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29.jpg" ContentType="image/jpg"/>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21.xml" ContentType="application/vnd.openxmlformats-officedocument.presentationml.tags+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4"/>
  </p:notesMasterIdLst>
  <p:sldIdLst>
    <p:sldId id="256" r:id="rId2"/>
    <p:sldId id="2007578591" r:id="rId3"/>
    <p:sldId id="1529" r:id="rId4"/>
    <p:sldId id="3475" r:id="rId5"/>
    <p:sldId id="2341" r:id="rId6"/>
    <p:sldId id="6852" r:id="rId7"/>
    <p:sldId id="13394" r:id="rId8"/>
    <p:sldId id="2340" r:id="rId9"/>
    <p:sldId id="2287" r:id="rId10"/>
    <p:sldId id="4223" r:id="rId11"/>
    <p:sldId id="2007578596" r:id="rId12"/>
    <p:sldId id="376" r:id="rId13"/>
    <p:sldId id="259" r:id="rId14"/>
    <p:sldId id="2291" r:id="rId15"/>
    <p:sldId id="2284" r:id="rId16"/>
    <p:sldId id="2007578541" r:id="rId17"/>
    <p:sldId id="1662" r:id="rId18"/>
    <p:sldId id="257" r:id="rId19"/>
    <p:sldId id="1528" r:id="rId20"/>
    <p:sldId id="2007578580" r:id="rId21"/>
    <p:sldId id="2098" r:id="rId22"/>
    <p:sldId id="4246" r:id="rId23"/>
    <p:sldId id="337" r:id="rId24"/>
    <p:sldId id="2163" r:id="rId25"/>
    <p:sldId id="2007578563" r:id="rId26"/>
    <p:sldId id="270" r:id="rId27"/>
    <p:sldId id="2142" r:id="rId28"/>
    <p:sldId id="299" r:id="rId29"/>
    <p:sldId id="2007578554" r:id="rId30"/>
    <p:sldId id="2007578555" r:id="rId31"/>
    <p:sldId id="2007578592" r:id="rId32"/>
    <p:sldId id="2007578589" r:id="rId33"/>
    <p:sldId id="3480" r:id="rId34"/>
    <p:sldId id="4226" r:id="rId35"/>
    <p:sldId id="3483" r:id="rId36"/>
    <p:sldId id="3485" r:id="rId37"/>
    <p:sldId id="3484" r:id="rId38"/>
    <p:sldId id="425" r:id="rId39"/>
    <p:sldId id="3488" r:id="rId40"/>
    <p:sldId id="3487" r:id="rId41"/>
    <p:sldId id="2007578593" r:id="rId42"/>
    <p:sldId id="2007578590" r:id="rId43"/>
    <p:sldId id="2350" r:id="rId44"/>
    <p:sldId id="2334" r:id="rId45"/>
    <p:sldId id="2360" r:id="rId46"/>
    <p:sldId id="2332" r:id="rId47"/>
    <p:sldId id="2359" r:id="rId48"/>
    <p:sldId id="1536" r:id="rId49"/>
    <p:sldId id="2007578598" r:id="rId50"/>
    <p:sldId id="2357" r:id="rId51"/>
    <p:sldId id="2007578599" r:id="rId52"/>
    <p:sldId id="4245" r:id="rId5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01" y="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explosion val="2"/>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EAF-764C-AE8A-946A74F022A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EAF-764C-AE8A-946A74F022A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EAF-764C-AE8A-946A74F022A7}"/>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EAF-764C-AE8A-946A74F022A7}"/>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8EAF-764C-AE8A-946A74F022A7}"/>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8EAF-764C-AE8A-946A74F022A7}"/>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8EAF-764C-AE8A-946A74F022A7}"/>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8EAF-764C-AE8A-946A74F022A7}"/>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8EAF-764C-AE8A-946A74F022A7}"/>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8EAF-764C-AE8A-946A74F022A7}"/>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8EAF-764C-AE8A-946A74F022A7}"/>
              </c:ext>
            </c:extLst>
          </c:dPt>
          <c:dLbls>
            <c:dLbl>
              <c:idx val="0"/>
              <c:layout>
                <c:manualLayout>
                  <c:x val="-0.11752702428775"/>
                  <c:y val="0.24415079635103701"/>
                </c:manualLayout>
              </c:layout>
              <c:dLblPos val="bestFi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8EAF-764C-AE8A-946A74F022A7}"/>
                </c:ext>
              </c:extLst>
            </c:dLbl>
            <c:dLbl>
              <c:idx val="1"/>
              <c:layout>
                <c:manualLayout>
                  <c:x val="-4.40923230752139E-2"/>
                  <c:y val="-5.4989113010807403E-2"/>
                </c:manualLayout>
              </c:layout>
              <c:spPr>
                <a:noFill/>
                <a:ln>
                  <a:noFill/>
                </a:ln>
                <a:effectLst/>
              </c:spPr>
              <c:txPr>
                <a:bodyPr rot="0" spcFirstLastPara="1" vertOverflow="ellipsis" vert="horz" wrap="square" lIns="38100" tIns="19050" rIns="38100" bIns="19050" anchor="ctr" anchorCtr="1">
                  <a:noAutofit/>
                </a:bodyPr>
                <a:lstStyle/>
                <a:p>
                  <a:pPr>
                    <a:defRPr lang="zh-CN" sz="1800" b="0" i="0" u="none" strike="noStrike" kern="1200" baseline="0">
                      <a:solidFill>
                        <a:schemeClr val="tx1"/>
                      </a:solidFill>
                      <a:latin typeface="+mn-lt"/>
                      <a:ea typeface="+mn-ea"/>
                      <a:cs typeface="+mn-cs"/>
                    </a:defRPr>
                  </a:pPr>
                  <a:endParaRPr lang="zh-CN"/>
                </a:p>
              </c:txPr>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30433899157403599"/>
                      <c:h val="0.174092939157136"/>
                    </c:manualLayout>
                  </c15:layout>
                </c:ext>
                <c:ext xmlns:c16="http://schemas.microsoft.com/office/drawing/2014/chart" uri="{C3380CC4-5D6E-409C-BE32-E72D297353CC}">
                  <c16:uniqueId val="{00000003-8EAF-764C-AE8A-946A74F022A7}"/>
                </c:ext>
              </c:extLst>
            </c:dLbl>
            <c:dLbl>
              <c:idx val="7"/>
              <c:layout>
                <c:manualLayout>
                  <c:x val="2.7847784012587202E-3"/>
                  <c:y val="-7.5380463955077706E-2"/>
                </c:manualLayout>
              </c:layout>
              <c:spPr>
                <a:noFill/>
                <a:ln>
                  <a:noFill/>
                </a:ln>
                <a:effectLst/>
              </c:spPr>
              <c:txPr>
                <a:bodyPr rot="0" spcFirstLastPara="1" vertOverflow="ellipsis" vert="horz" wrap="square" lIns="38100" tIns="19050" rIns="38100" bIns="19050" anchor="ctr" anchorCtr="1">
                  <a:noAutofit/>
                </a:bodyPr>
                <a:lstStyle/>
                <a:p>
                  <a:pPr>
                    <a:defRPr lang="zh-CN" sz="1800" b="0" i="0" u="none" strike="noStrike" kern="1200" baseline="0">
                      <a:solidFill>
                        <a:schemeClr val="tx1"/>
                      </a:solidFill>
                      <a:latin typeface="+mn-lt"/>
                      <a:ea typeface="+mn-ea"/>
                      <a:cs typeface="+mn-cs"/>
                    </a:defRPr>
                  </a:pPr>
                  <a:endParaRPr lang="zh-CN"/>
                </a:p>
              </c:txPr>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15908046617190399"/>
                      <c:h val="0.18879094110903799"/>
                    </c:manualLayout>
                  </c15:layout>
                </c:ext>
                <c:ext xmlns:c16="http://schemas.microsoft.com/office/drawing/2014/chart" uri="{C3380CC4-5D6E-409C-BE32-E72D297353CC}">
                  <c16:uniqueId val="{0000000F-8EAF-764C-AE8A-946A74F022A7}"/>
                </c:ext>
              </c:extLst>
            </c:dLbl>
            <c:dLbl>
              <c:idx val="8"/>
              <c:layout>
                <c:manualLayout>
                  <c:x val="-1.5084215788889001E-2"/>
                  <c:y val="0.10862980343418401"/>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25797876746638299"/>
                      <c:h val="0.19692480003020299"/>
                    </c:manualLayout>
                  </c15:layout>
                </c:ext>
                <c:ext xmlns:c16="http://schemas.microsoft.com/office/drawing/2014/chart" uri="{C3380CC4-5D6E-409C-BE32-E72D297353CC}">
                  <c16:uniqueId val="{00000011-8EAF-764C-AE8A-946A74F022A7}"/>
                </c:ext>
              </c:extLst>
            </c:dLbl>
            <c:spPr>
              <a:noFill/>
              <a:ln>
                <a:noFill/>
              </a:ln>
              <a:effectLst/>
            </c:spPr>
            <c:txPr>
              <a:bodyPr rot="0" spcFirstLastPara="1" vertOverflow="ellipsis" vert="horz" wrap="square" lIns="38100" tIns="19050" rIns="38100" bIns="19050" anchor="ctr" anchorCtr="1">
                <a:spAutoFit/>
              </a:bodyPr>
              <a:lstStyle/>
              <a:p>
                <a:pPr>
                  <a:defRPr lang="zh-CN" sz="1800" b="0" i="0" u="none" strike="noStrike" kern="1200" baseline="0">
                    <a:solidFill>
                      <a:schemeClr val="tx1"/>
                    </a:solidFill>
                    <a:latin typeface="+mn-lt"/>
                    <a:ea typeface="+mn-ea"/>
                    <a:cs typeface="+mn-cs"/>
                  </a:defRPr>
                </a:pPr>
                <a:endParaRPr lang="zh-CN"/>
              </a:p>
            </c:txPr>
            <c:dLblPos val="bestFit"/>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Sheet1!$A$2:$A$12</c:f>
              <c:strCache>
                <c:ptCount val="11"/>
                <c:pt idx="0">
                  <c:v>Energy &amp; Battery</c:v>
                </c:pt>
                <c:pt idx="1">
                  <c:v>Magnetism&amp;Multiferroic</c:v>
                </c:pt>
                <c:pt idx="2">
                  <c:v>Metal&amp;Alloy</c:v>
                </c:pt>
                <c:pt idx="3">
                  <c:v>Oxides Film</c:v>
                </c:pt>
                <c:pt idx="4">
                  <c:v>Spintronics</c:v>
                </c:pt>
                <c:pt idx="5">
                  <c:v>Polymer </c:v>
                </c:pt>
                <c:pt idx="6">
                  <c:v>Nano Composite　</c:v>
                </c:pt>
                <c:pt idx="7">
                  <c:v>Biology</c:v>
                </c:pt>
                <c:pt idx="8">
                  <c:v>Superconductivity</c:v>
                </c:pt>
                <c:pt idx="9">
                  <c:v>Engineering</c:v>
                </c:pt>
                <c:pt idx="10">
                  <c:v>others</c:v>
                </c:pt>
              </c:strCache>
            </c:strRef>
          </c:cat>
          <c:val>
            <c:numRef>
              <c:f>Sheet1!$B$2:$B$12</c:f>
              <c:numCache>
                <c:formatCode>General</c:formatCode>
                <c:ptCount val="11"/>
                <c:pt idx="0">
                  <c:v>64</c:v>
                </c:pt>
                <c:pt idx="1">
                  <c:v>27</c:v>
                </c:pt>
                <c:pt idx="2">
                  <c:v>32</c:v>
                </c:pt>
                <c:pt idx="3">
                  <c:v>15</c:v>
                </c:pt>
                <c:pt idx="4">
                  <c:v>11</c:v>
                </c:pt>
                <c:pt idx="5">
                  <c:v>17</c:v>
                </c:pt>
                <c:pt idx="6">
                  <c:v>15</c:v>
                </c:pt>
                <c:pt idx="7">
                  <c:v>3</c:v>
                </c:pt>
                <c:pt idx="8">
                  <c:v>7</c:v>
                </c:pt>
                <c:pt idx="9">
                  <c:v>12</c:v>
                </c:pt>
                <c:pt idx="10">
                  <c:v>11</c:v>
                </c:pt>
              </c:numCache>
            </c:numRef>
          </c:val>
          <c:extLst>
            <c:ext xmlns:c16="http://schemas.microsoft.com/office/drawing/2014/chart" uri="{C3380CC4-5D6E-409C-BE32-E72D297353CC}">
              <c16:uniqueId val="{00000016-8EAF-764C-AE8A-946A74F022A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uri="{0b15fc19-7d7d-44ad-8c2d-2c3a37ce22c3}">
        <chartProps xmlns="https://web.wps.cn/et/2018/main" chartId="{e78adaa2-0e9b-499e-a977-e0f280192faf}"/>
      </c:ext>
    </c:extLst>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C19E4152-6B0D-4DE4-9E2E-BDE80B946563}" type="doc">
      <dgm:prSet loTypeId="urn:microsoft.com/office/officeart/2005/8/layout/hList9" loCatId="list" qsTypeId="urn:microsoft.com/office/officeart/2005/8/quickstyle/simple1#3" qsCatId="simple" csTypeId="urn:microsoft.com/office/officeart/2005/8/colors/colorful3#1" csCatId="colorful" phldr="1"/>
      <dgm:spPr/>
      <dgm:t>
        <a:bodyPr/>
        <a:lstStyle/>
        <a:p>
          <a:endParaRPr lang="zh-CN" altLang="en-US"/>
        </a:p>
      </dgm:t>
    </dgm:pt>
    <dgm:pt modelId="{1D288AF3-092A-44DA-9997-EBF50E6CC1A6}">
      <dgm:prSet phldrT="[文本]" custT="1"/>
      <dgm:spPr/>
      <dgm:t>
        <a:bodyPr/>
        <a:lstStyle/>
        <a:p>
          <a:r>
            <a:rPr lang="zh-CN" altLang="en-US" sz="1000" b="1" dirty="0"/>
            <a:t>Core component:</a:t>
          </a:r>
        </a:p>
      </dgm:t>
    </dgm:pt>
    <dgm:pt modelId="{C1DC17D9-80BC-4B0B-9820-E17F56A5F5FB}" type="parTrans" cxnId="{0DA02264-83CF-4BB9-B065-AB81A62E599B}">
      <dgm:prSet/>
      <dgm:spPr/>
      <dgm:t>
        <a:bodyPr/>
        <a:lstStyle/>
        <a:p>
          <a:endParaRPr lang="zh-CN" altLang="en-US" sz="3200" b="1"/>
        </a:p>
      </dgm:t>
    </dgm:pt>
    <dgm:pt modelId="{E7C7900F-8664-40CD-AF74-796D34FD4536}" type="sibTrans" cxnId="{0DA02264-83CF-4BB9-B065-AB81A62E599B}">
      <dgm:prSet/>
      <dgm:spPr/>
      <dgm:t>
        <a:bodyPr/>
        <a:lstStyle/>
        <a:p>
          <a:endParaRPr lang="zh-CN" altLang="en-US" sz="3200" b="1"/>
        </a:p>
      </dgm:t>
    </dgm:pt>
    <dgm:pt modelId="{64F93F55-C80E-4C5B-9378-5AFC6473E278}">
      <dgm:prSet phldrT="[文本]" custT="1"/>
      <dgm:spPr/>
      <dgm:t>
        <a:bodyPr/>
        <a:lstStyle/>
        <a:p>
          <a:r>
            <a:rPr lang="zh-CN" altLang="en-US" sz="1100" b="1" dirty="0"/>
            <a:t>15-cm-thick BaF₂ crystal, composed of 40 independent detection units</a:t>
          </a:r>
        </a:p>
      </dgm:t>
    </dgm:pt>
    <dgm:pt modelId="{B82AF247-3CDF-49FF-B19B-3DFB8AA4B362}" type="parTrans" cxnId="{9C9BA589-CFC7-4D71-AD5B-38213A89A7A1}">
      <dgm:prSet/>
      <dgm:spPr/>
      <dgm:t>
        <a:bodyPr/>
        <a:lstStyle/>
        <a:p>
          <a:endParaRPr lang="zh-CN" altLang="en-US" sz="3200" b="1"/>
        </a:p>
      </dgm:t>
    </dgm:pt>
    <dgm:pt modelId="{6609EF0F-373F-432B-902C-D992085EB451}" type="sibTrans" cxnId="{9C9BA589-CFC7-4D71-AD5B-38213A89A7A1}">
      <dgm:prSet/>
      <dgm:spPr/>
      <dgm:t>
        <a:bodyPr/>
        <a:lstStyle/>
        <a:p>
          <a:endParaRPr lang="zh-CN" altLang="en-US" sz="3200" b="1"/>
        </a:p>
      </dgm:t>
    </dgm:pt>
    <dgm:pt modelId="{9076FA70-F21A-4789-A33D-1EEF6638EF51}">
      <dgm:prSet phldrT="[文本]" custT="1"/>
      <dgm:spPr/>
      <dgm:t>
        <a:bodyPr/>
        <a:lstStyle/>
        <a:p>
          <a:r>
            <a:rPr lang="zh-CN" altLang="en-US" sz="1000" b="1" dirty="0"/>
            <a:t>Neutron shielding:</a:t>
          </a:r>
        </a:p>
      </dgm:t>
    </dgm:pt>
    <dgm:pt modelId="{06136897-5FF5-4BEE-A306-10331E2494E0}" type="parTrans" cxnId="{E34E5C60-E059-4089-B35D-0FA1F1C6438D}">
      <dgm:prSet/>
      <dgm:spPr/>
      <dgm:t>
        <a:bodyPr/>
        <a:lstStyle/>
        <a:p>
          <a:endParaRPr lang="zh-CN" altLang="en-US" sz="3200" b="1"/>
        </a:p>
      </dgm:t>
    </dgm:pt>
    <dgm:pt modelId="{D2DBE8A6-1BFC-4BBC-B106-7F64B38BE5EF}" type="sibTrans" cxnId="{E34E5C60-E059-4089-B35D-0FA1F1C6438D}">
      <dgm:prSet/>
      <dgm:spPr/>
      <dgm:t>
        <a:bodyPr/>
        <a:lstStyle/>
        <a:p>
          <a:endParaRPr lang="zh-CN" altLang="en-US" sz="3200" b="1"/>
        </a:p>
      </dgm:t>
    </dgm:pt>
    <dgm:pt modelId="{74C7CE56-0464-415D-A530-F099654DC824}">
      <dgm:prSet phldrT="[文本]" custT="1"/>
      <dgm:spPr/>
      <dgm:t>
        <a:bodyPr/>
        <a:lstStyle/>
        <a:p>
          <a:r>
            <a:rPr lang="zh-CN" altLang="en-US" sz="1100" b="1" dirty="0"/>
            <a:t>Boron-containing polyethylene absorber</a:t>
          </a:r>
        </a:p>
      </dgm:t>
    </dgm:pt>
    <dgm:pt modelId="{E2FC41A9-6782-4049-AD32-69764C782AEC}" type="parTrans" cxnId="{ECBB1558-54AB-455C-899E-49ECEBC46BBB}">
      <dgm:prSet/>
      <dgm:spPr/>
      <dgm:t>
        <a:bodyPr/>
        <a:lstStyle/>
        <a:p>
          <a:endParaRPr lang="zh-CN" altLang="en-US" sz="3200" b="1"/>
        </a:p>
      </dgm:t>
    </dgm:pt>
    <dgm:pt modelId="{F724CE13-EA3C-4CC9-9F2B-9A68DBDAD957}" type="sibTrans" cxnId="{ECBB1558-54AB-455C-899E-49ECEBC46BBB}">
      <dgm:prSet/>
      <dgm:spPr/>
      <dgm:t>
        <a:bodyPr/>
        <a:lstStyle/>
        <a:p>
          <a:endParaRPr lang="zh-CN" altLang="en-US" sz="3200" b="1"/>
        </a:p>
      </dgm:t>
    </dgm:pt>
    <dgm:pt modelId="{5540AA18-30C5-408C-BE64-5C3B6B4B53E5}">
      <dgm:prSet phldrT="[文本]" custT="1"/>
      <dgm:spPr/>
      <dgm:t>
        <a:bodyPr/>
        <a:lstStyle/>
        <a:p>
          <a:r>
            <a:rPr lang="zh-CN" altLang="en-US" sz="1000" b="1" dirty="0"/>
            <a:t>High measurement efficiency:</a:t>
          </a:r>
        </a:p>
      </dgm:t>
    </dgm:pt>
    <dgm:pt modelId="{24EBF67E-6FA2-422D-9200-16F40863C798}" type="parTrans" cxnId="{3BECBD9F-6B28-4242-A0FA-676F0E631844}">
      <dgm:prSet/>
      <dgm:spPr/>
      <dgm:t>
        <a:bodyPr/>
        <a:lstStyle/>
        <a:p>
          <a:endParaRPr lang="zh-CN" altLang="en-US" sz="3200" b="1"/>
        </a:p>
      </dgm:t>
    </dgm:pt>
    <dgm:pt modelId="{78B212F1-98EB-42B5-8458-CD0500899A59}" type="sibTrans" cxnId="{3BECBD9F-6B28-4242-A0FA-676F0E631844}">
      <dgm:prSet/>
      <dgm:spPr/>
      <dgm:t>
        <a:bodyPr/>
        <a:lstStyle/>
        <a:p>
          <a:endParaRPr lang="zh-CN" altLang="en-US" sz="3200" b="1"/>
        </a:p>
      </dgm:t>
    </dgm:pt>
    <dgm:pt modelId="{23B0B2BE-897B-4E7C-AD95-3775ED7C97C4}">
      <dgm:prSet phldrT="[文本]" custT="1"/>
      <dgm:spPr/>
      <dgm:t>
        <a:bodyPr/>
        <a:lstStyle/>
        <a:p>
          <a:r>
            <a:rPr lang="zh-CN" altLang="en-US" sz="1100" b="1" dirty="0"/>
            <a:t> ~90% for gamma rays up to 10 MeV; ~100% for neutron capture events</a:t>
          </a:r>
        </a:p>
      </dgm:t>
    </dgm:pt>
    <dgm:pt modelId="{9B4146FD-0998-4F33-A500-5F31EE31D829}" type="parTrans" cxnId="{E3726AD2-0DAB-43AA-BA7F-5CADA5F8FA5A}">
      <dgm:prSet/>
      <dgm:spPr/>
      <dgm:t>
        <a:bodyPr/>
        <a:lstStyle/>
        <a:p>
          <a:endParaRPr lang="zh-CN" altLang="en-US" sz="3200" b="1"/>
        </a:p>
      </dgm:t>
    </dgm:pt>
    <dgm:pt modelId="{04182D70-FDFA-4BB3-9106-C3F53F1920E9}" type="sibTrans" cxnId="{E3726AD2-0DAB-43AA-BA7F-5CADA5F8FA5A}">
      <dgm:prSet/>
      <dgm:spPr/>
      <dgm:t>
        <a:bodyPr/>
        <a:lstStyle/>
        <a:p>
          <a:endParaRPr lang="zh-CN" altLang="en-US" sz="3200" b="1"/>
        </a:p>
      </dgm:t>
    </dgm:pt>
    <dgm:pt modelId="{0397800C-402F-4C70-B037-879288CA371D}" type="pres">
      <dgm:prSet presAssocID="{C19E4152-6B0D-4DE4-9E2E-BDE80B946563}" presName="list" presStyleCnt="0">
        <dgm:presLayoutVars>
          <dgm:dir/>
          <dgm:animLvl val="lvl"/>
        </dgm:presLayoutVars>
      </dgm:prSet>
      <dgm:spPr/>
    </dgm:pt>
    <dgm:pt modelId="{1123C5B5-CD02-46B6-AD8A-E2BFB2750E00}" type="pres">
      <dgm:prSet presAssocID="{1D288AF3-092A-44DA-9997-EBF50E6CC1A6}" presName="posSpace" presStyleCnt="0"/>
      <dgm:spPr/>
    </dgm:pt>
    <dgm:pt modelId="{83DC5095-8A79-4E21-944A-028F054567D1}" type="pres">
      <dgm:prSet presAssocID="{1D288AF3-092A-44DA-9997-EBF50E6CC1A6}" presName="vertFlow" presStyleCnt="0"/>
      <dgm:spPr/>
    </dgm:pt>
    <dgm:pt modelId="{BA6E62CA-081D-46AF-8006-8BCE9C7CA4FD}" type="pres">
      <dgm:prSet presAssocID="{1D288AF3-092A-44DA-9997-EBF50E6CC1A6}" presName="topSpace" presStyleCnt="0"/>
      <dgm:spPr/>
    </dgm:pt>
    <dgm:pt modelId="{C1CFE36B-BAC1-4A40-B7C1-5B912CF87661}" type="pres">
      <dgm:prSet presAssocID="{1D288AF3-092A-44DA-9997-EBF50E6CC1A6}" presName="firstComp" presStyleCnt="0"/>
      <dgm:spPr/>
    </dgm:pt>
    <dgm:pt modelId="{6EE4AEB1-7A79-48C7-9CFB-487CBCD8FF43}" type="pres">
      <dgm:prSet presAssocID="{1D288AF3-092A-44DA-9997-EBF50E6CC1A6}" presName="firstChild" presStyleLbl="bgAccFollowNode1" presStyleIdx="0" presStyleCnt="3"/>
      <dgm:spPr/>
    </dgm:pt>
    <dgm:pt modelId="{0B76315A-95B2-4D0D-868E-17A77226964A}" type="pres">
      <dgm:prSet presAssocID="{1D288AF3-092A-44DA-9997-EBF50E6CC1A6}" presName="firstChildTx" presStyleLbl="bgAccFollowNode1" presStyleIdx="0" presStyleCnt="3">
        <dgm:presLayoutVars>
          <dgm:bulletEnabled val="1"/>
        </dgm:presLayoutVars>
      </dgm:prSet>
      <dgm:spPr/>
    </dgm:pt>
    <dgm:pt modelId="{37580A45-2E93-44DB-9796-EDB0A6C7920B}" type="pres">
      <dgm:prSet presAssocID="{1D288AF3-092A-44DA-9997-EBF50E6CC1A6}" presName="negSpace" presStyleCnt="0"/>
      <dgm:spPr/>
    </dgm:pt>
    <dgm:pt modelId="{3A5F5571-3BC7-4C4B-AB09-B5A71899788B}" type="pres">
      <dgm:prSet presAssocID="{1D288AF3-092A-44DA-9997-EBF50E6CC1A6}" presName="circle" presStyleLbl="node1" presStyleIdx="0" presStyleCnt="3"/>
      <dgm:spPr/>
    </dgm:pt>
    <dgm:pt modelId="{5F2EA204-6AF4-43DF-90C8-8748464D6A9E}" type="pres">
      <dgm:prSet presAssocID="{E7C7900F-8664-40CD-AF74-796D34FD4536}" presName="transSpace" presStyleCnt="0"/>
      <dgm:spPr/>
    </dgm:pt>
    <dgm:pt modelId="{9E8CFF16-54E4-4849-BA30-06F60584B5D2}" type="pres">
      <dgm:prSet presAssocID="{9076FA70-F21A-4789-A33D-1EEF6638EF51}" presName="posSpace" presStyleCnt="0"/>
      <dgm:spPr/>
    </dgm:pt>
    <dgm:pt modelId="{16557F21-5D53-4ABC-A8AB-7AD042EEBA9A}" type="pres">
      <dgm:prSet presAssocID="{9076FA70-F21A-4789-A33D-1EEF6638EF51}" presName="vertFlow" presStyleCnt="0"/>
      <dgm:spPr/>
    </dgm:pt>
    <dgm:pt modelId="{1438ECD4-90DB-4133-9D91-48000747AAC0}" type="pres">
      <dgm:prSet presAssocID="{9076FA70-F21A-4789-A33D-1EEF6638EF51}" presName="topSpace" presStyleCnt="0"/>
      <dgm:spPr/>
    </dgm:pt>
    <dgm:pt modelId="{B83B217D-CA47-4EA1-8E25-AB6B58AA2D89}" type="pres">
      <dgm:prSet presAssocID="{9076FA70-F21A-4789-A33D-1EEF6638EF51}" presName="firstComp" presStyleCnt="0"/>
      <dgm:spPr/>
    </dgm:pt>
    <dgm:pt modelId="{513C36A5-DBC0-400B-B968-68D214C691E6}" type="pres">
      <dgm:prSet presAssocID="{9076FA70-F21A-4789-A33D-1EEF6638EF51}" presName="firstChild" presStyleLbl="bgAccFollowNode1" presStyleIdx="1" presStyleCnt="3"/>
      <dgm:spPr/>
    </dgm:pt>
    <dgm:pt modelId="{3E180D45-34EA-4EE1-A099-6F53AEF08FF1}" type="pres">
      <dgm:prSet presAssocID="{9076FA70-F21A-4789-A33D-1EEF6638EF51}" presName="firstChildTx" presStyleLbl="bgAccFollowNode1" presStyleIdx="1" presStyleCnt="3">
        <dgm:presLayoutVars>
          <dgm:bulletEnabled val="1"/>
        </dgm:presLayoutVars>
      </dgm:prSet>
      <dgm:spPr/>
    </dgm:pt>
    <dgm:pt modelId="{D4556B8A-1B9D-4C67-BD65-86A9CDDAED83}" type="pres">
      <dgm:prSet presAssocID="{9076FA70-F21A-4789-A33D-1EEF6638EF51}" presName="negSpace" presStyleCnt="0"/>
      <dgm:spPr/>
    </dgm:pt>
    <dgm:pt modelId="{3A038C03-4513-4826-985B-7937FBEFC547}" type="pres">
      <dgm:prSet presAssocID="{9076FA70-F21A-4789-A33D-1EEF6638EF51}" presName="circle" presStyleLbl="node1" presStyleIdx="1" presStyleCnt="3"/>
      <dgm:spPr/>
    </dgm:pt>
    <dgm:pt modelId="{7C00D9F4-4060-4546-B022-67A0F53A145F}" type="pres">
      <dgm:prSet presAssocID="{D2DBE8A6-1BFC-4BBC-B106-7F64B38BE5EF}" presName="transSpace" presStyleCnt="0"/>
      <dgm:spPr/>
    </dgm:pt>
    <dgm:pt modelId="{F4DDB14D-4326-4AF7-8EF2-6E3AF01ACCC1}" type="pres">
      <dgm:prSet presAssocID="{5540AA18-30C5-408C-BE64-5C3B6B4B53E5}" presName="posSpace" presStyleCnt="0"/>
      <dgm:spPr/>
    </dgm:pt>
    <dgm:pt modelId="{234BFFD4-8164-406B-83AA-D38FC6DBD83C}" type="pres">
      <dgm:prSet presAssocID="{5540AA18-30C5-408C-BE64-5C3B6B4B53E5}" presName="vertFlow" presStyleCnt="0"/>
      <dgm:spPr/>
    </dgm:pt>
    <dgm:pt modelId="{97FBA307-F24F-408C-A21B-906355EAAB47}" type="pres">
      <dgm:prSet presAssocID="{5540AA18-30C5-408C-BE64-5C3B6B4B53E5}" presName="topSpace" presStyleCnt="0"/>
      <dgm:spPr/>
    </dgm:pt>
    <dgm:pt modelId="{8D38DB14-71E4-44A4-86F4-4C9A7A21D3BC}" type="pres">
      <dgm:prSet presAssocID="{5540AA18-30C5-408C-BE64-5C3B6B4B53E5}" presName="firstComp" presStyleCnt="0"/>
      <dgm:spPr/>
    </dgm:pt>
    <dgm:pt modelId="{52A1F2E9-A242-4ED2-A924-3005F58082D7}" type="pres">
      <dgm:prSet presAssocID="{5540AA18-30C5-408C-BE64-5C3B6B4B53E5}" presName="firstChild" presStyleLbl="bgAccFollowNode1" presStyleIdx="2" presStyleCnt="3"/>
      <dgm:spPr/>
    </dgm:pt>
    <dgm:pt modelId="{16E053EA-85C3-442B-8E08-63EC00EE9DD9}" type="pres">
      <dgm:prSet presAssocID="{5540AA18-30C5-408C-BE64-5C3B6B4B53E5}" presName="firstChildTx" presStyleLbl="bgAccFollowNode1" presStyleIdx="2" presStyleCnt="3">
        <dgm:presLayoutVars>
          <dgm:bulletEnabled val="1"/>
        </dgm:presLayoutVars>
      </dgm:prSet>
      <dgm:spPr/>
    </dgm:pt>
    <dgm:pt modelId="{B1282896-DA53-401B-9965-8B86E41FBCA0}" type="pres">
      <dgm:prSet presAssocID="{5540AA18-30C5-408C-BE64-5C3B6B4B53E5}" presName="negSpace" presStyleCnt="0"/>
      <dgm:spPr/>
    </dgm:pt>
    <dgm:pt modelId="{76A913B5-3C76-49F3-81FF-62939CAACB58}" type="pres">
      <dgm:prSet presAssocID="{5540AA18-30C5-408C-BE64-5C3B6B4B53E5}" presName="circle" presStyleLbl="node1" presStyleIdx="2" presStyleCnt="3"/>
      <dgm:spPr/>
    </dgm:pt>
  </dgm:ptLst>
  <dgm:cxnLst>
    <dgm:cxn modelId="{95726501-9AEF-4FC1-9FA2-76420B3DF896}" type="presOf" srcId="{74C7CE56-0464-415D-A530-F099654DC824}" destId="{513C36A5-DBC0-400B-B968-68D214C691E6}" srcOrd="0" destOrd="0" presId="urn:microsoft.com/office/officeart/2005/8/layout/hList9"/>
    <dgm:cxn modelId="{BBB3F525-C327-4A39-ACA4-BF8D1AD49017}" type="presOf" srcId="{1D288AF3-092A-44DA-9997-EBF50E6CC1A6}" destId="{3A5F5571-3BC7-4C4B-AB09-B5A71899788B}" srcOrd="0" destOrd="0" presId="urn:microsoft.com/office/officeart/2005/8/layout/hList9"/>
    <dgm:cxn modelId="{C14B5D5E-9320-4EC4-BA81-D01A3A9578B2}" type="presOf" srcId="{9076FA70-F21A-4789-A33D-1EEF6638EF51}" destId="{3A038C03-4513-4826-985B-7937FBEFC547}" srcOrd="0" destOrd="0" presId="urn:microsoft.com/office/officeart/2005/8/layout/hList9"/>
    <dgm:cxn modelId="{E34E5C60-E059-4089-B35D-0FA1F1C6438D}" srcId="{C19E4152-6B0D-4DE4-9E2E-BDE80B946563}" destId="{9076FA70-F21A-4789-A33D-1EEF6638EF51}" srcOrd="1" destOrd="0" parTransId="{06136897-5FF5-4BEE-A306-10331E2494E0}" sibTransId="{D2DBE8A6-1BFC-4BBC-B106-7F64B38BE5EF}"/>
    <dgm:cxn modelId="{9C333443-2EFE-4506-A7D7-E925A05BBCF2}" type="presOf" srcId="{64F93F55-C80E-4C5B-9378-5AFC6473E278}" destId="{0B76315A-95B2-4D0D-868E-17A77226964A}" srcOrd="1" destOrd="0" presId="urn:microsoft.com/office/officeart/2005/8/layout/hList9"/>
    <dgm:cxn modelId="{0DA02264-83CF-4BB9-B065-AB81A62E599B}" srcId="{C19E4152-6B0D-4DE4-9E2E-BDE80B946563}" destId="{1D288AF3-092A-44DA-9997-EBF50E6CC1A6}" srcOrd="0" destOrd="0" parTransId="{C1DC17D9-80BC-4B0B-9820-E17F56A5F5FB}" sibTransId="{E7C7900F-8664-40CD-AF74-796D34FD4536}"/>
    <dgm:cxn modelId="{2A946C4C-D52A-4888-AA47-40B768CDB550}" type="presOf" srcId="{23B0B2BE-897B-4E7C-AD95-3775ED7C97C4}" destId="{16E053EA-85C3-442B-8E08-63EC00EE9DD9}" srcOrd="1" destOrd="0" presId="urn:microsoft.com/office/officeart/2005/8/layout/hList9"/>
    <dgm:cxn modelId="{2129BC52-63D6-4114-B20A-B805EA02B485}" type="presOf" srcId="{74C7CE56-0464-415D-A530-F099654DC824}" destId="{3E180D45-34EA-4EE1-A099-6F53AEF08FF1}" srcOrd="1" destOrd="0" presId="urn:microsoft.com/office/officeart/2005/8/layout/hList9"/>
    <dgm:cxn modelId="{ECBB1558-54AB-455C-899E-49ECEBC46BBB}" srcId="{9076FA70-F21A-4789-A33D-1EEF6638EF51}" destId="{74C7CE56-0464-415D-A530-F099654DC824}" srcOrd="0" destOrd="0" parTransId="{E2FC41A9-6782-4049-AD32-69764C782AEC}" sibTransId="{F724CE13-EA3C-4CC9-9F2B-9A68DBDAD957}"/>
    <dgm:cxn modelId="{B26FDA80-7B8F-49B5-B124-0CD1ABEC553F}" type="presOf" srcId="{5540AA18-30C5-408C-BE64-5C3B6B4B53E5}" destId="{76A913B5-3C76-49F3-81FF-62939CAACB58}" srcOrd="0" destOrd="0" presId="urn:microsoft.com/office/officeart/2005/8/layout/hList9"/>
    <dgm:cxn modelId="{9C9BA589-CFC7-4D71-AD5B-38213A89A7A1}" srcId="{1D288AF3-092A-44DA-9997-EBF50E6CC1A6}" destId="{64F93F55-C80E-4C5B-9378-5AFC6473E278}" srcOrd="0" destOrd="0" parTransId="{B82AF247-3CDF-49FF-B19B-3DFB8AA4B362}" sibTransId="{6609EF0F-373F-432B-902C-D992085EB451}"/>
    <dgm:cxn modelId="{3BECBD9F-6B28-4242-A0FA-676F0E631844}" srcId="{C19E4152-6B0D-4DE4-9E2E-BDE80B946563}" destId="{5540AA18-30C5-408C-BE64-5C3B6B4B53E5}" srcOrd="2" destOrd="0" parTransId="{24EBF67E-6FA2-422D-9200-16F40863C798}" sibTransId="{78B212F1-98EB-42B5-8458-CD0500899A59}"/>
    <dgm:cxn modelId="{0DED99BD-5869-4FDD-B96A-9DF78B024C82}" type="presOf" srcId="{23B0B2BE-897B-4E7C-AD95-3775ED7C97C4}" destId="{52A1F2E9-A242-4ED2-A924-3005F58082D7}" srcOrd="0" destOrd="0" presId="urn:microsoft.com/office/officeart/2005/8/layout/hList9"/>
    <dgm:cxn modelId="{A10782CD-E579-48B4-907D-96A2EF49D6FD}" type="presOf" srcId="{C19E4152-6B0D-4DE4-9E2E-BDE80B946563}" destId="{0397800C-402F-4C70-B037-879288CA371D}" srcOrd="0" destOrd="0" presId="urn:microsoft.com/office/officeart/2005/8/layout/hList9"/>
    <dgm:cxn modelId="{E3726AD2-0DAB-43AA-BA7F-5CADA5F8FA5A}" srcId="{5540AA18-30C5-408C-BE64-5C3B6B4B53E5}" destId="{23B0B2BE-897B-4E7C-AD95-3775ED7C97C4}" srcOrd="0" destOrd="0" parTransId="{9B4146FD-0998-4F33-A500-5F31EE31D829}" sibTransId="{04182D70-FDFA-4BB3-9106-C3F53F1920E9}"/>
    <dgm:cxn modelId="{44E6B9F3-A6E1-4770-8B41-43B7460C2DF0}" type="presOf" srcId="{64F93F55-C80E-4C5B-9378-5AFC6473E278}" destId="{6EE4AEB1-7A79-48C7-9CFB-487CBCD8FF43}" srcOrd="0" destOrd="0" presId="urn:microsoft.com/office/officeart/2005/8/layout/hList9"/>
    <dgm:cxn modelId="{0A8EC5AA-9B38-4065-AD58-A82E723891BF}" type="presParOf" srcId="{0397800C-402F-4C70-B037-879288CA371D}" destId="{1123C5B5-CD02-46B6-AD8A-E2BFB2750E00}" srcOrd="0" destOrd="0" presId="urn:microsoft.com/office/officeart/2005/8/layout/hList9"/>
    <dgm:cxn modelId="{7C6DB97C-47D0-426F-8DAD-A53A42363B48}" type="presParOf" srcId="{0397800C-402F-4C70-B037-879288CA371D}" destId="{83DC5095-8A79-4E21-944A-028F054567D1}" srcOrd="1" destOrd="0" presId="urn:microsoft.com/office/officeart/2005/8/layout/hList9"/>
    <dgm:cxn modelId="{E6852FC6-4619-47C7-B56D-58466B32D5A3}" type="presParOf" srcId="{83DC5095-8A79-4E21-944A-028F054567D1}" destId="{BA6E62CA-081D-46AF-8006-8BCE9C7CA4FD}" srcOrd="0" destOrd="0" presId="urn:microsoft.com/office/officeart/2005/8/layout/hList9"/>
    <dgm:cxn modelId="{0C5DB9A2-59B5-4775-AE34-97FD519E4009}" type="presParOf" srcId="{83DC5095-8A79-4E21-944A-028F054567D1}" destId="{C1CFE36B-BAC1-4A40-B7C1-5B912CF87661}" srcOrd="1" destOrd="0" presId="urn:microsoft.com/office/officeart/2005/8/layout/hList9"/>
    <dgm:cxn modelId="{A6251B6F-46C7-459F-90C3-1EAFC738092C}" type="presParOf" srcId="{C1CFE36B-BAC1-4A40-B7C1-5B912CF87661}" destId="{6EE4AEB1-7A79-48C7-9CFB-487CBCD8FF43}" srcOrd="0" destOrd="0" presId="urn:microsoft.com/office/officeart/2005/8/layout/hList9"/>
    <dgm:cxn modelId="{EBEB0BBD-CFBD-42C0-AD55-2688E7F4B5D7}" type="presParOf" srcId="{C1CFE36B-BAC1-4A40-B7C1-5B912CF87661}" destId="{0B76315A-95B2-4D0D-868E-17A77226964A}" srcOrd="1" destOrd="0" presId="urn:microsoft.com/office/officeart/2005/8/layout/hList9"/>
    <dgm:cxn modelId="{A32507A0-7C11-4AD2-8BC6-668C587DD0BF}" type="presParOf" srcId="{0397800C-402F-4C70-B037-879288CA371D}" destId="{37580A45-2E93-44DB-9796-EDB0A6C7920B}" srcOrd="2" destOrd="0" presId="urn:microsoft.com/office/officeart/2005/8/layout/hList9"/>
    <dgm:cxn modelId="{3B64E9CF-9389-41AA-B433-0CFE8EE035D0}" type="presParOf" srcId="{0397800C-402F-4C70-B037-879288CA371D}" destId="{3A5F5571-3BC7-4C4B-AB09-B5A71899788B}" srcOrd="3" destOrd="0" presId="urn:microsoft.com/office/officeart/2005/8/layout/hList9"/>
    <dgm:cxn modelId="{3169093D-06EB-416B-8AFE-C0E11E9CD6C9}" type="presParOf" srcId="{0397800C-402F-4C70-B037-879288CA371D}" destId="{5F2EA204-6AF4-43DF-90C8-8748464D6A9E}" srcOrd="4" destOrd="0" presId="urn:microsoft.com/office/officeart/2005/8/layout/hList9"/>
    <dgm:cxn modelId="{F2770504-DDFF-467D-A4B6-A813AE977438}" type="presParOf" srcId="{0397800C-402F-4C70-B037-879288CA371D}" destId="{9E8CFF16-54E4-4849-BA30-06F60584B5D2}" srcOrd="5" destOrd="0" presId="urn:microsoft.com/office/officeart/2005/8/layout/hList9"/>
    <dgm:cxn modelId="{47D3C13C-8DCB-4EEB-BDBB-F08BF99D011A}" type="presParOf" srcId="{0397800C-402F-4C70-B037-879288CA371D}" destId="{16557F21-5D53-4ABC-A8AB-7AD042EEBA9A}" srcOrd="6" destOrd="0" presId="urn:microsoft.com/office/officeart/2005/8/layout/hList9"/>
    <dgm:cxn modelId="{9DE6AA78-B338-496C-8074-00CEFA29ACD3}" type="presParOf" srcId="{16557F21-5D53-4ABC-A8AB-7AD042EEBA9A}" destId="{1438ECD4-90DB-4133-9D91-48000747AAC0}" srcOrd="0" destOrd="0" presId="urn:microsoft.com/office/officeart/2005/8/layout/hList9"/>
    <dgm:cxn modelId="{0E2D7D17-E202-40B9-BDF1-934C0FE4F3CB}" type="presParOf" srcId="{16557F21-5D53-4ABC-A8AB-7AD042EEBA9A}" destId="{B83B217D-CA47-4EA1-8E25-AB6B58AA2D89}" srcOrd="1" destOrd="0" presId="urn:microsoft.com/office/officeart/2005/8/layout/hList9"/>
    <dgm:cxn modelId="{C906DEB3-7387-43BA-9A73-F1A226A39C45}" type="presParOf" srcId="{B83B217D-CA47-4EA1-8E25-AB6B58AA2D89}" destId="{513C36A5-DBC0-400B-B968-68D214C691E6}" srcOrd="0" destOrd="0" presId="urn:microsoft.com/office/officeart/2005/8/layout/hList9"/>
    <dgm:cxn modelId="{556299C1-E3B7-43B6-93E6-D76E8600F206}" type="presParOf" srcId="{B83B217D-CA47-4EA1-8E25-AB6B58AA2D89}" destId="{3E180D45-34EA-4EE1-A099-6F53AEF08FF1}" srcOrd="1" destOrd="0" presId="urn:microsoft.com/office/officeart/2005/8/layout/hList9"/>
    <dgm:cxn modelId="{6E622C98-240C-4DB0-9281-E0762B162BA1}" type="presParOf" srcId="{0397800C-402F-4C70-B037-879288CA371D}" destId="{D4556B8A-1B9D-4C67-BD65-86A9CDDAED83}" srcOrd="7" destOrd="0" presId="urn:microsoft.com/office/officeart/2005/8/layout/hList9"/>
    <dgm:cxn modelId="{7077F9F2-1ADB-4242-9302-85F1A9C6952C}" type="presParOf" srcId="{0397800C-402F-4C70-B037-879288CA371D}" destId="{3A038C03-4513-4826-985B-7937FBEFC547}" srcOrd="8" destOrd="0" presId="urn:microsoft.com/office/officeart/2005/8/layout/hList9"/>
    <dgm:cxn modelId="{1EADB341-7698-4786-B2BB-9608B5A5A8F4}" type="presParOf" srcId="{0397800C-402F-4C70-B037-879288CA371D}" destId="{7C00D9F4-4060-4546-B022-67A0F53A145F}" srcOrd="9" destOrd="0" presId="urn:microsoft.com/office/officeart/2005/8/layout/hList9"/>
    <dgm:cxn modelId="{1F40643A-0813-4CC3-8D8F-3DF4EBF06571}" type="presParOf" srcId="{0397800C-402F-4C70-B037-879288CA371D}" destId="{F4DDB14D-4326-4AF7-8EF2-6E3AF01ACCC1}" srcOrd="10" destOrd="0" presId="urn:microsoft.com/office/officeart/2005/8/layout/hList9"/>
    <dgm:cxn modelId="{822376ED-EF4E-4798-8B23-0C9D89977D68}" type="presParOf" srcId="{0397800C-402F-4C70-B037-879288CA371D}" destId="{234BFFD4-8164-406B-83AA-D38FC6DBD83C}" srcOrd="11" destOrd="0" presId="urn:microsoft.com/office/officeart/2005/8/layout/hList9"/>
    <dgm:cxn modelId="{F86B31FE-07A1-41E0-8FDA-8F33C2D81DFF}" type="presParOf" srcId="{234BFFD4-8164-406B-83AA-D38FC6DBD83C}" destId="{97FBA307-F24F-408C-A21B-906355EAAB47}" srcOrd="0" destOrd="0" presId="urn:microsoft.com/office/officeart/2005/8/layout/hList9"/>
    <dgm:cxn modelId="{8C6A6E97-6D7C-4FD4-A842-182850F92AA9}" type="presParOf" srcId="{234BFFD4-8164-406B-83AA-D38FC6DBD83C}" destId="{8D38DB14-71E4-44A4-86F4-4C9A7A21D3BC}" srcOrd="1" destOrd="0" presId="urn:microsoft.com/office/officeart/2005/8/layout/hList9"/>
    <dgm:cxn modelId="{9F3B47C2-392E-4B8C-AA23-FC65B177C0B1}" type="presParOf" srcId="{8D38DB14-71E4-44A4-86F4-4C9A7A21D3BC}" destId="{52A1F2E9-A242-4ED2-A924-3005F58082D7}" srcOrd="0" destOrd="0" presId="urn:microsoft.com/office/officeart/2005/8/layout/hList9"/>
    <dgm:cxn modelId="{61538E7C-52F1-4BD1-A1B3-B22680AC5F6B}" type="presParOf" srcId="{8D38DB14-71E4-44A4-86F4-4C9A7A21D3BC}" destId="{16E053EA-85C3-442B-8E08-63EC00EE9DD9}" srcOrd="1" destOrd="0" presId="urn:microsoft.com/office/officeart/2005/8/layout/hList9"/>
    <dgm:cxn modelId="{940278E8-C540-4AF3-BDC8-6274A7C28603}" type="presParOf" srcId="{0397800C-402F-4C70-B037-879288CA371D}" destId="{B1282896-DA53-401B-9965-8B86E41FBCA0}" srcOrd="12" destOrd="0" presId="urn:microsoft.com/office/officeart/2005/8/layout/hList9"/>
    <dgm:cxn modelId="{181294B7-E11D-4D05-B087-55E50CF8A030}" type="presParOf" srcId="{0397800C-402F-4C70-B037-879288CA371D}" destId="{76A913B5-3C76-49F3-81FF-62939CAACB58}" srcOrd="13" destOrd="0" presId="urn:microsoft.com/office/officeart/2005/8/layout/hList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E4AEB1-7A79-48C7-9CFB-487CBCD8FF43}">
      <dsp:nvSpPr>
        <dsp:cNvPr id="0" name=""/>
        <dsp:cNvSpPr/>
      </dsp:nvSpPr>
      <dsp:spPr>
        <a:xfrm>
          <a:off x="749178" y="1032088"/>
          <a:ext cx="1403614" cy="93621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78232" rIns="78232" bIns="78232" numCol="1" spcCol="1270" anchor="ctr" anchorCtr="0">
          <a:noAutofit/>
        </a:bodyPr>
        <a:lstStyle/>
        <a:p>
          <a:pPr marL="0" lvl="0" indent="0" algn="l" defTabSz="488950">
            <a:lnSpc>
              <a:spcPct val="90000"/>
            </a:lnSpc>
            <a:spcBef>
              <a:spcPct val="0"/>
            </a:spcBef>
            <a:spcAft>
              <a:spcPct val="35000"/>
            </a:spcAft>
            <a:buNone/>
          </a:pPr>
          <a:r>
            <a:rPr lang="zh-CN" altLang="en-US" sz="1100" b="1" kern="1200" dirty="0"/>
            <a:t>15-cm-thick BaF₂ crystal, composed of 40 independent detection units</a:t>
          </a:r>
        </a:p>
      </dsp:txBody>
      <dsp:txXfrm>
        <a:off x="973756" y="1032088"/>
        <a:ext cx="1179035" cy="936210"/>
      </dsp:txXfrm>
    </dsp:sp>
    <dsp:sp modelId="{3A5F5571-3BC7-4C4B-AB09-B5A71899788B}">
      <dsp:nvSpPr>
        <dsp:cNvPr id="0" name=""/>
        <dsp:cNvSpPr/>
      </dsp:nvSpPr>
      <dsp:spPr>
        <a:xfrm>
          <a:off x="583" y="657791"/>
          <a:ext cx="935742" cy="935742"/>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zh-CN" altLang="en-US" sz="1000" b="1" kern="1200" dirty="0"/>
            <a:t>Core component:</a:t>
          </a:r>
        </a:p>
      </dsp:txBody>
      <dsp:txXfrm>
        <a:off x="137619" y="794827"/>
        <a:ext cx="661670" cy="661670"/>
      </dsp:txXfrm>
    </dsp:sp>
    <dsp:sp modelId="{513C36A5-DBC0-400B-B968-68D214C691E6}">
      <dsp:nvSpPr>
        <dsp:cNvPr id="0" name=""/>
        <dsp:cNvSpPr/>
      </dsp:nvSpPr>
      <dsp:spPr>
        <a:xfrm>
          <a:off x="3088535" y="1032088"/>
          <a:ext cx="1403614" cy="936210"/>
        </a:xfrm>
        <a:prstGeom prst="rect">
          <a:avLst/>
        </a:prstGeom>
        <a:solidFill>
          <a:schemeClr val="accent3">
            <a:tint val="40000"/>
            <a:alpha val="90000"/>
            <a:hueOff val="1014570"/>
            <a:satOff val="50000"/>
            <a:lumOff val="890"/>
            <a:alphaOff val="0"/>
          </a:schemeClr>
        </a:solidFill>
        <a:ln w="12700" cap="flat" cmpd="sng" algn="ctr">
          <a:solidFill>
            <a:schemeClr val="accent3">
              <a:tint val="40000"/>
              <a:alpha val="90000"/>
              <a:hueOff val="1014570"/>
              <a:satOff val="50000"/>
              <a:lumOff val="89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78232" rIns="78232" bIns="78232" numCol="1" spcCol="1270" anchor="ctr" anchorCtr="0">
          <a:noAutofit/>
        </a:bodyPr>
        <a:lstStyle/>
        <a:p>
          <a:pPr marL="0" lvl="0" indent="0" algn="l" defTabSz="488950">
            <a:lnSpc>
              <a:spcPct val="90000"/>
            </a:lnSpc>
            <a:spcBef>
              <a:spcPct val="0"/>
            </a:spcBef>
            <a:spcAft>
              <a:spcPct val="35000"/>
            </a:spcAft>
            <a:buNone/>
          </a:pPr>
          <a:r>
            <a:rPr lang="zh-CN" altLang="en-US" sz="1100" b="1" kern="1200" dirty="0"/>
            <a:t>Boron-containing polyethylene absorber</a:t>
          </a:r>
        </a:p>
      </dsp:txBody>
      <dsp:txXfrm>
        <a:off x="3313113" y="1032088"/>
        <a:ext cx="1179035" cy="936210"/>
      </dsp:txXfrm>
    </dsp:sp>
    <dsp:sp modelId="{3A038C03-4513-4826-985B-7937FBEFC547}">
      <dsp:nvSpPr>
        <dsp:cNvPr id="0" name=""/>
        <dsp:cNvSpPr/>
      </dsp:nvSpPr>
      <dsp:spPr>
        <a:xfrm>
          <a:off x="2339940" y="657791"/>
          <a:ext cx="935742" cy="935742"/>
        </a:xfrm>
        <a:prstGeom prst="ellipse">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zh-CN" altLang="en-US" sz="1000" b="1" kern="1200" dirty="0"/>
            <a:t>Neutron shielding:</a:t>
          </a:r>
        </a:p>
      </dsp:txBody>
      <dsp:txXfrm>
        <a:off x="2476976" y="794827"/>
        <a:ext cx="661670" cy="661670"/>
      </dsp:txXfrm>
    </dsp:sp>
    <dsp:sp modelId="{52A1F2E9-A242-4ED2-A924-3005F58082D7}">
      <dsp:nvSpPr>
        <dsp:cNvPr id="0" name=""/>
        <dsp:cNvSpPr/>
      </dsp:nvSpPr>
      <dsp:spPr>
        <a:xfrm>
          <a:off x="5427892" y="1032088"/>
          <a:ext cx="1403614" cy="936210"/>
        </a:xfrm>
        <a:prstGeom prst="rect">
          <a:avLst/>
        </a:prstGeom>
        <a:solidFill>
          <a:schemeClr val="accent3">
            <a:tint val="40000"/>
            <a:alpha val="90000"/>
            <a:hueOff val="2029141"/>
            <a:satOff val="100000"/>
            <a:lumOff val="1779"/>
            <a:alphaOff val="0"/>
          </a:schemeClr>
        </a:solidFill>
        <a:ln w="12700" cap="flat" cmpd="sng" algn="ctr">
          <a:solidFill>
            <a:schemeClr val="accent3">
              <a:tint val="40000"/>
              <a:alpha val="90000"/>
              <a:hueOff val="2029141"/>
              <a:satOff val="100000"/>
              <a:lumOff val="177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78232" rIns="78232" bIns="78232" numCol="1" spcCol="1270" anchor="ctr" anchorCtr="0">
          <a:noAutofit/>
        </a:bodyPr>
        <a:lstStyle/>
        <a:p>
          <a:pPr marL="0" lvl="0" indent="0" algn="l" defTabSz="488950">
            <a:lnSpc>
              <a:spcPct val="90000"/>
            </a:lnSpc>
            <a:spcBef>
              <a:spcPct val="0"/>
            </a:spcBef>
            <a:spcAft>
              <a:spcPct val="35000"/>
            </a:spcAft>
            <a:buNone/>
          </a:pPr>
          <a:r>
            <a:rPr lang="zh-CN" altLang="en-US" sz="1100" b="1" kern="1200" dirty="0"/>
            <a:t> ~90% for gamma rays up to 10 MeV; ~100% for neutron capture events</a:t>
          </a:r>
        </a:p>
      </dsp:txBody>
      <dsp:txXfrm>
        <a:off x="5652470" y="1032088"/>
        <a:ext cx="1179035" cy="936210"/>
      </dsp:txXfrm>
    </dsp:sp>
    <dsp:sp modelId="{76A913B5-3C76-49F3-81FF-62939CAACB58}">
      <dsp:nvSpPr>
        <dsp:cNvPr id="0" name=""/>
        <dsp:cNvSpPr/>
      </dsp:nvSpPr>
      <dsp:spPr>
        <a:xfrm>
          <a:off x="4679297" y="657791"/>
          <a:ext cx="935742" cy="935742"/>
        </a:xfrm>
        <a:prstGeom prst="ellipse">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zh-CN" altLang="en-US" sz="1000" b="1" kern="1200" dirty="0"/>
            <a:t>High measurement efficiency:</a:t>
          </a:r>
        </a:p>
      </dsp:txBody>
      <dsp:txXfrm>
        <a:off x="4816333" y="794827"/>
        <a:ext cx="661670" cy="661670"/>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8DCD9F-41B4-45D3-84C8-67783D1CAD30}" type="datetimeFigureOut">
              <a:rPr lang="zh-CN" altLang="en-US" smtClean="0"/>
              <a:t>2026/10/14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503369-5D50-44C2-8567-9E20F582C081}" type="slidenum">
              <a:rPr lang="zh-CN" altLang="en-US" smtClean="0"/>
              <a:t>‹#›</a:t>
            </a:fld>
            <a:endParaRPr lang="zh-CN" altLang="en-US"/>
          </a:p>
        </p:txBody>
      </p:sp>
    </p:spTree>
    <p:extLst>
      <p:ext uri="{BB962C8B-B14F-4D97-AF65-F5344CB8AC3E}">
        <p14:creationId xmlns:p14="http://schemas.microsoft.com/office/powerpoint/2010/main" val="1540477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B51DD61-21E9-4DFD-95D7-2CE6B27BBF70}" type="slidenum">
              <a:rPr lang="zh-CN" altLang="en-US" smtClean="0"/>
              <a:t>3</a:t>
            </a:fld>
            <a:endParaRPr lang="zh-CN" altLang="en-US"/>
          </a:p>
        </p:txBody>
      </p:sp>
    </p:spTree>
    <p:extLst>
      <p:ext uri="{BB962C8B-B14F-4D97-AF65-F5344CB8AC3E}">
        <p14:creationId xmlns:p14="http://schemas.microsoft.com/office/powerpoint/2010/main" val="37615203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This page shows the evolution of the CSNS campus in Dongguan. We have three key time nodes: the original site photo on May 9, 2009 before ground breaking; the completion status on August 28, 2017; and the latest campus view in August 2024. CSNS was first proposed in 2000, with a total budget of about 2.2 billion Chinese Yuan. Construction started in September 2011 and was completed in March 2018. The formal user program launched in October 2018. Up to now, the beam power has been raised from 20 kW to 185 kW, maintaining long user operation hours and ultra-high availability, with 11 neutron instruments officially open to users.</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pPr>
              <a:defRPr/>
            </a:pPr>
            <a:fld id="{0C994A22-7990-4147-B722-23103CA33D18}" type="slidenum">
              <a:rPr lang="zh-CN" altLang="en-US" smtClean="0"/>
              <a:t>4</a:t>
            </a:fld>
            <a:endParaRPr lang="zh-CN" altLang="en-US"/>
          </a:p>
        </p:txBody>
      </p:sp>
    </p:spTree>
    <p:extLst>
      <p:ext uri="{BB962C8B-B14F-4D97-AF65-F5344CB8AC3E}">
        <p14:creationId xmlns:p14="http://schemas.microsoft.com/office/powerpoint/2010/main" val="2940386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This is the overall accelerator layout of CSNS, including ion source, RFQ, DTL, LEBT, MEBT, LRBT, RCS and tungsten target station. The core design parameters are clearly listed here: target beam power 100 kW, proton energy 1.6 GeV, average beam current 62.5 microamps, repetition rate 25 Hz, linac energy 80 MeV, and RCS circumference 228 meters. We also display the macro-pulse, mini-pulse and micro-pulse time structure formed by the ion source, LEBT chopper and RFQ system respectively.</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pPr>
              <a:defRPr/>
            </a:pPr>
            <a:fld id="{0C994A22-7990-4147-B722-23103CA33D18}" type="slidenum">
              <a:rPr lang="zh-CN" altLang="en-US" smtClean="0"/>
              <a:t>5</a:t>
            </a:fld>
            <a:endParaRPr lang="zh-CN" altLang="en-US"/>
          </a:p>
        </p:txBody>
      </p:sp>
    </p:spTree>
    <p:extLst>
      <p:ext uri="{BB962C8B-B14F-4D97-AF65-F5344CB8AC3E}">
        <p14:creationId xmlns:p14="http://schemas.microsoft.com/office/powerpoint/2010/main" val="3350800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After CSNS-II completion, the facility will own a complete instrument suite covering powder diffraction, small angle scattering, reflectometer, inelastic spectrometer, single crystal diffraction, nuclear physics and muon/proton experimental stations. Each type has multiple specialized instruments, forming a full-coverage neutron research platform for multidisciplinary demands.</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pPr>
              <a:defRPr/>
            </a:pPr>
            <a:fld id="{0C994A22-7990-4147-B722-23103CA33D18}" type="slidenum">
              <a:rPr lang="zh-CN" altLang="en-US" smtClean="0"/>
              <a:t>6</a:t>
            </a:fld>
            <a:endParaRPr lang="zh-CN" altLang="en-US"/>
          </a:p>
        </p:txBody>
      </p:sp>
    </p:spTree>
    <p:extLst>
      <p:ext uri="{BB962C8B-B14F-4D97-AF65-F5344CB8AC3E}">
        <p14:creationId xmlns:p14="http://schemas.microsoft.com/office/powerpoint/2010/main" val="3115022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CSNS has built a bilingual Chinese and English user official website for proposal application and management. Up to now, we have more than 10,000 registered users. A total of over 2,500 research projects from 268 institutions worldwide have been completed, among which industrial users account for about 9.5%. We launch two rounds of project proposals every year. The statistical chart clearly shows the annual number of user proposals and approved projects since 2018.</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altLang="zh-CN" b="0" i="0" dirty="0">
                <a:solidFill>
                  <a:srgbClr val="24292F"/>
                </a:solidFill>
                <a:effectLst/>
                <a:latin typeface="Noto Sans SC"/>
              </a:rPr>
              <a:t>The user projects cover many research areas.  The largest proportion is accounted for by new energy and batteries.</a:t>
            </a:r>
            <a:endParaRPr kumimoji="1" lang="zh-CN" altLang="en-US" dirty="0"/>
          </a:p>
          <a:p>
            <a:endParaRPr kumimoji="1" lang="zh-CN" altLang="en-US" dirty="0"/>
          </a:p>
        </p:txBody>
      </p:sp>
      <p:sp>
        <p:nvSpPr>
          <p:cNvPr id="4" name="灯片编号占位符 3"/>
          <p:cNvSpPr>
            <a:spLocks noGrp="1"/>
          </p:cNvSpPr>
          <p:nvPr>
            <p:ph type="sldNum" sz="quarter" idx="5"/>
          </p:nvPr>
        </p:nvSpPr>
        <p:spPr/>
        <p:txBody>
          <a:bodyPr/>
          <a:lstStyle/>
          <a:p>
            <a:pPr>
              <a:defRPr/>
            </a:pPr>
            <a:fld id="{0C994A22-7990-4147-B722-23103CA33D18}" type="slidenum">
              <a:rPr lang="zh-CN" altLang="en-US" smtClean="0"/>
              <a:t>8</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main research at CSNS (China Spallation Neutron Source) is focused on thermal neutron scattering measurements, corresponding to condensed matter physics and materials science. However, for such a large facility, we have also designed several platforms for extended applications around the accelerator. We have designed and built four beam application platforms, two of which have already been completed. The other two will be constructed within the next six years as part of CSNS-II.</a:t>
            </a:r>
            <a:endParaRPr lang="zh-CN" altLang="en-US" dirty="0"/>
          </a:p>
        </p:txBody>
      </p:sp>
      <p:sp>
        <p:nvSpPr>
          <p:cNvPr id="4" name="灯片编号占位符 3"/>
          <p:cNvSpPr>
            <a:spLocks noGrp="1"/>
          </p:cNvSpPr>
          <p:nvPr>
            <p:ph type="sldNum" sz="quarter" idx="5"/>
          </p:nvPr>
        </p:nvSpPr>
        <p:spPr/>
        <p:txBody>
          <a:bodyPr/>
          <a:lstStyle/>
          <a:p>
            <a:fld id="{53F3C9BF-CFCD-4E89-B6BC-C1B862F519E9}" type="slidenum">
              <a:rPr lang="zh-CN" altLang="en-US" smtClean="0"/>
              <a:t>9</a:t>
            </a:fld>
            <a:endParaRPr lang="zh-CN" altLang="en-US"/>
          </a:p>
        </p:txBody>
      </p:sp>
    </p:spTree>
    <p:extLst>
      <p:ext uri="{BB962C8B-B14F-4D97-AF65-F5344CB8AC3E}">
        <p14:creationId xmlns:p14="http://schemas.microsoft.com/office/powerpoint/2010/main" val="2556070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3F3C9BF-CFCD-4E89-B6BC-C1B862F519E9}" type="slidenum">
              <a:rPr lang="zh-CN" altLang="en-US" smtClean="0"/>
              <a:t>10</a:t>
            </a:fld>
            <a:endParaRPr lang="zh-CN" altLang="en-US"/>
          </a:p>
        </p:txBody>
      </p:sp>
    </p:spTree>
    <p:extLst>
      <p:ext uri="{BB962C8B-B14F-4D97-AF65-F5344CB8AC3E}">
        <p14:creationId xmlns:p14="http://schemas.microsoft.com/office/powerpoint/2010/main" val="204506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APEP is located at the end of the linear accelerator and is primarily used for proton irradiation experiments.</a:t>
            </a:r>
            <a:endParaRPr lang="zh-CN" altLang="en-US" dirty="0"/>
          </a:p>
        </p:txBody>
      </p:sp>
      <p:sp>
        <p:nvSpPr>
          <p:cNvPr id="4" name="灯片编号占位符 3"/>
          <p:cNvSpPr>
            <a:spLocks noGrp="1"/>
          </p:cNvSpPr>
          <p:nvPr>
            <p:ph type="sldNum" sz="quarter" idx="5"/>
          </p:nvPr>
        </p:nvSpPr>
        <p:spPr/>
        <p:txBody>
          <a:bodyPr/>
          <a:lstStyle/>
          <a:p>
            <a:fld id="{53F3C9BF-CFCD-4E89-B6BC-C1B862F519E9}" type="slidenum">
              <a:rPr lang="zh-CN" altLang="en-US" smtClean="0"/>
              <a:t>11</a:t>
            </a:fld>
            <a:endParaRPr lang="zh-CN" altLang="en-US"/>
          </a:p>
        </p:txBody>
      </p:sp>
    </p:spTree>
    <p:extLst>
      <p:ext uri="{BB962C8B-B14F-4D97-AF65-F5344CB8AC3E}">
        <p14:creationId xmlns:p14="http://schemas.microsoft.com/office/powerpoint/2010/main" val="2141205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During the acceleration process of negative hydrogen ions, due to collisions with gas molecules in the vacuum pipeline, the outer electrons can be stripped off, resulting in a certain proportion of hydrogen atoms (H0) and protons. By using a dipole magnet to separate the three components, the H- ions are injected into the ring accelerator, H0 is directed towards the dump, and the protons are extracted to APEP.</a:t>
            </a:r>
            <a:endParaRPr lang="zh-CN" altLang="en-US" dirty="0"/>
          </a:p>
        </p:txBody>
      </p:sp>
      <p:sp>
        <p:nvSpPr>
          <p:cNvPr id="4" name="灯片编号占位符 3"/>
          <p:cNvSpPr>
            <a:spLocks noGrp="1"/>
          </p:cNvSpPr>
          <p:nvPr>
            <p:ph type="sldNum" sz="quarter" idx="5"/>
          </p:nvPr>
        </p:nvSpPr>
        <p:spPr/>
        <p:txBody>
          <a:bodyPr/>
          <a:lstStyle/>
          <a:p>
            <a:fld id="{53F3C9BF-CFCD-4E89-B6BC-C1B862F519E9}" type="slidenum">
              <a:rPr lang="zh-CN" altLang="en-US" smtClean="0"/>
              <a:t>12</a:t>
            </a:fld>
            <a:endParaRPr lang="zh-CN" altLang="en-US"/>
          </a:p>
        </p:txBody>
      </p:sp>
    </p:spTree>
    <p:extLst>
      <p:ext uri="{BB962C8B-B14F-4D97-AF65-F5344CB8AC3E}">
        <p14:creationId xmlns:p14="http://schemas.microsoft.com/office/powerpoint/2010/main" val="2948496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 degrader is used to reduce the energy of particles.</a:t>
            </a:r>
            <a:endParaRPr lang="zh-CN" altLang="en-US" dirty="0"/>
          </a:p>
        </p:txBody>
      </p:sp>
      <p:sp>
        <p:nvSpPr>
          <p:cNvPr id="4" name="灯片编号占位符 3"/>
          <p:cNvSpPr>
            <a:spLocks noGrp="1"/>
          </p:cNvSpPr>
          <p:nvPr>
            <p:ph type="sldNum" sz="quarter" idx="5"/>
          </p:nvPr>
        </p:nvSpPr>
        <p:spPr/>
        <p:txBody>
          <a:bodyPr/>
          <a:lstStyle/>
          <a:p>
            <a:fld id="{53F3C9BF-CFCD-4E89-B6BC-C1B862F519E9}" type="slidenum">
              <a:rPr lang="zh-CN" altLang="en-US" smtClean="0"/>
              <a:t>13</a:t>
            </a:fld>
            <a:endParaRPr lang="zh-CN" altLang="en-US"/>
          </a:p>
        </p:txBody>
      </p:sp>
    </p:spTree>
    <p:extLst>
      <p:ext uri="{BB962C8B-B14F-4D97-AF65-F5344CB8AC3E}">
        <p14:creationId xmlns:p14="http://schemas.microsoft.com/office/powerpoint/2010/main" val="21646212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3219898-588A-421B-8B69-9265569C3CF0}" type="slidenum">
              <a:rPr lang="zh-CN" altLang="en-US" smtClean="0"/>
              <a:t>14</a:t>
            </a:fld>
            <a:endParaRPr lang="zh-CN" altLang="en-US"/>
          </a:p>
        </p:txBody>
      </p:sp>
    </p:spTree>
    <p:extLst>
      <p:ext uri="{BB962C8B-B14F-4D97-AF65-F5344CB8AC3E}">
        <p14:creationId xmlns:p14="http://schemas.microsoft.com/office/powerpoint/2010/main" val="1683262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Before the protons hit the target, a dipole magnet here deflects the protons by 15°. Since there are no obstructions in the path of the protons to the target, the energy of the white neutrons is also very high. Unlike thermal neutron tunnels, which all face the moderator, the white neutron tunnel directly faces the neutron target.</a:t>
            </a:r>
            <a:endParaRPr lang="zh-CN" altLang="en-US" dirty="0"/>
          </a:p>
        </p:txBody>
      </p:sp>
      <p:sp>
        <p:nvSpPr>
          <p:cNvPr id="4" name="灯片编号占位符 3"/>
          <p:cNvSpPr>
            <a:spLocks noGrp="1"/>
          </p:cNvSpPr>
          <p:nvPr>
            <p:ph type="sldNum" sz="quarter" idx="5"/>
          </p:nvPr>
        </p:nvSpPr>
        <p:spPr/>
        <p:txBody>
          <a:bodyPr/>
          <a:lstStyle/>
          <a:p>
            <a:fld id="{53F3C9BF-CFCD-4E89-B6BC-C1B862F519E9}" type="slidenum">
              <a:rPr lang="zh-CN" altLang="en-US" smtClean="0"/>
              <a:t>17</a:t>
            </a:fld>
            <a:endParaRPr lang="zh-CN" altLang="en-US"/>
          </a:p>
        </p:txBody>
      </p:sp>
    </p:spTree>
    <p:extLst>
      <p:ext uri="{BB962C8B-B14F-4D97-AF65-F5344CB8AC3E}">
        <p14:creationId xmlns:p14="http://schemas.microsoft.com/office/powerpoint/2010/main" val="2141205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It typically involves a pulsed accelerator that accelerates electrons or protons to strike a target. At the moment of impact, we obtain the initial flight time of the neutrons. Neutrons of different energies are produced through spallation reactions or photonuclear interactions, and the neutron energies are then distinguished by their flight times.</a:t>
            </a:r>
            <a:endParaRPr lang="zh-CN" altLang="en-US" dirty="0"/>
          </a:p>
        </p:txBody>
      </p:sp>
      <p:sp>
        <p:nvSpPr>
          <p:cNvPr id="4" name="灯片编号占位符 3"/>
          <p:cNvSpPr>
            <a:spLocks noGrp="1"/>
          </p:cNvSpPr>
          <p:nvPr>
            <p:ph type="sldNum" sz="quarter" idx="5"/>
          </p:nvPr>
        </p:nvSpPr>
        <p:spPr/>
        <p:txBody>
          <a:bodyPr/>
          <a:lstStyle/>
          <a:p>
            <a:fld id="{53F3C9BF-CFCD-4E89-B6BC-C1B862F519E9}" type="slidenum">
              <a:rPr lang="zh-CN" altLang="en-US" smtClean="0"/>
              <a:t>18</a:t>
            </a:fld>
            <a:endParaRPr lang="zh-CN" altLang="en-US"/>
          </a:p>
        </p:txBody>
      </p:sp>
    </p:spTree>
    <p:extLst>
      <p:ext uri="{BB962C8B-B14F-4D97-AF65-F5344CB8AC3E}">
        <p14:creationId xmlns:p14="http://schemas.microsoft.com/office/powerpoint/2010/main" val="12005154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B51DD61-21E9-4DFD-95D7-2CE6B27BBF70}" type="slidenum">
              <a:rPr lang="zh-CN" altLang="en-US" smtClean="0"/>
              <a:t>19</a:t>
            </a:fld>
            <a:endParaRPr lang="zh-CN" altLang="en-US"/>
          </a:p>
        </p:txBody>
      </p:sp>
    </p:spTree>
    <p:extLst>
      <p:ext uri="{BB962C8B-B14F-4D97-AF65-F5344CB8AC3E}">
        <p14:creationId xmlns:p14="http://schemas.microsoft.com/office/powerpoint/2010/main" val="2042576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3F3C9BF-CFCD-4E89-B6BC-C1B862F519E9}" type="slidenum">
              <a:rPr lang="zh-CN" altLang="en-US" smtClean="0"/>
              <a:t>21</a:t>
            </a:fld>
            <a:endParaRPr lang="zh-CN" altLang="en-US"/>
          </a:p>
        </p:txBody>
      </p:sp>
    </p:spTree>
    <p:extLst>
      <p:ext uri="{BB962C8B-B14F-4D97-AF65-F5344CB8AC3E}">
        <p14:creationId xmlns:p14="http://schemas.microsoft.com/office/powerpoint/2010/main" val="10954426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Sodium Cobalt Niobium</a:t>
            </a:r>
            <a:endParaRPr lang="en-US" dirty="0"/>
          </a:p>
        </p:txBody>
      </p:sp>
      <p:sp>
        <p:nvSpPr>
          <p:cNvPr id="4" name="灯片编号占位符 3"/>
          <p:cNvSpPr>
            <a:spLocks noGrp="1"/>
          </p:cNvSpPr>
          <p:nvPr>
            <p:ph type="sldNum" sz="quarter" idx="5"/>
          </p:nvPr>
        </p:nvSpPr>
        <p:spPr/>
        <p:txBody>
          <a:bodyPr/>
          <a:lstStyle/>
          <a:p>
            <a:fld id="{C730714D-6119-45E2-A0B8-029CEB476AE9}" type="slidenum">
              <a:rPr lang="zh-CN" altLang="en-US" smtClean="0"/>
              <a:t>23</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3F3C9BF-CFCD-4E89-B6BC-C1B862F519E9}" type="slidenum">
              <a:rPr lang="zh-CN" altLang="en-US" smtClean="0"/>
              <a:t>25</a:t>
            </a:fld>
            <a:endParaRPr lang="zh-CN" altLang="en-US"/>
          </a:p>
        </p:txBody>
      </p:sp>
    </p:spTree>
    <p:extLst>
      <p:ext uri="{BB962C8B-B14F-4D97-AF65-F5344CB8AC3E}">
        <p14:creationId xmlns:p14="http://schemas.microsoft.com/office/powerpoint/2010/main" val="13416244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492EA6C-E260-4E32-9C0E-E735AFFB55C5}" type="slidenum">
              <a:rPr lang="zh-CN" altLang="en-US" smtClean="0"/>
              <a:t>27</a:t>
            </a:fld>
            <a:endParaRPr lang="zh-CN" altLang="en-US"/>
          </a:p>
        </p:txBody>
      </p:sp>
    </p:spTree>
    <p:extLst>
      <p:ext uri="{BB962C8B-B14F-4D97-AF65-F5344CB8AC3E}">
        <p14:creationId xmlns:p14="http://schemas.microsoft.com/office/powerpoint/2010/main" val="7140886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A02AD-ABCC-80F6-7EF9-FBA0D6EEF15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11DA192-94C2-3BC8-510E-9D2F65581A4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B44BB46-3E10-DB25-AE6A-2A2DF8E56DA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F95529A-8BE7-0346-9E4B-449A9EDF16B1}"/>
              </a:ext>
            </a:extLst>
          </p:cNvPr>
          <p:cNvSpPr>
            <a:spLocks noGrp="1"/>
          </p:cNvSpPr>
          <p:nvPr>
            <p:ph type="sldNum" sz="quarter" idx="5"/>
          </p:nvPr>
        </p:nvSpPr>
        <p:spPr/>
        <p:txBody>
          <a:bodyPr/>
          <a:lstStyle/>
          <a:p>
            <a:fld id="{53F3C9BF-CFCD-4E89-B6BC-C1B862F519E9}" type="slidenum">
              <a:rPr lang="zh-CN" altLang="en-US" smtClean="0"/>
              <a:t>32</a:t>
            </a:fld>
            <a:endParaRPr lang="zh-CN" altLang="en-US"/>
          </a:p>
        </p:txBody>
      </p:sp>
    </p:spTree>
    <p:extLst>
      <p:ext uri="{BB962C8B-B14F-4D97-AF65-F5344CB8AC3E}">
        <p14:creationId xmlns:p14="http://schemas.microsoft.com/office/powerpoint/2010/main" val="10409664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5"/>
          </p:nvPr>
        </p:nvSpPr>
        <p:spPr/>
        <p:txBody>
          <a:bodyPr/>
          <a:lstStyle/>
          <a:p>
            <a:pPr>
              <a:defRPr/>
            </a:pPr>
            <a:fld id="{0C994A22-7990-4147-B722-23103CA33D18}" type="slidenum">
              <a:rPr lang="zh-CN" altLang="en-US" smtClean="0"/>
              <a:pPr>
                <a:defRPr/>
              </a:pPr>
              <a:t>33</a:t>
            </a:fld>
            <a:endParaRPr lang="zh-CN" altLang="en-US"/>
          </a:p>
        </p:txBody>
      </p:sp>
    </p:spTree>
    <p:extLst>
      <p:ext uri="{BB962C8B-B14F-4D97-AF65-F5344CB8AC3E}">
        <p14:creationId xmlns:p14="http://schemas.microsoft.com/office/powerpoint/2010/main" val="16936564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When high-energy protons collide with a target, usually made of materials such as carbon or beryllium, a large number of </a:t>
            </a:r>
            <a:r>
              <a:rPr lang="en-US" altLang="zh-CN" dirty="0" err="1"/>
              <a:t>pions</a:t>
            </a:r>
            <a:r>
              <a:rPr lang="en-US" altLang="zh-CN" dirty="0"/>
              <a:t> are produced. </a:t>
            </a:r>
            <a:r>
              <a:rPr lang="en-US" altLang="zh-CN" dirty="0" err="1"/>
              <a:t>Pions</a:t>
            </a:r>
            <a:r>
              <a:rPr lang="en-US" altLang="zh-CN" dirty="0"/>
              <a:t> decay into muons and muon neutrinos. </a:t>
            </a:r>
            <a:r>
              <a:rPr lang="en-US" altLang="zh-CN" dirty="0" err="1"/>
              <a:t>Pions</a:t>
            </a:r>
            <a:r>
              <a:rPr lang="en-US" altLang="zh-CN" dirty="0"/>
              <a:t> have a spin of 0, so the spins of neutrinos and muons are opposite. Since the spin direction of neutrinos is always opposite to their motion direction, when we observe muons, their spin direction must be in another direction, in other words, they are polarized. Therefore, the corresponding muons can be used as magnetic probes to measure the properties of the local magnetic field of the material.</a:t>
            </a:r>
            <a:endParaRPr lang="zh-CN" altLang="en-US" dirty="0"/>
          </a:p>
        </p:txBody>
      </p:sp>
      <p:sp>
        <p:nvSpPr>
          <p:cNvPr id="4" name="灯片编号占位符 3"/>
          <p:cNvSpPr>
            <a:spLocks noGrp="1"/>
          </p:cNvSpPr>
          <p:nvPr>
            <p:ph type="sldNum" sz="quarter" idx="5"/>
          </p:nvPr>
        </p:nvSpPr>
        <p:spPr/>
        <p:txBody>
          <a:bodyPr/>
          <a:lstStyle/>
          <a:p>
            <a:fld id="{53F3C9BF-CFCD-4E89-B6BC-C1B862F519E9}" type="slidenum">
              <a:rPr lang="zh-CN" altLang="en-US" smtClean="0"/>
              <a:t>34</a:t>
            </a:fld>
            <a:endParaRPr lang="zh-CN" altLang="en-US"/>
          </a:p>
        </p:txBody>
      </p:sp>
    </p:spTree>
    <p:extLst>
      <p:ext uri="{BB962C8B-B14F-4D97-AF65-F5344CB8AC3E}">
        <p14:creationId xmlns:p14="http://schemas.microsoft.com/office/powerpoint/2010/main" val="28101021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5A4628F-6478-482D-8812-205B94E7422A}" type="slidenum">
              <a:rPr lang="zh-CN" altLang="en-US" smtClean="0"/>
              <a:t>36</a:t>
            </a:fld>
            <a:endParaRPr lang="zh-CN" altLang="en-US"/>
          </a:p>
        </p:txBody>
      </p:sp>
    </p:spTree>
    <p:extLst>
      <p:ext uri="{BB962C8B-B14F-4D97-AF65-F5344CB8AC3E}">
        <p14:creationId xmlns:p14="http://schemas.microsoft.com/office/powerpoint/2010/main" val="16451041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5A4628F-6478-482D-8812-205B94E7422A}" type="slidenum">
              <a:rPr lang="zh-CN" altLang="en-US" smtClean="0"/>
              <a:t>40</a:t>
            </a:fld>
            <a:endParaRPr lang="zh-CN" altLang="en-US"/>
          </a:p>
        </p:txBody>
      </p:sp>
    </p:spTree>
    <p:extLst>
      <p:ext uri="{BB962C8B-B14F-4D97-AF65-F5344CB8AC3E}">
        <p14:creationId xmlns:p14="http://schemas.microsoft.com/office/powerpoint/2010/main" val="21649048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1EB74-752E-B7DF-480B-315C17589A4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C69D5CF-CDB6-105A-BB8D-AD418D838F1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68D47C5-6BA8-270A-E8CD-46389754C76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FCF4D77-3CDF-55A2-F0C3-8C5B13B67B3A}"/>
              </a:ext>
            </a:extLst>
          </p:cNvPr>
          <p:cNvSpPr>
            <a:spLocks noGrp="1"/>
          </p:cNvSpPr>
          <p:nvPr>
            <p:ph type="sldNum" sz="quarter" idx="5"/>
          </p:nvPr>
        </p:nvSpPr>
        <p:spPr/>
        <p:txBody>
          <a:bodyPr/>
          <a:lstStyle/>
          <a:p>
            <a:fld id="{53F3C9BF-CFCD-4E89-B6BC-C1B862F519E9}" type="slidenum">
              <a:rPr lang="zh-CN" altLang="en-US" smtClean="0"/>
              <a:t>42</a:t>
            </a:fld>
            <a:endParaRPr lang="zh-CN" altLang="en-US"/>
          </a:p>
        </p:txBody>
      </p:sp>
    </p:spTree>
    <p:extLst>
      <p:ext uri="{BB962C8B-B14F-4D97-AF65-F5344CB8AC3E}">
        <p14:creationId xmlns:p14="http://schemas.microsoft.com/office/powerpoint/2010/main" val="2916919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1328AF-EB87-446E-A908-F115527203CA}" type="slidenum">
              <a:rPr kumimoji="0" lang="en-GB"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8607317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3F3C9BF-CFCD-4E89-B6BC-C1B862F519E9}" type="slidenum">
              <a:rPr lang="zh-CN" altLang="en-US" smtClean="0"/>
              <a:t>49</a:t>
            </a:fld>
            <a:endParaRPr lang="zh-CN" altLang="en-US"/>
          </a:p>
        </p:txBody>
      </p:sp>
    </p:spTree>
    <p:extLst>
      <p:ext uri="{BB962C8B-B14F-4D97-AF65-F5344CB8AC3E}">
        <p14:creationId xmlns:p14="http://schemas.microsoft.com/office/powerpoint/2010/main" val="255607067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流程图: 文档 6">
            <a:extLst>
              <a:ext uri="{FF2B5EF4-FFF2-40B4-BE49-F238E27FC236}">
                <a16:creationId xmlns:a16="http://schemas.microsoft.com/office/drawing/2014/main" id="{40CD4653-23ED-4F49-882C-3CD7B148CB9D}"/>
              </a:ext>
            </a:extLst>
          </p:cNvPr>
          <p:cNvSpPr/>
          <p:nvPr/>
        </p:nvSpPr>
        <p:spPr>
          <a:xfrm>
            <a:off x="0" y="-6350"/>
            <a:ext cx="12192000" cy="4321175"/>
          </a:xfrm>
          <a:prstGeom prst="flowChartDocument">
            <a:avLst/>
          </a:prstGeom>
          <a:blipFill dpi="0" rotWithShape="1">
            <a:blip r:embed="rId2">
              <a:extLst>
                <a:ext uri="{BEBA8EAE-BF5A-486C-A8C5-ECC9F3942E4B}">
                  <a14:imgProps xmlns:a14="http://schemas.microsoft.com/office/drawing/2010/main">
                    <a14:imgLayer r:embed="rId3">
                      <a14:imgEffect>
                        <a14:saturation sat="102000"/>
                      </a14:imgEffect>
                    </a14:imgLayer>
                  </a14:imgProps>
                </a:ext>
              </a:extLst>
            </a:blip>
            <a:srcRect/>
            <a:stretch>
              <a:fillRect l="-2073" r="1" b="-6192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日期占位符 3">
            <a:extLst>
              <a:ext uri="{FF2B5EF4-FFF2-40B4-BE49-F238E27FC236}">
                <a16:creationId xmlns:a16="http://schemas.microsoft.com/office/drawing/2014/main" id="{31115FD0-AB32-4767-A1D2-B9868D699C39}"/>
              </a:ext>
            </a:extLst>
          </p:cNvPr>
          <p:cNvSpPr>
            <a:spLocks noGrp="1"/>
          </p:cNvSpPr>
          <p:nvPr>
            <p:ph type="dt" sz="half" idx="10"/>
          </p:nvPr>
        </p:nvSpPr>
        <p:spPr/>
        <p:txBody>
          <a:bodyPr/>
          <a:lstStyle/>
          <a:p>
            <a:r>
              <a:rPr lang="en-US" altLang="zh-CN"/>
              <a:t>2026/10/15</a:t>
            </a:r>
            <a:endParaRPr lang="zh-CN" altLang="en-US"/>
          </a:p>
        </p:txBody>
      </p:sp>
      <p:sp>
        <p:nvSpPr>
          <p:cNvPr id="5" name="页脚占位符 4">
            <a:extLst>
              <a:ext uri="{FF2B5EF4-FFF2-40B4-BE49-F238E27FC236}">
                <a16:creationId xmlns:a16="http://schemas.microsoft.com/office/drawing/2014/main" id="{C8D27DAB-1400-4235-8623-F3F581407E3B}"/>
              </a:ext>
            </a:extLst>
          </p:cNvPr>
          <p:cNvSpPr>
            <a:spLocks noGrp="1"/>
          </p:cNvSpPr>
          <p:nvPr>
            <p:ph type="ftr" sz="quarter" idx="11"/>
          </p:nvPr>
        </p:nvSpPr>
        <p:spPr/>
        <p:txBody>
          <a:bodyPr/>
          <a:lstStyle/>
          <a:p>
            <a:r>
              <a:rPr lang="en-US" altLang="zh-CN"/>
              <a:t>INSTR2026@Hefei</a:t>
            </a:r>
            <a:endParaRPr lang="zh-CN" altLang="en-US"/>
          </a:p>
        </p:txBody>
      </p:sp>
      <p:sp>
        <p:nvSpPr>
          <p:cNvPr id="6" name="灯片编号占位符 5">
            <a:extLst>
              <a:ext uri="{FF2B5EF4-FFF2-40B4-BE49-F238E27FC236}">
                <a16:creationId xmlns:a16="http://schemas.microsoft.com/office/drawing/2014/main" id="{55780CDC-D444-40AF-9A3C-8393C0D9D786}"/>
              </a:ext>
            </a:extLst>
          </p:cNvPr>
          <p:cNvSpPr>
            <a:spLocks noGrp="1"/>
          </p:cNvSpPr>
          <p:nvPr>
            <p:ph type="sldNum" sz="quarter" idx="12"/>
          </p:nvPr>
        </p:nvSpPr>
        <p:spPr/>
        <p:txBody>
          <a:bodyPr/>
          <a:lstStyle/>
          <a:p>
            <a:fld id="{65E24B46-FA6D-4932-BF3F-10B736D04901}" type="slidenum">
              <a:rPr lang="zh-CN" altLang="en-US" smtClean="0"/>
              <a:t>‹#›</a:t>
            </a:fld>
            <a:endParaRPr lang="zh-CN" altLang="en-US"/>
          </a:p>
        </p:txBody>
      </p:sp>
      <p:sp>
        <p:nvSpPr>
          <p:cNvPr id="3" name="副标题 2">
            <a:extLst>
              <a:ext uri="{FF2B5EF4-FFF2-40B4-BE49-F238E27FC236}">
                <a16:creationId xmlns:a16="http://schemas.microsoft.com/office/drawing/2014/main" id="{22631902-42F3-44BA-8455-BA2B3F8023CA}"/>
              </a:ext>
            </a:extLst>
          </p:cNvPr>
          <p:cNvSpPr>
            <a:spLocks noGrp="1"/>
          </p:cNvSpPr>
          <p:nvPr>
            <p:ph type="subTitle" idx="1"/>
          </p:nvPr>
        </p:nvSpPr>
        <p:spPr>
          <a:xfrm>
            <a:off x="156881" y="5190367"/>
            <a:ext cx="8543366" cy="591273"/>
          </a:xfrm>
        </p:spPr>
        <p:txBody>
          <a:bodyPr/>
          <a:lstStyle>
            <a:lvl1pPr marL="0" indent="0" algn="l">
              <a:buNone/>
              <a:defRPr sz="2400" b="1" i="1">
                <a:solidFill>
                  <a:schemeClr val="bg1">
                    <a:lumMod val="6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9" name="流程图: 文档 8">
            <a:extLst>
              <a:ext uri="{FF2B5EF4-FFF2-40B4-BE49-F238E27FC236}">
                <a16:creationId xmlns:a16="http://schemas.microsoft.com/office/drawing/2014/main" id="{C0BBE66B-3C97-3767-A94C-CD0CEF39D245}"/>
              </a:ext>
            </a:extLst>
          </p:cNvPr>
          <p:cNvSpPr/>
          <p:nvPr/>
        </p:nvSpPr>
        <p:spPr>
          <a:xfrm>
            <a:off x="0" y="-6351"/>
            <a:ext cx="12192000" cy="4525011"/>
          </a:xfrm>
          <a:prstGeom prst="flowChartDocument">
            <a:avLst/>
          </a:prstGeom>
          <a:gradFill>
            <a:gsLst>
              <a:gs pos="0">
                <a:schemeClr val="accent1">
                  <a:lumMod val="5000"/>
                  <a:lumOff val="95000"/>
                  <a:alpha val="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a:extLst>
              <a:ext uri="{FF2B5EF4-FFF2-40B4-BE49-F238E27FC236}">
                <a16:creationId xmlns:a16="http://schemas.microsoft.com/office/drawing/2014/main" id="{E254B470-67A7-4890-9AD7-96A2274040EC}"/>
              </a:ext>
            </a:extLst>
          </p:cNvPr>
          <p:cNvSpPr>
            <a:spLocks noGrp="1"/>
          </p:cNvSpPr>
          <p:nvPr>
            <p:ph type="ctrTitle"/>
          </p:nvPr>
        </p:nvSpPr>
        <p:spPr>
          <a:xfrm>
            <a:off x="156881" y="4375447"/>
            <a:ext cx="11926872" cy="676154"/>
          </a:xfrm>
        </p:spPr>
        <p:txBody>
          <a:bodyPr anchor="b">
            <a:normAutofit/>
          </a:bodyPr>
          <a:lstStyle>
            <a:lvl1pPr algn="l">
              <a:defRPr sz="4400" b="1">
                <a:solidFill>
                  <a:schemeClr val="accent1"/>
                </a:solidFill>
                <a:effectLst>
                  <a:outerShdw blurRad="38100" dist="38100" dir="2700000" algn="tl">
                    <a:srgbClr val="000000">
                      <a:alpha val="43137"/>
                    </a:srgbClr>
                  </a:outerShdw>
                </a:effectLst>
              </a:defRPr>
            </a:lvl1pPr>
          </a:lstStyle>
          <a:p>
            <a:r>
              <a:rPr lang="zh-CN" altLang="en-US" dirty="0"/>
              <a:t>单击此处编辑母版标题样式</a:t>
            </a:r>
          </a:p>
        </p:txBody>
      </p:sp>
    </p:spTree>
    <p:extLst>
      <p:ext uri="{BB962C8B-B14F-4D97-AF65-F5344CB8AC3E}">
        <p14:creationId xmlns:p14="http://schemas.microsoft.com/office/powerpoint/2010/main" val="213931746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5B39BEA-D704-4798-A501-EB5EECEF97AB}"/>
              </a:ext>
            </a:extLst>
          </p:cNvPr>
          <p:cNvSpPr>
            <a:spLocks noGrp="1"/>
          </p:cNvSpPr>
          <p:nvPr>
            <p:ph type="title"/>
          </p:nvPr>
        </p:nvSpPr>
        <p:spPr>
          <a:xfrm>
            <a:off x="216000" y="0"/>
            <a:ext cx="10515600" cy="1325563"/>
          </a:xfrm>
        </p:spPr>
        <p:txBody>
          <a:bodyPr/>
          <a:lstStyle>
            <a:lvl1pPr>
              <a:defRPr b="1"/>
            </a:lvl1pPr>
          </a:lstStyle>
          <a:p>
            <a:r>
              <a:rPr lang="zh-CN" altLang="en-US"/>
              <a:t>单击此处编辑母版标题样式</a:t>
            </a:r>
            <a:endParaRPr lang="zh-CN" altLang="en-US" dirty="0"/>
          </a:p>
        </p:txBody>
      </p:sp>
      <p:sp>
        <p:nvSpPr>
          <p:cNvPr id="3" name="内容占位符 2">
            <a:extLst>
              <a:ext uri="{FF2B5EF4-FFF2-40B4-BE49-F238E27FC236}">
                <a16:creationId xmlns:a16="http://schemas.microsoft.com/office/drawing/2014/main" id="{FE36AACB-784F-415F-8441-8C0A81BBAA8C}"/>
              </a:ext>
            </a:extLst>
          </p:cNvPr>
          <p:cNvSpPr>
            <a:spLocks noGrp="1"/>
          </p:cNvSpPr>
          <p:nvPr>
            <p:ph idx="1"/>
          </p:nvPr>
        </p:nvSpPr>
        <p:spPr>
          <a:xfrm>
            <a:off x="216000" y="1337703"/>
            <a:ext cx="11747400" cy="4547626"/>
          </a:xfrm>
        </p:spPr>
        <p:txBody>
          <a:bodyPr/>
          <a:lstStyle>
            <a:lvl1pPr>
              <a:defRPr b="1"/>
            </a:lvl1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a:extLst>
              <a:ext uri="{FF2B5EF4-FFF2-40B4-BE49-F238E27FC236}">
                <a16:creationId xmlns:a16="http://schemas.microsoft.com/office/drawing/2014/main" id="{F0E0808B-4C7C-4F52-9295-C299C393A54A}"/>
              </a:ext>
            </a:extLst>
          </p:cNvPr>
          <p:cNvSpPr>
            <a:spLocks noGrp="1"/>
          </p:cNvSpPr>
          <p:nvPr>
            <p:ph type="dt" sz="half" idx="10"/>
          </p:nvPr>
        </p:nvSpPr>
        <p:spPr/>
        <p:txBody>
          <a:bodyPr/>
          <a:lstStyle/>
          <a:p>
            <a:r>
              <a:rPr lang="en-US" altLang="zh-CN"/>
              <a:t>2026/10/15</a:t>
            </a:r>
            <a:endParaRPr lang="zh-CN" altLang="en-US"/>
          </a:p>
        </p:txBody>
      </p:sp>
      <p:sp>
        <p:nvSpPr>
          <p:cNvPr id="5" name="页脚占位符 4">
            <a:extLst>
              <a:ext uri="{FF2B5EF4-FFF2-40B4-BE49-F238E27FC236}">
                <a16:creationId xmlns:a16="http://schemas.microsoft.com/office/drawing/2014/main" id="{76068995-11ED-4743-B221-DE7A02E10070}"/>
              </a:ext>
            </a:extLst>
          </p:cNvPr>
          <p:cNvSpPr>
            <a:spLocks noGrp="1"/>
          </p:cNvSpPr>
          <p:nvPr>
            <p:ph type="ftr" sz="quarter" idx="11"/>
          </p:nvPr>
        </p:nvSpPr>
        <p:spPr/>
        <p:txBody>
          <a:bodyPr/>
          <a:lstStyle/>
          <a:p>
            <a:r>
              <a:rPr lang="en-US" altLang="zh-CN"/>
              <a:t>INSTR2026@Hefei</a:t>
            </a:r>
            <a:endParaRPr lang="zh-CN" altLang="en-US"/>
          </a:p>
        </p:txBody>
      </p:sp>
      <p:sp>
        <p:nvSpPr>
          <p:cNvPr id="6" name="灯片编号占位符 5">
            <a:extLst>
              <a:ext uri="{FF2B5EF4-FFF2-40B4-BE49-F238E27FC236}">
                <a16:creationId xmlns:a16="http://schemas.microsoft.com/office/drawing/2014/main" id="{CF7C9D5C-DF6B-4105-8094-3C2F6EDEECFF}"/>
              </a:ext>
            </a:extLst>
          </p:cNvPr>
          <p:cNvSpPr>
            <a:spLocks noGrp="1"/>
          </p:cNvSpPr>
          <p:nvPr>
            <p:ph type="sldNum" sz="quarter" idx="12"/>
          </p:nvPr>
        </p:nvSpPr>
        <p:spPr/>
        <p:txBody>
          <a:bodyPr/>
          <a:lstStyle/>
          <a:p>
            <a:fld id="{65E24B46-FA6D-4932-BF3F-10B736D04901}" type="slidenum">
              <a:rPr lang="zh-CN" altLang="en-US" smtClean="0"/>
              <a:t>‹#›</a:t>
            </a:fld>
            <a:endParaRPr lang="zh-CN" altLang="en-US"/>
          </a:p>
        </p:txBody>
      </p:sp>
    </p:spTree>
    <p:extLst>
      <p:ext uri="{BB962C8B-B14F-4D97-AF65-F5344CB8AC3E}">
        <p14:creationId xmlns:p14="http://schemas.microsoft.com/office/powerpoint/2010/main" val="1755544758"/>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9DD89E-1AFA-46E5-BE35-E7BD9E7C8E31}"/>
              </a:ext>
            </a:extLst>
          </p:cNvPr>
          <p:cNvSpPr>
            <a:spLocks noGrp="1"/>
          </p:cNvSpPr>
          <p:nvPr>
            <p:ph type="title"/>
          </p:nvPr>
        </p:nvSpPr>
        <p:spPr>
          <a:xfrm>
            <a:off x="831850" y="1709738"/>
            <a:ext cx="10515600" cy="2852737"/>
          </a:xfrm>
        </p:spPr>
        <p:txBody>
          <a:bodyPr anchor="b">
            <a:normAutofit/>
          </a:bodyPr>
          <a:lstStyle>
            <a:lvl1pPr>
              <a:defRPr sz="4800" b="1"/>
            </a:lvl1pPr>
          </a:lstStyle>
          <a:p>
            <a:r>
              <a:rPr lang="zh-CN" altLang="en-US"/>
              <a:t>单击此处编辑母版标题样式</a:t>
            </a:r>
            <a:endParaRPr lang="zh-CN" altLang="en-US" dirty="0"/>
          </a:p>
        </p:txBody>
      </p:sp>
      <p:sp>
        <p:nvSpPr>
          <p:cNvPr id="3" name="文本占位符 2">
            <a:extLst>
              <a:ext uri="{FF2B5EF4-FFF2-40B4-BE49-F238E27FC236}">
                <a16:creationId xmlns:a16="http://schemas.microsoft.com/office/drawing/2014/main" id="{F32DBFDD-C7D9-49A7-91E2-FC3139ED7E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D8B565AB-DA16-41CA-9B37-1A8952E0130A}"/>
              </a:ext>
            </a:extLst>
          </p:cNvPr>
          <p:cNvSpPr>
            <a:spLocks noGrp="1"/>
          </p:cNvSpPr>
          <p:nvPr>
            <p:ph type="dt" sz="half" idx="10"/>
          </p:nvPr>
        </p:nvSpPr>
        <p:spPr/>
        <p:txBody>
          <a:bodyPr/>
          <a:lstStyle/>
          <a:p>
            <a:r>
              <a:rPr lang="en-US" altLang="zh-CN"/>
              <a:t>2026/10/15</a:t>
            </a:r>
            <a:endParaRPr lang="zh-CN" altLang="en-US"/>
          </a:p>
        </p:txBody>
      </p:sp>
      <p:sp>
        <p:nvSpPr>
          <p:cNvPr id="5" name="页脚占位符 4">
            <a:extLst>
              <a:ext uri="{FF2B5EF4-FFF2-40B4-BE49-F238E27FC236}">
                <a16:creationId xmlns:a16="http://schemas.microsoft.com/office/drawing/2014/main" id="{93ACE038-0D61-431B-9DE5-89A2C4C047C4}"/>
              </a:ext>
            </a:extLst>
          </p:cNvPr>
          <p:cNvSpPr>
            <a:spLocks noGrp="1"/>
          </p:cNvSpPr>
          <p:nvPr>
            <p:ph type="ftr" sz="quarter" idx="11"/>
          </p:nvPr>
        </p:nvSpPr>
        <p:spPr/>
        <p:txBody>
          <a:bodyPr/>
          <a:lstStyle/>
          <a:p>
            <a:r>
              <a:rPr lang="en-US" altLang="zh-CN"/>
              <a:t>INSTR2026@Hefei</a:t>
            </a:r>
            <a:endParaRPr lang="zh-CN" altLang="en-US"/>
          </a:p>
        </p:txBody>
      </p:sp>
      <p:sp>
        <p:nvSpPr>
          <p:cNvPr id="6" name="灯片编号占位符 5">
            <a:extLst>
              <a:ext uri="{FF2B5EF4-FFF2-40B4-BE49-F238E27FC236}">
                <a16:creationId xmlns:a16="http://schemas.microsoft.com/office/drawing/2014/main" id="{6A098B0E-0BDB-41D2-BC99-C82EF4929C21}"/>
              </a:ext>
            </a:extLst>
          </p:cNvPr>
          <p:cNvSpPr>
            <a:spLocks noGrp="1"/>
          </p:cNvSpPr>
          <p:nvPr>
            <p:ph type="sldNum" sz="quarter" idx="12"/>
          </p:nvPr>
        </p:nvSpPr>
        <p:spPr/>
        <p:txBody>
          <a:bodyPr/>
          <a:lstStyle/>
          <a:p>
            <a:fld id="{65E24B46-FA6D-4932-BF3F-10B736D04901}" type="slidenum">
              <a:rPr lang="zh-CN" altLang="en-US" smtClean="0"/>
              <a:t>‹#›</a:t>
            </a:fld>
            <a:endParaRPr lang="zh-CN" altLang="en-US"/>
          </a:p>
        </p:txBody>
      </p:sp>
    </p:spTree>
    <p:extLst>
      <p:ext uri="{BB962C8B-B14F-4D97-AF65-F5344CB8AC3E}">
        <p14:creationId xmlns:p14="http://schemas.microsoft.com/office/powerpoint/2010/main" val="299775678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9DD89E-1AFA-46E5-BE35-E7BD9E7C8E31}"/>
              </a:ext>
            </a:extLst>
          </p:cNvPr>
          <p:cNvSpPr>
            <a:spLocks noGrp="1"/>
          </p:cNvSpPr>
          <p:nvPr>
            <p:ph type="title"/>
          </p:nvPr>
        </p:nvSpPr>
        <p:spPr>
          <a:xfrm>
            <a:off x="1863890" y="2587815"/>
            <a:ext cx="8464219" cy="841185"/>
          </a:xfrm>
        </p:spPr>
        <p:txBody>
          <a:bodyPr anchor="b">
            <a:noAutofit/>
          </a:bodyPr>
          <a:lstStyle>
            <a:lvl1pPr algn="ctr">
              <a:defRPr sz="5400" b="1" i="0">
                <a:latin typeface="华文楷体" panose="02010600040101010101" pitchFamily="2" charset="-122"/>
                <a:ea typeface="华文楷体" panose="02010600040101010101" pitchFamily="2" charset="-122"/>
              </a:defRPr>
            </a:lvl1pPr>
          </a:lstStyle>
          <a:p>
            <a:r>
              <a:rPr lang="zh-CN" altLang="en-US"/>
              <a:t>单击此处编辑母版标题样式</a:t>
            </a:r>
            <a:endParaRPr lang="zh-CN" altLang="en-US" dirty="0"/>
          </a:p>
        </p:txBody>
      </p:sp>
      <p:sp>
        <p:nvSpPr>
          <p:cNvPr id="3" name="文本占位符 2">
            <a:extLst>
              <a:ext uri="{FF2B5EF4-FFF2-40B4-BE49-F238E27FC236}">
                <a16:creationId xmlns:a16="http://schemas.microsoft.com/office/drawing/2014/main" id="{F32DBFDD-C7D9-49A7-91E2-FC3139ED7E1E}"/>
              </a:ext>
            </a:extLst>
          </p:cNvPr>
          <p:cNvSpPr>
            <a:spLocks noGrp="1"/>
          </p:cNvSpPr>
          <p:nvPr>
            <p:ph type="body" idx="1"/>
          </p:nvPr>
        </p:nvSpPr>
        <p:spPr>
          <a:xfrm>
            <a:off x="1651378" y="3588225"/>
            <a:ext cx="8889241" cy="738115"/>
          </a:xfrm>
        </p:spPr>
        <p:txBody>
          <a:bodyPr>
            <a:noAutofit/>
          </a:bodyPr>
          <a:lstStyle>
            <a:lvl1pPr marL="0" indent="0" algn="ctr">
              <a:buNone/>
              <a:defRPr sz="5400" b="1">
                <a:solidFill>
                  <a:schemeClr val="tx1">
                    <a:tint val="75000"/>
                  </a:schemeClr>
                </a:solidFill>
                <a:latin typeface="Bradley Hand ITC" panose="03070402050302030203" pitchFamily="66"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D8B565AB-DA16-41CA-9B37-1A8952E0130A}"/>
              </a:ext>
            </a:extLst>
          </p:cNvPr>
          <p:cNvSpPr>
            <a:spLocks noGrp="1"/>
          </p:cNvSpPr>
          <p:nvPr>
            <p:ph type="dt" sz="half" idx="10"/>
          </p:nvPr>
        </p:nvSpPr>
        <p:spPr/>
        <p:txBody>
          <a:bodyPr/>
          <a:lstStyle/>
          <a:p>
            <a:r>
              <a:rPr lang="en-US" altLang="zh-CN"/>
              <a:t>2026/10/15</a:t>
            </a:r>
            <a:endParaRPr lang="zh-CN" altLang="en-US"/>
          </a:p>
        </p:txBody>
      </p:sp>
      <p:sp>
        <p:nvSpPr>
          <p:cNvPr id="5" name="页脚占位符 4">
            <a:extLst>
              <a:ext uri="{FF2B5EF4-FFF2-40B4-BE49-F238E27FC236}">
                <a16:creationId xmlns:a16="http://schemas.microsoft.com/office/drawing/2014/main" id="{93ACE038-0D61-431B-9DE5-89A2C4C047C4}"/>
              </a:ext>
            </a:extLst>
          </p:cNvPr>
          <p:cNvSpPr>
            <a:spLocks noGrp="1"/>
          </p:cNvSpPr>
          <p:nvPr>
            <p:ph type="ftr" sz="quarter" idx="11"/>
          </p:nvPr>
        </p:nvSpPr>
        <p:spPr/>
        <p:txBody>
          <a:bodyPr/>
          <a:lstStyle/>
          <a:p>
            <a:r>
              <a:rPr lang="en-US" altLang="zh-CN"/>
              <a:t>INSTR2026@Hefei</a:t>
            </a:r>
            <a:endParaRPr lang="zh-CN" altLang="en-US"/>
          </a:p>
        </p:txBody>
      </p:sp>
      <p:sp>
        <p:nvSpPr>
          <p:cNvPr id="6" name="灯片编号占位符 5">
            <a:extLst>
              <a:ext uri="{FF2B5EF4-FFF2-40B4-BE49-F238E27FC236}">
                <a16:creationId xmlns:a16="http://schemas.microsoft.com/office/drawing/2014/main" id="{6A098B0E-0BDB-41D2-BC99-C82EF4929C21}"/>
              </a:ext>
            </a:extLst>
          </p:cNvPr>
          <p:cNvSpPr>
            <a:spLocks noGrp="1"/>
          </p:cNvSpPr>
          <p:nvPr>
            <p:ph type="sldNum" sz="quarter" idx="12"/>
          </p:nvPr>
        </p:nvSpPr>
        <p:spPr/>
        <p:txBody>
          <a:bodyPr/>
          <a:lstStyle/>
          <a:p>
            <a:fld id="{65E24B46-FA6D-4932-BF3F-10B736D04901}" type="slidenum">
              <a:rPr lang="zh-CN" altLang="en-US" smtClean="0"/>
              <a:t>‹#›</a:t>
            </a:fld>
            <a:endParaRPr lang="zh-CN" altLang="en-US"/>
          </a:p>
        </p:txBody>
      </p:sp>
    </p:spTree>
    <p:extLst>
      <p:ext uri="{BB962C8B-B14F-4D97-AF65-F5344CB8AC3E}">
        <p14:creationId xmlns:p14="http://schemas.microsoft.com/office/powerpoint/2010/main" val="356658009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6DD0EC-8C63-424E-9DCC-CED008DCE0EE}"/>
              </a:ext>
            </a:extLst>
          </p:cNvPr>
          <p:cNvSpPr>
            <a:spLocks noGrp="1"/>
          </p:cNvSpPr>
          <p:nvPr>
            <p:ph type="title"/>
          </p:nvPr>
        </p:nvSpPr>
        <p:spPr>
          <a:xfrm>
            <a:off x="216000" y="0"/>
            <a:ext cx="10515600" cy="1325563"/>
          </a:xfrm>
        </p:spPr>
        <p:txBody>
          <a:bodyPr/>
          <a:lstStyle>
            <a:lvl1pPr>
              <a:defRPr b="1"/>
            </a:lvl1pPr>
          </a:lstStyle>
          <a:p>
            <a:r>
              <a:rPr lang="zh-CN" altLang="en-US"/>
              <a:t>单击此处编辑母版标题样式</a:t>
            </a:r>
            <a:endParaRPr lang="zh-CN" altLang="en-US" dirty="0"/>
          </a:p>
        </p:txBody>
      </p:sp>
      <p:sp>
        <p:nvSpPr>
          <p:cNvPr id="3" name="内容占位符 2">
            <a:extLst>
              <a:ext uri="{FF2B5EF4-FFF2-40B4-BE49-F238E27FC236}">
                <a16:creationId xmlns:a16="http://schemas.microsoft.com/office/drawing/2014/main" id="{F2DB1579-A8FC-4743-B450-C9ABB17EDB56}"/>
              </a:ext>
            </a:extLst>
          </p:cNvPr>
          <p:cNvSpPr>
            <a:spLocks noGrp="1"/>
          </p:cNvSpPr>
          <p:nvPr>
            <p:ph sz="half" idx="1"/>
          </p:nvPr>
        </p:nvSpPr>
        <p:spPr>
          <a:xfrm>
            <a:off x="216000" y="1328738"/>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E2340CF1-D591-4121-981D-CE67D2F04566}"/>
              </a:ext>
            </a:extLst>
          </p:cNvPr>
          <p:cNvSpPr>
            <a:spLocks noGrp="1"/>
          </p:cNvSpPr>
          <p:nvPr>
            <p:ph sz="half" idx="2"/>
          </p:nvPr>
        </p:nvSpPr>
        <p:spPr>
          <a:xfrm>
            <a:off x="5550000" y="1328738"/>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6936C029-0EF1-4112-A226-80661BB2C595}"/>
              </a:ext>
            </a:extLst>
          </p:cNvPr>
          <p:cNvSpPr>
            <a:spLocks noGrp="1"/>
          </p:cNvSpPr>
          <p:nvPr>
            <p:ph type="dt" sz="half" idx="10"/>
          </p:nvPr>
        </p:nvSpPr>
        <p:spPr/>
        <p:txBody>
          <a:bodyPr/>
          <a:lstStyle/>
          <a:p>
            <a:r>
              <a:rPr lang="en-US" altLang="zh-CN"/>
              <a:t>2026/10/15</a:t>
            </a:r>
            <a:endParaRPr lang="zh-CN" altLang="en-US"/>
          </a:p>
        </p:txBody>
      </p:sp>
      <p:sp>
        <p:nvSpPr>
          <p:cNvPr id="6" name="页脚占位符 5">
            <a:extLst>
              <a:ext uri="{FF2B5EF4-FFF2-40B4-BE49-F238E27FC236}">
                <a16:creationId xmlns:a16="http://schemas.microsoft.com/office/drawing/2014/main" id="{51DB3E20-2363-4670-8BBB-CA1867353DA1}"/>
              </a:ext>
            </a:extLst>
          </p:cNvPr>
          <p:cNvSpPr>
            <a:spLocks noGrp="1"/>
          </p:cNvSpPr>
          <p:nvPr>
            <p:ph type="ftr" sz="quarter" idx="11"/>
          </p:nvPr>
        </p:nvSpPr>
        <p:spPr/>
        <p:txBody>
          <a:bodyPr/>
          <a:lstStyle/>
          <a:p>
            <a:r>
              <a:rPr lang="en-US" altLang="zh-CN"/>
              <a:t>INSTR2026@Hefei</a:t>
            </a:r>
            <a:endParaRPr lang="zh-CN" altLang="en-US"/>
          </a:p>
        </p:txBody>
      </p:sp>
      <p:sp>
        <p:nvSpPr>
          <p:cNvPr id="7" name="灯片编号占位符 6">
            <a:extLst>
              <a:ext uri="{FF2B5EF4-FFF2-40B4-BE49-F238E27FC236}">
                <a16:creationId xmlns:a16="http://schemas.microsoft.com/office/drawing/2014/main" id="{FBB56527-F699-426C-B4A8-326A41F07485}"/>
              </a:ext>
            </a:extLst>
          </p:cNvPr>
          <p:cNvSpPr>
            <a:spLocks noGrp="1"/>
          </p:cNvSpPr>
          <p:nvPr>
            <p:ph type="sldNum" sz="quarter" idx="12"/>
          </p:nvPr>
        </p:nvSpPr>
        <p:spPr/>
        <p:txBody>
          <a:bodyPr/>
          <a:lstStyle/>
          <a:p>
            <a:fld id="{65E24B46-FA6D-4932-BF3F-10B736D04901}" type="slidenum">
              <a:rPr lang="zh-CN" altLang="en-US" smtClean="0"/>
              <a:t>‹#›</a:t>
            </a:fld>
            <a:endParaRPr lang="zh-CN" altLang="en-US"/>
          </a:p>
        </p:txBody>
      </p:sp>
    </p:spTree>
    <p:extLst>
      <p:ext uri="{BB962C8B-B14F-4D97-AF65-F5344CB8AC3E}">
        <p14:creationId xmlns:p14="http://schemas.microsoft.com/office/powerpoint/2010/main" val="300483912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7F673D9-CB43-452E-908B-46243D40B012}"/>
              </a:ext>
            </a:extLst>
          </p:cNvPr>
          <p:cNvSpPr>
            <a:spLocks noGrp="1"/>
          </p:cNvSpPr>
          <p:nvPr>
            <p:ph type="title"/>
          </p:nvPr>
        </p:nvSpPr>
        <p:spPr>
          <a:xfrm>
            <a:off x="216000" y="0"/>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BDC0C739-64DC-42D7-B493-AECF718CE227}"/>
              </a:ext>
            </a:extLst>
          </p:cNvPr>
          <p:cNvSpPr>
            <a:spLocks noGrp="1"/>
          </p:cNvSpPr>
          <p:nvPr>
            <p:ph type="body" idx="1"/>
          </p:nvPr>
        </p:nvSpPr>
        <p:spPr>
          <a:xfrm>
            <a:off x="216000" y="1343026"/>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4BF49F53-BFCE-4330-B731-9B21CD203C20}"/>
              </a:ext>
            </a:extLst>
          </p:cNvPr>
          <p:cNvSpPr>
            <a:spLocks noGrp="1"/>
          </p:cNvSpPr>
          <p:nvPr>
            <p:ph sz="half" idx="2"/>
          </p:nvPr>
        </p:nvSpPr>
        <p:spPr>
          <a:xfrm>
            <a:off x="216000" y="2166938"/>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16E1226F-D857-4426-8063-D3D0D1AB3684}"/>
              </a:ext>
            </a:extLst>
          </p:cNvPr>
          <p:cNvSpPr>
            <a:spLocks noGrp="1"/>
          </p:cNvSpPr>
          <p:nvPr>
            <p:ph type="body" sz="quarter" idx="3"/>
          </p:nvPr>
        </p:nvSpPr>
        <p:spPr>
          <a:xfrm>
            <a:off x="5548412" y="13255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4391B639-EE7B-405F-BD58-C956816CDDD1}"/>
              </a:ext>
            </a:extLst>
          </p:cNvPr>
          <p:cNvSpPr>
            <a:spLocks noGrp="1"/>
          </p:cNvSpPr>
          <p:nvPr>
            <p:ph sz="quarter" idx="4"/>
          </p:nvPr>
        </p:nvSpPr>
        <p:spPr>
          <a:xfrm>
            <a:off x="5548412" y="21494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1E151F06-E539-4AE1-B203-70D7F69BC987}"/>
              </a:ext>
            </a:extLst>
          </p:cNvPr>
          <p:cNvSpPr>
            <a:spLocks noGrp="1"/>
          </p:cNvSpPr>
          <p:nvPr>
            <p:ph type="dt" sz="half" idx="10"/>
          </p:nvPr>
        </p:nvSpPr>
        <p:spPr/>
        <p:txBody>
          <a:bodyPr/>
          <a:lstStyle/>
          <a:p>
            <a:r>
              <a:rPr lang="en-US" altLang="zh-CN"/>
              <a:t>2026/10/15</a:t>
            </a:r>
            <a:endParaRPr lang="zh-CN" altLang="en-US"/>
          </a:p>
        </p:txBody>
      </p:sp>
      <p:sp>
        <p:nvSpPr>
          <p:cNvPr id="8" name="页脚占位符 7">
            <a:extLst>
              <a:ext uri="{FF2B5EF4-FFF2-40B4-BE49-F238E27FC236}">
                <a16:creationId xmlns:a16="http://schemas.microsoft.com/office/drawing/2014/main" id="{C1ADE5F7-97FA-4AB9-BFD0-9FF8374F02FA}"/>
              </a:ext>
            </a:extLst>
          </p:cNvPr>
          <p:cNvSpPr>
            <a:spLocks noGrp="1"/>
          </p:cNvSpPr>
          <p:nvPr>
            <p:ph type="ftr" sz="quarter" idx="11"/>
          </p:nvPr>
        </p:nvSpPr>
        <p:spPr/>
        <p:txBody>
          <a:bodyPr/>
          <a:lstStyle/>
          <a:p>
            <a:r>
              <a:rPr lang="en-US" altLang="zh-CN"/>
              <a:t>INSTR2026@Hefei</a:t>
            </a:r>
            <a:endParaRPr lang="zh-CN" altLang="en-US"/>
          </a:p>
        </p:txBody>
      </p:sp>
      <p:sp>
        <p:nvSpPr>
          <p:cNvPr id="9" name="灯片编号占位符 8">
            <a:extLst>
              <a:ext uri="{FF2B5EF4-FFF2-40B4-BE49-F238E27FC236}">
                <a16:creationId xmlns:a16="http://schemas.microsoft.com/office/drawing/2014/main" id="{99680D7A-C1A5-4DB6-BE63-4AD78D09914E}"/>
              </a:ext>
            </a:extLst>
          </p:cNvPr>
          <p:cNvSpPr>
            <a:spLocks noGrp="1"/>
          </p:cNvSpPr>
          <p:nvPr>
            <p:ph type="sldNum" sz="quarter" idx="12"/>
          </p:nvPr>
        </p:nvSpPr>
        <p:spPr/>
        <p:txBody>
          <a:bodyPr/>
          <a:lstStyle/>
          <a:p>
            <a:fld id="{65E24B46-FA6D-4932-BF3F-10B736D04901}" type="slidenum">
              <a:rPr lang="zh-CN" altLang="en-US" smtClean="0"/>
              <a:t>‹#›</a:t>
            </a:fld>
            <a:endParaRPr lang="zh-CN" altLang="en-US"/>
          </a:p>
        </p:txBody>
      </p:sp>
    </p:spTree>
    <p:extLst>
      <p:ext uri="{BB962C8B-B14F-4D97-AF65-F5344CB8AC3E}">
        <p14:creationId xmlns:p14="http://schemas.microsoft.com/office/powerpoint/2010/main" val="2213897920"/>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B7C960-84A0-4C2C-B533-80C555B5AC5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EE99A6C1-3407-43AD-8D6E-953B0D2E4798}"/>
              </a:ext>
            </a:extLst>
          </p:cNvPr>
          <p:cNvSpPr>
            <a:spLocks noGrp="1"/>
          </p:cNvSpPr>
          <p:nvPr>
            <p:ph type="dt" sz="half" idx="10"/>
          </p:nvPr>
        </p:nvSpPr>
        <p:spPr/>
        <p:txBody>
          <a:bodyPr/>
          <a:lstStyle/>
          <a:p>
            <a:r>
              <a:rPr lang="en-US" altLang="zh-CN"/>
              <a:t>2026/10/15</a:t>
            </a:r>
            <a:endParaRPr lang="zh-CN" altLang="en-US"/>
          </a:p>
        </p:txBody>
      </p:sp>
      <p:sp>
        <p:nvSpPr>
          <p:cNvPr id="4" name="页脚占位符 3">
            <a:extLst>
              <a:ext uri="{FF2B5EF4-FFF2-40B4-BE49-F238E27FC236}">
                <a16:creationId xmlns:a16="http://schemas.microsoft.com/office/drawing/2014/main" id="{0383F705-5996-46C0-B6F1-440DD3626D84}"/>
              </a:ext>
            </a:extLst>
          </p:cNvPr>
          <p:cNvSpPr>
            <a:spLocks noGrp="1"/>
          </p:cNvSpPr>
          <p:nvPr>
            <p:ph type="ftr" sz="quarter" idx="11"/>
          </p:nvPr>
        </p:nvSpPr>
        <p:spPr/>
        <p:txBody>
          <a:bodyPr/>
          <a:lstStyle/>
          <a:p>
            <a:r>
              <a:rPr lang="en-US" altLang="zh-CN"/>
              <a:t>INSTR2026@Hefei</a:t>
            </a:r>
            <a:endParaRPr lang="zh-CN" altLang="en-US"/>
          </a:p>
        </p:txBody>
      </p:sp>
      <p:sp>
        <p:nvSpPr>
          <p:cNvPr id="5" name="灯片编号占位符 4">
            <a:extLst>
              <a:ext uri="{FF2B5EF4-FFF2-40B4-BE49-F238E27FC236}">
                <a16:creationId xmlns:a16="http://schemas.microsoft.com/office/drawing/2014/main" id="{E3CEAC7A-5095-4A89-8965-65F51D460BBB}"/>
              </a:ext>
            </a:extLst>
          </p:cNvPr>
          <p:cNvSpPr>
            <a:spLocks noGrp="1"/>
          </p:cNvSpPr>
          <p:nvPr>
            <p:ph type="sldNum" sz="quarter" idx="12"/>
          </p:nvPr>
        </p:nvSpPr>
        <p:spPr/>
        <p:txBody>
          <a:bodyPr/>
          <a:lstStyle/>
          <a:p>
            <a:fld id="{65E24B46-FA6D-4932-BF3F-10B736D04901}" type="slidenum">
              <a:rPr lang="zh-CN" altLang="en-US" smtClean="0"/>
              <a:t>‹#›</a:t>
            </a:fld>
            <a:endParaRPr lang="zh-CN" altLang="en-US"/>
          </a:p>
        </p:txBody>
      </p:sp>
    </p:spTree>
    <p:extLst>
      <p:ext uri="{BB962C8B-B14F-4D97-AF65-F5344CB8AC3E}">
        <p14:creationId xmlns:p14="http://schemas.microsoft.com/office/powerpoint/2010/main" val="318455596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79281862-E842-4EFE-B74B-B6B24DB4800E}"/>
              </a:ext>
            </a:extLst>
          </p:cNvPr>
          <p:cNvSpPr>
            <a:spLocks noGrp="1"/>
          </p:cNvSpPr>
          <p:nvPr>
            <p:ph type="dt" sz="half" idx="10"/>
          </p:nvPr>
        </p:nvSpPr>
        <p:spPr/>
        <p:txBody>
          <a:bodyPr/>
          <a:lstStyle/>
          <a:p>
            <a:r>
              <a:rPr lang="en-US" altLang="zh-CN"/>
              <a:t>2026/10/15</a:t>
            </a:r>
            <a:endParaRPr lang="zh-CN" altLang="en-US"/>
          </a:p>
        </p:txBody>
      </p:sp>
      <p:sp>
        <p:nvSpPr>
          <p:cNvPr id="3" name="页脚占位符 2">
            <a:extLst>
              <a:ext uri="{FF2B5EF4-FFF2-40B4-BE49-F238E27FC236}">
                <a16:creationId xmlns:a16="http://schemas.microsoft.com/office/drawing/2014/main" id="{8EB2B049-4604-464D-A227-6C38D9FD43AB}"/>
              </a:ext>
            </a:extLst>
          </p:cNvPr>
          <p:cNvSpPr>
            <a:spLocks noGrp="1"/>
          </p:cNvSpPr>
          <p:nvPr>
            <p:ph type="ftr" sz="quarter" idx="11"/>
          </p:nvPr>
        </p:nvSpPr>
        <p:spPr/>
        <p:txBody>
          <a:bodyPr/>
          <a:lstStyle/>
          <a:p>
            <a:r>
              <a:rPr lang="en-US" altLang="zh-CN"/>
              <a:t>INSTR2026@Hefei</a:t>
            </a:r>
            <a:endParaRPr lang="zh-CN" altLang="en-US"/>
          </a:p>
        </p:txBody>
      </p:sp>
      <p:sp>
        <p:nvSpPr>
          <p:cNvPr id="4" name="灯片编号占位符 3">
            <a:extLst>
              <a:ext uri="{FF2B5EF4-FFF2-40B4-BE49-F238E27FC236}">
                <a16:creationId xmlns:a16="http://schemas.microsoft.com/office/drawing/2014/main" id="{EB1A599A-D231-4E1F-9675-9DB9910556F1}"/>
              </a:ext>
            </a:extLst>
          </p:cNvPr>
          <p:cNvSpPr>
            <a:spLocks noGrp="1"/>
          </p:cNvSpPr>
          <p:nvPr>
            <p:ph type="sldNum" sz="quarter" idx="12"/>
          </p:nvPr>
        </p:nvSpPr>
        <p:spPr/>
        <p:txBody>
          <a:bodyPr/>
          <a:lstStyle/>
          <a:p>
            <a:fld id="{65E24B46-FA6D-4932-BF3F-10B736D04901}" type="slidenum">
              <a:rPr lang="zh-CN" altLang="en-US" smtClean="0"/>
              <a:t>‹#›</a:t>
            </a:fld>
            <a:endParaRPr lang="zh-CN" altLang="en-US"/>
          </a:p>
        </p:txBody>
      </p:sp>
    </p:spTree>
    <p:extLst>
      <p:ext uri="{BB962C8B-B14F-4D97-AF65-F5344CB8AC3E}">
        <p14:creationId xmlns:p14="http://schemas.microsoft.com/office/powerpoint/2010/main" val="1688356658"/>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E421CC4-210F-488F-A2DF-3A94F53418A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B67F1815-2966-42F6-B584-7D2561DFE4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36378095-92D2-414A-9695-2A947B78D4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79FCBCD9-E4B4-48E9-A3ED-90914E20DF9D}"/>
              </a:ext>
            </a:extLst>
          </p:cNvPr>
          <p:cNvSpPr>
            <a:spLocks noGrp="1"/>
          </p:cNvSpPr>
          <p:nvPr>
            <p:ph type="dt" sz="half" idx="10"/>
          </p:nvPr>
        </p:nvSpPr>
        <p:spPr/>
        <p:txBody>
          <a:bodyPr/>
          <a:lstStyle/>
          <a:p>
            <a:r>
              <a:rPr lang="en-US" altLang="zh-CN"/>
              <a:t>2026/10/15</a:t>
            </a:r>
            <a:endParaRPr lang="zh-CN" altLang="en-US"/>
          </a:p>
        </p:txBody>
      </p:sp>
      <p:sp>
        <p:nvSpPr>
          <p:cNvPr id="6" name="页脚占位符 5">
            <a:extLst>
              <a:ext uri="{FF2B5EF4-FFF2-40B4-BE49-F238E27FC236}">
                <a16:creationId xmlns:a16="http://schemas.microsoft.com/office/drawing/2014/main" id="{11B32553-ADEF-4A39-BE3D-CFBBFF790328}"/>
              </a:ext>
            </a:extLst>
          </p:cNvPr>
          <p:cNvSpPr>
            <a:spLocks noGrp="1"/>
          </p:cNvSpPr>
          <p:nvPr>
            <p:ph type="ftr" sz="quarter" idx="11"/>
          </p:nvPr>
        </p:nvSpPr>
        <p:spPr/>
        <p:txBody>
          <a:bodyPr/>
          <a:lstStyle/>
          <a:p>
            <a:r>
              <a:rPr lang="en-US" altLang="zh-CN"/>
              <a:t>INSTR2026@Hefei</a:t>
            </a:r>
            <a:endParaRPr lang="zh-CN" altLang="en-US"/>
          </a:p>
        </p:txBody>
      </p:sp>
      <p:sp>
        <p:nvSpPr>
          <p:cNvPr id="7" name="灯片编号占位符 6">
            <a:extLst>
              <a:ext uri="{FF2B5EF4-FFF2-40B4-BE49-F238E27FC236}">
                <a16:creationId xmlns:a16="http://schemas.microsoft.com/office/drawing/2014/main" id="{EF2CF807-507B-457E-8710-ADC7B8083D9D}"/>
              </a:ext>
            </a:extLst>
          </p:cNvPr>
          <p:cNvSpPr>
            <a:spLocks noGrp="1"/>
          </p:cNvSpPr>
          <p:nvPr>
            <p:ph type="sldNum" sz="quarter" idx="12"/>
          </p:nvPr>
        </p:nvSpPr>
        <p:spPr/>
        <p:txBody>
          <a:bodyPr/>
          <a:lstStyle/>
          <a:p>
            <a:fld id="{65E24B46-FA6D-4932-BF3F-10B736D04901}" type="slidenum">
              <a:rPr lang="zh-CN" altLang="en-US" smtClean="0"/>
              <a:t>‹#›</a:t>
            </a:fld>
            <a:endParaRPr lang="zh-CN" altLang="en-US"/>
          </a:p>
        </p:txBody>
      </p:sp>
    </p:spTree>
    <p:extLst>
      <p:ext uri="{BB962C8B-B14F-4D97-AF65-F5344CB8AC3E}">
        <p14:creationId xmlns:p14="http://schemas.microsoft.com/office/powerpoint/2010/main" val="236916897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D083DA2-621A-435E-B292-44536A05AB2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C5037F90-237E-45B7-A74B-179B465C83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a:extLst>
              <a:ext uri="{FF2B5EF4-FFF2-40B4-BE49-F238E27FC236}">
                <a16:creationId xmlns:a16="http://schemas.microsoft.com/office/drawing/2014/main" id="{370921F9-892C-4A05-BEE0-C2CB313656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FE0A7172-B2A1-4222-AC70-605A3722B807}"/>
              </a:ext>
            </a:extLst>
          </p:cNvPr>
          <p:cNvSpPr>
            <a:spLocks noGrp="1"/>
          </p:cNvSpPr>
          <p:nvPr>
            <p:ph type="dt" sz="half" idx="10"/>
          </p:nvPr>
        </p:nvSpPr>
        <p:spPr/>
        <p:txBody>
          <a:bodyPr/>
          <a:lstStyle/>
          <a:p>
            <a:r>
              <a:rPr lang="en-US" altLang="zh-CN"/>
              <a:t>2026/10/15</a:t>
            </a:r>
            <a:endParaRPr lang="zh-CN" altLang="en-US"/>
          </a:p>
        </p:txBody>
      </p:sp>
      <p:sp>
        <p:nvSpPr>
          <p:cNvPr id="6" name="页脚占位符 5">
            <a:extLst>
              <a:ext uri="{FF2B5EF4-FFF2-40B4-BE49-F238E27FC236}">
                <a16:creationId xmlns:a16="http://schemas.microsoft.com/office/drawing/2014/main" id="{2B0C07A7-BCEF-4391-9131-8428F2192735}"/>
              </a:ext>
            </a:extLst>
          </p:cNvPr>
          <p:cNvSpPr>
            <a:spLocks noGrp="1"/>
          </p:cNvSpPr>
          <p:nvPr>
            <p:ph type="ftr" sz="quarter" idx="11"/>
          </p:nvPr>
        </p:nvSpPr>
        <p:spPr/>
        <p:txBody>
          <a:bodyPr/>
          <a:lstStyle/>
          <a:p>
            <a:r>
              <a:rPr lang="en-US" altLang="zh-CN"/>
              <a:t>INSTR2026@Hefei</a:t>
            </a:r>
            <a:endParaRPr lang="zh-CN" altLang="en-US"/>
          </a:p>
        </p:txBody>
      </p:sp>
      <p:sp>
        <p:nvSpPr>
          <p:cNvPr id="7" name="灯片编号占位符 6">
            <a:extLst>
              <a:ext uri="{FF2B5EF4-FFF2-40B4-BE49-F238E27FC236}">
                <a16:creationId xmlns:a16="http://schemas.microsoft.com/office/drawing/2014/main" id="{C071B78F-966E-4425-BB92-E0E3921C3957}"/>
              </a:ext>
            </a:extLst>
          </p:cNvPr>
          <p:cNvSpPr>
            <a:spLocks noGrp="1"/>
          </p:cNvSpPr>
          <p:nvPr>
            <p:ph type="sldNum" sz="quarter" idx="12"/>
          </p:nvPr>
        </p:nvSpPr>
        <p:spPr/>
        <p:txBody>
          <a:bodyPr/>
          <a:lstStyle/>
          <a:p>
            <a:fld id="{65E24B46-FA6D-4932-BF3F-10B736D04901}" type="slidenum">
              <a:rPr lang="zh-CN" altLang="en-US" smtClean="0"/>
              <a:t>‹#›</a:t>
            </a:fld>
            <a:endParaRPr lang="zh-CN" altLang="en-US"/>
          </a:p>
        </p:txBody>
      </p:sp>
    </p:spTree>
    <p:extLst>
      <p:ext uri="{BB962C8B-B14F-4D97-AF65-F5344CB8AC3E}">
        <p14:creationId xmlns:p14="http://schemas.microsoft.com/office/powerpoint/2010/main" val="247542674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00489F-8848-45F4-BB8E-9AB6657F292D}"/>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C1D0EF91-73A4-4DE0-9845-B6506F283772}"/>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ACD7870-49F6-4D0E-898F-CB48E2B6CC8E}"/>
              </a:ext>
            </a:extLst>
          </p:cNvPr>
          <p:cNvSpPr>
            <a:spLocks noGrp="1"/>
          </p:cNvSpPr>
          <p:nvPr>
            <p:ph type="dt" sz="half" idx="10"/>
          </p:nvPr>
        </p:nvSpPr>
        <p:spPr/>
        <p:txBody>
          <a:bodyPr/>
          <a:lstStyle/>
          <a:p>
            <a:r>
              <a:rPr lang="en-US" altLang="zh-CN"/>
              <a:t>2026/10/15</a:t>
            </a:r>
            <a:endParaRPr lang="zh-CN" altLang="en-US"/>
          </a:p>
        </p:txBody>
      </p:sp>
      <p:sp>
        <p:nvSpPr>
          <p:cNvPr id="5" name="页脚占位符 4">
            <a:extLst>
              <a:ext uri="{FF2B5EF4-FFF2-40B4-BE49-F238E27FC236}">
                <a16:creationId xmlns:a16="http://schemas.microsoft.com/office/drawing/2014/main" id="{05B88116-0351-4708-A562-8B0B4B080946}"/>
              </a:ext>
            </a:extLst>
          </p:cNvPr>
          <p:cNvSpPr>
            <a:spLocks noGrp="1"/>
          </p:cNvSpPr>
          <p:nvPr>
            <p:ph type="ftr" sz="quarter" idx="11"/>
          </p:nvPr>
        </p:nvSpPr>
        <p:spPr/>
        <p:txBody>
          <a:bodyPr/>
          <a:lstStyle/>
          <a:p>
            <a:r>
              <a:rPr lang="en-US" altLang="zh-CN"/>
              <a:t>INSTR2026@Hefei</a:t>
            </a:r>
            <a:endParaRPr lang="zh-CN" altLang="en-US"/>
          </a:p>
        </p:txBody>
      </p:sp>
      <p:sp>
        <p:nvSpPr>
          <p:cNvPr id="6" name="灯片编号占位符 5">
            <a:extLst>
              <a:ext uri="{FF2B5EF4-FFF2-40B4-BE49-F238E27FC236}">
                <a16:creationId xmlns:a16="http://schemas.microsoft.com/office/drawing/2014/main" id="{97B76D8E-FB4E-4150-AF49-01ECCF1D5CF1}"/>
              </a:ext>
            </a:extLst>
          </p:cNvPr>
          <p:cNvSpPr>
            <a:spLocks noGrp="1"/>
          </p:cNvSpPr>
          <p:nvPr>
            <p:ph type="sldNum" sz="quarter" idx="12"/>
          </p:nvPr>
        </p:nvSpPr>
        <p:spPr/>
        <p:txBody>
          <a:bodyPr/>
          <a:lstStyle/>
          <a:p>
            <a:fld id="{65E24B46-FA6D-4932-BF3F-10B736D04901}" type="slidenum">
              <a:rPr lang="zh-CN" altLang="en-US" smtClean="0"/>
              <a:t>‹#›</a:t>
            </a:fld>
            <a:endParaRPr lang="zh-CN" altLang="en-US"/>
          </a:p>
        </p:txBody>
      </p:sp>
    </p:spTree>
    <p:extLst>
      <p:ext uri="{BB962C8B-B14F-4D97-AF65-F5344CB8AC3E}">
        <p14:creationId xmlns:p14="http://schemas.microsoft.com/office/powerpoint/2010/main" val="383821941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AE18F9CC-D49E-4439-B2F6-D74F112CF9A8}"/>
              </a:ext>
            </a:extLst>
          </p:cNvPr>
          <p:cNvSpPr>
            <a:spLocks noGrp="1"/>
          </p:cNvSpPr>
          <p:nvPr>
            <p:ph type="title" orient="vert"/>
          </p:nvPr>
        </p:nvSpPr>
        <p:spPr>
          <a:xfrm>
            <a:off x="8724900" y="365125"/>
            <a:ext cx="2628900" cy="5811838"/>
          </a:xfrm>
        </p:spPr>
        <p:txBody>
          <a:bodyPr vert="eaVert">
            <a:normAutofit/>
          </a:bodyPr>
          <a:lstStyle>
            <a:lvl1pPr>
              <a:defRPr sz="3600"/>
            </a:lvl1pPr>
          </a:lstStyle>
          <a:p>
            <a:r>
              <a:rPr lang="zh-CN" altLang="en-US"/>
              <a:t>单击此处编辑母版标题样式</a:t>
            </a:r>
            <a:endParaRPr lang="zh-CN" altLang="en-US" dirty="0"/>
          </a:p>
        </p:txBody>
      </p:sp>
      <p:sp>
        <p:nvSpPr>
          <p:cNvPr id="3" name="竖排文字占位符 2">
            <a:extLst>
              <a:ext uri="{FF2B5EF4-FFF2-40B4-BE49-F238E27FC236}">
                <a16:creationId xmlns:a16="http://schemas.microsoft.com/office/drawing/2014/main" id="{4DA94CD6-6280-4280-A2FE-F2CC8A1AA16A}"/>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416A9BC-747B-4ECD-9576-58C90F8CBE27}"/>
              </a:ext>
            </a:extLst>
          </p:cNvPr>
          <p:cNvSpPr>
            <a:spLocks noGrp="1"/>
          </p:cNvSpPr>
          <p:nvPr>
            <p:ph type="dt" sz="half" idx="10"/>
          </p:nvPr>
        </p:nvSpPr>
        <p:spPr/>
        <p:txBody>
          <a:bodyPr/>
          <a:lstStyle/>
          <a:p>
            <a:r>
              <a:rPr lang="en-US" altLang="zh-CN"/>
              <a:t>2026/10/15</a:t>
            </a:r>
            <a:endParaRPr lang="zh-CN" altLang="en-US"/>
          </a:p>
        </p:txBody>
      </p:sp>
      <p:sp>
        <p:nvSpPr>
          <p:cNvPr id="5" name="页脚占位符 4">
            <a:extLst>
              <a:ext uri="{FF2B5EF4-FFF2-40B4-BE49-F238E27FC236}">
                <a16:creationId xmlns:a16="http://schemas.microsoft.com/office/drawing/2014/main" id="{26E6E168-76C5-4203-8A63-54980D4B075B}"/>
              </a:ext>
            </a:extLst>
          </p:cNvPr>
          <p:cNvSpPr>
            <a:spLocks noGrp="1"/>
          </p:cNvSpPr>
          <p:nvPr>
            <p:ph type="ftr" sz="quarter" idx="11"/>
          </p:nvPr>
        </p:nvSpPr>
        <p:spPr/>
        <p:txBody>
          <a:bodyPr/>
          <a:lstStyle/>
          <a:p>
            <a:r>
              <a:rPr lang="en-US" altLang="zh-CN"/>
              <a:t>INSTR2026@Hefei</a:t>
            </a:r>
            <a:endParaRPr lang="zh-CN" altLang="en-US"/>
          </a:p>
        </p:txBody>
      </p:sp>
      <p:sp>
        <p:nvSpPr>
          <p:cNvPr id="6" name="灯片编号占位符 5">
            <a:extLst>
              <a:ext uri="{FF2B5EF4-FFF2-40B4-BE49-F238E27FC236}">
                <a16:creationId xmlns:a16="http://schemas.microsoft.com/office/drawing/2014/main" id="{458DB4C9-4A8F-48F2-8D8E-DFC8298CDD40}"/>
              </a:ext>
            </a:extLst>
          </p:cNvPr>
          <p:cNvSpPr>
            <a:spLocks noGrp="1"/>
          </p:cNvSpPr>
          <p:nvPr>
            <p:ph type="sldNum" sz="quarter" idx="12"/>
          </p:nvPr>
        </p:nvSpPr>
        <p:spPr/>
        <p:txBody>
          <a:bodyPr/>
          <a:lstStyle/>
          <a:p>
            <a:fld id="{65E24B46-FA6D-4932-BF3F-10B736D04901}" type="slidenum">
              <a:rPr lang="zh-CN" altLang="en-US" smtClean="0"/>
              <a:t>‹#›</a:t>
            </a:fld>
            <a:endParaRPr lang="zh-CN" altLang="en-US"/>
          </a:p>
        </p:txBody>
      </p:sp>
    </p:spTree>
    <p:extLst>
      <p:ext uri="{BB962C8B-B14F-4D97-AF65-F5344CB8AC3E}">
        <p14:creationId xmlns:p14="http://schemas.microsoft.com/office/powerpoint/2010/main" val="272942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bg>
      <p:bgPr>
        <a:solidFill>
          <a:schemeClr val="bg1"/>
        </a:solidFill>
        <a:effectLst/>
      </p:bgPr>
    </p:bg>
    <p:spTree>
      <p:nvGrpSpPr>
        <p:cNvPr id="1" name=""/>
        <p:cNvGrpSpPr/>
        <p:nvPr/>
      </p:nvGrpSpPr>
      <p:grpSpPr>
        <a:xfrm>
          <a:off x="0" y="0"/>
          <a:ext cx="0" cy="0"/>
          <a:chOff x="0" y="0"/>
          <a:chExt cx="0" cy="0"/>
        </a:xfrm>
      </p:grpSpPr>
      <p:sp>
        <p:nvSpPr>
          <p:cNvPr id="7" name="标题占位符 1">
            <a:extLst>
              <a:ext uri="{FF2B5EF4-FFF2-40B4-BE49-F238E27FC236}">
                <a16:creationId xmlns:a16="http://schemas.microsoft.com/office/drawing/2014/main" id="{280B18E8-9B66-45C6-AAA2-369078A5B74F}"/>
              </a:ext>
            </a:extLst>
          </p:cNvPr>
          <p:cNvSpPr>
            <a:spLocks noGrp="1"/>
          </p:cNvSpPr>
          <p:nvPr>
            <p:ph type="title"/>
          </p:nvPr>
        </p:nvSpPr>
        <p:spPr>
          <a:xfrm>
            <a:off x="948146" y="110603"/>
            <a:ext cx="10295709" cy="517989"/>
          </a:xfrm>
          <a:prstGeom prst="rect">
            <a:avLst/>
          </a:prstGeom>
        </p:spPr>
        <p:txBody>
          <a:bodyPr vert="horz" lIns="91440" tIns="45720" rIns="91440" bIns="45720" rtlCol="0" anchor="ctr">
            <a:noAutofit/>
          </a:bodyPr>
          <a:lstStyle>
            <a:lvl1pPr algn="ctr">
              <a:defRPr sz="4000" b="1">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t>单击此处编辑母版标题样式</a:t>
            </a:r>
          </a:p>
        </p:txBody>
      </p:sp>
      <p:sp>
        <p:nvSpPr>
          <p:cNvPr id="8" name="矩形 7">
            <a:extLst>
              <a:ext uri="{FF2B5EF4-FFF2-40B4-BE49-F238E27FC236}">
                <a16:creationId xmlns:a16="http://schemas.microsoft.com/office/drawing/2014/main" id="{CF83A813-F00F-4D8F-B6BA-A31BB7A1982F}"/>
              </a:ext>
            </a:extLst>
          </p:cNvPr>
          <p:cNvSpPr/>
          <p:nvPr userDrawn="1"/>
        </p:nvSpPr>
        <p:spPr>
          <a:xfrm>
            <a:off x="1" y="6564834"/>
            <a:ext cx="12191999" cy="288000"/>
          </a:xfrm>
          <a:prstGeom prst="rect">
            <a:avLst/>
          </a:prstGeom>
          <a:gradFill flip="none" rotWithShape="1">
            <a:gsLst>
              <a:gs pos="29000">
                <a:srgbClr val="014CA1"/>
              </a:gs>
              <a:gs pos="2000">
                <a:srgbClr val="014CA1"/>
              </a:gs>
              <a:gs pos="100000">
                <a:schemeClr val="accent6">
                  <a:lumMod val="40000"/>
                  <a:lumOff val="60000"/>
                </a:schemeClr>
              </a:gs>
            </a:gsLst>
            <a:lin ang="0" scaled="0"/>
            <a:tileRect/>
          </a:gradFill>
        </p:spPr>
        <p:txBody>
          <a:bodyPr wrap="square" rtlCol="0" anchor="ctr">
            <a:spAutoFit/>
          </a:bodyPr>
          <a:lstStyle/>
          <a:p>
            <a:pPr marL="342900" indent="-342900" algn="l">
              <a:lnSpc>
                <a:spcPct val="114000"/>
              </a:lnSpc>
              <a:buFont typeface="Arial" panose="020B0604020202020204" pitchFamily="34" charset="0"/>
              <a:buChar char="•"/>
            </a:pPr>
            <a:endParaRPr lang="zh-CN" altLang="en-US" sz="2000" b="1" dirty="0">
              <a:solidFill>
                <a:schemeClr val="bg1">
                  <a:lumMod val="95000"/>
                </a:schemeClr>
              </a:solidFill>
              <a:latin typeface="微软雅黑" panose="020B0503020204020204" pitchFamily="34" charset="-122"/>
              <a:ea typeface="微软雅黑" panose="020B0503020204020204" pitchFamily="34" charset="-122"/>
              <a:cs typeface="Calibri" panose="020F0502020204030204" pitchFamily="34" charset="0"/>
            </a:endParaRPr>
          </a:p>
        </p:txBody>
      </p:sp>
      <p:sp>
        <p:nvSpPr>
          <p:cNvPr id="9" name="日期占位符 3">
            <a:extLst>
              <a:ext uri="{FF2B5EF4-FFF2-40B4-BE49-F238E27FC236}">
                <a16:creationId xmlns:a16="http://schemas.microsoft.com/office/drawing/2014/main" id="{3B551561-0731-4A89-8888-CDB3862A2EE2}"/>
              </a:ext>
            </a:extLst>
          </p:cNvPr>
          <p:cNvSpPr txBox="1">
            <a:spLocks/>
          </p:cNvSpPr>
          <p:nvPr userDrawn="1"/>
        </p:nvSpPr>
        <p:spPr>
          <a:xfrm>
            <a:off x="219891" y="6564834"/>
            <a:ext cx="3666309" cy="365125"/>
          </a:xfrm>
          <a:prstGeom prst="rect">
            <a:avLst/>
          </a:prstGeom>
        </p:spPr>
        <p:txBody>
          <a:bodyPr/>
          <a:lstStyle>
            <a:defPPr>
              <a:defRPr lang="zh-CN"/>
            </a:defPPr>
            <a:lvl1pPr marL="0" algn="l" defTabSz="914400" rtl="0" eaLnBrk="1" latinLnBrk="0" hangingPunct="1">
              <a:defRPr sz="1800" b="1" kern="1200">
                <a:solidFill>
                  <a:schemeClr val="bg1">
                    <a:lumMod val="9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a:solidFill>
                  <a:schemeClr val="bg1">
                    <a:lumMod val="95000"/>
                  </a:schemeClr>
                </a:solidFill>
                <a:latin typeface="华文楷体" panose="02010600040101010101" pitchFamily="2" charset="-122"/>
                <a:ea typeface="华文楷体" panose="02010600040101010101" pitchFamily="2" charset="-122"/>
              </a:rPr>
              <a:t>2026-04</a:t>
            </a:r>
            <a:endParaRPr lang="zh-CN" altLang="en-US" sz="1400" dirty="0">
              <a:solidFill>
                <a:schemeClr val="bg1">
                  <a:lumMod val="95000"/>
                </a:schemeClr>
              </a:solidFill>
              <a:latin typeface="华文楷体" panose="02010600040101010101" pitchFamily="2" charset="-122"/>
              <a:ea typeface="华文楷体" panose="02010600040101010101" pitchFamily="2" charset="-122"/>
            </a:endParaRPr>
          </a:p>
        </p:txBody>
      </p:sp>
      <p:sp>
        <p:nvSpPr>
          <p:cNvPr id="10" name="页脚占位符 4">
            <a:extLst>
              <a:ext uri="{FF2B5EF4-FFF2-40B4-BE49-F238E27FC236}">
                <a16:creationId xmlns:a16="http://schemas.microsoft.com/office/drawing/2014/main" id="{6517C6FB-FAA9-4D66-8A53-22A9494C15F3}"/>
              </a:ext>
            </a:extLst>
          </p:cNvPr>
          <p:cNvSpPr txBox="1">
            <a:spLocks/>
          </p:cNvSpPr>
          <p:nvPr userDrawn="1"/>
        </p:nvSpPr>
        <p:spPr>
          <a:xfrm>
            <a:off x="3467100" y="6567845"/>
            <a:ext cx="5257800" cy="252749"/>
          </a:xfrm>
          <a:prstGeom prst="rect">
            <a:avLst/>
          </a:prstGeom>
        </p:spPr>
        <p:txBody>
          <a:bodyPr/>
          <a:lstStyle>
            <a:defPPr>
              <a:defRPr lang="en-US"/>
            </a:defPPr>
            <a:lvl1pPr defTabSz="914400">
              <a:defRPr sz="1400" b="1">
                <a:solidFill>
                  <a:schemeClr val="bg1">
                    <a:lumMod val="95000"/>
                  </a:schemeClr>
                </a:solidFill>
                <a:latin typeface="华文楷体" panose="02010600040101010101" pitchFamily="2" charset="-122"/>
                <a:ea typeface="华文楷体" panose="02010600040101010101" pitchFamily="2" charset="-122"/>
              </a:defRPr>
            </a:lvl1pPr>
            <a:lvl2pPr defTabSz="914400"/>
            <a:lvl3pPr defTabSz="914400"/>
            <a:lvl4pPr defTabSz="914400"/>
            <a:lvl5pPr defTabSz="914400"/>
            <a:lvl6pPr defTabSz="914400"/>
            <a:lvl7pPr defTabSz="914400"/>
            <a:lvl8pPr defTabSz="914400"/>
            <a:lvl9pPr defTabSz="914400"/>
          </a:lstStyle>
          <a:p>
            <a:pPr lvl="0" algn="ctr"/>
            <a:r>
              <a:rPr lang="en-US" altLang="zh-CN" b="1" i="0" dirty="0">
                <a:effectLst/>
                <a:latin typeface="等线" panose="02010600030101010101" pitchFamily="2" charset="-122"/>
                <a:ea typeface="等线" panose="02010600030101010101" pitchFamily="2" charset="-122"/>
              </a:rPr>
              <a:t>INSTR 2026</a:t>
            </a:r>
            <a:endParaRPr lang="zh-CN" altLang="en-US" sz="1400" b="1" dirty="0"/>
          </a:p>
        </p:txBody>
      </p:sp>
      <p:sp>
        <p:nvSpPr>
          <p:cNvPr id="11" name="灯片编号占位符 5">
            <a:extLst>
              <a:ext uri="{FF2B5EF4-FFF2-40B4-BE49-F238E27FC236}">
                <a16:creationId xmlns:a16="http://schemas.microsoft.com/office/drawing/2014/main" id="{8EB2816C-4152-4ACB-8C28-D14BE261A1BC}"/>
              </a:ext>
            </a:extLst>
          </p:cNvPr>
          <p:cNvSpPr txBox="1">
            <a:spLocks/>
          </p:cNvSpPr>
          <p:nvPr userDrawn="1"/>
        </p:nvSpPr>
        <p:spPr>
          <a:xfrm>
            <a:off x="9296400" y="6564836"/>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759D61E4-8D6C-484A-872E-BE29B3503B71}" type="slidenum">
              <a:rPr lang="zh-CN" altLang="en-US" sz="1400" smtClean="0">
                <a:solidFill>
                  <a:schemeClr val="tx1"/>
                </a:solidFill>
                <a:latin typeface="华文楷体" panose="02010600040101010101" pitchFamily="2" charset="-122"/>
                <a:ea typeface="华文楷体" panose="02010600040101010101" pitchFamily="2" charset="-122"/>
              </a:rPr>
              <a:pPr algn="r"/>
              <a:t>‹#›</a:t>
            </a:fld>
            <a:endParaRPr lang="zh-CN" altLang="en-US" sz="1400" dirty="0">
              <a:solidFill>
                <a:schemeClr val="tx1"/>
              </a:solidFill>
              <a:latin typeface="华文楷体" panose="02010600040101010101" pitchFamily="2" charset="-122"/>
              <a:ea typeface="华文楷体" panose="02010600040101010101" pitchFamily="2" charset="-122"/>
            </a:endParaRPr>
          </a:p>
        </p:txBody>
      </p:sp>
      <p:sp>
        <p:nvSpPr>
          <p:cNvPr id="12" name="矩形 11">
            <a:extLst>
              <a:ext uri="{FF2B5EF4-FFF2-40B4-BE49-F238E27FC236}">
                <a16:creationId xmlns:a16="http://schemas.microsoft.com/office/drawing/2014/main" id="{D8D066E9-73BB-4255-8FA6-EDD763E72DB7}"/>
              </a:ext>
            </a:extLst>
          </p:cNvPr>
          <p:cNvSpPr/>
          <p:nvPr userDrawn="1"/>
        </p:nvSpPr>
        <p:spPr>
          <a:xfrm>
            <a:off x="0" y="687690"/>
            <a:ext cx="12192000" cy="72000"/>
          </a:xfrm>
          <a:prstGeom prst="rect">
            <a:avLst/>
          </a:prstGeom>
          <a:gradFill flip="none" rotWithShape="1">
            <a:gsLst>
              <a:gs pos="29000">
                <a:srgbClr val="014CA1"/>
              </a:gs>
              <a:gs pos="2000">
                <a:srgbClr val="014CA1"/>
              </a:gs>
              <a:gs pos="100000">
                <a:schemeClr val="accent6">
                  <a:lumMod val="40000"/>
                  <a:lumOff val="60000"/>
                </a:schemeClr>
              </a:gs>
            </a:gsLst>
            <a:lin ang="0" scaled="0"/>
            <a:tileRect/>
          </a:gradFill>
        </p:spPr>
        <p:txBody>
          <a:bodyPr wrap="square" rtlCol="0" anchor="ctr">
            <a:spAutoFit/>
          </a:bodyPr>
          <a:lstStyle/>
          <a:p>
            <a:pPr marL="342900" indent="-342900" algn="l">
              <a:lnSpc>
                <a:spcPct val="114000"/>
              </a:lnSpc>
              <a:buFont typeface="Arial" panose="020B0604020202020204" pitchFamily="34" charset="0"/>
              <a:buChar char="•"/>
            </a:pPr>
            <a:endParaRPr lang="zh-CN" altLang="en-US" sz="2000" b="1" dirty="0">
              <a:latin typeface="Calibri" panose="020F0502020204030204" pitchFamily="34" charset="0"/>
              <a:ea typeface="楷体" panose="02010609060101010101" pitchFamily="49" charset="-122"/>
              <a:cs typeface="Calibri" panose="020F0502020204030204" pitchFamily="34" charset="0"/>
            </a:endParaRPr>
          </a:p>
        </p:txBody>
      </p:sp>
    </p:spTree>
    <p:extLst>
      <p:ext uri="{BB962C8B-B14F-4D97-AF65-F5344CB8AC3E}">
        <p14:creationId xmlns:p14="http://schemas.microsoft.com/office/powerpoint/2010/main" val="27348397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chemeClr val="tx1"/>
                </a:solidFill>
              </a:defRPr>
            </a:lvl1pPr>
            <a:lvl2pPr>
              <a:defRPr sz="2000"/>
            </a:lvl2pPr>
            <a:lvl3pPr>
              <a:defRPr sz="1800"/>
            </a:lvl3pPr>
            <a:lvl4pPr>
              <a:defRPr sz="1800"/>
            </a:lvl4pPr>
            <a:lvl5pPr>
              <a:defRPr sz="1600"/>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itle 4"/>
          <p:cNvSpPr>
            <a:spLocks noGrp="1"/>
          </p:cNvSpPr>
          <p:nvPr>
            <p:ph type="title"/>
          </p:nvPr>
        </p:nvSpPr>
        <p:spPr/>
        <p:txBody>
          <a:bodyPr/>
          <a:lstStyle/>
          <a:p>
            <a:r>
              <a:rPr lang="zh-CN" altLang="en-US"/>
              <a:t>单击此处编辑母版标题样式</a:t>
            </a:r>
            <a:endParaRPr lang="en-US"/>
          </a:p>
        </p:txBody>
      </p:sp>
    </p:spTree>
    <p:extLst>
      <p:ext uri="{BB962C8B-B14F-4D97-AF65-F5344CB8AC3E}">
        <p14:creationId xmlns:p14="http://schemas.microsoft.com/office/powerpoint/2010/main" val="7867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835FB32B-315B-4B98-BC56-59D3F1B83428}"/>
              </a:ext>
            </a:extLst>
          </p:cNvPr>
          <p:cNvSpPr/>
          <p:nvPr/>
        </p:nvSpPr>
        <p:spPr>
          <a:xfrm>
            <a:off x="0" y="6286500"/>
            <a:ext cx="12192000" cy="559360"/>
          </a:xfrm>
          <a:prstGeom prst="rect">
            <a:avLst/>
          </a:prstGeom>
          <a:gradFill>
            <a:gsLst>
              <a:gs pos="0">
                <a:schemeClr val="accent1">
                  <a:lumMod val="5000"/>
                  <a:lumOff val="95000"/>
                  <a:alpha val="47000"/>
                </a:schemeClr>
              </a:gs>
              <a:gs pos="100000">
                <a:schemeClr val="bg2">
                  <a:lumMod val="9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a:extLst>
              <a:ext uri="{FF2B5EF4-FFF2-40B4-BE49-F238E27FC236}">
                <a16:creationId xmlns:a16="http://schemas.microsoft.com/office/drawing/2014/main" id="{61925602-759F-4675-8FE5-CEFBD85C9A4E}"/>
              </a:ext>
            </a:extLst>
          </p:cNvPr>
          <p:cNvSpPr>
            <a:spLocks noGrp="1"/>
          </p:cNvSpPr>
          <p:nvPr>
            <p:ph type="title"/>
          </p:nvPr>
        </p:nvSpPr>
        <p:spPr>
          <a:xfrm>
            <a:off x="216000" y="0"/>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a:extLst>
              <a:ext uri="{FF2B5EF4-FFF2-40B4-BE49-F238E27FC236}">
                <a16:creationId xmlns:a16="http://schemas.microsoft.com/office/drawing/2014/main" id="{C1EF4575-141F-4C7A-A9C1-D39A15919637}"/>
              </a:ext>
            </a:extLst>
          </p:cNvPr>
          <p:cNvSpPr>
            <a:spLocks noGrp="1"/>
          </p:cNvSpPr>
          <p:nvPr>
            <p:ph type="body" idx="1"/>
          </p:nvPr>
        </p:nvSpPr>
        <p:spPr>
          <a:xfrm>
            <a:off x="216000" y="1337703"/>
            <a:ext cx="11801190" cy="4547626"/>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82439E0E-1DA9-47D9-AAB5-A45E7D5BE2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ltLang="zh-CN"/>
              <a:t>2026/10/15</a:t>
            </a:r>
            <a:endParaRPr lang="zh-CN" altLang="en-US"/>
          </a:p>
        </p:txBody>
      </p:sp>
      <p:sp>
        <p:nvSpPr>
          <p:cNvPr id="5" name="页脚占位符 4">
            <a:extLst>
              <a:ext uri="{FF2B5EF4-FFF2-40B4-BE49-F238E27FC236}">
                <a16:creationId xmlns:a16="http://schemas.microsoft.com/office/drawing/2014/main" id="{3347D590-3E86-4848-92FD-F7755BA6A9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a:t>INSTR2026@Hefei</a:t>
            </a:r>
            <a:endParaRPr lang="zh-CN" altLang="en-US"/>
          </a:p>
        </p:txBody>
      </p:sp>
      <p:sp>
        <p:nvSpPr>
          <p:cNvPr id="6" name="灯片编号占位符 5">
            <a:extLst>
              <a:ext uri="{FF2B5EF4-FFF2-40B4-BE49-F238E27FC236}">
                <a16:creationId xmlns:a16="http://schemas.microsoft.com/office/drawing/2014/main" id="{40802A35-5EC5-400A-9E06-A0DBF3AFF3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E24B46-FA6D-4932-BF3F-10B736D04901}" type="slidenum">
              <a:rPr lang="zh-CN" altLang="en-US" smtClean="0"/>
              <a:t>‹#›</a:t>
            </a:fld>
            <a:endParaRPr lang="zh-CN" altLang="en-US"/>
          </a:p>
        </p:txBody>
      </p:sp>
      <p:pic>
        <p:nvPicPr>
          <p:cNvPr id="7" name="Picture 2" descr="logo">
            <a:extLst>
              <a:ext uri="{FF2B5EF4-FFF2-40B4-BE49-F238E27FC236}">
                <a16:creationId xmlns:a16="http://schemas.microsoft.com/office/drawing/2014/main" id="{5EF252AA-3D09-41A8-953C-C2010A043526}"/>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t="6128" r="72128" b="-1"/>
          <a:stretch/>
        </p:blipFill>
        <p:spPr bwMode="auto">
          <a:xfrm>
            <a:off x="11097998" y="199886"/>
            <a:ext cx="990628" cy="559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0453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ransition>
    <p:fade/>
  </p:transition>
  <p:hf hd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tags" Target="../tags/tag1.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notesSlide" Target="../notesSlides/notesSlide3.xml"/><Relationship Id="rId26" Type="http://schemas.openxmlformats.org/officeDocument/2006/relationships/image" Target="../media/image15.jpeg"/><Relationship Id="rId3" Type="http://schemas.openxmlformats.org/officeDocument/2006/relationships/tags" Target="../tags/tag4.xml"/><Relationship Id="rId21" Type="http://schemas.openxmlformats.org/officeDocument/2006/relationships/image" Target="../media/image10.png"/><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slideLayout" Target="../slideLayouts/slideLayout8.xml"/><Relationship Id="rId25" Type="http://schemas.openxmlformats.org/officeDocument/2006/relationships/image" Target="../media/image14.jpeg"/><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image" Target="../media/image9.jpe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image" Target="../media/image13.jpeg"/><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image" Target="../media/image12.jpeg"/><Relationship Id="rId10" Type="http://schemas.openxmlformats.org/officeDocument/2006/relationships/tags" Target="../tags/tag11.xml"/><Relationship Id="rId19" Type="http://schemas.openxmlformats.org/officeDocument/2006/relationships/image" Target="../media/image8.jpe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jpeg"/><Relationship Id="rId7" Type="http://schemas.openxmlformats.org/officeDocument/2006/relationships/image" Target="../media/image30.jpeg"/><Relationship Id="rId12"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9.jpg"/><Relationship Id="rId11" Type="http://schemas.openxmlformats.org/officeDocument/2006/relationships/image" Target="../media/image34.jpeg"/><Relationship Id="rId5" Type="http://schemas.openxmlformats.org/officeDocument/2006/relationships/image" Target="../media/image28.jpeg"/><Relationship Id="rId10" Type="http://schemas.openxmlformats.org/officeDocument/2006/relationships/image" Target="../media/image33.png"/><Relationship Id="rId4" Type="http://schemas.openxmlformats.org/officeDocument/2006/relationships/image" Target="../media/image27.jpeg"/><Relationship Id="rId9"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40.jpe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emf"/></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hyperlink" Target="https://user.csns.ihep.ac.cn/backn-publications-standalone/" TargetMode="External"/><Relationship Id="rId2" Type="http://schemas.openxmlformats.org/officeDocument/2006/relationships/image" Target="../media/image51.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2.png"/><Relationship Id="rId7" Type="http://schemas.openxmlformats.org/officeDocument/2006/relationships/diagramQuickStyle" Target="../diagrams/quickStyle1.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53.png"/><Relationship Id="rId9" Type="http://schemas.microsoft.com/office/2007/relationships/diagramDrawing" Target="../diagrams/drawing1.xml"/></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56.png"/><Relationship Id="rId5" Type="http://schemas.openxmlformats.org/officeDocument/2006/relationships/notesSlide" Target="../notesSlides/notesSlide18.xml"/><Relationship Id="rId4"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8" Type="http://schemas.openxmlformats.org/officeDocument/2006/relationships/image" Target="../media/image60.pn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59.png"/><Relationship Id="rId5" Type="http://schemas.microsoft.com/office/2007/relationships/hdphoto" Target="../media/hdphoto3.wdp"/><Relationship Id="rId10" Type="http://schemas.openxmlformats.org/officeDocument/2006/relationships/image" Target="../media/image61.png"/><Relationship Id="rId4" Type="http://schemas.openxmlformats.org/officeDocument/2006/relationships/image" Target="../media/image58.png"/><Relationship Id="rId9" Type="http://schemas.microsoft.com/office/2007/relationships/hdphoto" Target="../media/hdphoto5.wdp"/></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29.xml.rels><?xml version="1.0" encoding="UTF-8" standalone="yes"?>
<Relationships xmlns="http://schemas.openxmlformats.org/package/2006/relationships"><Relationship Id="rId3" Type="http://schemas.openxmlformats.org/officeDocument/2006/relationships/image" Target="../media/image72.jpeg"/><Relationship Id="rId7" Type="http://schemas.openxmlformats.org/officeDocument/2006/relationships/image" Target="../media/image76.png"/><Relationship Id="rId2" Type="http://schemas.openxmlformats.org/officeDocument/2006/relationships/image" Target="../media/image71.png"/><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3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 Id="rId5" Type="http://schemas.openxmlformats.org/officeDocument/2006/relationships/image" Target="../media/image80.png"/><Relationship Id="rId4" Type="http://schemas.openxmlformats.org/officeDocument/2006/relationships/image" Target="../media/image7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20.jpeg"/></Relationships>
</file>

<file path=ppt/slides/_rels/slide3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83.png"/><Relationship Id="rId4" Type="http://schemas.openxmlformats.org/officeDocument/2006/relationships/image" Target="../media/image82.tiff"/></Relationships>
</file>

<file path=ppt/slides/_rels/slide3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85.emf"/></Relationships>
</file>

<file path=ppt/slides/_rels/slide3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8" Type="http://schemas.openxmlformats.org/officeDocument/2006/relationships/image" Target="../media/image220.png"/><Relationship Id="rId3" Type="http://schemas.openxmlformats.org/officeDocument/2006/relationships/image" Target="../media/image86.png"/><Relationship Id="rId7" Type="http://schemas.openxmlformats.org/officeDocument/2006/relationships/image" Target="../media/image210.png"/><Relationship Id="rId12" Type="http://schemas.openxmlformats.org/officeDocument/2006/relationships/image" Target="../media/image90.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70.png"/><Relationship Id="rId11" Type="http://schemas.openxmlformats.org/officeDocument/2006/relationships/image" Target="../media/image89.emf"/><Relationship Id="rId5" Type="http://schemas.openxmlformats.org/officeDocument/2006/relationships/image" Target="../media/image190.png"/><Relationship Id="rId10" Type="http://schemas.openxmlformats.org/officeDocument/2006/relationships/image" Target="../media/image88.png"/><Relationship Id="rId4" Type="http://schemas.openxmlformats.org/officeDocument/2006/relationships/image" Target="../media/image180.png"/><Relationship Id="rId9" Type="http://schemas.openxmlformats.org/officeDocument/2006/relationships/image" Target="../media/image230.png"/></Relationships>
</file>

<file path=ppt/slides/_rels/slide3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NULL"/><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image" Target="../media/image92.png"/></Relationships>
</file>

<file path=ppt/slides/_rels/slide3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300.png"/><Relationship Id="rId7" Type="http://schemas.openxmlformats.org/officeDocument/2006/relationships/image" Target="../media/image340.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30.png"/><Relationship Id="rId5" Type="http://schemas.openxmlformats.org/officeDocument/2006/relationships/image" Target="../media/image290.png"/><Relationship Id="rId10" Type="http://schemas.openxmlformats.org/officeDocument/2006/relationships/image" Target="../media/image98.png"/><Relationship Id="rId4" Type="http://schemas.openxmlformats.org/officeDocument/2006/relationships/image" Target="../media/image310.png"/><Relationship Id="rId9" Type="http://schemas.openxmlformats.org/officeDocument/2006/relationships/image" Target="../media/image97.png"/></Relationships>
</file>

<file path=ppt/slides/_rels/slide4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101.png"/><Relationship Id="rId4" Type="http://schemas.openxmlformats.org/officeDocument/2006/relationships/image" Target="../media/image10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20.jpeg"/></Relationships>
</file>

<file path=ppt/slides/_rels/slide4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7.xml"/><Relationship Id="rId4" Type="http://schemas.openxmlformats.org/officeDocument/2006/relationships/image" Target="../media/image104.emf"/></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6.gif"/><Relationship Id="rId4" Type="http://schemas.openxmlformats.org/officeDocument/2006/relationships/image" Target="../media/image105.png"/></Relationships>
</file>

<file path=ppt/slides/_rels/slide45.xml.rels><?xml version="1.0" encoding="UTF-8" standalone="yes"?>
<Relationships xmlns="http://schemas.openxmlformats.org/package/2006/relationships"><Relationship Id="rId8" Type="http://schemas.openxmlformats.org/officeDocument/2006/relationships/image" Target="../media/image109.png"/><Relationship Id="rId3" Type="http://schemas.microsoft.com/office/2007/relationships/media" Target="../media/media3.mp4"/><Relationship Id="rId7" Type="http://schemas.openxmlformats.org/officeDocument/2006/relationships/image" Target="../media/image108.png"/><Relationship Id="rId12" Type="http://schemas.openxmlformats.org/officeDocument/2006/relationships/image" Target="../media/image113.jpe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07.png"/><Relationship Id="rId11" Type="http://schemas.openxmlformats.org/officeDocument/2006/relationships/image" Target="../media/image112.jpeg"/><Relationship Id="rId5" Type="http://schemas.openxmlformats.org/officeDocument/2006/relationships/slideLayout" Target="../slideLayouts/slideLayout7.xml"/><Relationship Id="rId10" Type="http://schemas.openxmlformats.org/officeDocument/2006/relationships/image" Target="../media/image111.jpeg"/><Relationship Id="rId4" Type="http://schemas.openxmlformats.org/officeDocument/2006/relationships/video" Target="../media/media3.mp4"/><Relationship Id="rId9" Type="http://schemas.openxmlformats.org/officeDocument/2006/relationships/image" Target="../media/image110.png"/></Relationships>
</file>

<file path=ppt/slides/_rels/slide46.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image" Target="../media/image119.jpeg"/><Relationship Id="rId2" Type="http://schemas.openxmlformats.org/officeDocument/2006/relationships/image" Target="../media/image114.png"/><Relationship Id="rId1" Type="http://schemas.openxmlformats.org/officeDocument/2006/relationships/slideLayout" Target="../slideLayouts/slideLayout7.xml"/><Relationship Id="rId6" Type="http://schemas.openxmlformats.org/officeDocument/2006/relationships/image" Target="../media/image118.png"/><Relationship Id="rId5" Type="http://schemas.openxmlformats.org/officeDocument/2006/relationships/image" Target="../media/image117.emf"/><Relationship Id="rId4" Type="http://schemas.openxmlformats.org/officeDocument/2006/relationships/image" Target="../media/image116.emf"/></Relationships>
</file>

<file path=ppt/slides/_rels/slide47.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8.xml"/><Relationship Id="rId1" Type="http://schemas.openxmlformats.org/officeDocument/2006/relationships/tags" Target="../tags/tag21.xml"/><Relationship Id="rId5" Type="http://schemas.openxmlformats.org/officeDocument/2006/relationships/image" Target="../media/image20.jpeg"/><Relationship Id="rId4" Type="http://schemas.openxmlformats.org/officeDocument/2006/relationships/image" Target="../media/image19.jpeg"/></Relationships>
</file>

<file path=ppt/slides/_rels/slide50.xml.rels><?xml version="1.0" encoding="UTF-8" standalone="yes"?>
<Relationships xmlns="http://schemas.openxmlformats.org/package/2006/relationships"><Relationship Id="rId8" Type="http://schemas.openxmlformats.org/officeDocument/2006/relationships/image" Target="../media/image128.jpeg"/><Relationship Id="rId13" Type="http://schemas.openxmlformats.org/officeDocument/2006/relationships/image" Target="../media/image133.jpeg"/><Relationship Id="rId18" Type="http://schemas.openxmlformats.org/officeDocument/2006/relationships/image" Target="../media/image138.jpeg"/><Relationship Id="rId3" Type="http://schemas.openxmlformats.org/officeDocument/2006/relationships/image" Target="../media/image123.png"/><Relationship Id="rId21" Type="http://schemas.openxmlformats.org/officeDocument/2006/relationships/image" Target="../media/image141.jpeg"/><Relationship Id="rId7" Type="http://schemas.openxmlformats.org/officeDocument/2006/relationships/image" Target="../media/image127.jpeg"/><Relationship Id="rId12" Type="http://schemas.openxmlformats.org/officeDocument/2006/relationships/image" Target="../media/image132.jpeg"/><Relationship Id="rId17" Type="http://schemas.openxmlformats.org/officeDocument/2006/relationships/image" Target="../media/image137.jpeg"/><Relationship Id="rId2" Type="http://schemas.openxmlformats.org/officeDocument/2006/relationships/image" Target="../media/image122.jpeg"/><Relationship Id="rId16" Type="http://schemas.openxmlformats.org/officeDocument/2006/relationships/image" Target="../media/image136.jpeg"/><Relationship Id="rId20" Type="http://schemas.openxmlformats.org/officeDocument/2006/relationships/image" Target="../media/image140.jpeg"/><Relationship Id="rId1" Type="http://schemas.openxmlformats.org/officeDocument/2006/relationships/slideLayout" Target="../slideLayouts/slideLayout2.xml"/><Relationship Id="rId6" Type="http://schemas.openxmlformats.org/officeDocument/2006/relationships/image" Target="../media/image126.jpg"/><Relationship Id="rId11" Type="http://schemas.openxmlformats.org/officeDocument/2006/relationships/image" Target="../media/image131.jpeg"/><Relationship Id="rId5" Type="http://schemas.openxmlformats.org/officeDocument/2006/relationships/image" Target="../media/image125.png"/><Relationship Id="rId15" Type="http://schemas.openxmlformats.org/officeDocument/2006/relationships/image" Target="../media/image135.jpg"/><Relationship Id="rId10" Type="http://schemas.openxmlformats.org/officeDocument/2006/relationships/image" Target="../media/image130.jpeg"/><Relationship Id="rId19" Type="http://schemas.openxmlformats.org/officeDocument/2006/relationships/image" Target="../media/image139.jpeg"/><Relationship Id="rId4" Type="http://schemas.openxmlformats.org/officeDocument/2006/relationships/image" Target="../media/image124.png"/><Relationship Id="rId9" Type="http://schemas.openxmlformats.org/officeDocument/2006/relationships/image" Target="../media/image129.png"/><Relationship Id="rId14" Type="http://schemas.openxmlformats.org/officeDocument/2006/relationships/image" Target="../media/image134.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43.png"/><Relationship Id="rId4" Type="http://schemas.openxmlformats.org/officeDocument/2006/relationships/image" Target="../media/image1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a:extLst>
              <a:ext uri="{FF2B5EF4-FFF2-40B4-BE49-F238E27FC236}">
                <a16:creationId xmlns:a16="http://schemas.microsoft.com/office/drawing/2014/main" id="{D47F9DE8-7DFC-541B-086C-2DE916144FD3}"/>
              </a:ext>
            </a:extLst>
          </p:cNvPr>
          <p:cNvSpPr>
            <a:spLocks noGrp="1"/>
          </p:cNvSpPr>
          <p:nvPr>
            <p:ph type="subTitle" idx="1"/>
          </p:nvPr>
        </p:nvSpPr>
        <p:spPr>
          <a:xfrm>
            <a:off x="156881" y="5190367"/>
            <a:ext cx="8543366" cy="934642"/>
          </a:xfrm>
        </p:spPr>
        <p:txBody>
          <a:bodyPr/>
          <a:lstStyle/>
          <a:p>
            <a:r>
              <a:rPr lang="en-US" altLang="zh-CN" i="1" dirty="0" err="1">
                <a:solidFill>
                  <a:schemeClr val="bg2">
                    <a:lumMod val="75000"/>
                  </a:schemeClr>
                </a:solidFill>
              </a:rPr>
              <a:t>Ruirui</a:t>
            </a:r>
            <a:r>
              <a:rPr lang="en-US" altLang="zh-CN" i="1" dirty="0">
                <a:solidFill>
                  <a:schemeClr val="bg2">
                    <a:lumMod val="75000"/>
                  </a:schemeClr>
                </a:solidFill>
              </a:rPr>
              <a:t> Fan </a:t>
            </a:r>
          </a:p>
          <a:p>
            <a:r>
              <a:rPr lang="en-US" altLang="zh-CN" i="1" dirty="0">
                <a:solidFill>
                  <a:schemeClr val="bg2">
                    <a:lumMod val="75000"/>
                  </a:schemeClr>
                </a:solidFill>
              </a:rPr>
              <a:t>Institute of High Energy Physics, CAS</a:t>
            </a:r>
            <a:endParaRPr lang="zh-CN" altLang="en-US" i="1" dirty="0">
              <a:solidFill>
                <a:schemeClr val="bg2">
                  <a:lumMod val="75000"/>
                </a:schemeClr>
              </a:solidFill>
            </a:endParaRPr>
          </a:p>
        </p:txBody>
      </p:sp>
      <p:sp>
        <p:nvSpPr>
          <p:cNvPr id="2" name="标题 1">
            <a:extLst>
              <a:ext uri="{FF2B5EF4-FFF2-40B4-BE49-F238E27FC236}">
                <a16:creationId xmlns:a16="http://schemas.microsoft.com/office/drawing/2014/main" id="{6AC0BA39-178F-4811-3CF5-DB64E2DB2B57}"/>
              </a:ext>
            </a:extLst>
          </p:cNvPr>
          <p:cNvSpPr>
            <a:spLocks noGrp="1"/>
          </p:cNvSpPr>
          <p:nvPr>
            <p:ph type="ctrTitle"/>
          </p:nvPr>
        </p:nvSpPr>
        <p:spPr>
          <a:xfrm>
            <a:off x="156880" y="4116959"/>
            <a:ext cx="12035120" cy="934642"/>
          </a:xfrm>
        </p:spPr>
        <p:txBody>
          <a:bodyPr>
            <a:noAutofit/>
          </a:bodyPr>
          <a:lstStyle/>
          <a:p>
            <a:r>
              <a:rPr lang="en-US" altLang="zh-CN" sz="3200" dirty="0">
                <a:solidFill>
                  <a:srgbClr val="0070C0"/>
                </a:solidFill>
                <a:effectLst>
                  <a:outerShdw blurRad="38100" dist="38100" dir="2700000" algn="tl">
                    <a:srgbClr val="000000">
                      <a:alpha val="43137"/>
                    </a:srgbClr>
                  </a:outerShdw>
                </a:effectLst>
              </a:rPr>
              <a:t>Beam Facilities at China Spallation Neutron Source</a:t>
            </a:r>
            <a:endParaRPr lang="zh-CN" altLang="en-US" sz="3200" dirty="0">
              <a:solidFill>
                <a:srgbClr val="0070C0"/>
              </a:solidFill>
              <a:effectLst>
                <a:outerShdw blurRad="38100" dist="38100" dir="2700000" algn="tl">
                  <a:srgbClr val="000000">
                    <a:alpha val="43137"/>
                  </a:srgbClr>
                </a:outerShdw>
              </a:effectLst>
            </a:endParaRPr>
          </a:p>
        </p:txBody>
      </p:sp>
      <p:sp>
        <p:nvSpPr>
          <p:cNvPr id="4" name="日期占位符 3">
            <a:extLst>
              <a:ext uri="{FF2B5EF4-FFF2-40B4-BE49-F238E27FC236}">
                <a16:creationId xmlns:a16="http://schemas.microsoft.com/office/drawing/2014/main" id="{A626ECA9-F496-4071-9C94-651866FF81E4}"/>
              </a:ext>
            </a:extLst>
          </p:cNvPr>
          <p:cNvSpPr>
            <a:spLocks noGrp="1"/>
          </p:cNvSpPr>
          <p:nvPr>
            <p:ph type="dt" sz="half" idx="10"/>
          </p:nvPr>
        </p:nvSpPr>
        <p:spPr/>
        <p:txBody>
          <a:bodyPr/>
          <a:lstStyle/>
          <a:p>
            <a:r>
              <a:rPr lang="en-US" altLang="zh-CN"/>
              <a:t>2026/10/15</a:t>
            </a:r>
            <a:endParaRPr lang="zh-CN" altLang="en-US"/>
          </a:p>
        </p:txBody>
      </p:sp>
      <p:sp>
        <p:nvSpPr>
          <p:cNvPr id="5" name="页脚占位符 4">
            <a:extLst>
              <a:ext uri="{FF2B5EF4-FFF2-40B4-BE49-F238E27FC236}">
                <a16:creationId xmlns:a16="http://schemas.microsoft.com/office/drawing/2014/main" id="{80CF7714-564B-48A1-8890-FD04331BCA7F}"/>
              </a:ext>
            </a:extLst>
          </p:cNvPr>
          <p:cNvSpPr>
            <a:spLocks noGrp="1"/>
          </p:cNvSpPr>
          <p:nvPr>
            <p:ph type="ftr" sz="quarter" idx="11"/>
          </p:nvPr>
        </p:nvSpPr>
        <p:spPr/>
        <p:txBody>
          <a:bodyPr/>
          <a:lstStyle/>
          <a:p>
            <a:r>
              <a:rPr lang="en-US" altLang="zh-CN"/>
              <a:t>INSTR2026@Hefei</a:t>
            </a:r>
            <a:endParaRPr lang="zh-CN" altLang="en-US"/>
          </a:p>
        </p:txBody>
      </p:sp>
      <p:sp>
        <p:nvSpPr>
          <p:cNvPr id="6" name="灯片编号占位符 5">
            <a:extLst>
              <a:ext uri="{FF2B5EF4-FFF2-40B4-BE49-F238E27FC236}">
                <a16:creationId xmlns:a16="http://schemas.microsoft.com/office/drawing/2014/main" id="{7A50B902-EC42-4742-B87D-DC924E880140}"/>
              </a:ext>
            </a:extLst>
          </p:cNvPr>
          <p:cNvSpPr>
            <a:spLocks noGrp="1"/>
          </p:cNvSpPr>
          <p:nvPr>
            <p:ph type="sldNum" sz="quarter" idx="12"/>
          </p:nvPr>
        </p:nvSpPr>
        <p:spPr/>
        <p:txBody>
          <a:bodyPr/>
          <a:lstStyle/>
          <a:p>
            <a:fld id="{65E24B46-FA6D-4932-BF3F-10B736D04901}" type="slidenum">
              <a:rPr lang="zh-CN" altLang="en-US" smtClean="0"/>
              <a:t>1</a:t>
            </a:fld>
            <a:endParaRPr lang="zh-CN" altLang="en-US"/>
          </a:p>
        </p:txBody>
      </p:sp>
    </p:spTree>
    <p:extLst>
      <p:ext uri="{BB962C8B-B14F-4D97-AF65-F5344CB8AC3E}">
        <p14:creationId xmlns:p14="http://schemas.microsoft.com/office/powerpoint/2010/main" val="3891718060"/>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583A-0A9D-1834-12B9-A37F275AEE1A}"/>
              </a:ext>
            </a:extLst>
          </p:cNvPr>
          <p:cNvSpPr>
            <a:spLocks noGrp="1"/>
          </p:cNvSpPr>
          <p:nvPr>
            <p:ph type="title"/>
          </p:nvPr>
        </p:nvSpPr>
        <p:spPr/>
        <p:txBody>
          <a:bodyPr/>
          <a:lstStyle/>
          <a:p>
            <a:r>
              <a:rPr lang="zh-CN" altLang="en-US" dirty="0"/>
              <a:t>中国散裂中子源</a:t>
            </a:r>
          </a:p>
        </p:txBody>
      </p:sp>
      <p:sp>
        <p:nvSpPr>
          <p:cNvPr id="3" name="文本占位符 2">
            <a:extLst>
              <a:ext uri="{FF2B5EF4-FFF2-40B4-BE49-F238E27FC236}">
                <a16:creationId xmlns:a16="http://schemas.microsoft.com/office/drawing/2014/main" id="{D752681C-CF10-F2B3-BF4A-7C47407D5BAE}"/>
              </a:ext>
            </a:extLst>
          </p:cNvPr>
          <p:cNvSpPr>
            <a:spLocks noGrp="1"/>
          </p:cNvSpPr>
          <p:nvPr>
            <p:ph type="body" idx="1"/>
          </p:nvPr>
        </p:nvSpPr>
        <p:spPr/>
        <p:txBody>
          <a:bodyPr/>
          <a:lstStyle/>
          <a:p>
            <a:r>
              <a:rPr lang="en-US" altLang="zh-CN" dirty="0"/>
              <a:t>China Spallation Neutron Source</a:t>
            </a:r>
            <a:endParaRPr lang="zh-CN" altLang="en-US" dirty="0"/>
          </a:p>
        </p:txBody>
      </p:sp>
      <p:sp>
        <p:nvSpPr>
          <p:cNvPr id="4" name="日期占位符 3">
            <a:extLst>
              <a:ext uri="{FF2B5EF4-FFF2-40B4-BE49-F238E27FC236}">
                <a16:creationId xmlns:a16="http://schemas.microsoft.com/office/drawing/2014/main" id="{D99B5362-60DC-400A-9564-356AED718D92}"/>
              </a:ext>
            </a:extLst>
          </p:cNvPr>
          <p:cNvSpPr>
            <a:spLocks noGrp="1"/>
          </p:cNvSpPr>
          <p:nvPr>
            <p:ph type="dt" sz="half" idx="10"/>
          </p:nvPr>
        </p:nvSpPr>
        <p:spPr/>
        <p:txBody>
          <a:bodyPr/>
          <a:lstStyle/>
          <a:p>
            <a:r>
              <a:rPr lang="en-US" altLang="zh-CN"/>
              <a:t>2026/10/15</a:t>
            </a:r>
            <a:endParaRPr lang="zh-CN" altLang="en-US"/>
          </a:p>
        </p:txBody>
      </p:sp>
      <p:sp>
        <p:nvSpPr>
          <p:cNvPr id="5" name="页脚占位符 4">
            <a:extLst>
              <a:ext uri="{FF2B5EF4-FFF2-40B4-BE49-F238E27FC236}">
                <a16:creationId xmlns:a16="http://schemas.microsoft.com/office/drawing/2014/main" id="{81AC3311-D844-48F0-9B14-7F65A6C2DDB8}"/>
              </a:ext>
            </a:extLst>
          </p:cNvPr>
          <p:cNvSpPr>
            <a:spLocks noGrp="1"/>
          </p:cNvSpPr>
          <p:nvPr>
            <p:ph type="ftr" sz="quarter" idx="11"/>
          </p:nvPr>
        </p:nvSpPr>
        <p:spPr/>
        <p:txBody>
          <a:bodyPr/>
          <a:lstStyle/>
          <a:p>
            <a:r>
              <a:rPr lang="en-US" altLang="zh-CN"/>
              <a:t>INSTR2026@Hefei</a:t>
            </a:r>
            <a:endParaRPr lang="zh-CN" altLang="en-US"/>
          </a:p>
        </p:txBody>
      </p:sp>
      <p:sp>
        <p:nvSpPr>
          <p:cNvPr id="6" name="灯片编号占位符 5">
            <a:extLst>
              <a:ext uri="{FF2B5EF4-FFF2-40B4-BE49-F238E27FC236}">
                <a16:creationId xmlns:a16="http://schemas.microsoft.com/office/drawing/2014/main" id="{FC15A01F-CC68-4D92-83DE-06334F801280}"/>
              </a:ext>
            </a:extLst>
          </p:cNvPr>
          <p:cNvSpPr>
            <a:spLocks noGrp="1"/>
          </p:cNvSpPr>
          <p:nvPr>
            <p:ph type="sldNum" sz="quarter" idx="12"/>
          </p:nvPr>
        </p:nvSpPr>
        <p:spPr/>
        <p:txBody>
          <a:bodyPr/>
          <a:lstStyle/>
          <a:p>
            <a:fld id="{65E24B46-FA6D-4932-BF3F-10B736D04901}" type="slidenum">
              <a:rPr lang="zh-CN" altLang="en-US" smtClean="0"/>
              <a:t>2</a:t>
            </a:fld>
            <a:endParaRPr lang="zh-CN" altLang="en-US"/>
          </a:p>
        </p:txBody>
      </p:sp>
    </p:spTree>
    <p:extLst>
      <p:ext uri="{BB962C8B-B14F-4D97-AF65-F5344CB8AC3E}">
        <p14:creationId xmlns:p14="http://schemas.microsoft.com/office/powerpoint/2010/main" val="191810878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4FD926F-C1DF-4C61-9861-7BA50A63DFB5}"/>
              </a:ext>
            </a:extLst>
          </p:cNvPr>
          <p:cNvSpPr>
            <a:spLocks noGrp="1"/>
          </p:cNvSpPr>
          <p:nvPr>
            <p:ph type="title"/>
          </p:nvPr>
        </p:nvSpPr>
        <p:spPr>
          <a:xfrm>
            <a:off x="396875" y="498252"/>
            <a:ext cx="10515600" cy="547688"/>
          </a:xfrm>
        </p:spPr>
        <p:txBody>
          <a:bodyPr>
            <a:normAutofit fontScale="90000"/>
          </a:bodyPr>
          <a:lstStyle/>
          <a:p>
            <a:r>
              <a:rPr lang="en-US" altLang="zh-CN" dirty="0">
                <a:latin typeface="+mn-lt"/>
              </a:rPr>
              <a:t>China Spallation Neutron Source</a:t>
            </a:r>
            <a:endParaRPr lang="zh-CN" altLang="en-US" dirty="0">
              <a:latin typeface="+mn-lt"/>
            </a:endParaRPr>
          </a:p>
        </p:txBody>
      </p:sp>
      <p:sp>
        <p:nvSpPr>
          <p:cNvPr id="4" name="日期占位符 3">
            <a:extLst>
              <a:ext uri="{FF2B5EF4-FFF2-40B4-BE49-F238E27FC236}">
                <a16:creationId xmlns:a16="http://schemas.microsoft.com/office/drawing/2014/main" id="{744E058A-3C26-B2B0-1244-542297E0C930}"/>
              </a:ext>
            </a:extLst>
          </p:cNvPr>
          <p:cNvSpPr>
            <a:spLocks noGrp="1"/>
          </p:cNvSpPr>
          <p:nvPr>
            <p:ph type="dt" sz="half" idx="10"/>
          </p:nvPr>
        </p:nvSpPr>
        <p:spPr/>
        <p:txBody>
          <a:bodyPr/>
          <a:lstStyle/>
          <a:p>
            <a:r>
              <a:rPr lang="en-US" altLang="zh-CN"/>
              <a:t>2026/10/15</a:t>
            </a:r>
            <a:endParaRPr lang="zh-CN" altLang="en-US"/>
          </a:p>
        </p:txBody>
      </p:sp>
      <p:sp>
        <p:nvSpPr>
          <p:cNvPr id="10" name="页脚占位符 9">
            <a:extLst>
              <a:ext uri="{FF2B5EF4-FFF2-40B4-BE49-F238E27FC236}">
                <a16:creationId xmlns:a16="http://schemas.microsoft.com/office/drawing/2014/main" id="{A3304A13-C025-4082-A11C-9056AF656377}"/>
              </a:ext>
            </a:extLst>
          </p:cNvPr>
          <p:cNvSpPr>
            <a:spLocks noGrp="1"/>
          </p:cNvSpPr>
          <p:nvPr>
            <p:ph type="ftr" sz="quarter" idx="11"/>
          </p:nvPr>
        </p:nvSpPr>
        <p:spPr/>
        <p:txBody>
          <a:bodyPr/>
          <a:lstStyle/>
          <a:p>
            <a:r>
              <a:rPr lang="en-US" altLang="zh-CN"/>
              <a:t>INSTR2026@Hefei</a:t>
            </a:r>
            <a:endParaRPr lang="zh-CN" altLang="en-US"/>
          </a:p>
        </p:txBody>
      </p:sp>
      <p:sp>
        <p:nvSpPr>
          <p:cNvPr id="5" name="灯片编号占位符 4">
            <a:extLst>
              <a:ext uri="{FF2B5EF4-FFF2-40B4-BE49-F238E27FC236}">
                <a16:creationId xmlns:a16="http://schemas.microsoft.com/office/drawing/2014/main" id="{B142D310-C3BA-41AD-A24F-65CE318752B7}"/>
              </a:ext>
            </a:extLst>
          </p:cNvPr>
          <p:cNvSpPr>
            <a:spLocks noGrp="1"/>
          </p:cNvSpPr>
          <p:nvPr>
            <p:ph type="sldNum" sz="quarter" idx="12"/>
          </p:nvPr>
        </p:nvSpPr>
        <p:spPr/>
        <p:txBody>
          <a:bodyPr/>
          <a:lstStyle/>
          <a:p>
            <a:fld id="{716D2C83-F69D-459D-8AE4-D205218AB0D4}" type="slidenum">
              <a:rPr lang="zh-CN" altLang="en-US" smtClean="0"/>
              <a:t>3</a:t>
            </a:fld>
            <a:endParaRPr lang="zh-CN" altLang="en-US"/>
          </a:p>
        </p:txBody>
      </p:sp>
      <p:pic>
        <p:nvPicPr>
          <p:cNvPr id="9" name="内容占位符 5">
            <a:extLst>
              <a:ext uri="{FF2B5EF4-FFF2-40B4-BE49-F238E27FC236}">
                <a16:creationId xmlns:a16="http://schemas.microsoft.com/office/drawing/2014/main" id="{104E4448-BE57-489C-AFD7-2FC29FAE37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0992" y="1839403"/>
            <a:ext cx="5768988" cy="3245431"/>
          </a:xfrm>
          <a:prstGeom prst="rect">
            <a:avLst/>
          </a:prstGeom>
          <a:ln>
            <a:noFill/>
          </a:ln>
          <a:effectLst>
            <a:outerShdw blurRad="292100" dist="139700" dir="2700000" algn="tl" rotWithShape="0">
              <a:srgbClr val="333333">
                <a:alpha val="65000"/>
              </a:srgbClr>
            </a:outerShdw>
          </a:effectLst>
        </p:spPr>
      </p:pic>
      <p:sp>
        <p:nvSpPr>
          <p:cNvPr id="7" name="矩形 6">
            <a:extLst>
              <a:ext uri="{FF2B5EF4-FFF2-40B4-BE49-F238E27FC236}">
                <a16:creationId xmlns:a16="http://schemas.microsoft.com/office/drawing/2014/main" id="{442DAD3E-0832-46AA-B20F-647D8F666BAB}"/>
              </a:ext>
            </a:extLst>
          </p:cNvPr>
          <p:cNvSpPr/>
          <p:nvPr/>
        </p:nvSpPr>
        <p:spPr>
          <a:xfrm>
            <a:off x="7763862" y="3878183"/>
            <a:ext cx="2406428" cy="369332"/>
          </a:xfrm>
          <a:prstGeom prst="rect">
            <a:avLst/>
          </a:prstGeom>
        </p:spPr>
        <p:txBody>
          <a:bodyPr wrap="none">
            <a:spAutoFit/>
          </a:bodyPr>
          <a:lstStyle/>
          <a:p>
            <a:r>
              <a:rPr lang="zh-CN" altLang="en-US" dirty="0">
                <a:solidFill>
                  <a:srgbClr val="FFC000"/>
                </a:solidFill>
                <a:latin typeface="Aharoni" panose="02010803020104030203" pitchFamily="2" charset="-79"/>
                <a:cs typeface="Aharoni" panose="02010803020104030203" pitchFamily="2" charset="-79"/>
              </a:rPr>
              <a:t>bird view of campus</a:t>
            </a:r>
          </a:p>
        </p:txBody>
      </p:sp>
      <p:grpSp>
        <p:nvGrpSpPr>
          <p:cNvPr id="1241" name="组合 1240">
            <a:extLst>
              <a:ext uri="{FF2B5EF4-FFF2-40B4-BE49-F238E27FC236}">
                <a16:creationId xmlns:a16="http://schemas.microsoft.com/office/drawing/2014/main" id="{25F79E28-989C-9FD1-5F5E-FCB25D151C4B}"/>
              </a:ext>
            </a:extLst>
          </p:cNvPr>
          <p:cNvGrpSpPr/>
          <p:nvPr/>
        </p:nvGrpSpPr>
        <p:grpSpPr>
          <a:xfrm>
            <a:off x="1029739" y="1272220"/>
            <a:ext cx="4624936" cy="4565150"/>
            <a:chOff x="1209872" y="1321685"/>
            <a:chExt cx="3547958" cy="3853917"/>
          </a:xfrm>
        </p:grpSpPr>
        <p:sp>
          <p:nvSpPr>
            <p:cNvPr id="1094" name="Freeform 830">
              <a:extLst>
                <a:ext uri="{FF2B5EF4-FFF2-40B4-BE49-F238E27FC236}">
                  <a16:creationId xmlns:a16="http://schemas.microsoft.com/office/drawing/2014/main" id="{9EE0264D-249D-934B-0317-124F6B5F4F6F}"/>
                </a:ext>
              </a:extLst>
            </p:cNvPr>
            <p:cNvSpPr>
              <a:spLocks/>
            </p:cNvSpPr>
            <p:nvPr/>
          </p:nvSpPr>
          <p:spPr bwMode="auto">
            <a:xfrm>
              <a:off x="2541968" y="3526821"/>
              <a:ext cx="396794" cy="782374"/>
            </a:xfrm>
            <a:custGeom>
              <a:avLst/>
              <a:gdLst>
                <a:gd name="T0" fmla="*/ 55 w 59"/>
                <a:gd name="T1" fmla="*/ 31 h 103"/>
                <a:gd name="T2" fmla="*/ 52 w 59"/>
                <a:gd name="T3" fmla="*/ 25 h 103"/>
                <a:gd name="T4" fmla="*/ 46 w 59"/>
                <a:gd name="T5" fmla="*/ 17 h 103"/>
                <a:gd name="T6" fmla="*/ 41 w 59"/>
                <a:gd name="T7" fmla="*/ 17 h 103"/>
                <a:gd name="T8" fmla="*/ 36 w 59"/>
                <a:gd name="T9" fmla="*/ 18 h 103"/>
                <a:gd name="T10" fmla="*/ 30 w 59"/>
                <a:gd name="T11" fmla="*/ 18 h 103"/>
                <a:gd name="T12" fmla="*/ 26 w 59"/>
                <a:gd name="T13" fmla="*/ 17 h 103"/>
                <a:gd name="T14" fmla="*/ 25 w 59"/>
                <a:gd name="T15" fmla="*/ 10 h 103"/>
                <a:gd name="T16" fmla="*/ 21 w 59"/>
                <a:gd name="T17" fmla="*/ 8 h 103"/>
                <a:gd name="T18" fmla="*/ 19 w 59"/>
                <a:gd name="T19" fmla="*/ 1 h 103"/>
                <a:gd name="T20" fmla="*/ 14 w 59"/>
                <a:gd name="T21" fmla="*/ 1 h 103"/>
                <a:gd name="T22" fmla="*/ 10 w 59"/>
                <a:gd name="T23" fmla="*/ 6 h 103"/>
                <a:gd name="T24" fmla="*/ 4 w 59"/>
                <a:gd name="T25" fmla="*/ 11 h 103"/>
                <a:gd name="T26" fmla="*/ 2 w 59"/>
                <a:gd name="T27" fmla="*/ 17 h 103"/>
                <a:gd name="T28" fmla="*/ 10 w 59"/>
                <a:gd name="T29" fmla="*/ 27 h 103"/>
                <a:gd name="T30" fmla="*/ 10 w 59"/>
                <a:gd name="T31" fmla="*/ 33 h 103"/>
                <a:gd name="T32" fmla="*/ 11 w 59"/>
                <a:gd name="T33" fmla="*/ 42 h 103"/>
                <a:gd name="T34" fmla="*/ 18 w 59"/>
                <a:gd name="T35" fmla="*/ 56 h 103"/>
                <a:gd name="T36" fmla="*/ 17 w 59"/>
                <a:gd name="T37" fmla="*/ 66 h 103"/>
                <a:gd name="T38" fmla="*/ 13 w 59"/>
                <a:gd name="T39" fmla="*/ 73 h 103"/>
                <a:gd name="T40" fmla="*/ 13 w 59"/>
                <a:gd name="T41" fmla="*/ 77 h 103"/>
                <a:gd name="T42" fmla="*/ 11 w 59"/>
                <a:gd name="T43" fmla="*/ 84 h 103"/>
                <a:gd name="T44" fmla="*/ 15 w 59"/>
                <a:gd name="T45" fmla="*/ 87 h 103"/>
                <a:gd name="T46" fmla="*/ 19 w 59"/>
                <a:gd name="T47" fmla="*/ 91 h 103"/>
                <a:gd name="T48" fmla="*/ 23 w 59"/>
                <a:gd name="T49" fmla="*/ 97 h 103"/>
                <a:gd name="T50" fmla="*/ 29 w 59"/>
                <a:gd name="T51" fmla="*/ 97 h 103"/>
                <a:gd name="T52" fmla="*/ 31 w 59"/>
                <a:gd name="T53" fmla="*/ 102 h 103"/>
                <a:gd name="T54" fmla="*/ 37 w 59"/>
                <a:gd name="T55" fmla="*/ 102 h 103"/>
                <a:gd name="T56" fmla="*/ 35 w 59"/>
                <a:gd name="T57" fmla="*/ 98 h 103"/>
                <a:gd name="T58" fmla="*/ 30 w 59"/>
                <a:gd name="T59" fmla="*/ 94 h 103"/>
                <a:gd name="T60" fmla="*/ 27 w 59"/>
                <a:gd name="T61" fmla="*/ 92 h 103"/>
                <a:gd name="T62" fmla="*/ 27 w 59"/>
                <a:gd name="T63" fmla="*/ 89 h 103"/>
                <a:gd name="T64" fmla="*/ 26 w 59"/>
                <a:gd name="T65" fmla="*/ 85 h 103"/>
                <a:gd name="T66" fmla="*/ 23 w 59"/>
                <a:gd name="T67" fmla="*/ 83 h 103"/>
                <a:gd name="T68" fmla="*/ 22 w 59"/>
                <a:gd name="T69" fmla="*/ 79 h 103"/>
                <a:gd name="T70" fmla="*/ 18 w 59"/>
                <a:gd name="T71" fmla="*/ 79 h 103"/>
                <a:gd name="T72" fmla="*/ 17 w 59"/>
                <a:gd name="T73" fmla="*/ 75 h 103"/>
                <a:gd name="T74" fmla="*/ 17 w 59"/>
                <a:gd name="T75" fmla="*/ 72 h 103"/>
                <a:gd name="T76" fmla="*/ 19 w 59"/>
                <a:gd name="T77" fmla="*/ 67 h 103"/>
                <a:gd name="T78" fmla="*/ 20 w 59"/>
                <a:gd name="T79" fmla="*/ 60 h 103"/>
                <a:gd name="T80" fmla="*/ 21 w 59"/>
                <a:gd name="T81" fmla="*/ 56 h 103"/>
                <a:gd name="T82" fmla="*/ 22 w 59"/>
                <a:gd name="T83" fmla="*/ 52 h 103"/>
                <a:gd name="T84" fmla="*/ 24 w 59"/>
                <a:gd name="T85" fmla="*/ 50 h 103"/>
                <a:gd name="T86" fmla="*/ 27 w 59"/>
                <a:gd name="T87" fmla="*/ 53 h 103"/>
                <a:gd name="T88" fmla="*/ 29 w 59"/>
                <a:gd name="T89" fmla="*/ 56 h 103"/>
                <a:gd name="T90" fmla="*/ 33 w 59"/>
                <a:gd name="T91" fmla="*/ 55 h 103"/>
                <a:gd name="T92" fmla="*/ 39 w 59"/>
                <a:gd name="T93" fmla="*/ 60 h 103"/>
                <a:gd name="T94" fmla="*/ 38 w 59"/>
                <a:gd name="T95" fmla="*/ 52 h 103"/>
                <a:gd name="T96" fmla="*/ 42 w 59"/>
                <a:gd name="T97" fmla="*/ 43 h 103"/>
                <a:gd name="T98" fmla="*/ 50 w 59"/>
                <a:gd name="T99" fmla="*/ 42 h 103"/>
                <a:gd name="T100" fmla="*/ 57 w 59"/>
                <a:gd name="T101" fmla="*/ 43 h 103"/>
                <a:gd name="T102" fmla="*/ 58 w 59"/>
                <a:gd name="T103" fmla="*/ 3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9" h="103">
                  <a:moveTo>
                    <a:pt x="58" y="34"/>
                  </a:moveTo>
                  <a:cubicBezTo>
                    <a:pt x="58" y="33"/>
                    <a:pt x="57" y="33"/>
                    <a:pt x="57" y="33"/>
                  </a:cubicBezTo>
                  <a:cubicBezTo>
                    <a:pt x="57" y="32"/>
                    <a:pt x="57" y="32"/>
                    <a:pt x="57" y="31"/>
                  </a:cubicBezTo>
                  <a:cubicBezTo>
                    <a:pt x="56" y="31"/>
                    <a:pt x="55" y="31"/>
                    <a:pt x="55" y="31"/>
                  </a:cubicBezTo>
                  <a:cubicBezTo>
                    <a:pt x="54" y="31"/>
                    <a:pt x="54" y="30"/>
                    <a:pt x="53" y="30"/>
                  </a:cubicBezTo>
                  <a:cubicBezTo>
                    <a:pt x="53" y="30"/>
                    <a:pt x="52" y="29"/>
                    <a:pt x="52" y="29"/>
                  </a:cubicBezTo>
                  <a:cubicBezTo>
                    <a:pt x="52" y="28"/>
                    <a:pt x="52" y="28"/>
                    <a:pt x="53" y="27"/>
                  </a:cubicBezTo>
                  <a:cubicBezTo>
                    <a:pt x="53" y="26"/>
                    <a:pt x="52" y="25"/>
                    <a:pt x="52" y="25"/>
                  </a:cubicBezTo>
                  <a:cubicBezTo>
                    <a:pt x="52" y="25"/>
                    <a:pt x="52" y="25"/>
                    <a:pt x="52" y="24"/>
                  </a:cubicBezTo>
                  <a:cubicBezTo>
                    <a:pt x="52" y="23"/>
                    <a:pt x="52" y="21"/>
                    <a:pt x="51" y="20"/>
                  </a:cubicBezTo>
                  <a:cubicBezTo>
                    <a:pt x="50" y="20"/>
                    <a:pt x="49" y="19"/>
                    <a:pt x="48" y="18"/>
                  </a:cubicBezTo>
                  <a:cubicBezTo>
                    <a:pt x="47" y="17"/>
                    <a:pt x="47" y="17"/>
                    <a:pt x="46" y="17"/>
                  </a:cubicBezTo>
                  <a:cubicBezTo>
                    <a:pt x="46" y="16"/>
                    <a:pt x="45" y="16"/>
                    <a:pt x="44" y="16"/>
                  </a:cubicBezTo>
                  <a:cubicBezTo>
                    <a:pt x="44" y="15"/>
                    <a:pt x="43" y="15"/>
                    <a:pt x="43" y="15"/>
                  </a:cubicBezTo>
                  <a:cubicBezTo>
                    <a:pt x="42" y="16"/>
                    <a:pt x="42" y="16"/>
                    <a:pt x="42" y="16"/>
                  </a:cubicBezTo>
                  <a:cubicBezTo>
                    <a:pt x="41" y="16"/>
                    <a:pt x="41" y="16"/>
                    <a:pt x="41" y="17"/>
                  </a:cubicBezTo>
                  <a:cubicBezTo>
                    <a:pt x="40" y="17"/>
                    <a:pt x="40" y="17"/>
                    <a:pt x="40" y="18"/>
                  </a:cubicBezTo>
                  <a:cubicBezTo>
                    <a:pt x="40" y="18"/>
                    <a:pt x="40" y="19"/>
                    <a:pt x="39" y="19"/>
                  </a:cubicBezTo>
                  <a:cubicBezTo>
                    <a:pt x="39" y="19"/>
                    <a:pt x="37" y="19"/>
                    <a:pt x="37" y="19"/>
                  </a:cubicBezTo>
                  <a:cubicBezTo>
                    <a:pt x="36" y="19"/>
                    <a:pt x="36" y="18"/>
                    <a:pt x="36" y="18"/>
                  </a:cubicBezTo>
                  <a:cubicBezTo>
                    <a:pt x="35" y="18"/>
                    <a:pt x="34" y="18"/>
                    <a:pt x="33" y="18"/>
                  </a:cubicBezTo>
                  <a:cubicBezTo>
                    <a:pt x="33" y="17"/>
                    <a:pt x="32" y="17"/>
                    <a:pt x="32" y="17"/>
                  </a:cubicBezTo>
                  <a:cubicBezTo>
                    <a:pt x="31" y="17"/>
                    <a:pt x="31" y="17"/>
                    <a:pt x="31" y="17"/>
                  </a:cubicBezTo>
                  <a:cubicBezTo>
                    <a:pt x="30" y="17"/>
                    <a:pt x="30" y="17"/>
                    <a:pt x="30" y="18"/>
                  </a:cubicBezTo>
                  <a:cubicBezTo>
                    <a:pt x="30" y="18"/>
                    <a:pt x="30" y="19"/>
                    <a:pt x="29" y="19"/>
                  </a:cubicBezTo>
                  <a:cubicBezTo>
                    <a:pt x="28" y="19"/>
                    <a:pt x="28" y="19"/>
                    <a:pt x="27" y="19"/>
                  </a:cubicBezTo>
                  <a:cubicBezTo>
                    <a:pt x="27" y="20"/>
                    <a:pt x="27" y="21"/>
                    <a:pt x="26" y="20"/>
                  </a:cubicBezTo>
                  <a:cubicBezTo>
                    <a:pt x="26" y="20"/>
                    <a:pt x="26" y="18"/>
                    <a:pt x="26" y="17"/>
                  </a:cubicBezTo>
                  <a:cubicBezTo>
                    <a:pt x="26" y="17"/>
                    <a:pt x="26" y="16"/>
                    <a:pt x="26" y="15"/>
                  </a:cubicBezTo>
                  <a:cubicBezTo>
                    <a:pt x="26" y="15"/>
                    <a:pt x="25" y="14"/>
                    <a:pt x="26" y="13"/>
                  </a:cubicBezTo>
                  <a:cubicBezTo>
                    <a:pt x="26" y="13"/>
                    <a:pt x="26" y="13"/>
                    <a:pt x="26" y="12"/>
                  </a:cubicBezTo>
                  <a:cubicBezTo>
                    <a:pt x="26" y="11"/>
                    <a:pt x="25" y="10"/>
                    <a:pt x="25" y="10"/>
                  </a:cubicBezTo>
                  <a:cubicBezTo>
                    <a:pt x="26" y="9"/>
                    <a:pt x="26" y="9"/>
                    <a:pt x="26" y="9"/>
                  </a:cubicBezTo>
                  <a:cubicBezTo>
                    <a:pt x="26" y="8"/>
                    <a:pt x="27" y="7"/>
                    <a:pt x="26" y="7"/>
                  </a:cubicBezTo>
                  <a:cubicBezTo>
                    <a:pt x="25" y="7"/>
                    <a:pt x="24" y="7"/>
                    <a:pt x="23" y="7"/>
                  </a:cubicBezTo>
                  <a:cubicBezTo>
                    <a:pt x="22" y="8"/>
                    <a:pt x="21" y="8"/>
                    <a:pt x="21" y="8"/>
                  </a:cubicBezTo>
                  <a:cubicBezTo>
                    <a:pt x="21" y="7"/>
                    <a:pt x="21" y="6"/>
                    <a:pt x="21" y="6"/>
                  </a:cubicBezTo>
                  <a:cubicBezTo>
                    <a:pt x="21" y="6"/>
                    <a:pt x="21" y="5"/>
                    <a:pt x="21" y="5"/>
                  </a:cubicBezTo>
                  <a:cubicBezTo>
                    <a:pt x="21" y="4"/>
                    <a:pt x="21" y="3"/>
                    <a:pt x="21" y="2"/>
                  </a:cubicBezTo>
                  <a:cubicBezTo>
                    <a:pt x="21" y="2"/>
                    <a:pt x="19" y="1"/>
                    <a:pt x="19" y="1"/>
                  </a:cubicBezTo>
                  <a:cubicBezTo>
                    <a:pt x="19" y="1"/>
                    <a:pt x="18" y="2"/>
                    <a:pt x="17" y="2"/>
                  </a:cubicBezTo>
                  <a:cubicBezTo>
                    <a:pt x="17" y="1"/>
                    <a:pt x="17" y="1"/>
                    <a:pt x="17" y="0"/>
                  </a:cubicBezTo>
                  <a:cubicBezTo>
                    <a:pt x="17" y="0"/>
                    <a:pt x="17" y="0"/>
                    <a:pt x="16" y="0"/>
                  </a:cubicBezTo>
                  <a:cubicBezTo>
                    <a:pt x="15" y="0"/>
                    <a:pt x="14" y="1"/>
                    <a:pt x="14" y="1"/>
                  </a:cubicBezTo>
                  <a:cubicBezTo>
                    <a:pt x="14" y="2"/>
                    <a:pt x="14" y="2"/>
                    <a:pt x="14" y="3"/>
                  </a:cubicBezTo>
                  <a:cubicBezTo>
                    <a:pt x="14" y="3"/>
                    <a:pt x="13" y="3"/>
                    <a:pt x="13" y="3"/>
                  </a:cubicBezTo>
                  <a:cubicBezTo>
                    <a:pt x="12" y="3"/>
                    <a:pt x="12" y="3"/>
                    <a:pt x="11" y="4"/>
                  </a:cubicBezTo>
                  <a:cubicBezTo>
                    <a:pt x="11" y="4"/>
                    <a:pt x="11" y="6"/>
                    <a:pt x="10" y="6"/>
                  </a:cubicBezTo>
                  <a:cubicBezTo>
                    <a:pt x="10" y="6"/>
                    <a:pt x="9" y="7"/>
                    <a:pt x="8" y="7"/>
                  </a:cubicBezTo>
                  <a:cubicBezTo>
                    <a:pt x="8" y="7"/>
                    <a:pt x="7" y="7"/>
                    <a:pt x="6" y="7"/>
                  </a:cubicBezTo>
                  <a:cubicBezTo>
                    <a:pt x="6" y="7"/>
                    <a:pt x="5" y="7"/>
                    <a:pt x="4" y="8"/>
                  </a:cubicBezTo>
                  <a:cubicBezTo>
                    <a:pt x="4" y="8"/>
                    <a:pt x="4" y="10"/>
                    <a:pt x="4" y="11"/>
                  </a:cubicBezTo>
                  <a:cubicBezTo>
                    <a:pt x="4" y="11"/>
                    <a:pt x="3" y="12"/>
                    <a:pt x="3" y="12"/>
                  </a:cubicBezTo>
                  <a:cubicBezTo>
                    <a:pt x="3" y="13"/>
                    <a:pt x="4" y="14"/>
                    <a:pt x="4" y="14"/>
                  </a:cubicBezTo>
                  <a:cubicBezTo>
                    <a:pt x="3" y="15"/>
                    <a:pt x="2" y="15"/>
                    <a:pt x="1" y="16"/>
                  </a:cubicBezTo>
                  <a:cubicBezTo>
                    <a:pt x="0" y="17"/>
                    <a:pt x="1" y="17"/>
                    <a:pt x="2" y="17"/>
                  </a:cubicBezTo>
                  <a:cubicBezTo>
                    <a:pt x="2" y="17"/>
                    <a:pt x="3" y="17"/>
                    <a:pt x="4" y="19"/>
                  </a:cubicBezTo>
                  <a:cubicBezTo>
                    <a:pt x="5" y="22"/>
                    <a:pt x="6" y="21"/>
                    <a:pt x="6" y="22"/>
                  </a:cubicBezTo>
                  <a:cubicBezTo>
                    <a:pt x="6" y="22"/>
                    <a:pt x="7" y="24"/>
                    <a:pt x="8" y="25"/>
                  </a:cubicBezTo>
                  <a:cubicBezTo>
                    <a:pt x="8" y="26"/>
                    <a:pt x="10" y="27"/>
                    <a:pt x="10" y="27"/>
                  </a:cubicBezTo>
                  <a:cubicBezTo>
                    <a:pt x="10" y="27"/>
                    <a:pt x="10" y="28"/>
                    <a:pt x="10" y="29"/>
                  </a:cubicBezTo>
                  <a:cubicBezTo>
                    <a:pt x="11" y="29"/>
                    <a:pt x="12" y="30"/>
                    <a:pt x="12" y="30"/>
                  </a:cubicBezTo>
                  <a:cubicBezTo>
                    <a:pt x="12" y="31"/>
                    <a:pt x="11" y="31"/>
                    <a:pt x="10" y="32"/>
                  </a:cubicBezTo>
                  <a:cubicBezTo>
                    <a:pt x="10" y="32"/>
                    <a:pt x="10" y="33"/>
                    <a:pt x="10" y="33"/>
                  </a:cubicBezTo>
                  <a:cubicBezTo>
                    <a:pt x="10" y="34"/>
                    <a:pt x="10" y="34"/>
                    <a:pt x="10" y="35"/>
                  </a:cubicBezTo>
                  <a:cubicBezTo>
                    <a:pt x="10" y="36"/>
                    <a:pt x="10" y="36"/>
                    <a:pt x="10" y="37"/>
                  </a:cubicBezTo>
                  <a:cubicBezTo>
                    <a:pt x="9" y="37"/>
                    <a:pt x="9" y="38"/>
                    <a:pt x="9" y="39"/>
                  </a:cubicBezTo>
                  <a:cubicBezTo>
                    <a:pt x="9" y="39"/>
                    <a:pt x="10" y="41"/>
                    <a:pt x="11" y="42"/>
                  </a:cubicBezTo>
                  <a:cubicBezTo>
                    <a:pt x="12" y="43"/>
                    <a:pt x="14" y="44"/>
                    <a:pt x="15" y="46"/>
                  </a:cubicBezTo>
                  <a:cubicBezTo>
                    <a:pt x="16" y="47"/>
                    <a:pt x="16" y="48"/>
                    <a:pt x="16" y="50"/>
                  </a:cubicBezTo>
                  <a:cubicBezTo>
                    <a:pt x="16" y="52"/>
                    <a:pt x="16" y="52"/>
                    <a:pt x="16" y="52"/>
                  </a:cubicBezTo>
                  <a:cubicBezTo>
                    <a:pt x="17" y="53"/>
                    <a:pt x="17" y="54"/>
                    <a:pt x="18" y="56"/>
                  </a:cubicBezTo>
                  <a:cubicBezTo>
                    <a:pt x="18" y="57"/>
                    <a:pt x="18" y="58"/>
                    <a:pt x="18" y="59"/>
                  </a:cubicBezTo>
                  <a:cubicBezTo>
                    <a:pt x="18" y="60"/>
                    <a:pt x="18" y="61"/>
                    <a:pt x="18" y="61"/>
                  </a:cubicBezTo>
                  <a:cubicBezTo>
                    <a:pt x="18" y="62"/>
                    <a:pt x="18" y="62"/>
                    <a:pt x="18" y="63"/>
                  </a:cubicBezTo>
                  <a:cubicBezTo>
                    <a:pt x="17" y="63"/>
                    <a:pt x="17" y="65"/>
                    <a:pt x="17" y="66"/>
                  </a:cubicBezTo>
                  <a:cubicBezTo>
                    <a:pt x="16" y="66"/>
                    <a:pt x="15" y="67"/>
                    <a:pt x="15" y="68"/>
                  </a:cubicBezTo>
                  <a:cubicBezTo>
                    <a:pt x="15" y="68"/>
                    <a:pt x="14" y="69"/>
                    <a:pt x="14" y="70"/>
                  </a:cubicBezTo>
                  <a:cubicBezTo>
                    <a:pt x="14" y="71"/>
                    <a:pt x="13" y="73"/>
                    <a:pt x="13" y="73"/>
                  </a:cubicBezTo>
                  <a:cubicBezTo>
                    <a:pt x="13" y="73"/>
                    <a:pt x="13" y="73"/>
                    <a:pt x="13" y="73"/>
                  </a:cubicBezTo>
                  <a:cubicBezTo>
                    <a:pt x="13" y="74"/>
                    <a:pt x="13" y="74"/>
                    <a:pt x="13" y="74"/>
                  </a:cubicBezTo>
                  <a:cubicBezTo>
                    <a:pt x="13" y="75"/>
                    <a:pt x="13" y="75"/>
                    <a:pt x="13" y="76"/>
                  </a:cubicBezTo>
                  <a:cubicBezTo>
                    <a:pt x="13" y="76"/>
                    <a:pt x="13" y="76"/>
                    <a:pt x="13" y="77"/>
                  </a:cubicBezTo>
                  <a:cubicBezTo>
                    <a:pt x="13" y="77"/>
                    <a:pt x="13" y="77"/>
                    <a:pt x="13" y="77"/>
                  </a:cubicBezTo>
                  <a:cubicBezTo>
                    <a:pt x="13" y="77"/>
                    <a:pt x="12" y="78"/>
                    <a:pt x="12" y="78"/>
                  </a:cubicBezTo>
                  <a:cubicBezTo>
                    <a:pt x="12" y="78"/>
                    <a:pt x="12" y="79"/>
                    <a:pt x="12" y="80"/>
                  </a:cubicBezTo>
                  <a:cubicBezTo>
                    <a:pt x="12" y="81"/>
                    <a:pt x="11" y="80"/>
                    <a:pt x="11" y="81"/>
                  </a:cubicBezTo>
                  <a:cubicBezTo>
                    <a:pt x="11" y="82"/>
                    <a:pt x="11" y="83"/>
                    <a:pt x="11" y="84"/>
                  </a:cubicBezTo>
                  <a:cubicBezTo>
                    <a:pt x="11" y="85"/>
                    <a:pt x="11" y="85"/>
                    <a:pt x="12" y="86"/>
                  </a:cubicBezTo>
                  <a:cubicBezTo>
                    <a:pt x="13" y="87"/>
                    <a:pt x="13" y="86"/>
                    <a:pt x="13" y="85"/>
                  </a:cubicBezTo>
                  <a:cubicBezTo>
                    <a:pt x="13" y="85"/>
                    <a:pt x="14" y="85"/>
                    <a:pt x="14" y="85"/>
                  </a:cubicBezTo>
                  <a:cubicBezTo>
                    <a:pt x="15" y="86"/>
                    <a:pt x="14" y="86"/>
                    <a:pt x="15" y="87"/>
                  </a:cubicBezTo>
                  <a:cubicBezTo>
                    <a:pt x="16" y="87"/>
                    <a:pt x="16" y="87"/>
                    <a:pt x="16" y="88"/>
                  </a:cubicBezTo>
                  <a:cubicBezTo>
                    <a:pt x="16" y="88"/>
                    <a:pt x="17" y="89"/>
                    <a:pt x="17" y="89"/>
                  </a:cubicBezTo>
                  <a:cubicBezTo>
                    <a:pt x="17" y="89"/>
                    <a:pt x="18" y="90"/>
                    <a:pt x="18" y="90"/>
                  </a:cubicBezTo>
                  <a:cubicBezTo>
                    <a:pt x="19" y="90"/>
                    <a:pt x="19" y="91"/>
                    <a:pt x="19" y="91"/>
                  </a:cubicBezTo>
                  <a:cubicBezTo>
                    <a:pt x="20" y="92"/>
                    <a:pt x="19" y="92"/>
                    <a:pt x="20" y="92"/>
                  </a:cubicBezTo>
                  <a:cubicBezTo>
                    <a:pt x="21" y="93"/>
                    <a:pt x="21" y="93"/>
                    <a:pt x="22" y="94"/>
                  </a:cubicBezTo>
                  <a:cubicBezTo>
                    <a:pt x="22" y="94"/>
                    <a:pt x="21" y="94"/>
                    <a:pt x="21" y="95"/>
                  </a:cubicBezTo>
                  <a:cubicBezTo>
                    <a:pt x="21" y="95"/>
                    <a:pt x="23" y="96"/>
                    <a:pt x="23" y="97"/>
                  </a:cubicBezTo>
                  <a:cubicBezTo>
                    <a:pt x="24" y="97"/>
                    <a:pt x="24" y="98"/>
                    <a:pt x="25" y="98"/>
                  </a:cubicBezTo>
                  <a:cubicBezTo>
                    <a:pt x="25" y="98"/>
                    <a:pt x="25" y="97"/>
                    <a:pt x="25" y="97"/>
                  </a:cubicBezTo>
                  <a:cubicBezTo>
                    <a:pt x="26" y="96"/>
                    <a:pt x="26" y="95"/>
                    <a:pt x="27" y="96"/>
                  </a:cubicBezTo>
                  <a:cubicBezTo>
                    <a:pt x="28" y="96"/>
                    <a:pt x="28" y="97"/>
                    <a:pt x="29" y="97"/>
                  </a:cubicBezTo>
                  <a:cubicBezTo>
                    <a:pt x="29" y="97"/>
                    <a:pt x="29" y="98"/>
                    <a:pt x="30" y="98"/>
                  </a:cubicBezTo>
                  <a:cubicBezTo>
                    <a:pt x="31" y="98"/>
                    <a:pt x="32" y="98"/>
                    <a:pt x="32" y="99"/>
                  </a:cubicBezTo>
                  <a:cubicBezTo>
                    <a:pt x="32" y="99"/>
                    <a:pt x="32" y="100"/>
                    <a:pt x="32" y="100"/>
                  </a:cubicBezTo>
                  <a:cubicBezTo>
                    <a:pt x="31" y="101"/>
                    <a:pt x="31" y="101"/>
                    <a:pt x="31" y="102"/>
                  </a:cubicBezTo>
                  <a:cubicBezTo>
                    <a:pt x="31" y="102"/>
                    <a:pt x="31" y="103"/>
                    <a:pt x="32" y="103"/>
                  </a:cubicBezTo>
                  <a:cubicBezTo>
                    <a:pt x="33" y="103"/>
                    <a:pt x="35" y="102"/>
                    <a:pt x="35" y="102"/>
                  </a:cubicBezTo>
                  <a:cubicBezTo>
                    <a:pt x="35" y="102"/>
                    <a:pt x="36" y="102"/>
                    <a:pt x="36" y="102"/>
                  </a:cubicBezTo>
                  <a:cubicBezTo>
                    <a:pt x="37" y="102"/>
                    <a:pt x="37" y="102"/>
                    <a:pt x="37" y="102"/>
                  </a:cubicBezTo>
                  <a:cubicBezTo>
                    <a:pt x="38" y="102"/>
                    <a:pt x="38" y="101"/>
                    <a:pt x="38" y="100"/>
                  </a:cubicBezTo>
                  <a:cubicBezTo>
                    <a:pt x="38" y="100"/>
                    <a:pt x="38" y="100"/>
                    <a:pt x="38" y="100"/>
                  </a:cubicBezTo>
                  <a:cubicBezTo>
                    <a:pt x="37" y="100"/>
                    <a:pt x="37" y="99"/>
                    <a:pt x="37" y="99"/>
                  </a:cubicBezTo>
                  <a:cubicBezTo>
                    <a:pt x="36" y="99"/>
                    <a:pt x="36" y="98"/>
                    <a:pt x="35" y="98"/>
                  </a:cubicBezTo>
                  <a:cubicBezTo>
                    <a:pt x="35" y="97"/>
                    <a:pt x="35" y="96"/>
                    <a:pt x="35" y="96"/>
                  </a:cubicBezTo>
                  <a:cubicBezTo>
                    <a:pt x="35" y="96"/>
                    <a:pt x="34" y="95"/>
                    <a:pt x="33" y="95"/>
                  </a:cubicBezTo>
                  <a:cubicBezTo>
                    <a:pt x="32" y="95"/>
                    <a:pt x="32" y="95"/>
                    <a:pt x="32" y="95"/>
                  </a:cubicBezTo>
                  <a:cubicBezTo>
                    <a:pt x="31" y="95"/>
                    <a:pt x="31" y="95"/>
                    <a:pt x="30" y="94"/>
                  </a:cubicBezTo>
                  <a:cubicBezTo>
                    <a:pt x="30" y="94"/>
                    <a:pt x="29" y="93"/>
                    <a:pt x="28" y="93"/>
                  </a:cubicBezTo>
                  <a:cubicBezTo>
                    <a:pt x="28" y="92"/>
                    <a:pt x="28" y="92"/>
                    <a:pt x="28" y="92"/>
                  </a:cubicBezTo>
                  <a:cubicBezTo>
                    <a:pt x="28" y="91"/>
                    <a:pt x="27" y="91"/>
                    <a:pt x="27" y="91"/>
                  </a:cubicBezTo>
                  <a:cubicBezTo>
                    <a:pt x="27" y="91"/>
                    <a:pt x="27" y="92"/>
                    <a:pt x="27" y="92"/>
                  </a:cubicBezTo>
                  <a:cubicBezTo>
                    <a:pt x="27" y="92"/>
                    <a:pt x="26" y="92"/>
                    <a:pt x="26" y="92"/>
                  </a:cubicBezTo>
                  <a:cubicBezTo>
                    <a:pt x="25" y="91"/>
                    <a:pt x="25" y="91"/>
                    <a:pt x="25" y="91"/>
                  </a:cubicBezTo>
                  <a:cubicBezTo>
                    <a:pt x="25" y="90"/>
                    <a:pt x="26" y="90"/>
                    <a:pt x="27" y="90"/>
                  </a:cubicBezTo>
                  <a:cubicBezTo>
                    <a:pt x="27" y="90"/>
                    <a:pt x="27" y="90"/>
                    <a:pt x="27" y="89"/>
                  </a:cubicBezTo>
                  <a:cubicBezTo>
                    <a:pt x="27" y="89"/>
                    <a:pt x="27" y="88"/>
                    <a:pt x="27" y="87"/>
                  </a:cubicBezTo>
                  <a:cubicBezTo>
                    <a:pt x="27" y="87"/>
                    <a:pt x="27" y="87"/>
                    <a:pt x="26" y="86"/>
                  </a:cubicBezTo>
                  <a:cubicBezTo>
                    <a:pt x="26" y="86"/>
                    <a:pt x="26" y="86"/>
                    <a:pt x="26" y="86"/>
                  </a:cubicBezTo>
                  <a:cubicBezTo>
                    <a:pt x="26" y="86"/>
                    <a:pt x="26" y="85"/>
                    <a:pt x="26" y="85"/>
                  </a:cubicBezTo>
                  <a:cubicBezTo>
                    <a:pt x="26" y="85"/>
                    <a:pt x="26" y="85"/>
                    <a:pt x="25" y="84"/>
                  </a:cubicBezTo>
                  <a:cubicBezTo>
                    <a:pt x="25" y="83"/>
                    <a:pt x="25" y="83"/>
                    <a:pt x="25" y="84"/>
                  </a:cubicBezTo>
                  <a:cubicBezTo>
                    <a:pt x="25" y="84"/>
                    <a:pt x="24" y="84"/>
                    <a:pt x="24" y="84"/>
                  </a:cubicBezTo>
                  <a:cubicBezTo>
                    <a:pt x="24" y="84"/>
                    <a:pt x="23" y="84"/>
                    <a:pt x="23" y="83"/>
                  </a:cubicBezTo>
                  <a:cubicBezTo>
                    <a:pt x="23" y="83"/>
                    <a:pt x="23" y="83"/>
                    <a:pt x="23" y="83"/>
                  </a:cubicBezTo>
                  <a:cubicBezTo>
                    <a:pt x="23" y="83"/>
                    <a:pt x="23" y="82"/>
                    <a:pt x="23" y="81"/>
                  </a:cubicBezTo>
                  <a:cubicBezTo>
                    <a:pt x="23" y="81"/>
                    <a:pt x="22" y="81"/>
                    <a:pt x="22" y="81"/>
                  </a:cubicBezTo>
                  <a:cubicBezTo>
                    <a:pt x="22" y="81"/>
                    <a:pt x="22" y="80"/>
                    <a:pt x="22" y="79"/>
                  </a:cubicBezTo>
                  <a:cubicBezTo>
                    <a:pt x="22" y="79"/>
                    <a:pt x="21" y="79"/>
                    <a:pt x="21" y="78"/>
                  </a:cubicBezTo>
                  <a:cubicBezTo>
                    <a:pt x="21" y="78"/>
                    <a:pt x="20" y="78"/>
                    <a:pt x="20" y="79"/>
                  </a:cubicBezTo>
                  <a:cubicBezTo>
                    <a:pt x="19" y="79"/>
                    <a:pt x="19" y="80"/>
                    <a:pt x="18" y="80"/>
                  </a:cubicBezTo>
                  <a:cubicBezTo>
                    <a:pt x="18" y="80"/>
                    <a:pt x="18" y="79"/>
                    <a:pt x="18" y="79"/>
                  </a:cubicBezTo>
                  <a:cubicBezTo>
                    <a:pt x="18" y="78"/>
                    <a:pt x="19" y="78"/>
                    <a:pt x="18" y="78"/>
                  </a:cubicBezTo>
                  <a:cubicBezTo>
                    <a:pt x="18" y="77"/>
                    <a:pt x="18" y="77"/>
                    <a:pt x="18" y="77"/>
                  </a:cubicBezTo>
                  <a:cubicBezTo>
                    <a:pt x="18" y="77"/>
                    <a:pt x="17" y="76"/>
                    <a:pt x="17" y="76"/>
                  </a:cubicBezTo>
                  <a:cubicBezTo>
                    <a:pt x="17" y="76"/>
                    <a:pt x="17" y="75"/>
                    <a:pt x="17" y="75"/>
                  </a:cubicBezTo>
                  <a:cubicBezTo>
                    <a:pt x="17" y="74"/>
                    <a:pt x="17" y="74"/>
                    <a:pt x="17" y="74"/>
                  </a:cubicBezTo>
                  <a:cubicBezTo>
                    <a:pt x="17" y="74"/>
                    <a:pt x="17" y="73"/>
                    <a:pt x="17" y="73"/>
                  </a:cubicBezTo>
                  <a:cubicBezTo>
                    <a:pt x="18" y="73"/>
                    <a:pt x="17" y="72"/>
                    <a:pt x="17" y="72"/>
                  </a:cubicBezTo>
                  <a:cubicBezTo>
                    <a:pt x="17" y="72"/>
                    <a:pt x="17" y="72"/>
                    <a:pt x="17" y="72"/>
                  </a:cubicBezTo>
                  <a:cubicBezTo>
                    <a:pt x="17" y="72"/>
                    <a:pt x="17" y="71"/>
                    <a:pt x="17" y="71"/>
                  </a:cubicBezTo>
                  <a:cubicBezTo>
                    <a:pt x="17" y="71"/>
                    <a:pt x="17" y="70"/>
                    <a:pt x="17" y="70"/>
                  </a:cubicBezTo>
                  <a:cubicBezTo>
                    <a:pt x="17" y="70"/>
                    <a:pt x="17" y="69"/>
                    <a:pt x="18" y="69"/>
                  </a:cubicBezTo>
                  <a:cubicBezTo>
                    <a:pt x="18" y="69"/>
                    <a:pt x="19" y="68"/>
                    <a:pt x="19" y="67"/>
                  </a:cubicBezTo>
                  <a:cubicBezTo>
                    <a:pt x="19" y="67"/>
                    <a:pt x="19" y="66"/>
                    <a:pt x="19" y="66"/>
                  </a:cubicBezTo>
                  <a:cubicBezTo>
                    <a:pt x="19" y="65"/>
                    <a:pt x="19" y="64"/>
                    <a:pt x="19" y="64"/>
                  </a:cubicBezTo>
                  <a:cubicBezTo>
                    <a:pt x="19" y="63"/>
                    <a:pt x="20" y="62"/>
                    <a:pt x="20" y="62"/>
                  </a:cubicBezTo>
                  <a:cubicBezTo>
                    <a:pt x="20" y="61"/>
                    <a:pt x="20" y="61"/>
                    <a:pt x="20" y="60"/>
                  </a:cubicBezTo>
                  <a:cubicBezTo>
                    <a:pt x="21" y="60"/>
                    <a:pt x="21" y="60"/>
                    <a:pt x="21" y="59"/>
                  </a:cubicBezTo>
                  <a:cubicBezTo>
                    <a:pt x="21" y="59"/>
                    <a:pt x="21" y="59"/>
                    <a:pt x="21" y="58"/>
                  </a:cubicBezTo>
                  <a:cubicBezTo>
                    <a:pt x="22" y="58"/>
                    <a:pt x="22" y="57"/>
                    <a:pt x="22" y="57"/>
                  </a:cubicBezTo>
                  <a:cubicBezTo>
                    <a:pt x="22" y="57"/>
                    <a:pt x="22" y="56"/>
                    <a:pt x="21" y="56"/>
                  </a:cubicBezTo>
                  <a:cubicBezTo>
                    <a:pt x="21" y="56"/>
                    <a:pt x="21" y="55"/>
                    <a:pt x="21" y="55"/>
                  </a:cubicBezTo>
                  <a:cubicBezTo>
                    <a:pt x="21" y="55"/>
                    <a:pt x="21" y="54"/>
                    <a:pt x="22" y="54"/>
                  </a:cubicBezTo>
                  <a:cubicBezTo>
                    <a:pt x="22" y="53"/>
                    <a:pt x="22" y="53"/>
                    <a:pt x="22" y="53"/>
                  </a:cubicBezTo>
                  <a:cubicBezTo>
                    <a:pt x="22" y="52"/>
                    <a:pt x="22" y="52"/>
                    <a:pt x="22" y="52"/>
                  </a:cubicBezTo>
                  <a:cubicBezTo>
                    <a:pt x="22" y="52"/>
                    <a:pt x="21" y="51"/>
                    <a:pt x="21" y="51"/>
                  </a:cubicBezTo>
                  <a:cubicBezTo>
                    <a:pt x="21" y="51"/>
                    <a:pt x="21" y="51"/>
                    <a:pt x="21" y="50"/>
                  </a:cubicBezTo>
                  <a:cubicBezTo>
                    <a:pt x="21" y="50"/>
                    <a:pt x="22" y="50"/>
                    <a:pt x="23" y="50"/>
                  </a:cubicBezTo>
                  <a:cubicBezTo>
                    <a:pt x="23" y="50"/>
                    <a:pt x="24" y="50"/>
                    <a:pt x="24" y="50"/>
                  </a:cubicBezTo>
                  <a:cubicBezTo>
                    <a:pt x="25" y="50"/>
                    <a:pt x="26" y="50"/>
                    <a:pt x="26" y="50"/>
                  </a:cubicBezTo>
                  <a:cubicBezTo>
                    <a:pt x="27" y="50"/>
                    <a:pt x="27" y="50"/>
                    <a:pt x="27" y="51"/>
                  </a:cubicBezTo>
                  <a:cubicBezTo>
                    <a:pt x="28" y="51"/>
                    <a:pt x="27" y="51"/>
                    <a:pt x="27" y="52"/>
                  </a:cubicBezTo>
                  <a:cubicBezTo>
                    <a:pt x="27" y="52"/>
                    <a:pt x="27" y="52"/>
                    <a:pt x="27" y="53"/>
                  </a:cubicBezTo>
                  <a:cubicBezTo>
                    <a:pt x="27" y="53"/>
                    <a:pt x="28" y="54"/>
                    <a:pt x="28" y="54"/>
                  </a:cubicBezTo>
                  <a:cubicBezTo>
                    <a:pt x="28" y="54"/>
                    <a:pt x="27" y="55"/>
                    <a:pt x="27" y="55"/>
                  </a:cubicBezTo>
                  <a:cubicBezTo>
                    <a:pt x="27" y="55"/>
                    <a:pt x="27" y="55"/>
                    <a:pt x="28" y="55"/>
                  </a:cubicBezTo>
                  <a:cubicBezTo>
                    <a:pt x="28" y="55"/>
                    <a:pt x="29" y="56"/>
                    <a:pt x="29" y="56"/>
                  </a:cubicBezTo>
                  <a:cubicBezTo>
                    <a:pt x="29" y="56"/>
                    <a:pt x="29" y="56"/>
                    <a:pt x="30" y="56"/>
                  </a:cubicBezTo>
                  <a:cubicBezTo>
                    <a:pt x="30" y="55"/>
                    <a:pt x="31" y="56"/>
                    <a:pt x="31" y="56"/>
                  </a:cubicBezTo>
                  <a:cubicBezTo>
                    <a:pt x="31" y="56"/>
                    <a:pt x="32" y="56"/>
                    <a:pt x="33" y="56"/>
                  </a:cubicBezTo>
                  <a:cubicBezTo>
                    <a:pt x="33" y="56"/>
                    <a:pt x="33" y="56"/>
                    <a:pt x="33" y="55"/>
                  </a:cubicBezTo>
                  <a:cubicBezTo>
                    <a:pt x="33" y="55"/>
                    <a:pt x="34" y="55"/>
                    <a:pt x="34" y="55"/>
                  </a:cubicBezTo>
                  <a:cubicBezTo>
                    <a:pt x="34" y="56"/>
                    <a:pt x="35" y="56"/>
                    <a:pt x="35" y="57"/>
                  </a:cubicBezTo>
                  <a:cubicBezTo>
                    <a:pt x="36" y="57"/>
                    <a:pt x="38" y="59"/>
                    <a:pt x="38" y="59"/>
                  </a:cubicBezTo>
                  <a:cubicBezTo>
                    <a:pt x="38" y="59"/>
                    <a:pt x="39" y="59"/>
                    <a:pt x="39" y="60"/>
                  </a:cubicBezTo>
                  <a:cubicBezTo>
                    <a:pt x="39" y="60"/>
                    <a:pt x="39" y="59"/>
                    <a:pt x="40" y="59"/>
                  </a:cubicBezTo>
                  <a:cubicBezTo>
                    <a:pt x="40" y="59"/>
                    <a:pt x="40" y="58"/>
                    <a:pt x="40" y="57"/>
                  </a:cubicBezTo>
                  <a:cubicBezTo>
                    <a:pt x="40" y="57"/>
                    <a:pt x="40" y="54"/>
                    <a:pt x="39" y="54"/>
                  </a:cubicBezTo>
                  <a:cubicBezTo>
                    <a:pt x="39" y="54"/>
                    <a:pt x="38" y="53"/>
                    <a:pt x="38" y="52"/>
                  </a:cubicBezTo>
                  <a:cubicBezTo>
                    <a:pt x="38" y="52"/>
                    <a:pt x="38" y="50"/>
                    <a:pt x="38" y="49"/>
                  </a:cubicBezTo>
                  <a:cubicBezTo>
                    <a:pt x="38" y="49"/>
                    <a:pt x="38" y="48"/>
                    <a:pt x="39" y="48"/>
                  </a:cubicBezTo>
                  <a:cubicBezTo>
                    <a:pt x="39" y="47"/>
                    <a:pt x="39" y="46"/>
                    <a:pt x="40" y="45"/>
                  </a:cubicBezTo>
                  <a:cubicBezTo>
                    <a:pt x="40" y="44"/>
                    <a:pt x="41" y="43"/>
                    <a:pt x="42" y="43"/>
                  </a:cubicBezTo>
                  <a:cubicBezTo>
                    <a:pt x="42" y="43"/>
                    <a:pt x="43" y="43"/>
                    <a:pt x="44" y="43"/>
                  </a:cubicBezTo>
                  <a:cubicBezTo>
                    <a:pt x="45" y="43"/>
                    <a:pt x="46" y="42"/>
                    <a:pt x="46" y="42"/>
                  </a:cubicBezTo>
                  <a:cubicBezTo>
                    <a:pt x="47" y="42"/>
                    <a:pt x="48" y="43"/>
                    <a:pt x="48" y="43"/>
                  </a:cubicBezTo>
                  <a:cubicBezTo>
                    <a:pt x="49" y="43"/>
                    <a:pt x="50" y="42"/>
                    <a:pt x="50" y="42"/>
                  </a:cubicBezTo>
                  <a:cubicBezTo>
                    <a:pt x="51" y="42"/>
                    <a:pt x="52" y="43"/>
                    <a:pt x="52" y="43"/>
                  </a:cubicBezTo>
                  <a:cubicBezTo>
                    <a:pt x="53" y="43"/>
                    <a:pt x="54" y="42"/>
                    <a:pt x="54" y="42"/>
                  </a:cubicBezTo>
                  <a:cubicBezTo>
                    <a:pt x="55" y="42"/>
                    <a:pt x="55" y="43"/>
                    <a:pt x="56" y="43"/>
                  </a:cubicBezTo>
                  <a:cubicBezTo>
                    <a:pt x="56" y="43"/>
                    <a:pt x="57" y="43"/>
                    <a:pt x="57" y="43"/>
                  </a:cubicBezTo>
                  <a:cubicBezTo>
                    <a:pt x="58" y="42"/>
                    <a:pt x="58" y="42"/>
                    <a:pt x="58" y="42"/>
                  </a:cubicBezTo>
                  <a:cubicBezTo>
                    <a:pt x="58" y="42"/>
                    <a:pt x="59" y="42"/>
                    <a:pt x="59" y="41"/>
                  </a:cubicBezTo>
                  <a:cubicBezTo>
                    <a:pt x="59" y="41"/>
                    <a:pt x="59" y="39"/>
                    <a:pt x="59" y="39"/>
                  </a:cubicBezTo>
                  <a:cubicBezTo>
                    <a:pt x="58" y="39"/>
                    <a:pt x="58" y="38"/>
                    <a:pt x="58" y="37"/>
                  </a:cubicBezTo>
                  <a:cubicBezTo>
                    <a:pt x="59" y="37"/>
                    <a:pt x="59" y="36"/>
                    <a:pt x="59" y="36"/>
                  </a:cubicBezTo>
                  <a:cubicBezTo>
                    <a:pt x="59" y="36"/>
                    <a:pt x="59" y="35"/>
                    <a:pt x="59" y="35"/>
                  </a:cubicBezTo>
                  <a:cubicBezTo>
                    <a:pt x="59" y="35"/>
                    <a:pt x="59" y="34"/>
                    <a:pt x="58" y="34"/>
                  </a:cubicBezTo>
                  <a:close/>
                </a:path>
              </a:pathLst>
            </a:custGeom>
            <a:solidFill>
              <a:srgbClr val="A5A5A5"/>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090" name="Freeform 862">
              <a:extLst>
                <a:ext uri="{FF2B5EF4-FFF2-40B4-BE49-F238E27FC236}">
                  <a16:creationId xmlns:a16="http://schemas.microsoft.com/office/drawing/2014/main" id="{AA156331-55C9-D32F-EC35-DF0EF30D388B}"/>
                </a:ext>
              </a:extLst>
            </p:cNvPr>
            <p:cNvSpPr>
              <a:spLocks noEditPoints="1"/>
            </p:cNvSpPr>
            <p:nvPr/>
          </p:nvSpPr>
          <p:spPr bwMode="auto">
            <a:xfrm>
              <a:off x="2474977" y="4332376"/>
              <a:ext cx="2066422" cy="843226"/>
            </a:xfrm>
            <a:custGeom>
              <a:avLst/>
              <a:gdLst>
                <a:gd name="T0" fmla="*/ 144 w 306"/>
                <a:gd name="T1" fmla="*/ 97 h 111"/>
                <a:gd name="T2" fmla="*/ 149 w 306"/>
                <a:gd name="T3" fmla="*/ 93 h 111"/>
                <a:gd name="T4" fmla="*/ 172 w 306"/>
                <a:gd name="T5" fmla="*/ 47 h 111"/>
                <a:gd name="T6" fmla="*/ 179 w 306"/>
                <a:gd name="T7" fmla="*/ 53 h 111"/>
                <a:gd name="T8" fmla="*/ 174 w 306"/>
                <a:gd name="T9" fmla="*/ 62 h 111"/>
                <a:gd name="T10" fmla="*/ 164 w 306"/>
                <a:gd name="T11" fmla="*/ 64 h 111"/>
                <a:gd name="T12" fmla="*/ 182 w 306"/>
                <a:gd name="T13" fmla="*/ 31 h 111"/>
                <a:gd name="T14" fmla="*/ 35 w 306"/>
                <a:gd name="T15" fmla="*/ 59 h 111"/>
                <a:gd name="T16" fmla="*/ 187 w 306"/>
                <a:gd name="T17" fmla="*/ 64 h 111"/>
                <a:gd name="T18" fmla="*/ 141 w 306"/>
                <a:gd name="T19" fmla="*/ 65 h 111"/>
                <a:gd name="T20" fmla="*/ 64 w 306"/>
                <a:gd name="T21" fmla="*/ 31 h 111"/>
                <a:gd name="T22" fmla="*/ 59 w 306"/>
                <a:gd name="T23" fmla="*/ 32 h 111"/>
                <a:gd name="T24" fmla="*/ 61 w 306"/>
                <a:gd name="T25" fmla="*/ 36 h 111"/>
                <a:gd name="T26" fmla="*/ 48 w 306"/>
                <a:gd name="T27" fmla="*/ 29 h 111"/>
                <a:gd name="T28" fmla="*/ 54 w 306"/>
                <a:gd name="T29" fmla="*/ 34 h 111"/>
                <a:gd name="T30" fmla="*/ 18 w 306"/>
                <a:gd name="T31" fmla="*/ 33 h 111"/>
                <a:gd name="T32" fmla="*/ 203 w 306"/>
                <a:gd name="T33" fmla="*/ 50 h 111"/>
                <a:gd name="T34" fmla="*/ 222 w 306"/>
                <a:gd name="T35" fmla="*/ 43 h 111"/>
                <a:gd name="T36" fmla="*/ 219 w 306"/>
                <a:gd name="T37" fmla="*/ 32 h 111"/>
                <a:gd name="T38" fmla="*/ 222 w 306"/>
                <a:gd name="T39" fmla="*/ 22 h 111"/>
                <a:gd name="T40" fmla="*/ 222 w 306"/>
                <a:gd name="T41" fmla="*/ 62 h 111"/>
                <a:gd name="T42" fmla="*/ 214 w 306"/>
                <a:gd name="T43" fmla="*/ 60 h 111"/>
                <a:gd name="T44" fmla="*/ 254 w 306"/>
                <a:gd name="T45" fmla="*/ 75 h 111"/>
                <a:gd name="T46" fmla="*/ 264 w 306"/>
                <a:gd name="T47" fmla="*/ 81 h 111"/>
                <a:gd name="T48" fmla="*/ 219 w 306"/>
                <a:gd name="T49" fmla="*/ 59 h 111"/>
                <a:gd name="T50" fmla="*/ 235 w 306"/>
                <a:gd name="T51" fmla="*/ 39 h 111"/>
                <a:gd name="T52" fmla="*/ 238 w 306"/>
                <a:gd name="T53" fmla="*/ 46 h 111"/>
                <a:gd name="T54" fmla="*/ 253 w 306"/>
                <a:gd name="T55" fmla="*/ 42 h 111"/>
                <a:gd name="T56" fmla="*/ 244 w 306"/>
                <a:gd name="T57" fmla="*/ 49 h 111"/>
                <a:gd name="T58" fmla="*/ 255 w 306"/>
                <a:gd name="T59" fmla="*/ 55 h 111"/>
                <a:gd name="T60" fmla="*/ 250 w 306"/>
                <a:gd name="T61" fmla="*/ 64 h 111"/>
                <a:gd name="T62" fmla="*/ 258 w 306"/>
                <a:gd name="T63" fmla="*/ 63 h 111"/>
                <a:gd name="T64" fmla="*/ 274 w 306"/>
                <a:gd name="T65" fmla="*/ 45 h 111"/>
                <a:gd name="T66" fmla="*/ 290 w 306"/>
                <a:gd name="T67" fmla="*/ 84 h 111"/>
                <a:gd name="T68" fmla="*/ 305 w 306"/>
                <a:gd name="T69" fmla="*/ 80 h 111"/>
                <a:gd name="T70" fmla="*/ 264 w 306"/>
                <a:gd name="T71" fmla="*/ 57 h 111"/>
                <a:gd name="T72" fmla="*/ 281 w 306"/>
                <a:gd name="T73" fmla="*/ 72 h 111"/>
                <a:gd name="T74" fmla="*/ 288 w 306"/>
                <a:gd name="T75" fmla="*/ 76 h 111"/>
                <a:gd name="T76" fmla="*/ 294 w 306"/>
                <a:gd name="T77" fmla="*/ 93 h 111"/>
                <a:gd name="T78" fmla="*/ 243 w 306"/>
                <a:gd name="T79" fmla="*/ 86 h 111"/>
                <a:gd name="T80" fmla="*/ 41 w 306"/>
                <a:gd name="T81" fmla="*/ 56 h 111"/>
                <a:gd name="T82" fmla="*/ 0 w 306"/>
                <a:gd name="T83" fmla="*/ 1 h 111"/>
                <a:gd name="T84" fmla="*/ 41 w 306"/>
                <a:gd name="T85" fmla="*/ 25 h 111"/>
                <a:gd name="T86" fmla="*/ 63 w 306"/>
                <a:gd name="T87" fmla="*/ 50 h 111"/>
                <a:gd name="T88" fmla="*/ 188 w 306"/>
                <a:gd name="T89" fmla="*/ 109 h 111"/>
                <a:gd name="T90" fmla="*/ 192 w 306"/>
                <a:gd name="T91" fmla="*/ 101 h 111"/>
                <a:gd name="T92" fmla="*/ 164 w 306"/>
                <a:gd name="T93" fmla="*/ 95 h 111"/>
                <a:gd name="T94" fmla="*/ 190 w 306"/>
                <a:gd name="T95" fmla="*/ 94 h 111"/>
                <a:gd name="T96" fmla="*/ 177 w 306"/>
                <a:gd name="T97" fmla="*/ 109 h 111"/>
                <a:gd name="T98" fmla="*/ 177 w 306"/>
                <a:gd name="T99" fmla="*/ 95 h 111"/>
                <a:gd name="T100" fmla="*/ 179 w 306"/>
                <a:gd name="T101" fmla="*/ 97 h 111"/>
                <a:gd name="T102" fmla="*/ 128 w 306"/>
                <a:gd name="T103" fmla="*/ 96 h 111"/>
                <a:gd name="T104" fmla="*/ 74 w 306"/>
                <a:gd name="T105" fmla="*/ 86 h 111"/>
                <a:gd name="T106" fmla="*/ 103 w 306"/>
                <a:gd name="T107" fmla="*/ 83 h 111"/>
                <a:gd name="T108" fmla="*/ 124 w 306"/>
                <a:gd name="T109" fmla="*/ 85 h 111"/>
                <a:gd name="T110" fmla="*/ 78 w 306"/>
                <a:gd name="T111" fmla="*/ 57 h 111"/>
                <a:gd name="T112" fmla="*/ 129 w 306"/>
                <a:gd name="T113" fmla="*/ 92 h 111"/>
                <a:gd name="T114" fmla="*/ 99 w 306"/>
                <a:gd name="T115" fmla="*/ 27 h 111"/>
                <a:gd name="T116" fmla="*/ 101 w 306"/>
                <a:gd name="T117" fmla="*/ 58 h 111"/>
                <a:gd name="T118" fmla="*/ 139 w 306"/>
                <a:gd name="T119" fmla="*/ 61 h 111"/>
                <a:gd name="T120" fmla="*/ 144 w 306"/>
                <a:gd name="T121" fmla="*/ 45 h 111"/>
                <a:gd name="T122" fmla="*/ 152 w 306"/>
                <a:gd name="T123" fmla="*/ 31 h 111"/>
                <a:gd name="T124" fmla="*/ 150 w 306"/>
                <a:gd name="T125" fmla="*/ 1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6" h="111">
                  <a:moveTo>
                    <a:pt x="159" y="96"/>
                  </a:moveTo>
                  <a:cubicBezTo>
                    <a:pt x="159" y="96"/>
                    <a:pt x="159" y="96"/>
                    <a:pt x="159" y="96"/>
                  </a:cubicBezTo>
                  <a:cubicBezTo>
                    <a:pt x="159" y="96"/>
                    <a:pt x="158" y="96"/>
                    <a:pt x="158" y="96"/>
                  </a:cubicBezTo>
                  <a:cubicBezTo>
                    <a:pt x="158" y="96"/>
                    <a:pt x="158" y="96"/>
                    <a:pt x="158" y="96"/>
                  </a:cubicBezTo>
                  <a:cubicBezTo>
                    <a:pt x="158" y="96"/>
                    <a:pt x="158" y="96"/>
                    <a:pt x="158" y="97"/>
                  </a:cubicBezTo>
                  <a:cubicBezTo>
                    <a:pt x="158" y="97"/>
                    <a:pt x="158" y="96"/>
                    <a:pt x="157" y="96"/>
                  </a:cubicBezTo>
                  <a:cubicBezTo>
                    <a:pt x="157" y="96"/>
                    <a:pt x="157" y="96"/>
                    <a:pt x="157" y="96"/>
                  </a:cubicBezTo>
                  <a:cubicBezTo>
                    <a:pt x="157" y="96"/>
                    <a:pt x="157" y="96"/>
                    <a:pt x="158" y="96"/>
                  </a:cubicBezTo>
                  <a:cubicBezTo>
                    <a:pt x="158" y="96"/>
                    <a:pt x="158" y="96"/>
                    <a:pt x="158" y="96"/>
                  </a:cubicBezTo>
                  <a:cubicBezTo>
                    <a:pt x="158" y="96"/>
                    <a:pt x="158" y="96"/>
                    <a:pt x="158" y="96"/>
                  </a:cubicBezTo>
                  <a:cubicBezTo>
                    <a:pt x="158" y="96"/>
                    <a:pt x="158" y="96"/>
                    <a:pt x="158" y="96"/>
                  </a:cubicBezTo>
                  <a:cubicBezTo>
                    <a:pt x="158" y="96"/>
                    <a:pt x="158" y="96"/>
                    <a:pt x="158" y="96"/>
                  </a:cubicBezTo>
                  <a:cubicBezTo>
                    <a:pt x="158" y="96"/>
                    <a:pt x="158" y="96"/>
                    <a:pt x="159" y="96"/>
                  </a:cubicBezTo>
                  <a:cubicBezTo>
                    <a:pt x="159" y="96"/>
                    <a:pt x="159" y="96"/>
                    <a:pt x="159" y="96"/>
                  </a:cubicBezTo>
                  <a:cubicBezTo>
                    <a:pt x="159" y="96"/>
                    <a:pt x="159" y="96"/>
                    <a:pt x="159" y="96"/>
                  </a:cubicBezTo>
                  <a:cubicBezTo>
                    <a:pt x="159" y="96"/>
                    <a:pt x="159" y="96"/>
                    <a:pt x="159" y="96"/>
                  </a:cubicBezTo>
                  <a:cubicBezTo>
                    <a:pt x="159" y="96"/>
                    <a:pt x="159" y="96"/>
                    <a:pt x="159" y="96"/>
                  </a:cubicBezTo>
                  <a:cubicBezTo>
                    <a:pt x="159" y="96"/>
                    <a:pt x="159" y="96"/>
                    <a:pt x="160" y="96"/>
                  </a:cubicBezTo>
                  <a:cubicBezTo>
                    <a:pt x="160" y="96"/>
                    <a:pt x="160" y="96"/>
                    <a:pt x="160" y="96"/>
                  </a:cubicBezTo>
                  <a:cubicBezTo>
                    <a:pt x="160" y="96"/>
                    <a:pt x="160" y="96"/>
                    <a:pt x="160" y="96"/>
                  </a:cubicBezTo>
                  <a:cubicBezTo>
                    <a:pt x="160" y="96"/>
                    <a:pt x="160" y="96"/>
                    <a:pt x="160" y="96"/>
                  </a:cubicBezTo>
                  <a:cubicBezTo>
                    <a:pt x="160" y="96"/>
                    <a:pt x="160" y="96"/>
                    <a:pt x="160" y="96"/>
                  </a:cubicBezTo>
                  <a:cubicBezTo>
                    <a:pt x="160" y="96"/>
                    <a:pt x="160" y="96"/>
                    <a:pt x="161" y="96"/>
                  </a:cubicBezTo>
                  <a:cubicBezTo>
                    <a:pt x="161" y="96"/>
                    <a:pt x="161" y="96"/>
                    <a:pt x="161" y="96"/>
                  </a:cubicBezTo>
                  <a:cubicBezTo>
                    <a:pt x="161" y="96"/>
                    <a:pt x="161" y="96"/>
                    <a:pt x="161" y="96"/>
                  </a:cubicBezTo>
                  <a:cubicBezTo>
                    <a:pt x="161" y="95"/>
                    <a:pt x="161" y="95"/>
                    <a:pt x="161" y="95"/>
                  </a:cubicBezTo>
                  <a:cubicBezTo>
                    <a:pt x="161" y="95"/>
                    <a:pt x="161" y="95"/>
                    <a:pt x="161" y="95"/>
                  </a:cubicBezTo>
                  <a:cubicBezTo>
                    <a:pt x="161" y="95"/>
                    <a:pt x="160" y="95"/>
                    <a:pt x="160" y="95"/>
                  </a:cubicBezTo>
                  <a:cubicBezTo>
                    <a:pt x="160" y="95"/>
                    <a:pt x="160" y="95"/>
                    <a:pt x="160" y="95"/>
                  </a:cubicBezTo>
                  <a:cubicBezTo>
                    <a:pt x="160" y="95"/>
                    <a:pt x="160" y="96"/>
                    <a:pt x="160" y="96"/>
                  </a:cubicBezTo>
                  <a:cubicBezTo>
                    <a:pt x="160" y="96"/>
                    <a:pt x="160" y="96"/>
                    <a:pt x="160" y="96"/>
                  </a:cubicBezTo>
                  <a:cubicBezTo>
                    <a:pt x="160" y="95"/>
                    <a:pt x="160" y="95"/>
                    <a:pt x="160" y="95"/>
                  </a:cubicBezTo>
                  <a:cubicBezTo>
                    <a:pt x="160" y="95"/>
                    <a:pt x="160" y="95"/>
                    <a:pt x="160" y="95"/>
                  </a:cubicBezTo>
                  <a:cubicBezTo>
                    <a:pt x="160" y="95"/>
                    <a:pt x="160" y="95"/>
                    <a:pt x="160" y="95"/>
                  </a:cubicBezTo>
                  <a:cubicBezTo>
                    <a:pt x="160" y="95"/>
                    <a:pt x="160" y="95"/>
                    <a:pt x="160" y="95"/>
                  </a:cubicBezTo>
                  <a:cubicBezTo>
                    <a:pt x="160" y="95"/>
                    <a:pt x="160" y="94"/>
                    <a:pt x="160" y="94"/>
                  </a:cubicBezTo>
                  <a:cubicBezTo>
                    <a:pt x="160" y="94"/>
                    <a:pt x="160" y="94"/>
                    <a:pt x="160" y="94"/>
                  </a:cubicBezTo>
                  <a:cubicBezTo>
                    <a:pt x="160" y="94"/>
                    <a:pt x="159" y="94"/>
                    <a:pt x="159" y="94"/>
                  </a:cubicBezTo>
                  <a:cubicBezTo>
                    <a:pt x="159" y="94"/>
                    <a:pt x="159" y="94"/>
                    <a:pt x="159" y="94"/>
                  </a:cubicBezTo>
                  <a:cubicBezTo>
                    <a:pt x="159" y="93"/>
                    <a:pt x="159" y="93"/>
                    <a:pt x="159" y="93"/>
                  </a:cubicBezTo>
                  <a:cubicBezTo>
                    <a:pt x="159" y="93"/>
                    <a:pt x="159" y="93"/>
                    <a:pt x="159" y="93"/>
                  </a:cubicBezTo>
                  <a:cubicBezTo>
                    <a:pt x="159" y="93"/>
                    <a:pt x="159" y="93"/>
                    <a:pt x="159" y="93"/>
                  </a:cubicBezTo>
                  <a:cubicBezTo>
                    <a:pt x="158" y="93"/>
                    <a:pt x="158" y="93"/>
                    <a:pt x="158" y="93"/>
                  </a:cubicBezTo>
                  <a:cubicBezTo>
                    <a:pt x="158" y="93"/>
                    <a:pt x="158" y="93"/>
                    <a:pt x="158" y="93"/>
                  </a:cubicBezTo>
                  <a:cubicBezTo>
                    <a:pt x="158" y="93"/>
                    <a:pt x="158" y="93"/>
                    <a:pt x="158" y="93"/>
                  </a:cubicBezTo>
                  <a:cubicBezTo>
                    <a:pt x="158" y="94"/>
                    <a:pt x="158" y="94"/>
                    <a:pt x="158" y="94"/>
                  </a:cubicBezTo>
                  <a:cubicBezTo>
                    <a:pt x="158" y="94"/>
                    <a:pt x="158" y="94"/>
                    <a:pt x="158" y="94"/>
                  </a:cubicBezTo>
                  <a:cubicBezTo>
                    <a:pt x="158" y="94"/>
                    <a:pt x="158" y="94"/>
                    <a:pt x="157" y="95"/>
                  </a:cubicBezTo>
                  <a:cubicBezTo>
                    <a:pt x="157" y="95"/>
                    <a:pt x="157" y="95"/>
                    <a:pt x="157" y="95"/>
                  </a:cubicBezTo>
                  <a:cubicBezTo>
                    <a:pt x="157" y="95"/>
                    <a:pt x="157" y="95"/>
                    <a:pt x="157" y="95"/>
                  </a:cubicBezTo>
                  <a:cubicBezTo>
                    <a:pt x="157" y="95"/>
                    <a:pt x="157" y="95"/>
                    <a:pt x="157" y="94"/>
                  </a:cubicBezTo>
                  <a:cubicBezTo>
                    <a:pt x="157" y="94"/>
                    <a:pt x="157" y="94"/>
                    <a:pt x="157" y="94"/>
                  </a:cubicBezTo>
                  <a:cubicBezTo>
                    <a:pt x="157" y="94"/>
                    <a:pt x="157" y="94"/>
                    <a:pt x="157" y="94"/>
                  </a:cubicBezTo>
                  <a:cubicBezTo>
                    <a:pt x="157" y="93"/>
                    <a:pt x="157" y="93"/>
                    <a:pt x="157" y="93"/>
                  </a:cubicBezTo>
                  <a:cubicBezTo>
                    <a:pt x="157" y="93"/>
                    <a:pt x="157" y="93"/>
                    <a:pt x="157" y="93"/>
                  </a:cubicBezTo>
                  <a:cubicBezTo>
                    <a:pt x="157" y="93"/>
                    <a:pt x="157" y="93"/>
                    <a:pt x="157" y="93"/>
                  </a:cubicBezTo>
                  <a:cubicBezTo>
                    <a:pt x="156" y="93"/>
                    <a:pt x="156" y="93"/>
                    <a:pt x="156" y="93"/>
                  </a:cubicBezTo>
                  <a:cubicBezTo>
                    <a:pt x="156" y="93"/>
                    <a:pt x="156" y="93"/>
                    <a:pt x="156" y="93"/>
                  </a:cubicBezTo>
                  <a:cubicBezTo>
                    <a:pt x="156" y="93"/>
                    <a:pt x="156" y="93"/>
                    <a:pt x="156" y="93"/>
                  </a:cubicBezTo>
                  <a:cubicBezTo>
                    <a:pt x="156" y="93"/>
                    <a:pt x="156" y="93"/>
                    <a:pt x="156" y="93"/>
                  </a:cubicBezTo>
                  <a:cubicBezTo>
                    <a:pt x="156" y="93"/>
                    <a:pt x="155" y="93"/>
                    <a:pt x="155" y="94"/>
                  </a:cubicBezTo>
                  <a:cubicBezTo>
                    <a:pt x="155" y="94"/>
                    <a:pt x="155" y="94"/>
                    <a:pt x="155" y="94"/>
                  </a:cubicBezTo>
                  <a:cubicBezTo>
                    <a:pt x="154" y="94"/>
                    <a:pt x="154" y="94"/>
                    <a:pt x="154" y="93"/>
                  </a:cubicBezTo>
                  <a:cubicBezTo>
                    <a:pt x="154" y="93"/>
                    <a:pt x="154" y="93"/>
                    <a:pt x="154" y="93"/>
                  </a:cubicBezTo>
                  <a:cubicBezTo>
                    <a:pt x="154" y="93"/>
                    <a:pt x="154" y="93"/>
                    <a:pt x="154" y="93"/>
                  </a:cubicBezTo>
                  <a:cubicBezTo>
                    <a:pt x="154" y="93"/>
                    <a:pt x="154" y="93"/>
                    <a:pt x="154" y="93"/>
                  </a:cubicBezTo>
                  <a:cubicBezTo>
                    <a:pt x="154" y="93"/>
                    <a:pt x="154" y="93"/>
                    <a:pt x="154" y="93"/>
                  </a:cubicBezTo>
                  <a:cubicBezTo>
                    <a:pt x="154" y="92"/>
                    <a:pt x="154" y="92"/>
                    <a:pt x="154" y="92"/>
                  </a:cubicBezTo>
                  <a:cubicBezTo>
                    <a:pt x="154" y="92"/>
                    <a:pt x="154" y="92"/>
                    <a:pt x="153" y="92"/>
                  </a:cubicBezTo>
                  <a:cubicBezTo>
                    <a:pt x="153" y="92"/>
                    <a:pt x="153" y="92"/>
                    <a:pt x="153" y="92"/>
                  </a:cubicBezTo>
                  <a:cubicBezTo>
                    <a:pt x="153" y="92"/>
                    <a:pt x="153" y="92"/>
                    <a:pt x="153" y="92"/>
                  </a:cubicBezTo>
                  <a:cubicBezTo>
                    <a:pt x="153" y="92"/>
                    <a:pt x="153" y="92"/>
                    <a:pt x="153" y="92"/>
                  </a:cubicBezTo>
                  <a:cubicBezTo>
                    <a:pt x="152" y="92"/>
                    <a:pt x="152" y="92"/>
                    <a:pt x="152" y="92"/>
                  </a:cubicBezTo>
                  <a:cubicBezTo>
                    <a:pt x="152" y="92"/>
                    <a:pt x="152" y="92"/>
                    <a:pt x="152" y="92"/>
                  </a:cubicBezTo>
                  <a:cubicBezTo>
                    <a:pt x="152" y="92"/>
                    <a:pt x="152" y="92"/>
                    <a:pt x="152" y="92"/>
                  </a:cubicBezTo>
                  <a:cubicBezTo>
                    <a:pt x="151" y="92"/>
                    <a:pt x="151" y="92"/>
                    <a:pt x="151" y="92"/>
                  </a:cubicBezTo>
                  <a:cubicBezTo>
                    <a:pt x="151" y="92"/>
                    <a:pt x="151" y="92"/>
                    <a:pt x="151" y="92"/>
                  </a:cubicBezTo>
                  <a:cubicBezTo>
                    <a:pt x="151" y="92"/>
                    <a:pt x="151" y="93"/>
                    <a:pt x="151" y="93"/>
                  </a:cubicBezTo>
                  <a:cubicBezTo>
                    <a:pt x="151" y="93"/>
                    <a:pt x="151" y="93"/>
                    <a:pt x="151" y="93"/>
                  </a:cubicBezTo>
                  <a:cubicBezTo>
                    <a:pt x="151" y="93"/>
                    <a:pt x="151" y="93"/>
                    <a:pt x="151" y="93"/>
                  </a:cubicBezTo>
                  <a:cubicBezTo>
                    <a:pt x="151" y="93"/>
                    <a:pt x="151" y="94"/>
                    <a:pt x="152" y="94"/>
                  </a:cubicBezTo>
                  <a:cubicBezTo>
                    <a:pt x="152" y="94"/>
                    <a:pt x="152" y="94"/>
                    <a:pt x="152" y="94"/>
                  </a:cubicBezTo>
                  <a:cubicBezTo>
                    <a:pt x="152" y="94"/>
                    <a:pt x="153" y="94"/>
                    <a:pt x="153" y="94"/>
                  </a:cubicBezTo>
                  <a:cubicBezTo>
                    <a:pt x="153" y="94"/>
                    <a:pt x="153" y="94"/>
                    <a:pt x="153" y="94"/>
                  </a:cubicBezTo>
                  <a:cubicBezTo>
                    <a:pt x="153" y="95"/>
                    <a:pt x="154" y="95"/>
                    <a:pt x="154" y="95"/>
                  </a:cubicBezTo>
                  <a:cubicBezTo>
                    <a:pt x="154" y="95"/>
                    <a:pt x="154" y="95"/>
                    <a:pt x="154" y="95"/>
                  </a:cubicBezTo>
                  <a:cubicBezTo>
                    <a:pt x="154" y="95"/>
                    <a:pt x="155" y="95"/>
                    <a:pt x="155" y="95"/>
                  </a:cubicBezTo>
                  <a:cubicBezTo>
                    <a:pt x="155" y="96"/>
                    <a:pt x="154" y="96"/>
                    <a:pt x="154" y="96"/>
                  </a:cubicBezTo>
                  <a:cubicBezTo>
                    <a:pt x="154" y="96"/>
                    <a:pt x="154" y="96"/>
                    <a:pt x="154" y="96"/>
                  </a:cubicBezTo>
                  <a:cubicBezTo>
                    <a:pt x="154" y="96"/>
                    <a:pt x="154" y="96"/>
                    <a:pt x="153" y="96"/>
                  </a:cubicBezTo>
                  <a:cubicBezTo>
                    <a:pt x="153" y="96"/>
                    <a:pt x="153" y="96"/>
                    <a:pt x="153" y="96"/>
                  </a:cubicBezTo>
                  <a:cubicBezTo>
                    <a:pt x="152" y="96"/>
                    <a:pt x="153" y="96"/>
                    <a:pt x="153" y="96"/>
                  </a:cubicBezTo>
                  <a:cubicBezTo>
                    <a:pt x="152" y="96"/>
                    <a:pt x="152" y="96"/>
                    <a:pt x="152" y="96"/>
                  </a:cubicBezTo>
                  <a:cubicBezTo>
                    <a:pt x="152" y="96"/>
                    <a:pt x="152" y="96"/>
                    <a:pt x="152" y="96"/>
                  </a:cubicBezTo>
                  <a:cubicBezTo>
                    <a:pt x="152" y="96"/>
                    <a:pt x="152" y="96"/>
                    <a:pt x="152" y="96"/>
                  </a:cubicBezTo>
                  <a:cubicBezTo>
                    <a:pt x="152" y="96"/>
                    <a:pt x="152" y="96"/>
                    <a:pt x="152" y="96"/>
                  </a:cubicBezTo>
                  <a:cubicBezTo>
                    <a:pt x="152" y="96"/>
                    <a:pt x="152" y="96"/>
                    <a:pt x="152" y="96"/>
                  </a:cubicBezTo>
                  <a:cubicBezTo>
                    <a:pt x="152" y="96"/>
                    <a:pt x="151" y="96"/>
                    <a:pt x="151" y="96"/>
                  </a:cubicBezTo>
                  <a:cubicBezTo>
                    <a:pt x="151" y="96"/>
                    <a:pt x="151" y="96"/>
                    <a:pt x="151" y="96"/>
                  </a:cubicBezTo>
                  <a:cubicBezTo>
                    <a:pt x="151" y="96"/>
                    <a:pt x="151" y="96"/>
                    <a:pt x="151" y="96"/>
                  </a:cubicBezTo>
                  <a:cubicBezTo>
                    <a:pt x="151" y="96"/>
                    <a:pt x="151" y="95"/>
                    <a:pt x="151" y="95"/>
                  </a:cubicBezTo>
                  <a:cubicBezTo>
                    <a:pt x="151" y="95"/>
                    <a:pt x="151" y="95"/>
                    <a:pt x="151" y="95"/>
                  </a:cubicBezTo>
                  <a:cubicBezTo>
                    <a:pt x="151" y="95"/>
                    <a:pt x="151" y="95"/>
                    <a:pt x="151" y="95"/>
                  </a:cubicBezTo>
                  <a:cubicBezTo>
                    <a:pt x="151" y="95"/>
                    <a:pt x="150" y="95"/>
                    <a:pt x="150" y="95"/>
                  </a:cubicBezTo>
                  <a:cubicBezTo>
                    <a:pt x="150" y="95"/>
                    <a:pt x="150" y="95"/>
                    <a:pt x="150" y="95"/>
                  </a:cubicBezTo>
                  <a:cubicBezTo>
                    <a:pt x="150" y="95"/>
                    <a:pt x="150" y="94"/>
                    <a:pt x="150" y="94"/>
                  </a:cubicBezTo>
                  <a:cubicBezTo>
                    <a:pt x="150" y="94"/>
                    <a:pt x="150" y="94"/>
                    <a:pt x="150" y="94"/>
                  </a:cubicBezTo>
                  <a:cubicBezTo>
                    <a:pt x="150" y="94"/>
                    <a:pt x="150" y="95"/>
                    <a:pt x="150" y="95"/>
                  </a:cubicBezTo>
                  <a:cubicBezTo>
                    <a:pt x="150" y="95"/>
                    <a:pt x="150" y="95"/>
                    <a:pt x="150" y="95"/>
                  </a:cubicBezTo>
                  <a:cubicBezTo>
                    <a:pt x="150" y="95"/>
                    <a:pt x="150" y="94"/>
                    <a:pt x="150" y="94"/>
                  </a:cubicBezTo>
                  <a:cubicBezTo>
                    <a:pt x="150" y="94"/>
                    <a:pt x="150" y="94"/>
                    <a:pt x="150" y="94"/>
                  </a:cubicBezTo>
                  <a:cubicBezTo>
                    <a:pt x="149" y="94"/>
                    <a:pt x="149" y="94"/>
                    <a:pt x="149" y="94"/>
                  </a:cubicBezTo>
                  <a:cubicBezTo>
                    <a:pt x="149" y="94"/>
                    <a:pt x="149" y="94"/>
                    <a:pt x="149" y="94"/>
                  </a:cubicBezTo>
                  <a:cubicBezTo>
                    <a:pt x="149" y="94"/>
                    <a:pt x="149" y="94"/>
                    <a:pt x="149" y="94"/>
                  </a:cubicBezTo>
                  <a:cubicBezTo>
                    <a:pt x="148" y="94"/>
                    <a:pt x="148" y="94"/>
                    <a:pt x="148" y="94"/>
                  </a:cubicBezTo>
                  <a:cubicBezTo>
                    <a:pt x="148" y="94"/>
                    <a:pt x="148" y="94"/>
                    <a:pt x="147" y="94"/>
                  </a:cubicBezTo>
                  <a:cubicBezTo>
                    <a:pt x="147" y="94"/>
                    <a:pt x="147" y="94"/>
                    <a:pt x="147" y="94"/>
                  </a:cubicBezTo>
                  <a:cubicBezTo>
                    <a:pt x="147" y="94"/>
                    <a:pt x="147" y="94"/>
                    <a:pt x="147" y="94"/>
                  </a:cubicBezTo>
                  <a:cubicBezTo>
                    <a:pt x="146" y="94"/>
                    <a:pt x="147" y="94"/>
                    <a:pt x="147" y="94"/>
                  </a:cubicBezTo>
                  <a:cubicBezTo>
                    <a:pt x="146" y="94"/>
                    <a:pt x="146" y="94"/>
                    <a:pt x="146" y="94"/>
                  </a:cubicBezTo>
                  <a:cubicBezTo>
                    <a:pt x="146" y="94"/>
                    <a:pt x="146" y="94"/>
                    <a:pt x="146" y="95"/>
                  </a:cubicBezTo>
                  <a:cubicBezTo>
                    <a:pt x="146" y="95"/>
                    <a:pt x="146" y="95"/>
                    <a:pt x="146" y="95"/>
                  </a:cubicBezTo>
                  <a:cubicBezTo>
                    <a:pt x="146" y="95"/>
                    <a:pt x="146" y="95"/>
                    <a:pt x="146" y="95"/>
                  </a:cubicBezTo>
                  <a:cubicBezTo>
                    <a:pt x="146" y="95"/>
                    <a:pt x="145" y="95"/>
                    <a:pt x="145" y="95"/>
                  </a:cubicBezTo>
                  <a:cubicBezTo>
                    <a:pt x="145" y="95"/>
                    <a:pt x="145" y="95"/>
                    <a:pt x="145" y="95"/>
                  </a:cubicBezTo>
                  <a:cubicBezTo>
                    <a:pt x="145" y="95"/>
                    <a:pt x="145" y="95"/>
                    <a:pt x="145" y="95"/>
                  </a:cubicBezTo>
                  <a:cubicBezTo>
                    <a:pt x="144" y="95"/>
                    <a:pt x="145" y="95"/>
                    <a:pt x="144" y="95"/>
                  </a:cubicBezTo>
                  <a:cubicBezTo>
                    <a:pt x="144" y="95"/>
                    <a:pt x="144" y="96"/>
                    <a:pt x="144" y="96"/>
                  </a:cubicBezTo>
                  <a:cubicBezTo>
                    <a:pt x="144" y="96"/>
                    <a:pt x="144" y="96"/>
                    <a:pt x="144" y="96"/>
                  </a:cubicBezTo>
                  <a:cubicBezTo>
                    <a:pt x="144" y="96"/>
                    <a:pt x="144" y="96"/>
                    <a:pt x="145" y="96"/>
                  </a:cubicBezTo>
                  <a:cubicBezTo>
                    <a:pt x="145" y="96"/>
                    <a:pt x="144" y="96"/>
                    <a:pt x="144" y="96"/>
                  </a:cubicBezTo>
                  <a:cubicBezTo>
                    <a:pt x="144" y="96"/>
                    <a:pt x="144" y="96"/>
                    <a:pt x="144" y="96"/>
                  </a:cubicBezTo>
                  <a:cubicBezTo>
                    <a:pt x="144" y="96"/>
                    <a:pt x="145" y="96"/>
                    <a:pt x="145" y="97"/>
                  </a:cubicBezTo>
                  <a:cubicBezTo>
                    <a:pt x="145" y="97"/>
                    <a:pt x="145" y="97"/>
                    <a:pt x="145" y="97"/>
                  </a:cubicBezTo>
                  <a:cubicBezTo>
                    <a:pt x="145" y="97"/>
                    <a:pt x="144" y="97"/>
                    <a:pt x="144" y="97"/>
                  </a:cubicBezTo>
                  <a:cubicBezTo>
                    <a:pt x="144" y="97"/>
                    <a:pt x="144" y="97"/>
                    <a:pt x="144" y="97"/>
                  </a:cubicBezTo>
                  <a:cubicBezTo>
                    <a:pt x="144" y="97"/>
                    <a:pt x="144" y="97"/>
                    <a:pt x="144" y="97"/>
                  </a:cubicBezTo>
                  <a:cubicBezTo>
                    <a:pt x="144" y="97"/>
                    <a:pt x="144" y="97"/>
                    <a:pt x="144" y="98"/>
                  </a:cubicBezTo>
                  <a:cubicBezTo>
                    <a:pt x="144" y="98"/>
                    <a:pt x="144" y="98"/>
                    <a:pt x="144" y="98"/>
                  </a:cubicBezTo>
                  <a:cubicBezTo>
                    <a:pt x="144" y="98"/>
                    <a:pt x="144" y="98"/>
                    <a:pt x="144" y="98"/>
                  </a:cubicBezTo>
                  <a:cubicBezTo>
                    <a:pt x="144" y="98"/>
                    <a:pt x="144" y="98"/>
                    <a:pt x="144" y="98"/>
                  </a:cubicBezTo>
                  <a:cubicBezTo>
                    <a:pt x="144" y="98"/>
                    <a:pt x="145" y="98"/>
                    <a:pt x="145" y="98"/>
                  </a:cubicBezTo>
                  <a:cubicBezTo>
                    <a:pt x="145" y="98"/>
                    <a:pt x="145" y="98"/>
                    <a:pt x="145" y="98"/>
                  </a:cubicBezTo>
                  <a:cubicBezTo>
                    <a:pt x="145" y="98"/>
                    <a:pt x="145" y="98"/>
                    <a:pt x="146" y="98"/>
                  </a:cubicBezTo>
                  <a:cubicBezTo>
                    <a:pt x="146" y="98"/>
                    <a:pt x="146" y="99"/>
                    <a:pt x="146" y="99"/>
                  </a:cubicBezTo>
                  <a:cubicBezTo>
                    <a:pt x="146" y="99"/>
                    <a:pt x="146" y="99"/>
                    <a:pt x="147" y="99"/>
                  </a:cubicBezTo>
                  <a:cubicBezTo>
                    <a:pt x="147" y="99"/>
                    <a:pt x="147" y="98"/>
                    <a:pt x="147" y="98"/>
                  </a:cubicBezTo>
                  <a:cubicBezTo>
                    <a:pt x="147" y="98"/>
                    <a:pt x="147" y="98"/>
                    <a:pt x="147" y="98"/>
                  </a:cubicBezTo>
                  <a:cubicBezTo>
                    <a:pt x="147" y="98"/>
                    <a:pt x="147" y="98"/>
                    <a:pt x="148" y="98"/>
                  </a:cubicBezTo>
                  <a:cubicBezTo>
                    <a:pt x="148" y="98"/>
                    <a:pt x="148" y="98"/>
                    <a:pt x="148" y="98"/>
                  </a:cubicBezTo>
                  <a:cubicBezTo>
                    <a:pt x="148" y="98"/>
                    <a:pt x="149" y="98"/>
                    <a:pt x="149" y="98"/>
                  </a:cubicBezTo>
                  <a:cubicBezTo>
                    <a:pt x="149" y="98"/>
                    <a:pt x="149" y="98"/>
                    <a:pt x="149" y="98"/>
                  </a:cubicBezTo>
                  <a:cubicBezTo>
                    <a:pt x="149" y="98"/>
                    <a:pt x="149" y="98"/>
                    <a:pt x="150" y="98"/>
                  </a:cubicBezTo>
                  <a:cubicBezTo>
                    <a:pt x="150" y="98"/>
                    <a:pt x="150" y="98"/>
                    <a:pt x="150" y="98"/>
                  </a:cubicBezTo>
                  <a:cubicBezTo>
                    <a:pt x="150" y="98"/>
                    <a:pt x="151" y="98"/>
                    <a:pt x="151" y="97"/>
                  </a:cubicBezTo>
                  <a:cubicBezTo>
                    <a:pt x="151" y="97"/>
                    <a:pt x="151" y="97"/>
                    <a:pt x="151" y="98"/>
                  </a:cubicBezTo>
                  <a:cubicBezTo>
                    <a:pt x="151" y="98"/>
                    <a:pt x="151" y="98"/>
                    <a:pt x="151" y="97"/>
                  </a:cubicBezTo>
                  <a:cubicBezTo>
                    <a:pt x="151" y="97"/>
                    <a:pt x="151" y="97"/>
                    <a:pt x="151" y="97"/>
                  </a:cubicBezTo>
                  <a:cubicBezTo>
                    <a:pt x="151" y="97"/>
                    <a:pt x="152" y="97"/>
                    <a:pt x="152" y="98"/>
                  </a:cubicBezTo>
                  <a:cubicBezTo>
                    <a:pt x="152" y="98"/>
                    <a:pt x="152" y="98"/>
                    <a:pt x="152" y="98"/>
                  </a:cubicBezTo>
                  <a:cubicBezTo>
                    <a:pt x="152" y="98"/>
                    <a:pt x="152" y="98"/>
                    <a:pt x="152" y="97"/>
                  </a:cubicBezTo>
                  <a:cubicBezTo>
                    <a:pt x="152" y="97"/>
                    <a:pt x="152" y="97"/>
                    <a:pt x="152" y="97"/>
                  </a:cubicBezTo>
                  <a:cubicBezTo>
                    <a:pt x="153" y="97"/>
                    <a:pt x="153" y="97"/>
                    <a:pt x="153" y="97"/>
                  </a:cubicBezTo>
                  <a:cubicBezTo>
                    <a:pt x="153" y="97"/>
                    <a:pt x="153" y="97"/>
                    <a:pt x="153" y="97"/>
                  </a:cubicBezTo>
                  <a:cubicBezTo>
                    <a:pt x="153" y="97"/>
                    <a:pt x="153" y="97"/>
                    <a:pt x="153" y="97"/>
                  </a:cubicBezTo>
                  <a:cubicBezTo>
                    <a:pt x="153" y="97"/>
                    <a:pt x="153" y="97"/>
                    <a:pt x="153" y="97"/>
                  </a:cubicBezTo>
                  <a:cubicBezTo>
                    <a:pt x="154" y="97"/>
                    <a:pt x="154" y="97"/>
                    <a:pt x="154" y="97"/>
                  </a:cubicBezTo>
                  <a:cubicBezTo>
                    <a:pt x="154" y="97"/>
                    <a:pt x="154" y="97"/>
                    <a:pt x="154" y="97"/>
                  </a:cubicBezTo>
                  <a:cubicBezTo>
                    <a:pt x="154" y="97"/>
                    <a:pt x="154" y="97"/>
                    <a:pt x="154" y="97"/>
                  </a:cubicBezTo>
                  <a:cubicBezTo>
                    <a:pt x="154" y="97"/>
                    <a:pt x="154" y="97"/>
                    <a:pt x="154" y="96"/>
                  </a:cubicBezTo>
                  <a:cubicBezTo>
                    <a:pt x="155" y="96"/>
                    <a:pt x="155" y="96"/>
                    <a:pt x="155" y="96"/>
                  </a:cubicBezTo>
                  <a:cubicBezTo>
                    <a:pt x="155" y="96"/>
                    <a:pt x="155" y="96"/>
                    <a:pt x="155" y="96"/>
                  </a:cubicBezTo>
                  <a:cubicBezTo>
                    <a:pt x="155" y="96"/>
                    <a:pt x="155" y="96"/>
                    <a:pt x="155" y="96"/>
                  </a:cubicBezTo>
                  <a:cubicBezTo>
                    <a:pt x="155" y="96"/>
                    <a:pt x="155" y="96"/>
                    <a:pt x="155" y="95"/>
                  </a:cubicBezTo>
                  <a:cubicBezTo>
                    <a:pt x="155" y="95"/>
                    <a:pt x="155" y="95"/>
                    <a:pt x="155" y="95"/>
                  </a:cubicBezTo>
                  <a:cubicBezTo>
                    <a:pt x="155" y="95"/>
                    <a:pt x="156" y="95"/>
                    <a:pt x="156" y="95"/>
                  </a:cubicBezTo>
                  <a:cubicBezTo>
                    <a:pt x="156" y="96"/>
                    <a:pt x="156" y="96"/>
                    <a:pt x="156" y="96"/>
                  </a:cubicBezTo>
                  <a:cubicBezTo>
                    <a:pt x="156" y="96"/>
                    <a:pt x="156" y="96"/>
                    <a:pt x="156" y="96"/>
                  </a:cubicBezTo>
                  <a:cubicBezTo>
                    <a:pt x="156" y="96"/>
                    <a:pt x="155" y="96"/>
                    <a:pt x="155" y="96"/>
                  </a:cubicBezTo>
                  <a:cubicBezTo>
                    <a:pt x="155" y="96"/>
                    <a:pt x="155" y="96"/>
                    <a:pt x="155" y="96"/>
                  </a:cubicBezTo>
                  <a:cubicBezTo>
                    <a:pt x="155" y="97"/>
                    <a:pt x="155" y="97"/>
                    <a:pt x="155" y="97"/>
                  </a:cubicBezTo>
                  <a:cubicBezTo>
                    <a:pt x="155" y="97"/>
                    <a:pt x="155" y="97"/>
                    <a:pt x="155" y="97"/>
                  </a:cubicBezTo>
                  <a:cubicBezTo>
                    <a:pt x="156" y="97"/>
                    <a:pt x="156" y="97"/>
                    <a:pt x="156" y="97"/>
                  </a:cubicBezTo>
                  <a:cubicBezTo>
                    <a:pt x="156" y="97"/>
                    <a:pt x="156" y="97"/>
                    <a:pt x="156" y="97"/>
                  </a:cubicBezTo>
                  <a:cubicBezTo>
                    <a:pt x="157" y="97"/>
                    <a:pt x="157" y="97"/>
                    <a:pt x="157" y="97"/>
                  </a:cubicBezTo>
                  <a:cubicBezTo>
                    <a:pt x="157" y="97"/>
                    <a:pt x="157" y="97"/>
                    <a:pt x="157" y="97"/>
                  </a:cubicBezTo>
                  <a:cubicBezTo>
                    <a:pt x="157" y="97"/>
                    <a:pt x="157" y="97"/>
                    <a:pt x="158" y="97"/>
                  </a:cubicBezTo>
                  <a:cubicBezTo>
                    <a:pt x="158" y="97"/>
                    <a:pt x="158" y="97"/>
                    <a:pt x="158" y="97"/>
                  </a:cubicBezTo>
                  <a:cubicBezTo>
                    <a:pt x="158" y="97"/>
                    <a:pt x="158" y="97"/>
                    <a:pt x="158" y="97"/>
                  </a:cubicBezTo>
                  <a:cubicBezTo>
                    <a:pt x="158" y="97"/>
                    <a:pt x="159" y="97"/>
                    <a:pt x="159" y="97"/>
                  </a:cubicBezTo>
                  <a:cubicBezTo>
                    <a:pt x="159" y="97"/>
                    <a:pt x="159" y="97"/>
                    <a:pt x="159" y="97"/>
                  </a:cubicBezTo>
                  <a:cubicBezTo>
                    <a:pt x="159" y="97"/>
                    <a:pt x="159" y="97"/>
                    <a:pt x="159" y="97"/>
                  </a:cubicBezTo>
                  <a:cubicBezTo>
                    <a:pt x="159" y="96"/>
                    <a:pt x="159" y="97"/>
                    <a:pt x="159" y="96"/>
                  </a:cubicBezTo>
                  <a:close/>
                  <a:moveTo>
                    <a:pt x="144" y="93"/>
                  </a:moveTo>
                  <a:cubicBezTo>
                    <a:pt x="144" y="93"/>
                    <a:pt x="144" y="93"/>
                    <a:pt x="144" y="93"/>
                  </a:cubicBezTo>
                  <a:cubicBezTo>
                    <a:pt x="143" y="93"/>
                    <a:pt x="143" y="93"/>
                    <a:pt x="143" y="93"/>
                  </a:cubicBezTo>
                  <a:cubicBezTo>
                    <a:pt x="143" y="93"/>
                    <a:pt x="143" y="93"/>
                    <a:pt x="143" y="93"/>
                  </a:cubicBezTo>
                  <a:cubicBezTo>
                    <a:pt x="143" y="93"/>
                    <a:pt x="143" y="93"/>
                    <a:pt x="143" y="93"/>
                  </a:cubicBezTo>
                  <a:cubicBezTo>
                    <a:pt x="142" y="93"/>
                    <a:pt x="142" y="93"/>
                    <a:pt x="142" y="93"/>
                  </a:cubicBezTo>
                  <a:cubicBezTo>
                    <a:pt x="142" y="93"/>
                    <a:pt x="142" y="93"/>
                    <a:pt x="142" y="93"/>
                  </a:cubicBezTo>
                  <a:cubicBezTo>
                    <a:pt x="141" y="93"/>
                    <a:pt x="141" y="93"/>
                    <a:pt x="141" y="93"/>
                  </a:cubicBezTo>
                  <a:cubicBezTo>
                    <a:pt x="141" y="93"/>
                    <a:pt x="141" y="93"/>
                    <a:pt x="140" y="93"/>
                  </a:cubicBezTo>
                  <a:cubicBezTo>
                    <a:pt x="140" y="94"/>
                    <a:pt x="140" y="94"/>
                    <a:pt x="140" y="94"/>
                  </a:cubicBezTo>
                  <a:cubicBezTo>
                    <a:pt x="140" y="94"/>
                    <a:pt x="140" y="94"/>
                    <a:pt x="140" y="94"/>
                  </a:cubicBezTo>
                  <a:cubicBezTo>
                    <a:pt x="140" y="94"/>
                    <a:pt x="140" y="94"/>
                    <a:pt x="140" y="94"/>
                  </a:cubicBezTo>
                  <a:cubicBezTo>
                    <a:pt x="140" y="94"/>
                    <a:pt x="140" y="94"/>
                    <a:pt x="140" y="94"/>
                  </a:cubicBezTo>
                  <a:cubicBezTo>
                    <a:pt x="139" y="94"/>
                    <a:pt x="139" y="94"/>
                    <a:pt x="139" y="94"/>
                  </a:cubicBezTo>
                  <a:cubicBezTo>
                    <a:pt x="139" y="95"/>
                    <a:pt x="140" y="95"/>
                    <a:pt x="140" y="95"/>
                  </a:cubicBezTo>
                  <a:cubicBezTo>
                    <a:pt x="140" y="95"/>
                    <a:pt x="140" y="96"/>
                    <a:pt x="140" y="96"/>
                  </a:cubicBezTo>
                  <a:cubicBezTo>
                    <a:pt x="140" y="96"/>
                    <a:pt x="140" y="96"/>
                    <a:pt x="140" y="96"/>
                  </a:cubicBezTo>
                  <a:cubicBezTo>
                    <a:pt x="140" y="96"/>
                    <a:pt x="139" y="96"/>
                    <a:pt x="139" y="96"/>
                  </a:cubicBezTo>
                  <a:cubicBezTo>
                    <a:pt x="139" y="96"/>
                    <a:pt x="139" y="96"/>
                    <a:pt x="139" y="96"/>
                  </a:cubicBezTo>
                  <a:cubicBezTo>
                    <a:pt x="139" y="96"/>
                    <a:pt x="139" y="96"/>
                    <a:pt x="139" y="96"/>
                  </a:cubicBezTo>
                  <a:cubicBezTo>
                    <a:pt x="139" y="96"/>
                    <a:pt x="139" y="96"/>
                    <a:pt x="139" y="96"/>
                  </a:cubicBezTo>
                  <a:cubicBezTo>
                    <a:pt x="139" y="96"/>
                    <a:pt x="139" y="96"/>
                    <a:pt x="139" y="96"/>
                  </a:cubicBezTo>
                  <a:cubicBezTo>
                    <a:pt x="138" y="96"/>
                    <a:pt x="138" y="96"/>
                    <a:pt x="138" y="96"/>
                  </a:cubicBezTo>
                  <a:cubicBezTo>
                    <a:pt x="138" y="96"/>
                    <a:pt x="138" y="96"/>
                    <a:pt x="138" y="96"/>
                  </a:cubicBezTo>
                  <a:cubicBezTo>
                    <a:pt x="138" y="96"/>
                    <a:pt x="138" y="96"/>
                    <a:pt x="138" y="97"/>
                  </a:cubicBezTo>
                  <a:cubicBezTo>
                    <a:pt x="138" y="97"/>
                    <a:pt x="138" y="97"/>
                    <a:pt x="138" y="97"/>
                  </a:cubicBezTo>
                  <a:cubicBezTo>
                    <a:pt x="139" y="97"/>
                    <a:pt x="139" y="97"/>
                    <a:pt x="139" y="97"/>
                  </a:cubicBezTo>
                  <a:cubicBezTo>
                    <a:pt x="139" y="97"/>
                    <a:pt x="139" y="97"/>
                    <a:pt x="139" y="97"/>
                  </a:cubicBezTo>
                  <a:cubicBezTo>
                    <a:pt x="139" y="97"/>
                    <a:pt x="139" y="97"/>
                    <a:pt x="139" y="97"/>
                  </a:cubicBezTo>
                  <a:cubicBezTo>
                    <a:pt x="139" y="97"/>
                    <a:pt x="139" y="97"/>
                    <a:pt x="139" y="97"/>
                  </a:cubicBezTo>
                  <a:cubicBezTo>
                    <a:pt x="139" y="97"/>
                    <a:pt x="139" y="97"/>
                    <a:pt x="140" y="97"/>
                  </a:cubicBezTo>
                  <a:cubicBezTo>
                    <a:pt x="140" y="97"/>
                    <a:pt x="140" y="97"/>
                    <a:pt x="140" y="97"/>
                  </a:cubicBezTo>
                  <a:cubicBezTo>
                    <a:pt x="140" y="97"/>
                    <a:pt x="140" y="97"/>
                    <a:pt x="140" y="97"/>
                  </a:cubicBezTo>
                  <a:cubicBezTo>
                    <a:pt x="140" y="97"/>
                    <a:pt x="140" y="97"/>
                    <a:pt x="140" y="97"/>
                  </a:cubicBezTo>
                  <a:cubicBezTo>
                    <a:pt x="140" y="97"/>
                    <a:pt x="140" y="97"/>
                    <a:pt x="140" y="97"/>
                  </a:cubicBezTo>
                  <a:cubicBezTo>
                    <a:pt x="140" y="97"/>
                    <a:pt x="140" y="97"/>
                    <a:pt x="140" y="97"/>
                  </a:cubicBezTo>
                  <a:cubicBezTo>
                    <a:pt x="140" y="97"/>
                    <a:pt x="140" y="97"/>
                    <a:pt x="140" y="97"/>
                  </a:cubicBezTo>
                  <a:cubicBezTo>
                    <a:pt x="140" y="97"/>
                    <a:pt x="141" y="97"/>
                    <a:pt x="141" y="97"/>
                  </a:cubicBezTo>
                  <a:cubicBezTo>
                    <a:pt x="141" y="97"/>
                    <a:pt x="141" y="97"/>
                    <a:pt x="141" y="97"/>
                  </a:cubicBezTo>
                  <a:cubicBezTo>
                    <a:pt x="141" y="97"/>
                    <a:pt x="141" y="97"/>
                    <a:pt x="141" y="97"/>
                  </a:cubicBezTo>
                  <a:cubicBezTo>
                    <a:pt x="141" y="97"/>
                    <a:pt x="141" y="97"/>
                    <a:pt x="142" y="97"/>
                  </a:cubicBezTo>
                  <a:cubicBezTo>
                    <a:pt x="142" y="97"/>
                    <a:pt x="142" y="97"/>
                    <a:pt x="142" y="97"/>
                  </a:cubicBezTo>
                  <a:cubicBezTo>
                    <a:pt x="142" y="97"/>
                    <a:pt x="142" y="98"/>
                    <a:pt x="142" y="98"/>
                  </a:cubicBezTo>
                  <a:cubicBezTo>
                    <a:pt x="142" y="98"/>
                    <a:pt x="142" y="97"/>
                    <a:pt x="142" y="97"/>
                  </a:cubicBezTo>
                  <a:cubicBezTo>
                    <a:pt x="142" y="97"/>
                    <a:pt x="142" y="97"/>
                    <a:pt x="142" y="97"/>
                  </a:cubicBezTo>
                  <a:cubicBezTo>
                    <a:pt x="142" y="97"/>
                    <a:pt x="142" y="97"/>
                    <a:pt x="142" y="97"/>
                  </a:cubicBezTo>
                  <a:cubicBezTo>
                    <a:pt x="142" y="97"/>
                    <a:pt x="142" y="97"/>
                    <a:pt x="142" y="97"/>
                  </a:cubicBezTo>
                  <a:cubicBezTo>
                    <a:pt x="142" y="97"/>
                    <a:pt x="142" y="97"/>
                    <a:pt x="142" y="97"/>
                  </a:cubicBezTo>
                  <a:cubicBezTo>
                    <a:pt x="142" y="97"/>
                    <a:pt x="142" y="97"/>
                    <a:pt x="142" y="97"/>
                  </a:cubicBezTo>
                  <a:cubicBezTo>
                    <a:pt x="142" y="97"/>
                    <a:pt x="142" y="97"/>
                    <a:pt x="143" y="97"/>
                  </a:cubicBezTo>
                  <a:cubicBezTo>
                    <a:pt x="143" y="97"/>
                    <a:pt x="143" y="97"/>
                    <a:pt x="143" y="97"/>
                  </a:cubicBezTo>
                  <a:cubicBezTo>
                    <a:pt x="143" y="97"/>
                    <a:pt x="143" y="97"/>
                    <a:pt x="143" y="97"/>
                  </a:cubicBezTo>
                  <a:cubicBezTo>
                    <a:pt x="143" y="97"/>
                    <a:pt x="143" y="97"/>
                    <a:pt x="143" y="97"/>
                  </a:cubicBezTo>
                  <a:cubicBezTo>
                    <a:pt x="143" y="97"/>
                    <a:pt x="143" y="97"/>
                    <a:pt x="143" y="97"/>
                  </a:cubicBezTo>
                  <a:cubicBezTo>
                    <a:pt x="143" y="97"/>
                    <a:pt x="143" y="97"/>
                    <a:pt x="143" y="97"/>
                  </a:cubicBezTo>
                  <a:cubicBezTo>
                    <a:pt x="142" y="97"/>
                    <a:pt x="143" y="97"/>
                    <a:pt x="143" y="97"/>
                  </a:cubicBezTo>
                  <a:cubicBezTo>
                    <a:pt x="143" y="97"/>
                    <a:pt x="143" y="97"/>
                    <a:pt x="143" y="97"/>
                  </a:cubicBezTo>
                  <a:cubicBezTo>
                    <a:pt x="143" y="96"/>
                    <a:pt x="143" y="96"/>
                    <a:pt x="143" y="96"/>
                  </a:cubicBezTo>
                  <a:cubicBezTo>
                    <a:pt x="143" y="96"/>
                    <a:pt x="143" y="96"/>
                    <a:pt x="143" y="96"/>
                  </a:cubicBezTo>
                  <a:cubicBezTo>
                    <a:pt x="143" y="96"/>
                    <a:pt x="143" y="95"/>
                    <a:pt x="143" y="95"/>
                  </a:cubicBezTo>
                  <a:cubicBezTo>
                    <a:pt x="144" y="95"/>
                    <a:pt x="144" y="95"/>
                    <a:pt x="144" y="95"/>
                  </a:cubicBezTo>
                  <a:cubicBezTo>
                    <a:pt x="144" y="95"/>
                    <a:pt x="144" y="95"/>
                    <a:pt x="144" y="95"/>
                  </a:cubicBezTo>
                  <a:cubicBezTo>
                    <a:pt x="144" y="95"/>
                    <a:pt x="144" y="94"/>
                    <a:pt x="144" y="94"/>
                  </a:cubicBezTo>
                  <a:cubicBezTo>
                    <a:pt x="144" y="94"/>
                    <a:pt x="144" y="94"/>
                    <a:pt x="144" y="94"/>
                  </a:cubicBezTo>
                  <a:cubicBezTo>
                    <a:pt x="144" y="94"/>
                    <a:pt x="144" y="94"/>
                    <a:pt x="144" y="93"/>
                  </a:cubicBezTo>
                  <a:close/>
                  <a:moveTo>
                    <a:pt x="149" y="93"/>
                  </a:moveTo>
                  <a:cubicBezTo>
                    <a:pt x="149" y="93"/>
                    <a:pt x="149" y="94"/>
                    <a:pt x="149" y="94"/>
                  </a:cubicBezTo>
                  <a:cubicBezTo>
                    <a:pt x="149" y="94"/>
                    <a:pt x="149" y="94"/>
                    <a:pt x="149" y="94"/>
                  </a:cubicBezTo>
                  <a:cubicBezTo>
                    <a:pt x="149" y="94"/>
                    <a:pt x="150" y="94"/>
                    <a:pt x="150" y="94"/>
                  </a:cubicBezTo>
                  <a:cubicBezTo>
                    <a:pt x="150" y="94"/>
                    <a:pt x="150" y="93"/>
                    <a:pt x="150" y="93"/>
                  </a:cubicBezTo>
                  <a:cubicBezTo>
                    <a:pt x="150" y="93"/>
                    <a:pt x="150" y="93"/>
                    <a:pt x="150" y="93"/>
                  </a:cubicBezTo>
                  <a:cubicBezTo>
                    <a:pt x="150" y="93"/>
                    <a:pt x="150" y="93"/>
                    <a:pt x="150" y="93"/>
                  </a:cubicBezTo>
                  <a:cubicBezTo>
                    <a:pt x="150" y="93"/>
                    <a:pt x="150" y="93"/>
                    <a:pt x="150" y="93"/>
                  </a:cubicBezTo>
                  <a:cubicBezTo>
                    <a:pt x="151" y="92"/>
                    <a:pt x="150" y="92"/>
                    <a:pt x="150" y="92"/>
                  </a:cubicBezTo>
                  <a:cubicBezTo>
                    <a:pt x="150" y="92"/>
                    <a:pt x="150" y="92"/>
                    <a:pt x="150" y="92"/>
                  </a:cubicBezTo>
                  <a:cubicBezTo>
                    <a:pt x="150" y="92"/>
                    <a:pt x="150" y="92"/>
                    <a:pt x="150" y="92"/>
                  </a:cubicBezTo>
                  <a:cubicBezTo>
                    <a:pt x="150" y="92"/>
                    <a:pt x="150" y="92"/>
                    <a:pt x="150" y="92"/>
                  </a:cubicBezTo>
                  <a:cubicBezTo>
                    <a:pt x="150" y="92"/>
                    <a:pt x="150" y="92"/>
                    <a:pt x="149" y="92"/>
                  </a:cubicBezTo>
                  <a:cubicBezTo>
                    <a:pt x="149" y="92"/>
                    <a:pt x="149" y="92"/>
                    <a:pt x="149" y="93"/>
                  </a:cubicBezTo>
                  <a:cubicBezTo>
                    <a:pt x="149" y="93"/>
                    <a:pt x="149" y="93"/>
                    <a:pt x="149" y="93"/>
                  </a:cubicBezTo>
                  <a:cubicBezTo>
                    <a:pt x="149" y="93"/>
                    <a:pt x="149" y="93"/>
                    <a:pt x="149" y="93"/>
                  </a:cubicBezTo>
                  <a:cubicBezTo>
                    <a:pt x="149" y="93"/>
                    <a:pt x="149" y="93"/>
                    <a:pt x="149" y="93"/>
                  </a:cubicBezTo>
                  <a:cubicBezTo>
                    <a:pt x="149" y="93"/>
                    <a:pt x="149" y="93"/>
                    <a:pt x="149" y="93"/>
                  </a:cubicBezTo>
                  <a:close/>
                  <a:moveTo>
                    <a:pt x="160" y="92"/>
                  </a:moveTo>
                  <a:cubicBezTo>
                    <a:pt x="160" y="92"/>
                    <a:pt x="160" y="92"/>
                    <a:pt x="160" y="92"/>
                  </a:cubicBezTo>
                  <a:cubicBezTo>
                    <a:pt x="160" y="92"/>
                    <a:pt x="160" y="92"/>
                    <a:pt x="160" y="92"/>
                  </a:cubicBezTo>
                  <a:cubicBezTo>
                    <a:pt x="160" y="92"/>
                    <a:pt x="160" y="92"/>
                    <a:pt x="160" y="92"/>
                  </a:cubicBezTo>
                  <a:cubicBezTo>
                    <a:pt x="160" y="92"/>
                    <a:pt x="160" y="92"/>
                    <a:pt x="160" y="92"/>
                  </a:cubicBezTo>
                  <a:cubicBezTo>
                    <a:pt x="160" y="92"/>
                    <a:pt x="159" y="92"/>
                    <a:pt x="159" y="92"/>
                  </a:cubicBezTo>
                  <a:cubicBezTo>
                    <a:pt x="159" y="92"/>
                    <a:pt x="159" y="93"/>
                    <a:pt x="159" y="93"/>
                  </a:cubicBezTo>
                  <a:cubicBezTo>
                    <a:pt x="159" y="93"/>
                    <a:pt x="160" y="93"/>
                    <a:pt x="160" y="93"/>
                  </a:cubicBezTo>
                  <a:cubicBezTo>
                    <a:pt x="160" y="93"/>
                    <a:pt x="160" y="93"/>
                    <a:pt x="160" y="93"/>
                  </a:cubicBezTo>
                  <a:cubicBezTo>
                    <a:pt x="160" y="93"/>
                    <a:pt x="160" y="93"/>
                    <a:pt x="160" y="93"/>
                  </a:cubicBezTo>
                  <a:cubicBezTo>
                    <a:pt x="160" y="93"/>
                    <a:pt x="160" y="93"/>
                    <a:pt x="160" y="93"/>
                  </a:cubicBezTo>
                  <a:cubicBezTo>
                    <a:pt x="160" y="93"/>
                    <a:pt x="160" y="93"/>
                    <a:pt x="160" y="92"/>
                  </a:cubicBezTo>
                  <a:cubicBezTo>
                    <a:pt x="160" y="92"/>
                    <a:pt x="160" y="92"/>
                    <a:pt x="160" y="92"/>
                  </a:cubicBezTo>
                  <a:cubicBezTo>
                    <a:pt x="160" y="92"/>
                    <a:pt x="160" y="92"/>
                    <a:pt x="160" y="92"/>
                  </a:cubicBezTo>
                  <a:close/>
                  <a:moveTo>
                    <a:pt x="202" y="28"/>
                  </a:moveTo>
                  <a:cubicBezTo>
                    <a:pt x="202" y="28"/>
                    <a:pt x="201" y="28"/>
                    <a:pt x="201" y="28"/>
                  </a:cubicBezTo>
                  <a:cubicBezTo>
                    <a:pt x="201" y="28"/>
                    <a:pt x="201" y="28"/>
                    <a:pt x="201" y="29"/>
                  </a:cubicBezTo>
                  <a:cubicBezTo>
                    <a:pt x="201" y="29"/>
                    <a:pt x="201" y="29"/>
                    <a:pt x="201" y="29"/>
                  </a:cubicBezTo>
                  <a:cubicBezTo>
                    <a:pt x="201" y="29"/>
                    <a:pt x="201" y="29"/>
                    <a:pt x="201" y="29"/>
                  </a:cubicBezTo>
                  <a:cubicBezTo>
                    <a:pt x="201" y="30"/>
                    <a:pt x="200" y="30"/>
                    <a:pt x="200" y="30"/>
                  </a:cubicBezTo>
                  <a:cubicBezTo>
                    <a:pt x="200" y="30"/>
                    <a:pt x="200" y="31"/>
                    <a:pt x="200" y="31"/>
                  </a:cubicBezTo>
                  <a:cubicBezTo>
                    <a:pt x="200" y="31"/>
                    <a:pt x="199" y="31"/>
                    <a:pt x="199" y="31"/>
                  </a:cubicBezTo>
                  <a:cubicBezTo>
                    <a:pt x="199" y="31"/>
                    <a:pt x="199" y="31"/>
                    <a:pt x="199" y="31"/>
                  </a:cubicBezTo>
                  <a:cubicBezTo>
                    <a:pt x="199" y="32"/>
                    <a:pt x="199" y="32"/>
                    <a:pt x="198" y="32"/>
                  </a:cubicBezTo>
                  <a:cubicBezTo>
                    <a:pt x="198" y="32"/>
                    <a:pt x="198" y="32"/>
                    <a:pt x="198" y="32"/>
                  </a:cubicBezTo>
                  <a:cubicBezTo>
                    <a:pt x="198" y="32"/>
                    <a:pt x="198" y="32"/>
                    <a:pt x="198" y="32"/>
                  </a:cubicBezTo>
                  <a:cubicBezTo>
                    <a:pt x="198" y="33"/>
                    <a:pt x="198" y="33"/>
                    <a:pt x="198" y="33"/>
                  </a:cubicBezTo>
                  <a:cubicBezTo>
                    <a:pt x="198" y="33"/>
                    <a:pt x="198" y="33"/>
                    <a:pt x="198" y="33"/>
                  </a:cubicBezTo>
                  <a:cubicBezTo>
                    <a:pt x="198" y="33"/>
                    <a:pt x="197" y="33"/>
                    <a:pt x="197" y="33"/>
                  </a:cubicBezTo>
                  <a:cubicBezTo>
                    <a:pt x="197" y="33"/>
                    <a:pt x="197" y="33"/>
                    <a:pt x="197" y="33"/>
                  </a:cubicBezTo>
                  <a:cubicBezTo>
                    <a:pt x="197" y="34"/>
                    <a:pt x="197" y="34"/>
                    <a:pt x="197" y="34"/>
                  </a:cubicBezTo>
                  <a:cubicBezTo>
                    <a:pt x="197" y="34"/>
                    <a:pt x="197" y="34"/>
                    <a:pt x="197" y="34"/>
                  </a:cubicBezTo>
                  <a:cubicBezTo>
                    <a:pt x="197" y="34"/>
                    <a:pt x="197" y="34"/>
                    <a:pt x="197" y="34"/>
                  </a:cubicBezTo>
                  <a:cubicBezTo>
                    <a:pt x="197" y="34"/>
                    <a:pt x="197" y="34"/>
                    <a:pt x="197" y="34"/>
                  </a:cubicBezTo>
                  <a:cubicBezTo>
                    <a:pt x="197" y="35"/>
                    <a:pt x="197" y="35"/>
                    <a:pt x="197" y="35"/>
                  </a:cubicBezTo>
                  <a:cubicBezTo>
                    <a:pt x="197" y="35"/>
                    <a:pt x="197" y="35"/>
                    <a:pt x="197" y="35"/>
                  </a:cubicBezTo>
                  <a:cubicBezTo>
                    <a:pt x="196" y="35"/>
                    <a:pt x="196" y="35"/>
                    <a:pt x="196" y="35"/>
                  </a:cubicBezTo>
                  <a:cubicBezTo>
                    <a:pt x="196" y="35"/>
                    <a:pt x="196" y="35"/>
                    <a:pt x="196" y="35"/>
                  </a:cubicBezTo>
                  <a:cubicBezTo>
                    <a:pt x="196" y="35"/>
                    <a:pt x="196" y="35"/>
                    <a:pt x="195" y="35"/>
                  </a:cubicBezTo>
                  <a:cubicBezTo>
                    <a:pt x="195" y="35"/>
                    <a:pt x="195" y="35"/>
                    <a:pt x="195" y="35"/>
                  </a:cubicBezTo>
                  <a:cubicBezTo>
                    <a:pt x="195" y="35"/>
                    <a:pt x="195" y="35"/>
                    <a:pt x="194" y="35"/>
                  </a:cubicBezTo>
                  <a:cubicBezTo>
                    <a:pt x="194" y="35"/>
                    <a:pt x="194" y="35"/>
                    <a:pt x="193" y="35"/>
                  </a:cubicBezTo>
                  <a:cubicBezTo>
                    <a:pt x="193" y="35"/>
                    <a:pt x="193" y="35"/>
                    <a:pt x="193" y="35"/>
                  </a:cubicBezTo>
                  <a:cubicBezTo>
                    <a:pt x="193" y="35"/>
                    <a:pt x="193" y="35"/>
                    <a:pt x="193" y="35"/>
                  </a:cubicBezTo>
                  <a:cubicBezTo>
                    <a:pt x="193" y="35"/>
                    <a:pt x="192" y="35"/>
                    <a:pt x="192" y="35"/>
                  </a:cubicBezTo>
                  <a:cubicBezTo>
                    <a:pt x="192" y="36"/>
                    <a:pt x="192" y="36"/>
                    <a:pt x="192" y="36"/>
                  </a:cubicBezTo>
                  <a:cubicBezTo>
                    <a:pt x="191" y="36"/>
                    <a:pt x="191" y="36"/>
                    <a:pt x="191" y="36"/>
                  </a:cubicBezTo>
                  <a:cubicBezTo>
                    <a:pt x="191" y="36"/>
                    <a:pt x="191" y="36"/>
                    <a:pt x="191" y="36"/>
                  </a:cubicBezTo>
                  <a:cubicBezTo>
                    <a:pt x="191" y="35"/>
                    <a:pt x="190" y="36"/>
                    <a:pt x="190" y="35"/>
                  </a:cubicBezTo>
                  <a:cubicBezTo>
                    <a:pt x="190" y="35"/>
                    <a:pt x="190" y="35"/>
                    <a:pt x="190" y="35"/>
                  </a:cubicBezTo>
                  <a:cubicBezTo>
                    <a:pt x="190" y="35"/>
                    <a:pt x="189" y="36"/>
                    <a:pt x="189" y="35"/>
                  </a:cubicBezTo>
                  <a:cubicBezTo>
                    <a:pt x="189" y="35"/>
                    <a:pt x="188" y="35"/>
                    <a:pt x="188" y="35"/>
                  </a:cubicBezTo>
                  <a:cubicBezTo>
                    <a:pt x="188" y="35"/>
                    <a:pt x="188" y="35"/>
                    <a:pt x="188" y="35"/>
                  </a:cubicBezTo>
                  <a:cubicBezTo>
                    <a:pt x="188" y="35"/>
                    <a:pt x="188" y="35"/>
                    <a:pt x="188" y="34"/>
                  </a:cubicBezTo>
                  <a:cubicBezTo>
                    <a:pt x="187" y="34"/>
                    <a:pt x="187" y="34"/>
                    <a:pt x="187" y="34"/>
                  </a:cubicBezTo>
                  <a:cubicBezTo>
                    <a:pt x="187" y="34"/>
                    <a:pt x="187" y="34"/>
                    <a:pt x="187" y="34"/>
                  </a:cubicBezTo>
                  <a:cubicBezTo>
                    <a:pt x="187" y="34"/>
                    <a:pt x="187" y="34"/>
                    <a:pt x="187" y="34"/>
                  </a:cubicBezTo>
                  <a:cubicBezTo>
                    <a:pt x="187" y="34"/>
                    <a:pt x="187" y="34"/>
                    <a:pt x="186" y="34"/>
                  </a:cubicBezTo>
                  <a:cubicBezTo>
                    <a:pt x="186" y="34"/>
                    <a:pt x="186" y="34"/>
                    <a:pt x="185" y="34"/>
                  </a:cubicBezTo>
                  <a:cubicBezTo>
                    <a:pt x="185" y="34"/>
                    <a:pt x="185" y="34"/>
                    <a:pt x="185" y="34"/>
                  </a:cubicBezTo>
                  <a:cubicBezTo>
                    <a:pt x="185" y="34"/>
                    <a:pt x="185" y="34"/>
                    <a:pt x="185" y="34"/>
                  </a:cubicBezTo>
                  <a:cubicBezTo>
                    <a:pt x="185" y="34"/>
                    <a:pt x="185" y="34"/>
                    <a:pt x="185" y="34"/>
                  </a:cubicBezTo>
                  <a:cubicBezTo>
                    <a:pt x="185" y="34"/>
                    <a:pt x="184" y="34"/>
                    <a:pt x="184" y="34"/>
                  </a:cubicBezTo>
                  <a:cubicBezTo>
                    <a:pt x="184" y="34"/>
                    <a:pt x="184" y="34"/>
                    <a:pt x="184" y="34"/>
                  </a:cubicBezTo>
                  <a:cubicBezTo>
                    <a:pt x="184" y="34"/>
                    <a:pt x="184" y="34"/>
                    <a:pt x="183" y="34"/>
                  </a:cubicBezTo>
                  <a:cubicBezTo>
                    <a:pt x="183" y="34"/>
                    <a:pt x="183" y="34"/>
                    <a:pt x="183" y="34"/>
                  </a:cubicBezTo>
                  <a:cubicBezTo>
                    <a:pt x="182" y="34"/>
                    <a:pt x="182" y="34"/>
                    <a:pt x="182" y="34"/>
                  </a:cubicBezTo>
                  <a:cubicBezTo>
                    <a:pt x="182" y="34"/>
                    <a:pt x="182" y="34"/>
                    <a:pt x="182" y="34"/>
                  </a:cubicBezTo>
                  <a:cubicBezTo>
                    <a:pt x="181" y="34"/>
                    <a:pt x="181" y="35"/>
                    <a:pt x="181" y="34"/>
                  </a:cubicBezTo>
                  <a:cubicBezTo>
                    <a:pt x="181" y="34"/>
                    <a:pt x="181" y="34"/>
                    <a:pt x="181" y="34"/>
                  </a:cubicBezTo>
                  <a:cubicBezTo>
                    <a:pt x="180" y="35"/>
                    <a:pt x="180" y="35"/>
                    <a:pt x="179" y="35"/>
                  </a:cubicBezTo>
                  <a:cubicBezTo>
                    <a:pt x="179" y="35"/>
                    <a:pt x="179" y="35"/>
                    <a:pt x="179" y="35"/>
                  </a:cubicBezTo>
                  <a:cubicBezTo>
                    <a:pt x="179" y="35"/>
                    <a:pt x="179" y="35"/>
                    <a:pt x="179" y="34"/>
                  </a:cubicBezTo>
                  <a:cubicBezTo>
                    <a:pt x="179" y="34"/>
                    <a:pt x="178" y="34"/>
                    <a:pt x="178" y="34"/>
                  </a:cubicBezTo>
                  <a:cubicBezTo>
                    <a:pt x="178" y="34"/>
                    <a:pt x="178" y="34"/>
                    <a:pt x="178" y="34"/>
                  </a:cubicBezTo>
                  <a:cubicBezTo>
                    <a:pt x="178" y="34"/>
                    <a:pt x="178" y="34"/>
                    <a:pt x="178" y="34"/>
                  </a:cubicBezTo>
                  <a:cubicBezTo>
                    <a:pt x="177" y="34"/>
                    <a:pt x="177" y="34"/>
                    <a:pt x="177" y="34"/>
                  </a:cubicBezTo>
                  <a:cubicBezTo>
                    <a:pt x="177" y="34"/>
                    <a:pt x="177" y="34"/>
                    <a:pt x="177" y="34"/>
                  </a:cubicBezTo>
                  <a:cubicBezTo>
                    <a:pt x="177" y="34"/>
                    <a:pt x="177" y="34"/>
                    <a:pt x="177" y="34"/>
                  </a:cubicBezTo>
                  <a:cubicBezTo>
                    <a:pt x="177" y="34"/>
                    <a:pt x="176" y="34"/>
                    <a:pt x="176" y="34"/>
                  </a:cubicBezTo>
                  <a:cubicBezTo>
                    <a:pt x="176" y="34"/>
                    <a:pt x="176" y="34"/>
                    <a:pt x="176" y="34"/>
                  </a:cubicBezTo>
                  <a:cubicBezTo>
                    <a:pt x="176" y="34"/>
                    <a:pt x="176" y="34"/>
                    <a:pt x="176" y="34"/>
                  </a:cubicBezTo>
                  <a:cubicBezTo>
                    <a:pt x="176" y="34"/>
                    <a:pt x="175" y="34"/>
                    <a:pt x="175" y="34"/>
                  </a:cubicBezTo>
                  <a:cubicBezTo>
                    <a:pt x="175" y="34"/>
                    <a:pt x="175" y="35"/>
                    <a:pt x="175" y="35"/>
                  </a:cubicBezTo>
                  <a:cubicBezTo>
                    <a:pt x="175" y="35"/>
                    <a:pt x="175" y="35"/>
                    <a:pt x="175" y="35"/>
                  </a:cubicBezTo>
                  <a:cubicBezTo>
                    <a:pt x="175" y="35"/>
                    <a:pt x="175" y="35"/>
                    <a:pt x="175" y="35"/>
                  </a:cubicBezTo>
                  <a:cubicBezTo>
                    <a:pt x="174" y="35"/>
                    <a:pt x="174" y="35"/>
                    <a:pt x="174" y="35"/>
                  </a:cubicBezTo>
                  <a:cubicBezTo>
                    <a:pt x="174" y="35"/>
                    <a:pt x="174" y="35"/>
                    <a:pt x="174" y="35"/>
                  </a:cubicBezTo>
                  <a:cubicBezTo>
                    <a:pt x="174" y="35"/>
                    <a:pt x="174" y="35"/>
                    <a:pt x="174" y="35"/>
                  </a:cubicBezTo>
                  <a:cubicBezTo>
                    <a:pt x="174" y="35"/>
                    <a:pt x="174" y="35"/>
                    <a:pt x="173" y="35"/>
                  </a:cubicBezTo>
                  <a:cubicBezTo>
                    <a:pt x="173" y="35"/>
                    <a:pt x="173" y="35"/>
                    <a:pt x="173" y="35"/>
                  </a:cubicBezTo>
                  <a:cubicBezTo>
                    <a:pt x="173" y="35"/>
                    <a:pt x="173" y="35"/>
                    <a:pt x="173" y="35"/>
                  </a:cubicBezTo>
                  <a:cubicBezTo>
                    <a:pt x="173" y="35"/>
                    <a:pt x="173" y="35"/>
                    <a:pt x="173" y="35"/>
                  </a:cubicBezTo>
                  <a:cubicBezTo>
                    <a:pt x="173" y="35"/>
                    <a:pt x="173" y="35"/>
                    <a:pt x="173" y="35"/>
                  </a:cubicBezTo>
                  <a:cubicBezTo>
                    <a:pt x="172" y="35"/>
                    <a:pt x="172" y="35"/>
                    <a:pt x="172" y="35"/>
                  </a:cubicBezTo>
                  <a:cubicBezTo>
                    <a:pt x="172" y="35"/>
                    <a:pt x="172" y="35"/>
                    <a:pt x="172" y="34"/>
                  </a:cubicBezTo>
                  <a:cubicBezTo>
                    <a:pt x="172" y="34"/>
                    <a:pt x="172" y="34"/>
                    <a:pt x="172" y="34"/>
                  </a:cubicBezTo>
                  <a:cubicBezTo>
                    <a:pt x="171" y="34"/>
                    <a:pt x="171" y="34"/>
                    <a:pt x="171" y="34"/>
                  </a:cubicBezTo>
                  <a:cubicBezTo>
                    <a:pt x="170" y="34"/>
                    <a:pt x="170" y="34"/>
                    <a:pt x="170" y="34"/>
                  </a:cubicBezTo>
                  <a:cubicBezTo>
                    <a:pt x="170" y="34"/>
                    <a:pt x="170" y="34"/>
                    <a:pt x="170" y="35"/>
                  </a:cubicBezTo>
                  <a:cubicBezTo>
                    <a:pt x="169" y="35"/>
                    <a:pt x="169" y="35"/>
                    <a:pt x="169" y="35"/>
                  </a:cubicBezTo>
                  <a:cubicBezTo>
                    <a:pt x="169" y="35"/>
                    <a:pt x="169" y="35"/>
                    <a:pt x="169" y="35"/>
                  </a:cubicBezTo>
                  <a:cubicBezTo>
                    <a:pt x="169" y="35"/>
                    <a:pt x="169" y="35"/>
                    <a:pt x="169" y="35"/>
                  </a:cubicBezTo>
                  <a:cubicBezTo>
                    <a:pt x="168" y="36"/>
                    <a:pt x="168" y="36"/>
                    <a:pt x="168" y="36"/>
                  </a:cubicBezTo>
                  <a:cubicBezTo>
                    <a:pt x="168" y="36"/>
                    <a:pt x="168" y="36"/>
                    <a:pt x="168" y="36"/>
                  </a:cubicBezTo>
                  <a:cubicBezTo>
                    <a:pt x="168" y="36"/>
                    <a:pt x="168" y="37"/>
                    <a:pt x="168" y="37"/>
                  </a:cubicBezTo>
                  <a:cubicBezTo>
                    <a:pt x="168" y="37"/>
                    <a:pt x="168" y="37"/>
                    <a:pt x="168" y="38"/>
                  </a:cubicBezTo>
                  <a:cubicBezTo>
                    <a:pt x="168" y="38"/>
                    <a:pt x="167" y="38"/>
                    <a:pt x="167" y="38"/>
                  </a:cubicBezTo>
                  <a:cubicBezTo>
                    <a:pt x="167" y="38"/>
                    <a:pt x="167" y="38"/>
                    <a:pt x="167" y="39"/>
                  </a:cubicBezTo>
                  <a:cubicBezTo>
                    <a:pt x="167" y="39"/>
                    <a:pt x="167" y="39"/>
                    <a:pt x="167" y="39"/>
                  </a:cubicBezTo>
                  <a:cubicBezTo>
                    <a:pt x="167" y="39"/>
                    <a:pt x="167" y="39"/>
                    <a:pt x="167" y="39"/>
                  </a:cubicBezTo>
                  <a:cubicBezTo>
                    <a:pt x="167" y="40"/>
                    <a:pt x="167" y="40"/>
                    <a:pt x="167" y="40"/>
                  </a:cubicBezTo>
                  <a:cubicBezTo>
                    <a:pt x="167" y="40"/>
                    <a:pt x="167" y="40"/>
                    <a:pt x="167" y="41"/>
                  </a:cubicBezTo>
                  <a:cubicBezTo>
                    <a:pt x="167" y="41"/>
                    <a:pt x="167" y="41"/>
                    <a:pt x="167" y="41"/>
                  </a:cubicBezTo>
                  <a:cubicBezTo>
                    <a:pt x="167" y="41"/>
                    <a:pt x="167" y="41"/>
                    <a:pt x="167" y="41"/>
                  </a:cubicBezTo>
                  <a:cubicBezTo>
                    <a:pt x="167" y="42"/>
                    <a:pt x="167" y="42"/>
                    <a:pt x="167" y="42"/>
                  </a:cubicBezTo>
                  <a:cubicBezTo>
                    <a:pt x="168" y="42"/>
                    <a:pt x="168" y="42"/>
                    <a:pt x="168" y="43"/>
                  </a:cubicBezTo>
                  <a:cubicBezTo>
                    <a:pt x="168" y="43"/>
                    <a:pt x="168" y="43"/>
                    <a:pt x="168" y="43"/>
                  </a:cubicBezTo>
                  <a:cubicBezTo>
                    <a:pt x="168" y="43"/>
                    <a:pt x="169" y="43"/>
                    <a:pt x="169" y="43"/>
                  </a:cubicBezTo>
                  <a:cubicBezTo>
                    <a:pt x="169" y="43"/>
                    <a:pt x="169" y="44"/>
                    <a:pt x="169" y="44"/>
                  </a:cubicBezTo>
                  <a:cubicBezTo>
                    <a:pt x="169" y="44"/>
                    <a:pt x="169" y="44"/>
                    <a:pt x="169" y="44"/>
                  </a:cubicBezTo>
                  <a:cubicBezTo>
                    <a:pt x="169" y="44"/>
                    <a:pt x="169" y="44"/>
                    <a:pt x="169" y="44"/>
                  </a:cubicBezTo>
                  <a:cubicBezTo>
                    <a:pt x="169" y="44"/>
                    <a:pt x="169" y="44"/>
                    <a:pt x="169" y="44"/>
                  </a:cubicBezTo>
                  <a:cubicBezTo>
                    <a:pt x="169" y="44"/>
                    <a:pt x="170" y="44"/>
                    <a:pt x="170" y="44"/>
                  </a:cubicBezTo>
                  <a:cubicBezTo>
                    <a:pt x="170" y="44"/>
                    <a:pt x="170" y="44"/>
                    <a:pt x="170" y="44"/>
                  </a:cubicBezTo>
                  <a:cubicBezTo>
                    <a:pt x="170" y="44"/>
                    <a:pt x="170" y="44"/>
                    <a:pt x="170" y="44"/>
                  </a:cubicBezTo>
                  <a:cubicBezTo>
                    <a:pt x="170" y="44"/>
                    <a:pt x="170" y="44"/>
                    <a:pt x="170" y="44"/>
                  </a:cubicBezTo>
                  <a:cubicBezTo>
                    <a:pt x="170" y="44"/>
                    <a:pt x="171" y="44"/>
                    <a:pt x="171" y="45"/>
                  </a:cubicBezTo>
                  <a:cubicBezTo>
                    <a:pt x="171" y="45"/>
                    <a:pt x="171" y="45"/>
                    <a:pt x="171" y="45"/>
                  </a:cubicBezTo>
                  <a:cubicBezTo>
                    <a:pt x="171" y="45"/>
                    <a:pt x="171" y="45"/>
                    <a:pt x="171" y="46"/>
                  </a:cubicBezTo>
                  <a:cubicBezTo>
                    <a:pt x="171" y="46"/>
                    <a:pt x="171" y="46"/>
                    <a:pt x="171" y="46"/>
                  </a:cubicBezTo>
                  <a:cubicBezTo>
                    <a:pt x="171" y="46"/>
                    <a:pt x="171" y="46"/>
                    <a:pt x="171" y="46"/>
                  </a:cubicBezTo>
                  <a:cubicBezTo>
                    <a:pt x="171" y="46"/>
                    <a:pt x="171" y="46"/>
                    <a:pt x="171" y="46"/>
                  </a:cubicBezTo>
                  <a:cubicBezTo>
                    <a:pt x="171" y="46"/>
                    <a:pt x="171" y="46"/>
                    <a:pt x="171" y="47"/>
                  </a:cubicBezTo>
                  <a:cubicBezTo>
                    <a:pt x="171" y="47"/>
                    <a:pt x="171" y="47"/>
                    <a:pt x="172" y="47"/>
                  </a:cubicBezTo>
                  <a:cubicBezTo>
                    <a:pt x="172" y="47"/>
                    <a:pt x="172" y="47"/>
                    <a:pt x="172" y="47"/>
                  </a:cubicBezTo>
                  <a:cubicBezTo>
                    <a:pt x="172" y="47"/>
                    <a:pt x="172" y="47"/>
                    <a:pt x="172" y="47"/>
                  </a:cubicBezTo>
                  <a:cubicBezTo>
                    <a:pt x="172" y="47"/>
                    <a:pt x="172" y="47"/>
                    <a:pt x="172" y="47"/>
                  </a:cubicBezTo>
                  <a:cubicBezTo>
                    <a:pt x="172" y="47"/>
                    <a:pt x="172" y="47"/>
                    <a:pt x="172" y="47"/>
                  </a:cubicBezTo>
                  <a:cubicBezTo>
                    <a:pt x="173" y="47"/>
                    <a:pt x="173" y="47"/>
                    <a:pt x="173" y="47"/>
                  </a:cubicBezTo>
                  <a:cubicBezTo>
                    <a:pt x="173" y="47"/>
                    <a:pt x="173" y="47"/>
                    <a:pt x="173" y="47"/>
                  </a:cubicBezTo>
                  <a:cubicBezTo>
                    <a:pt x="173" y="47"/>
                    <a:pt x="173" y="47"/>
                    <a:pt x="173" y="47"/>
                  </a:cubicBezTo>
                  <a:cubicBezTo>
                    <a:pt x="173" y="47"/>
                    <a:pt x="173" y="47"/>
                    <a:pt x="173" y="47"/>
                  </a:cubicBezTo>
                  <a:cubicBezTo>
                    <a:pt x="173" y="47"/>
                    <a:pt x="174" y="47"/>
                    <a:pt x="174" y="47"/>
                  </a:cubicBezTo>
                  <a:cubicBezTo>
                    <a:pt x="174" y="47"/>
                    <a:pt x="174" y="47"/>
                    <a:pt x="174" y="47"/>
                  </a:cubicBezTo>
                  <a:cubicBezTo>
                    <a:pt x="174" y="47"/>
                    <a:pt x="174" y="47"/>
                    <a:pt x="174" y="47"/>
                  </a:cubicBezTo>
                  <a:cubicBezTo>
                    <a:pt x="174" y="47"/>
                    <a:pt x="174" y="47"/>
                    <a:pt x="175" y="47"/>
                  </a:cubicBezTo>
                  <a:cubicBezTo>
                    <a:pt x="175" y="47"/>
                    <a:pt x="175" y="47"/>
                    <a:pt x="175" y="47"/>
                  </a:cubicBezTo>
                  <a:cubicBezTo>
                    <a:pt x="175" y="47"/>
                    <a:pt x="175" y="46"/>
                    <a:pt x="175" y="46"/>
                  </a:cubicBezTo>
                  <a:cubicBezTo>
                    <a:pt x="175" y="46"/>
                    <a:pt x="175" y="46"/>
                    <a:pt x="175" y="46"/>
                  </a:cubicBezTo>
                  <a:cubicBezTo>
                    <a:pt x="175" y="45"/>
                    <a:pt x="176" y="45"/>
                    <a:pt x="176" y="45"/>
                  </a:cubicBezTo>
                  <a:cubicBezTo>
                    <a:pt x="176" y="45"/>
                    <a:pt x="176" y="45"/>
                    <a:pt x="176" y="45"/>
                  </a:cubicBezTo>
                  <a:cubicBezTo>
                    <a:pt x="176" y="45"/>
                    <a:pt x="176" y="45"/>
                    <a:pt x="176" y="45"/>
                  </a:cubicBezTo>
                  <a:cubicBezTo>
                    <a:pt x="176" y="45"/>
                    <a:pt x="176" y="44"/>
                    <a:pt x="176" y="44"/>
                  </a:cubicBezTo>
                  <a:cubicBezTo>
                    <a:pt x="176" y="44"/>
                    <a:pt x="176" y="44"/>
                    <a:pt x="176" y="44"/>
                  </a:cubicBezTo>
                  <a:cubicBezTo>
                    <a:pt x="176" y="44"/>
                    <a:pt x="177" y="44"/>
                    <a:pt x="177" y="44"/>
                  </a:cubicBezTo>
                  <a:cubicBezTo>
                    <a:pt x="177" y="44"/>
                    <a:pt x="177" y="44"/>
                    <a:pt x="177" y="44"/>
                  </a:cubicBezTo>
                  <a:cubicBezTo>
                    <a:pt x="177" y="44"/>
                    <a:pt x="177" y="44"/>
                    <a:pt x="177" y="44"/>
                  </a:cubicBezTo>
                  <a:cubicBezTo>
                    <a:pt x="177" y="44"/>
                    <a:pt x="177" y="43"/>
                    <a:pt x="177" y="43"/>
                  </a:cubicBezTo>
                  <a:cubicBezTo>
                    <a:pt x="177" y="43"/>
                    <a:pt x="177" y="43"/>
                    <a:pt x="178" y="43"/>
                  </a:cubicBezTo>
                  <a:cubicBezTo>
                    <a:pt x="178" y="43"/>
                    <a:pt x="178" y="43"/>
                    <a:pt x="178" y="43"/>
                  </a:cubicBezTo>
                  <a:cubicBezTo>
                    <a:pt x="178" y="43"/>
                    <a:pt x="178" y="43"/>
                    <a:pt x="178" y="43"/>
                  </a:cubicBezTo>
                  <a:cubicBezTo>
                    <a:pt x="178" y="43"/>
                    <a:pt x="178" y="43"/>
                    <a:pt x="178" y="43"/>
                  </a:cubicBezTo>
                  <a:cubicBezTo>
                    <a:pt x="178" y="43"/>
                    <a:pt x="178" y="43"/>
                    <a:pt x="178" y="44"/>
                  </a:cubicBezTo>
                  <a:cubicBezTo>
                    <a:pt x="178" y="44"/>
                    <a:pt x="178" y="44"/>
                    <a:pt x="178" y="44"/>
                  </a:cubicBezTo>
                  <a:cubicBezTo>
                    <a:pt x="179" y="44"/>
                    <a:pt x="179" y="44"/>
                    <a:pt x="179" y="44"/>
                  </a:cubicBezTo>
                  <a:cubicBezTo>
                    <a:pt x="179" y="44"/>
                    <a:pt x="179" y="44"/>
                    <a:pt x="179" y="44"/>
                  </a:cubicBezTo>
                  <a:cubicBezTo>
                    <a:pt x="180" y="44"/>
                    <a:pt x="180" y="44"/>
                    <a:pt x="180" y="44"/>
                  </a:cubicBezTo>
                  <a:cubicBezTo>
                    <a:pt x="180" y="44"/>
                    <a:pt x="180" y="44"/>
                    <a:pt x="180" y="44"/>
                  </a:cubicBezTo>
                  <a:cubicBezTo>
                    <a:pt x="180" y="44"/>
                    <a:pt x="180" y="44"/>
                    <a:pt x="180" y="44"/>
                  </a:cubicBezTo>
                  <a:cubicBezTo>
                    <a:pt x="181" y="44"/>
                    <a:pt x="181" y="44"/>
                    <a:pt x="181" y="44"/>
                  </a:cubicBezTo>
                  <a:cubicBezTo>
                    <a:pt x="181" y="44"/>
                    <a:pt x="181" y="44"/>
                    <a:pt x="181" y="44"/>
                  </a:cubicBezTo>
                  <a:cubicBezTo>
                    <a:pt x="181" y="44"/>
                    <a:pt x="181" y="44"/>
                    <a:pt x="181" y="44"/>
                  </a:cubicBezTo>
                  <a:cubicBezTo>
                    <a:pt x="181" y="44"/>
                    <a:pt x="181" y="44"/>
                    <a:pt x="181" y="44"/>
                  </a:cubicBezTo>
                  <a:cubicBezTo>
                    <a:pt x="181" y="43"/>
                    <a:pt x="181" y="43"/>
                    <a:pt x="181" y="43"/>
                  </a:cubicBezTo>
                  <a:cubicBezTo>
                    <a:pt x="181" y="43"/>
                    <a:pt x="182" y="43"/>
                    <a:pt x="182" y="43"/>
                  </a:cubicBezTo>
                  <a:cubicBezTo>
                    <a:pt x="182" y="43"/>
                    <a:pt x="182" y="43"/>
                    <a:pt x="182" y="43"/>
                  </a:cubicBezTo>
                  <a:cubicBezTo>
                    <a:pt x="183" y="43"/>
                    <a:pt x="183" y="43"/>
                    <a:pt x="183" y="43"/>
                  </a:cubicBezTo>
                  <a:cubicBezTo>
                    <a:pt x="183" y="43"/>
                    <a:pt x="183" y="43"/>
                    <a:pt x="184" y="43"/>
                  </a:cubicBezTo>
                  <a:cubicBezTo>
                    <a:pt x="184" y="43"/>
                    <a:pt x="184" y="43"/>
                    <a:pt x="184" y="43"/>
                  </a:cubicBezTo>
                  <a:cubicBezTo>
                    <a:pt x="184" y="43"/>
                    <a:pt x="184" y="43"/>
                    <a:pt x="185" y="43"/>
                  </a:cubicBezTo>
                  <a:cubicBezTo>
                    <a:pt x="185" y="43"/>
                    <a:pt x="185" y="43"/>
                    <a:pt x="185" y="43"/>
                  </a:cubicBezTo>
                  <a:cubicBezTo>
                    <a:pt x="185" y="43"/>
                    <a:pt x="185" y="43"/>
                    <a:pt x="185" y="43"/>
                  </a:cubicBezTo>
                  <a:cubicBezTo>
                    <a:pt x="185" y="43"/>
                    <a:pt x="185" y="43"/>
                    <a:pt x="185" y="43"/>
                  </a:cubicBezTo>
                  <a:cubicBezTo>
                    <a:pt x="186" y="43"/>
                    <a:pt x="186" y="43"/>
                    <a:pt x="186" y="43"/>
                  </a:cubicBezTo>
                  <a:cubicBezTo>
                    <a:pt x="186" y="43"/>
                    <a:pt x="186" y="43"/>
                    <a:pt x="186" y="43"/>
                  </a:cubicBezTo>
                  <a:cubicBezTo>
                    <a:pt x="186" y="43"/>
                    <a:pt x="187" y="43"/>
                    <a:pt x="187" y="43"/>
                  </a:cubicBezTo>
                  <a:cubicBezTo>
                    <a:pt x="187" y="42"/>
                    <a:pt x="186" y="43"/>
                    <a:pt x="186" y="43"/>
                  </a:cubicBezTo>
                  <a:cubicBezTo>
                    <a:pt x="186" y="43"/>
                    <a:pt x="186" y="42"/>
                    <a:pt x="186" y="42"/>
                  </a:cubicBezTo>
                  <a:cubicBezTo>
                    <a:pt x="186" y="42"/>
                    <a:pt x="186" y="42"/>
                    <a:pt x="186" y="42"/>
                  </a:cubicBezTo>
                  <a:cubicBezTo>
                    <a:pt x="185" y="42"/>
                    <a:pt x="185" y="42"/>
                    <a:pt x="185" y="42"/>
                  </a:cubicBezTo>
                  <a:cubicBezTo>
                    <a:pt x="185" y="42"/>
                    <a:pt x="185" y="42"/>
                    <a:pt x="185" y="42"/>
                  </a:cubicBezTo>
                  <a:cubicBezTo>
                    <a:pt x="185" y="42"/>
                    <a:pt x="186" y="42"/>
                    <a:pt x="186" y="42"/>
                  </a:cubicBezTo>
                  <a:cubicBezTo>
                    <a:pt x="186" y="42"/>
                    <a:pt x="186" y="42"/>
                    <a:pt x="186" y="42"/>
                  </a:cubicBezTo>
                  <a:cubicBezTo>
                    <a:pt x="186" y="42"/>
                    <a:pt x="186" y="42"/>
                    <a:pt x="186" y="42"/>
                  </a:cubicBezTo>
                  <a:cubicBezTo>
                    <a:pt x="186" y="42"/>
                    <a:pt x="186" y="42"/>
                    <a:pt x="187" y="42"/>
                  </a:cubicBezTo>
                  <a:cubicBezTo>
                    <a:pt x="187" y="42"/>
                    <a:pt x="187" y="42"/>
                    <a:pt x="187" y="42"/>
                  </a:cubicBezTo>
                  <a:cubicBezTo>
                    <a:pt x="187" y="42"/>
                    <a:pt x="187" y="42"/>
                    <a:pt x="187" y="42"/>
                  </a:cubicBezTo>
                  <a:cubicBezTo>
                    <a:pt x="187" y="42"/>
                    <a:pt x="187" y="41"/>
                    <a:pt x="188" y="41"/>
                  </a:cubicBezTo>
                  <a:cubicBezTo>
                    <a:pt x="188" y="41"/>
                    <a:pt x="188" y="41"/>
                    <a:pt x="188" y="41"/>
                  </a:cubicBezTo>
                  <a:cubicBezTo>
                    <a:pt x="189" y="41"/>
                    <a:pt x="189" y="41"/>
                    <a:pt x="189" y="41"/>
                  </a:cubicBezTo>
                  <a:cubicBezTo>
                    <a:pt x="189" y="42"/>
                    <a:pt x="189" y="42"/>
                    <a:pt x="189" y="42"/>
                  </a:cubicBezTo>
                  <a:cubicBezTo>
                    <a:pt x="189" y="42"/>
                    <a:pt x="190" y="42"/>
                    <a:pt x="190" y="42"/>
                  </a:cubicBezTo>
                  <a:cubicBezTo>
                    <a:pt x="190" y="42"/>
                    <a:pt x="190" y="42"/>
                    <a:pt x="190" y="42"/>
                  </a:cubicBezTo>
                  <a:cubicBezTo>
                    <a:pt x="190" y="42"/>
                    <a:pt x="190" y="42"/>
                    <a:pt x="190" y="42"/>
                  </a:cubicBezTo>
                  <a:cubicBezTo>
                    <a:pt x="190" y="43"/>
                    <a:pt x="190" y="43"/>
                    <a:pt x="190" y="43"/>
                  </a:cubicBezTo>
                  <a:cubicBezTo>
                    <a:pt x="190" y="43"/>
                    <a:pt x="190" y="43"/>
                    <a:pt x="190" y="43"/>
                  </a:cubicBezTo>
                  <a:cubicBezTo>
                    <a:pt x="190" y="43"/>
                    <a:pt x="190" y="43"/>
                    <a:pt x="190" y="43"/>
                  </a:cubicBezTo>
                  <a:cubicBezTo>
                    <a:pt x="189" y="44"/>
                    <a:pt x="190" y="44"/>
                    <a:pt x="189" y="44"/>
                  </a:cubicBezTo>
                  <a:cubicBezTo>
                    <a:pt x="189" y="44"/>
                    <a:pt x="189" y="44"/>
                    <a:pt x="189" y="45"/>
                  </a:cubicBezTo>
                  <a:cubicBezTo>
                    <a:pt x="189" y="45"/>
                    <a:pt x="189" y="45"/>
                    <a:pt x="189" y="44"/>
                  </a:cubicBezTo>
                  <a:cubicBezTo>
                    <a:pt x="189" y="44"/>
                    <a:pt x="189" y="44"/>
                    <a:pt x="189" y="44"/>
                  </a:cubicBezTo>
                  <a:cubicBezTo>
                    <a:pt x="189" y="44"/>
                    <a:pt x="189" y="44"/>
                    <a:pt x="188" y="44"/>
                  </a:cubicBezTo>
                  <a:cubicBezTo>
                    <a:pt x="188" y="44"/>
                    <a:pt x="188" y="44"/>
                    <a:pt x="188" y="44"/>
                  </a:cubicBezTo>
                  <a:cubicBezTo>
                    <a:pt x="188" y="44"/>
                    <a:pt x="188" y="44"/>
                    <a:pt x="188" y="44"/>
                  </a:cubicBezTo>
                  <a:cubicBezTo>
                    <a:pt x="188" y="44"/>
                    <a:pt x="188" y="43"/>
                    <a:pt x="188" y="43"/>
                  </a:cubicBezTo>
                  <a:cubicBezTo>
                    <a:pt x="188" y="43"/>
                    <a:pt x="188" y="43"/>
                    <a:pt x="187" y="43"/>
                  </a:cubicBezTo>
                  <a:cubicBezTo>
                    <a:pt x="187" y="44"/>
                    <a:pt x="187" y="44"/>
                    <a:pt x="187" y="44"/>
                  </a:cubicBezTo>
                  <a:cubicBezTo>
                    <a:pt x="187" y="44"/>
                    <a:pt x="187" y="44"/>
                    <a:pt x="187" y="44"/>
                  </a:cubicBezTo>
                  <a:cubicBezTo>
                    <a:pt x="186" y="44"/>
                    <a:pt x="186" y="44"/>
                    <a:pt x="186" y="44"/>
                  </a:cubicBezTo>
                  <a:cubicBezTo>
                    <a:pt x="186" y="44"/>
                    <a:pt x="186" y="44"/>
                    <a:pt x="186" y="44"/>
                  </a:cubicBezTo>
                  <a:cubicBezTo>
                    <a:pt x="186" y="44"/>
                    <a:pt x="186" y="44"/>
                    <a:pt x="186" y="44"/>
                  </a:cubicBezTo>
                  <a:cubicBezTo>
                    <a:pt x="186" y="44"/>
                    <a:pt x="185" y="45"/>
                    <a:pt x="185" y="45"/>
                  </a:cubicBezTo>
                  <a:cubicBezTo>
                    <a:pt x="185" y="45"/>
                    <a:pt x="185" y="45"/>
                    <a:pt x="185" y="45"/>
                  </a:cubicBezTo>
                  <a:cubicBezTo>
                    <a:pt x="185" y="45"/>
                    <a:pt x="185" y="45"/>
                    <a:pt x="185" y="45"/>
                  </a:cubicBezTo>
                  <a:cubicBezTo>
                    <a:pt x="185" y="45"/>
                    <a:pt x="185" y="45"/>
                    <a:pt x="185" y="45"/>
                  </a:cubicBezTo>
                  <a:cubicBezTo>
                    <a:pt x="185" y="46"/>
                    <a:pt x="184" y="46"/>
                    <a:pt x="184" y="46"/>
                  </a:cubicBezTo>
                  <a:cubicBezTo>
                    <a:pt x="184" y="46"/>
                    <a:pt x="184" y="46"/>
                    <a:pt x="184" y="46"/>
                  </a:cubicBezTo>
                  <a:cubicBezTo>
                    <a:pt x="184" y="46"/>
                    <a:pt x="184" y="46"/>
                    <a:pt x="184" y="46"/>
                  </a:cubicBezTo>
                  <a:cubicBezTo>
                    <a:pt x="184" y="46"/>
                    <a:pt x="184" y="46"/>
                    <a:pt x="184" y="46"/>
                  </a:cubicBezTo>
                  <a:cubicBezTo>
                    <a:pt x="184" y="46"/>
                    <a:pt x="184" y="47"/>
                    <a:pt x="184" y="47"/>
                  </a:cubicBezTo>
                  <a:cubicBezTo>
                    <a:pt x="183" y="47"/>
                    <a:pt x="183" y="47"/>
                    <a:pt x="183" y="47"/>
                  </a:cubicBezTo>
                  <a:cubicBezTo>
                    <a:pt x="183" y="47"/>
                    <a:pt x="183" y="47"/>
                    <a:pt x="183" y="47"/>
                  </a:cubicBezTo>
                  <a:cubicBezTo>
                    <a:pt x="183" y="48"/>
                    <a:pt x="183" y="48"/>
                    <a:pt x="183" y="48"/>
                  </a:cubicBezTo>
                  <a:cubicBezTo>
                    <a:pt x="183" y="48"/>
                    <a:pt x="182" y="48"/>
                    <a:pt x="182" y="48"/>
                  </a:cubicBezTo>
                  <a:cubicBezTo>
                    <a:pt x="182" y="48"/>
                    <a:pt x="182" y="48"/>
                    <a:pt x="182" y="48"/>
                  </a:cubicBezTo>
                  <a:cubicBezTo>
                    <a:pt x="181" y="48"/>
                    <a:pt x="181" y="48"/>
                    <a:pt x="181" y="48"/>
                  </a:cubicBezTo>
                  <a:cubicBezTo>
                    <a:pt x="181" y="48"/>
                    <a:pt x="180" y="48"/>
                    <a:pt x="180" y="48"/>
                  </a:cubicBezTo>
                  <a:cubicBezTo>
                    <a:pt x="180" y="49"/>
                    <a:pt x="180" y="49"/>
                    <a:pt x="180" y="49"/>
                  </a:cubicBezTo>
                  <a:cubicBezTo>
                    <a:pt x="180" y="49"/>
                    <a:pt x="180" y="49"/>
                    <a:pt x="180" y="49"/>
                  </a:cubicBezTo>
                  <a:cubicBezTo>
                    <a:pt x="180" y="49"/>
                    <a:pt x="179" y="49"/>
                    <a:pt x="179" y="49"/>
                  </a:cubicBezTo>
                  <a:cubicBezTo>
                    <a:pt x="179" y="49"/>
                    <a:pt x="179" y="50"/>
                    <a:pt x="179" y="50"/>
                  </a:cubicBezTo>
                  <a:cubicBezTo>
                    <a:pt x="179" y="50"/>
                    <a:pt x="178" y="51"/>
                    <a:pt x="178" y="51"/>
                  </a:cubicBezTo>
                  <a:cubicBezTo>
                    <a:pt x="178" y="51"/>
                    <a:pt x="178" y="51"/>
                    <a:pt x="177" y="51"/>
                  </a:cubicBezTo>
                  <a:cubicBezTo>
                    <a:pt x="177" y="51"/>
                    <a:pt x="177" y="51"/>
                    <a:pt x="177" y="50"/>
                  </a:cubicBezTo>
                  <a:cubicBezTo>
                    <a:pt x="177" y="50"/>
                    <a:pt x="177" y="50"/>
                    <a:pt x="177" y="50"/>
                  </a:cubicBezTo>
                  <a:cubicBezTo>
                    <a:pt x="177" y="50"/>
                    <a:pt x="177" y="50"/>
                    <a:pt x="177" y="50"/>
                  </a:cubicBezTo>
                  <a:cubicBezTo>
                    <a:pt x="177" y="50"/>
                    <a:pt x="177" y="50"/>
                    <a:pt x="177" y="50"/>
                  </a:cubicBezTo>
                  <a:cubicBezTo>
                    <a:pt x="177" y="50"/>
                    <a:pt x="177" y="50"/>
                    <a:pt x="177" y="50"/>
                  </a:cubicBezTo>
                  <a:cubicBezTo>
                    <a:pt x="177" y="50"/>
                    <a:pt x="177" y="50"/>
                    <a:pt x="176" y="50"/>
                  </a:cubicBezTo>
                  <a:cubicBezTo>
                    <a:pt x="176" y="50"/>
                    <a:pt x="176" y="50"/>
                    <a:pt x="176" y="50"/>
                  </a:cubicBezTo>
                  <a:cubicBezTo>
                    <a:pt x="176" y="50"/>
                    <a:pt x="176" y="49"/>
                    <a:pt x="176" y="49"/>
                  </a:cubicBezTo>
                  <a:cubicBezTo>
                    <a:pt x="176" y="49"/>
                    <a:pt x="176" y="50"/>
                    <a:pt x="176" y="50"/>
                  </a:cubicBezTo>
                  <a:cubicBezTo>
                    <a:pt x="176" y="50"/>
                    <a:pt x="176" y="50"/>
                    <a:pt x="176" y="50"/>
                  </a:cubicBezTo>
                  <a:cubicBezTo>
                    <a:pt x="176" y="50"/>
                    <a:pt x="176" y="50"/>
                    <a:pt x="176" y="50"/>
                  </a:cubicBezTo>
                  <a:cubicBezTo>
                    <a:pt x="176" y="50"/>
                    <a:pt x="176" y="50"/>
                    <a:pt x="176" y="50"/>
                  </a:cubicBezTo>
                  <a:cubicBezTo>
                    <a:pt x="176" y="50"/>
                    <a:pt x="176" y="51"/>
                    <a:pt x="176" y="51"/>
                  </a:cubicBezTo>
                  <a:cubicBezTo>
                    <a:pt x="176" y="51"/>
                    <a:pt x="176" y="51"/>
                    <a:pt x="176" y="51"/>
                  </a:cubicBezTo>
                  <a:cubicBezTo>
                    <a:pt x="176" y="51"/>
                    <a:pt x="176" y="51"/>
                    <a:pt x="176" y="51"/>
                  </a:cubicBezTo>
                  <a:cubicBezTo>
                    <a:pt x="176" y="51"/>
                    <a:pt x="176" y="51"/>
                    <a:pt x="176" y="50"/>
                  </a:cubicBezTo>
                  <a:cubicBezTo>
                    <a:pt x="176" y="50"/>
                    <a:pt x="176" y="50"/>
                    <a:pt x="176" y="50"/>
                  </a:cubicBezTo>
                  <a:cubicBezTo>
                    <a:pt x="176" y="50"/>
                    <a:pt x="176" y="50"/>
                    <a:pt x="176" y="50"/>
                  </a:cubicBezTo>
                  <a:cubicBezTo>
                    <a:pt x="176" y="51"/>
                    <a:pt x="176" y="51"/>
                    <a:pt x="177" y="51"/>
                  </a:cubicBezTo>
                  <a:cubicBezTo>
                    <a:pt x="177" y="51"/>
                    <a:pt x="177" y="51"/>
                    <a:pt x="177" y="51"/>
                  </a:cubicBezTo>
                  <a:cubicBezTo>
                    <a:pt x="177" y="51"/>
                    <a:pt x="177" y="51"/>
                    <a:pt x="177" y="51"/>
                  </a:cubicBezTo>
                  <a:cubicBezTo>
                    <a:pt x="177" y="51"/>
                    <a:pt x="177" y="51"/>
                    <a:pt x="177" y="52"/>
                  </a:cubicBezTo>
                  <a:cubicBezTo>
                    <a:pt x="177" y="52"/>
                    <a:pt x="177" y="52"/>
                    <a:pt x="178" y="52"/>
                  </a:cubicBezTo>
                  <a:cubicBezTo>
                    <a:pt x="178" y="52"/>
                    <a:pt x="178" y="52"/>
                    <a:pt x="178" y="52"/>
                  </a:cubicBezTo>
                  <a:cubicBezTo>
                    <a:pt x="178" y="52"/>
                    <a:pt x="178" y="52"/>
                    <a:pt x="178" y="52"/>
                  </a:cubicBezTo>
                  <a:cubicBezTo>
                    <a:pt x="178" y="52"/>
                    <a:pt x="178" y="52"/>
                    <a:pt x="178" y="52"/>
                  </a:cubicBezTo>
                  <a:cubicBezTo>
                    <a:pt x="179" y="52"/>
                    <a:pt x="179" y="52"/>
                    <a:pt x="179" y="53"/>
                  </a:cubicBezTo>
                  <a:cubicBezTo>
                    <a:pt x="179" y="53"/>
                    <a:pt x="179" y="53"/>
                    <a:pt x="179" y="53"/>
                  </a:cubicBezTo>
                  <a:cubicBezTo>
                    <a:pt x="179" y="53"/>
                    <a:pt x="179" y="53"/>
                    <a:pt x="179" y="53"/>
                  </a:cubicBezTo>
                  <a:cubicBezTo>
                    <a:pt x="179" y="53"/>
                    <a:pt x="179" y="53"/>
                    <a:pt x="179" y="53"/>
                  </a:cubicBezTo>
                  <a:cubicBezTo>
                    <a:pt x="179" y="53"/>
                    <a:pt x="179" y="53"/>
                    <a:pt x="179" y="53"/>
                  </a:cubicBezTo>
                  <a:cubicBezTo>
                    <a:pt x="180" y="54"/>
                    <a:pt x="180" y="54"/>
                    <a:pt x="180" y="54"/>
                  </a:cubicBezTo>
                  <a:cubicBezTo>
                    <a:pt x="180" y="54"/>
                    <a:pt x="180" y="54"/>
                    <a:pt x="180" y="54"/>
                  </a:cubicBezTo>
                  <a:cubicBezTo>
                    <a:pt x="180" y="54"/>
                    <a:pt x="180" y="55"/>
                    <a:pt x="180" y="55"/>
                  </a:cubicBezTo>
                  <a:cubicBezTo>
                    <a:pt x="180" y="55"/>
                    <a:pt x="180" y="55"/>
                    <a:pt x="180" y="55"/>
                  </a:cubicBezTo>
                  <a:cubicBezTo>
                    <a:pt x="180" y="55"/>
                    <a:pt x="180" y="55"/>
                    <a:pt x="180" y="55"/>
                  </a:cubicBezTo>
                  <a:cubicBezTo>
                    <a:pt x="180" y="55"/>
                    <a:pt x="180" y="55"/>
                    <a:pt x="180" y="55"/>
                  </a:cubicBezTo>
                  <a:cubicBezTo>
                    <a:pt x="181" y="55"/>
                    <a:pt x="180" y="55"/>
                    <a:pt x="180" y="55"/>
                  </a:cubicBezTo>
                  <a:cubicBezTo>
                    <a:pt x="180" y="56"/>
                    <a:pt x="180" y="56"/>
                    <a:pt x="180" y="56"/>
                  </a:cubicBezTo>
                  <a:cubicBezTo>
                    <a:pt x="181" y="56"/>
                    <a:pt x="181" y="56"/>
                    <a:pt x="181" y="56"/>
                  </a:cubicBezTo>
                  <a:cubicBezTo>
                    <a:pt x="181" y="56"/>
                    <a:pt x="181" y="56"/>
                    <a:pt x="181" y="56"/>
                  </a:cubicBezTo>
                  <a:cubicBezTo>
                    <a:pt x="181" y="56"/>
                    <a:pt x="181" y="56"/>
                    <a:pt x="181" y="56"/>
                  </a:cubicBezTo>
                  <a:cubicBezTo>
                    <a:pt x="181" y="56"/>
                    <a:pt x="181" y="56"/>
                    <a:pt x="181" y="56"/>
                  </a:cubicBezTo>
                  <a:cubicBezTo>
                    <a:pt x="181" y="56"/>
                    <a:pt x="182" y="56"/>
                    <a:pt x="182" y="56"/>
                  </a:cubicBezTo>
                  <a:cubicBezTo>
                    <a:pt x="182" y="56"/>
                    <a:pt x="182" y="56"/>
                    <a:pt x="182" y="56"/>
                  </a:cubicBezTo>
                  <a:cubicBezTo>
                    <a:pt x="182" y="57"/>
                    <a:pt x="182" y="57"/>
                    <a:pt x="182" y="57"/>
                  </a:cubicBezTo>
                  <a:cubicBezTo>
                    <a:pt x="182" y="57"/>
                    <a:pt x="182" y="57"/>
                    <a:pt x="182" y="57"/>
                  </a:cubicBezTo>
                  <a:cubicBezTo>
                    <a:pt x="182" y="57"/>
                    <a:pt x="182" y="57"/>
                    <a:pt x="182" y="57"/>
                  </a:cubicBezTo>
                  <a:cubicBezTo>
                    <a:pt x="182" y="57"/>
                    <a:pt x="182" y="57"/>
                    <a:pt x="182" y="58"/>
                  </a:cubicBezTo>
                  <a:cubicBezTo>
                    <a:pt x="182" y="58"/>
                    <a:pt x="182" y="58"/>
                    <a:pt x="182" y="58"/>
                  </a:cubicBezTo>
                  <a:cubicBezTo>
                    <a:pt x="182" y="58"/>
                    <a:pt x="182" y="58"/>
                    <a:pt x="182" y="58"/>
                  </a:cubicBezTo>
                  <a:cubicBezTo>
                    <a:pt x="183" y="58"/>
                    <a:pt x="183" y="58"/>
                    <a:pt x="183" y="58"/>
                  </a:cubicBezTo>
                  <a:cubicBezTo>
                    <a:pt x="183" y="58"/>
                    <a:pt x="183" y="58"/>
                    <a:pt x="183" y="58"/>
                  </a:cubicBezTo>
                  <a:cubicBezTo>
                    <a:pt x="183" y="58"/>
                    <a:pt x="183" y="58"/>
                    <a:pt x="183" y="59"/>
                  </a:cubicBezTo>
                  <a:cubicBezTo>
                    <a:pt x="183" y="59"/>
                    <a:pt x="183" y="59"/>
                    <a:pt x="183" y="59"/>
                  </a:cubicBezTo>
                  <a:cubicBezTo>
                    <a:pt x="183" y="59"/>
                    <a:pt x="183" y="59"/>
                    <a:pt x="183" y="59"/>
                  </a:cubicBezTo>
                  <a:cubicBezTo>
                    <a:pt x="183" y="59"/>
                    <a:pt x="183" y="59"/>
                    <a:pt x="183" y="59"/>
                  </a:cubicBezTo>
                  <a:cubicBezTo>
                    <a:pt x="183" y="59"/>
                    <a:pt x="183" y="59"/>
                    <a:pt x="182" y="59"/>
                  </a:cubicBezTo>
                  <a:cubicBezTo>
                    <a:pt x="182" y="59"/>
                    <a:pt x="182" y="59"/>
                    <a:pt x="182" y="59"/>
                  </a:cubicBezTo>
                  <a:cubicBezTo>
                    <a:pt x="182" y="59"/>
                    <a:pt x="182" y="59"/>
                    <a:pt x="182" y="59"/>
                  </a:cubicBezTo>
                  <a:cubicBezTo>
                    <a:pt x="182" y="60"/>
                    <a:pt x="182" y="60"/>
                    <a:pt x="182" y="60"/>
                  </a:cubicBezTo>
                  <a:cubicBezTo>
                    <a:pt x="182" y="60"/>
                    <a:pt x="182" y="60"/>
                    <a:pt x="182" y="60"/>
                  </a:cubicBezTo>
                  <a:cubicBezTo>
                    <a:pt x="182" y="60"/>
                    <a:pt x="182" y="60"/>
                    <a:pt x="182" y="60"/>
                  </a:cubicBezTo>
                  <a:cubicBezTo>
                    <a:pt x="182" y="60"/>
                    <a:pt x="182" y="60"/>
                    <a:pt x="182" y="60"/>
                  </a:cubicBezTo>
                  <a:cubicBezTo>
                    <a:pt x="182" y="60"/>
                    <a:pt x="182" y="60"/>
                    <a:pt x="182" y="61"/>
                  </a:cubicBezTo>
                  <a:cubicBezTo>
                    <a:pt x="182" y="61"/>
                    <a:pt x="182" y="61"/>
                    <a:pt x="182" y="61"/>
                  </a:cubicBezTo>
                  <a:cubicBezTo>
                    <a:pt x="182" y="61"/>
                    <a:pt x="182" y="61"/>
                    <a:pt x="182" y="61"/>
                  </a:cubicBezTo>
                  <a:cubicBezTo>
                    <a:pt x="182" y="61"/>
                    <a:pt x="182" y="61"/>
                    <a:pt x="182" y="61"/>
                  </a:cubicBezTo>
                  <a:cubicBezTo>
                    <a:pt x="182" y="61"/>
                    <a:pt x="182" y="61"/>
                    <a:pt x="182" y="62"/>
                  </a:cubicBezTo>
                  <a:cubicBezTo>
                    <a:pt x="182" y="62"/>
                    <a:pt x="182" y="62"/>
                    <a:pt x="182" y="62"/>
                  </a:cubicBezTo>
                  <a:cubicBezTo>
                    <a:pt x="182" y="62"/>
                    <a:pt x="182" y="62"/>
                    <a:pt x="182" y="62"/>
                  </a:cubicBezTo>
                  <a:cubicBezTo>
                    <a:pt x="182" y="62"/>
                    <a:pt x="182" y="62"/>
                    <a:pt x="182" y="62"/>
                  </a:cubicBezTo>
                  <a:cubicBezTo>
                    <a:pt x="182" y="62"/>
                    <a:pt x="182" y="62"/>
                    <a:pt x="182" y="62"/>
                  </a:cubicBezTo>
                  <a:cubicBezTo>
                    <a:pt x="182" y="62"/>
                    <a:pt x="183" y="63"/>
                    <a:pt x="183" y="63"/>
                  </a:cubicBezTo>
                  <a:cubicBezTo>
                    <a:pt x="183" y="63"/>
                    <a:pt x="183" y="62"/>
                    <a:pt x="183" y="63"/>
                  </a:cubicBezTo>
                  <a:cubicBezTo>
                    <a:pt x="183" y="63"/>
                    <a:pt x="183" y="63"/>
                    <a:pt x="183" y="63"/>
                  </a:cubicBezTo>
                  <a:cubicBezTo>
                    <a:pt x="183" y="63"/>
                    <a:pt x="183" y="63"/>
                    <a:pt x="183" y="63"/>
                  </a:cubicBezTo>
                  <a:cubicBezTo>
                    <a:pt x="184" y="63"/>
                    <a:pt x="184" y="63"/>
                    <a:pt x="184" y="63"/>
                  </a:cubicBezTo>
                  <a:cubicBezTo>
                    <a:pt x="184" y="63"/>
                    <a:pt x="184" y="64"/>
                    <a:pt x="184" y="64"/>
                  </a:cubicBezTo>
                  <a:cubicBezTo>
                    <a:pt x="184" y="64"/>
                    <a:pt x="184" y="64"/>
                    <a:pt x="184" y="64"/>
                  </a:cubicBezTo>
                  <a:cubicBezTo>
                    <a:pt x="184" y="64"/>
                    <a:pt x="185" y="63"/>
                    <a:pt x="185" y="64"/>
                  </a:cubicBezTo>
                  <a:cubicBezTo>
                    <a:pt x="185" y="64"/>
                    <a:pt x="185" y="64"/>
                    <a:pt x="185" y="64"/>
                  </a:cubicBezTo>
                  <a:cubicBezTo>
                    <a:pt x="185" y="64"/>
                    <a:pt x="185" y="64"/>
                    <a:pt x="185" y="64"/>
                  </a:cubicBezTo>
                  <a:cubicBezTo>
                    <a:pt x="184" y="64"/>
                    <a:pt x="184" y="64"/>
                    <a:pt x="184" y="64"/>
                  </a:cubicBezTo>
                  <a:cubicBezTo>
                    <a:pt x="184" y="64"/>
                    <a:pt x="184" y="64"/>
                    <a:pt x="184" y="64"/>
                  </a:cubicBezTo>
                  <a:cubicBezTo>
                    <a:pt x="184" y="64"/>
                    <a:pt x="184" y="64"/>
                    <a:pt x="184" y="64"/>
                  </a:cubicBezTo>
                  <a:cubicBezTo>
                    <a:pt x="185" y="64"/>
                    <a:pt x="185" y="64"/>
                    <a:pt x="185" y="64"/>
                  </a:cubicBezTo>
                  <a:cubicBezTo>
                    <a:pt x="185" y="65"/>
                    <a:pt x="185" y="65"/>
                    <a:pt x="185" y="65"/>
                  </a:cubicBezTo>
                  <a:cubicBezTo>
                    <a:pt x="185" y="65"/>
                    <a:pt x="185" y="65"/>
                    <a:pt x="185" y="65"/>
                  </a:cubicBezTo>
                  <a:cubicBezTo>
                    <a:pt x="185" y="65"/>
                    <a:pt x="185" y="65"/>
                    <a:pt x="185" y="65"/>
                  </a:cubicBezTo>
                  <a:cubicBezTo>
                    <a:pt x="185" y="65"/>
                    <a:pt x="186" y="65"/>
                    <a:pt x="186" y="65"/>
                  </a:cubicBezTo>
                  <a:cubicBezTo>
                    <a:pt x="186" y="65"/>
                    <a:pt x="185" y="65"/>
                    <a:pt x="185" y="65"/>
                  </a:cubicBezTo>
                  <a:cubicBezTo>
                    <a:pt x="186" y="65"/>
                    <a:pt x="186" y="65"/>
                    <a:pt x="186" y="65"/>
                  </a:cubicBezTo>
                  <a:cubicBezTo>
                    <a:pt x="186" y="65"/>
                    <a:pt x="186" y="65"/>
                    <a:pt x="186" y="65"/>
                  </a:cubicBezTo>
                  <a:cubicBezTo>
                    <a:pt x="186" y="65"/>
                    <a:pt x="186" y="65"/>
                    <a:pt x="186" y="65"/>
                  </a:cubicBezTo>
                  <a:cubicBezTo>
                    <a:pt x="186" y="65"/>
                    <a:pt x="186" y="66"/>
                    <a:pt x="186" y="66"/>
                  </a:cubicBezTo>
                  <a:cubicBezTo>
                    <a:pt x="186" y="66"/>
                    <a:pt x="186" y="66"/>
                    <a:pt x="186" y="66"/>
                  </a:cubicBezTo>
                  <a:cubicBezTo>
                    <a:pt x="186" y="66"/>
                    <a:pt x="186" y="66"/>
                    <a:pt x="186" y="67"/>
                  </a:cubicBezTo>
                  <a:cubicBezTo>
                    <a:pt x="186" y="67"/>
                    <a:pt x="186" y="67"/>
                    <a:pt x="186" y="67"/>
                  </a:cubicBezTo>
                  <a:cubicBezTo>
                    <a:pt x="186" y="67"/>
                    <a:pt x="186" y="67"/>
                    <a:pt x="186" y="67"/>
                  </a:cubicBezTo>
                  <a:cubicBezTo>
                    <a:pt x="186" y="67"/>
                    <a:pt x="186" y="67"/>
                    <a:pt x="186" y="67"/>
                  </a:cubicBezTo>
                  <a:cubicBezTo>
                    <a:pt x="185" y="67"/>
                    <a:pt x="185" y="67"/>
                    <a:pt x="185" y="67"/>
                  </a:cubicBezTo>
                  <a:cubicBezTo>
                    <a:pt x="185" y="67"/>
                    <a:pt x="185" y="66"/>
                    <a:pt x="185" y="66"/>
                  </a:cubicBezTo>
                  <a:cubicBezTo>
                    <a:pt x="185" y="66"/>
                    <a:pt x="185" y="66"/>
                    <a:pt x="185" y="67"/>
                  </a:cubicBezTo>
                  <a:cubicBezTo>
                    <a:pt x="185" y="67"/>
                    <a:pt x="185" y="67"/>
                    <a:pt x="185" y="67"/>
                  </a:cubicBezTo>
                  <a:cubicBezTo>
                    <a:pt x="185" y="67"/>
                    <a:pt x="185" y="67"/>
                    <a:pt x="185" y="67"/>
                  </a:cubicBezTo>
                  <a:cubicBezTo>
                    <a:pt x="185" y="67"/>
                    <a:pt x="185" y="68"/>
                    <a:pt x="185" y="68"/>
                  </a:cubicBezTo>
                  <a:cubicBezTo>
                    <a:pt x="185" y="68"/>
                    <a:pt x="185" y="67"/>
                    <a:pt x="185" y="67"/>
                  </a:cubicBezTo>
                  <a:cubicBezTo>
                    <a:pt x="185" y="67"/>
                    <a:pt x="185" y="68"/>
                    <a:pt x="185" y="68"/>
                  </a:cubicBezTo>
                  <a:cubicBezTo>
                    <a:pt x="185" y="68"/>
                    <a:pt x="185" y="67"/>
                    <a:pt x="185" y="67"/>
                  </a:cubicBezTo>
                  <a:cubicBezTo>
                    <a:pt x="185" y="67"/>
                    <a:pt x="185" y="67"/>
                    <a:pt x="185" y="67"/>
                  </a:cubicBezTo>
                  <a:cubicBezTo>
                    <a:pt x="185" y="67"/>
                    <a:pt x="185" y="67"/>
                    <a:pt x="185" y="67"/>
                  </a:cubicBezTo>
                  <a:cubicBezTo>
                    <a:pt x="184" y="67"/>
                    <a:pt x="184" y="67"/>
                    <a:pt x="184" y="67"/>
                  </a:cubicBezTo>
                  <a:cubicBezTo>
                    <a:pt x="184" y="67"/>
                    <a:pt x="184" y="67"/>
                    <a:pt x="184" y="67"/>
                  </a:cubicBezTo>
                  <a:cubicBezTo>
                    <a:pt x="184" y="67"/>
                    <a:pt x="184" y="67"/>
                    <a:pt x="184" y="67"/>
                  </a:cubicBezTo>
                  <a:cubicBezTo>
                    <a:pt x="183" y="67"/>
                    <a:pt x="183" y="67"/>
                    <a:pt x="183" y="67"/>
                  </a:cubicBezTo>
                  <a:cubicBezTo>
                    <a:pt x="183" y="67"/>
                    <a:pt x="183" y="67"/>
                    <a:pt x="183" y="67"/>
                  </a:cubicBezTo>
                  <a:cubicBezTo>
                    <a:pt x="183" y="67"/>
                    <a:pt x="183" y="67"/>
                    <a:pt x="183" y="67"/>
                  </a:cubicBezTo>
                  <a:cubicBezTo>
                    <a:pt x="183" y="67"/>
                    <a:pt x="183" y="67"/>
                    <a:pt x="182" y="67"/>
                  </a:cubicBezTo>
                  <a:cubicBezTo>
                    <a:pt x="182" y="67"/>
                    <a:pt x="182" y="68"/>
                    <a:pt x="182" y="67"/>
                  </a:cubicBezTo>
                  <a:cubicBezTo>
                    <a:pt x="182" y="67"/>
                    <a:pt x="182" y="67"/>
                    <a:pt x="182" y="67"/>
                  </a:cubicBezTo>
                  <a:cubicBezTo>
                    <a:pt x="182" y="67"/>
                    <a:pt x="182" y="67"/>
                    <a:pt x="182" y="68"/>
                  </a:cubicBezTo>
                  <a:cubicBezTo>
                    <a:pt x="182" y="68"/>
                    <a:pt x="181" y="68"/>
                    <a:pt x="181" y="68"/>
                  </a:cubicBezTo>
                  <a:cubicBezTo>
                    <a:pt x="181" y="68"/>
                    <a:pt x="181" y="68"/>
                    <a:pt x="181" y="68"/>
                  </a:cubicBezTo>
                  <a:cubicBezTo>
                    <a:pt x="181" y="68"/>
                    <a:pt x="181" y="68"/>
                    <a:pt x="181" y="68"/>
                  </a:cubicBezTo>
                  <a:cubicBezTo>
                    <a:pt x="181" y="69"/>
                    <a:pt x="180" y="69"/>
                    <a:pt x="180" y="69"/>
                  </a:cubicBezTo>
                  <a:cubicBezTo>
                    <a:pt x="180" y="69"/>
                    <a:pt x="181" y="69"/>
                    <a:pt x="181" y="69"/>
                  </a:cubicBezTo>
                  <a:cubicBezTo>
                    <a:pt x="181" y="69"/>
                    <a:pt x="181" y="70"/>
                    <a:pt x="181" y="70"/>
                  </a:cubicBezTo>
                  <a:cubicBezTo>
                    <a:pt x="181" y="70"/>
                    <a:pt x="181" y="70"/>
                    <a:pt x="181" y="70"/>
                  </a:cubicBezTo>
                  <a:cubicBezTo>
                    <a:pt x="181" y="70"/>
                    <a:pt x="181" y="70"/>
                    <a:pt x="181" y="70"/>
                  </a:cubicBezTo>
                  <a:cubicBezTo>
                    <a:pt x="181" y="70"/>
                    <a:pt x="181" y="70"/>
                    <a:pt x="181" y="70"/>
                  </a:cubicBezTo>
                  <a:cubicBezTo>
                    <a:pt x="180" y="70"/>
                    <a:pt x="180" y="70"/>
                    <a:pt x="180" y="70"/>
                  </a:cubicBezTo>
                  <a:cubicBezTo>
                    <a:pt x="180" y="70"/>
                    <a:pt x="180" y="70"/>
                    <a:pt x="180" y="70"/>
                  </a:cubicBezTo>
                  <a:cubicBezTo>
                    <a:pt x="180" y="70"/>
                    <a:pt x="180" y="70"/>
                    <a:pt x="180" y="70"/>
                  </a:cubicBezTo>
                  <a:cubicBezTo>
                    <a:pt x="180" y="70"/>
                    <a:pt x="179" y="70"/>
                    <a:pt x="179" y="70"/>
                  </a:cubicBezTo>
                  <a:cubicBezTo>
                    <a:pt x="179" y="70"/>
                    <a:pt x="179" y="70"/>
                    <a:pt x="178" y="70"/>
                  </a:cubicBezTo>
                  <a:cubicBezTo>
                    <a:pt x="178" y="70"/>
                    <a:pt x="178" y="70"/>
                    <a:pt x="178" y="70"/>
                  </a:cubicBezTo>
                  <a:cubicBezTo>
                    <a:pt x="178" y="70"/>
                    <a:pt x="178" y="70"/>
                    <a:pt x="178" y="70"/>
                  </a:cubicBezTo>
                  <a:cubicBezTo>
                    <a:pt x="178" y="70"/>
                    <a:pt x="178" y="70"/>
                    <a:pt x="178" y="70"/>
                  </a:cubicBezTo>
                  <a:cubicBezTo>
                    <a:pt x="177" y="69"/>
                    <a:pt x="177" y="69"/>
                    <a:pt x="177" y="69"/>
                  </a:cubicBezTo>
                  <a:cubicBezTo>
                    <a:pt x="177" y="69"/>
                    <a:pt x="177" y="69"/>
                    <a:pt x="177" y="69"/>
                  </a:cubicBezTo>
                  <a:cubicBezTo>
                    <a:pt x="177" y="69"/>
                    <a:pt x="177" y="69"/>
                    <a:pt x="177" y="69"/>
                  </a:cubicBezTo>
                  <a:cubicBezTo>
                    <a:pt x="177" y="69"/>
                    <a:pt x="177" y="69"/>
                    <a:pt x="177" y="69"/>
                  </a:cubicBezTo>
                  <a:cubicBezTo>
                    <a:pt x="177" y="69"/>
                    <a:pt x="177" y="69"/>
                    <a:pt x="177" y="68"/>
                  </a:cubicBezTo>
                  <a:cubicBezTo>
                    <a:pt x="177" y="68"/>
                    <a:pt x="177" y="68"/>
                    <a:pt x="177" y="67"/>
                  </a:cubicBezTo>
                  <a:cubicBezTo>
                    <a:pt x="177" y="67"/>
                    <a:pt x="177" y="67"/>
                    <a:pt x="177" y="67"/>
                  </a:cubicBezTo>
                  <a:cubicBezTo>
                    <a:pt x="177" y="67"/>
                    <a:pt x="177" y="66"/>
                    <a:pt x="177" y="66"/>
                  </a:cubicBezTo>
                  <a:cubicBezTo>
                    <a:pt x="177" y="66"/>
                    <a:pt x="177" y="66"/>
                    <a:pt x="177" y="66"/>
                  </a:cubicBezTo>
                  <a:cubicBezTo>
                    <a:pt x="177" y="66"/>
                    <a:pt x="177" y="66"/>
                    <a:pt x="177" y="66"/>
                  </a:cubicBezTo>
                  <a:cubicBezTo>
                    <a:pt x="178" y="66"/>
                    <a:pt x="178" y="66"/>
                    <a:pt x="178" y="66"/>
                  </a:cubicBezTo>
                  <a:cubicBezTo>
                    <a:pt x="178" y="65"/>
                    <a:pt x="178" y="65"/>
                    <a:pt x="178" y="65"/>
                  </a:cubicBezTo>
                  <a:cubicBezTo>
                    <a:pt x="178" y="65"/>
                    <a:pt x="178" y="65"/>
                    <a:pt x="178" y="65"/>
                  </a:cubicBezTo>
                  <a:cubicBezTo>
                    <a:pt x="178" y="65"/>
                    <a:pt x="178" y="65"/>
                    <a:pt x="178" y="65"/>
                  </a:cubicBezTo>
                  <a:cubicBezTo>
                    <a:pt x="177" y="65"/>
                    <a:pt x="177" y="64"/>
                    <a:pt x="177" y="64"/>
                  </a:cubicBezTo>
                  <a:cubicBezTo>
                    <a:pt x="177" y="64"/>
                    <a:pt x="177" y="64"/>
                    <a:pt x="176" y="64"/>
                  </a:cubicBezTo>
                  <a:cubicBezTo>
                    <a:pt x="176" y="64"/>
                    <a:pt x="176" y="64"/>
                    <a:pt x="176" y="64"/>
                  </a:cubicBezTo>
                  <a:cubicBezTo>
                    <a:pt x="176" y="64"/>
                    <a:pt x="176" y="63"/>
                    <a:pt x="176" y="63"/>
                  </a:cubicBezTo>
                  <a:cubicBezTo>
                    <a:pt x="175" y="63"/>
                    <a:pt x="175" y="64"/>
                    <a:pt x="175" y="64"/>
                  </a:cubicBezTo>
                  <a:cubicBezTo>
                    <a:pt x="175" y="64"/>
                    <a:pt x="175" y="64"/>
                    <a:pt x="175" y="64"/>
                  </a:cubicBezTo>
                  <a:cubicBezTo>
                    <a:pt x="175" y="64"/>
                    <a:pt x="175" y="64"/>
                    <a:pt x="175" y="64"/>
                  </a:cubicBezTo>
                  <a:cubicBezTo>
                    <a:pt x="175" y="63"/>
                    <a:pt x="175" y="63"/>
                    <a:pt x="175" y="63"/>
                  </a:cubicBezTo>
                  <a:cubicBezTo>
                    <a:pt x="175" y="63"/>
                    <a:pt x="175" y="63"/>
                    <a:pt x="175" y="63"/>
                  </a:cubicBezTo>
                  <a:cubicBezTo>
                    <a:pt x="175" y="63"/>
                    <a:pt x="175" y="63"/>
                    <a:pt x="175" y="63"/>
                  </a:cubicBezTo>
                  <a:cubicBezTo>
                    <a:pt x="175" y="63"/>
                    <a:pt x="175" y="63"/>
                    <a:pt x="174" y="63"/>
                  </a:cubicBezTo>
                  <a:cubicBezTo>
                    <a:pt x="174" y="62"/>
                    <a:pt x="174" y="62"/>
                    <a:pt x="174" y="62"/>
                  </a:cubicBezTo>
                  <a:cubicBezTo>
                    <a:pt x="174" y="62"/>
                    <a:pt x="174" y="62"/>
                    <a:pt x="174" y="62"/>
                  </a:cubicBezTo>
                  <a:cubicBezTo>
                    <a:pt x="174" y="62"/>
                    <a:pt x="173" y="62"/>
                    <a:pt x="173" y="62"/>
                  </a:cubicBezTo>
                  <a:cubicBezTo>
                    <a:pt x="173" y="62"/>
                    <a:pt x="173" y="62"/>
                    <a:pt x="173" y="61"/>
                  </a:cubicBezTo>
                  <a:cubicBezTo>
                    <a:pt x="173" y="61"/>
                    <a:pt x="173" y="61"/>
                    <a:pt x="173" y="61"/>
                  </a:cubicBezTo>
                  <a:cubicBezTo>
                    <a:pt x="173" y="60"/>
                    <a:pt x="173" y="60"/>
                    <a:pt x="173" y="60"/>
                  </a:cubicBezTo>
                  <a:cubicBezTo>
                    <a:pt x="173" y="60"/>
                    <a:pt x="173" y="60"/>
                    <a:pt x="173" y="60"/>
                  </a:cubicBezTo>
                  <a:cubicBezTo>
                    <a:pt x="173" y="59"/>
                    <a:pt x="174" y="59"/>
                    <a:pt x="174" y="59"/>
                  </a:cubicBezTo>
                  <a:cubicBezTo>
                    <a:pt x="174" y="59"/>
                    <a:pt x="174" y="59"/>
                    <a:pt x="174" y="59"/>
                  </a:cubicBezTo>
                  <a:cubicBezTo>
                    <a:pt x="174" y="59"/>
                    <a:pt x="174" y="59"/>
                    <a:pt x="174" y="59"/>
                  </a:cubicBezTo>
                  <a:cubicBezTo>
                    <a:pt x="174" y="59"/>
                    <a:pt x="174" y="58"/>
                    <a:pt x="174" y="58"/>
                  </a:cubicBezTo>
                  <a:cubicBezTo>
                    <a:pt x="174" y="58"/>
                    <a:pt x="174" y="58"/>
                    <a:pt x="174" y="58"/>
                  </a:cubicBezTo>
                  <a:cubicBezTo>
                    <a:pt x="174" y="58"/>
                    <a:pt x="174" y="58"/>
                    <a:pt x="174" y="58"/>
                  </a:cubicBezTo>
                  <a:cubicBezTo>
                    <a:pt x="174" y="58"/>
                    <a:pt x="174" y="58"/>
                    <a:pt x="174" y="58"/>
                  </a:cubicBezTo>
                  <a:cubicBezTo>
                    <a:pt x="174" y="57"/>
                    <a:pt x="174" y="57"/>
                    <a:pt x="174" y="57"/>
                  </a:cubicBezTo>
                  <a:cubicBezTo>
                    <a:pt x="174" y="57"/>
                    <a:pt x="174" y="57"/>
                    <a:pt x="174" y="57"/>
                  </a:cubicBezTo>
                  <a:cubicBezTo>
                    <a:pt x="174" y="57"/>
                    <a:pt x="174" y="57"/>
                    <a:pt x="174" y="57"/>
                  </a:cubicBezTo>
                  <a:cubicBezTo>
                    <a:pt x="174" y="57"/>
                    <a:pt x="174" y="57"/>
                    <a:pt x="174" y="57"/>
                  </a:cubicBezTo>
                  <a:cubicBezTo>
                    <a:pt x="174" y="56"/>
                    <a:pt x="174" y="57"/>
                    <a:pt x="174" y="56"/>
                  </a:cubicBezTo>
                  <a:cubicBezTo>
                    <a:pt x="174" y="56"/>
                    <a:pt x="173" y="56"/>
                    <a:pt x="173" y="56"/>
                  </a:cubicBezTo>
                  <a:cubicBezTo>
                    <a:pt x="173" y="56"/>
                    <a:pt x="174" y="56"/>
                    <a:pt x="174" y="56"/>
                  </a:cubicBezTo>
                  <a:cubicBezTo>
                    <a:pt x="174" y="56"/>
                    <a:pt x="174" y="56"/>
                    <a:pt x="174" y="56"/>
                  </a:cubicBezTo>
                  <a:cubicBezTo>
                    <a:pt x="174" y="56"/>
                    <a:pt x="174" y="56"/>
                    <a:pt x="174" y="56"/>
                  </a:cubicBezTo>
                  <a:cubicBezTo>
                    <a:pt x="174" y="56"/>
                    <a:pt x="174" y="56"/>
                    <a:pt x="174" y="56"/>
                  </a:cubicBezTo>
                  <a:cubicBezTo>
                    <a:pt x="174" y="56"/>
                    <a:pt x="174" y="56"/>
                    <a:pt x="174" y="56"/>
                  </a:cubicBezTo>
                  <a:cubicBezTo>
                    <a:pt x="174" y="55"/>
                    <a:pt x="174" y="55"/>
                    <a:pt x="174" y="55"/>
                  </a:cubicBezTo>
                  <a:cubicBezTo>
                    <a:pt x="174" y="55"/>
                    <a:pt x="174" y="55"/>
                    <a:pt x="174" y="55"/>
                  </a:cubicBezTo>
                  <a:cubicBezTo>
                    <a:pt x="174" y="55"/>
                    <a:pt x="173" y="55"/>
                    <a:pt x="173" y="55"/>
                  </a:cubicBezTo>
                  <a:cubicBezTo>
                    <a:pt x="173" y="55"/>
                    <a:pt x="173" y="55"/>
                    <a:pt x="173" y="55"/>
                  </a:cubicBezTo>
                  <a:cubicBezTo>
                    <a:pt x="173" y="55"/>
                    <a:pt x="173" y="55"/>
                    <a:pt x="173" y="55"/>
                  </a:cubicBezTo>
                  <a:cubicBezTo>
                    <a:pt x="173" y="55"/>
                    <a:pt x="173" y="55"/>
                    <a:pt x="173" y="55"/>
                  </a:cubicBezTo>
                  <a:cubicBezTo>
                    <a:pt x="173" y="55"/>
                    <a:pt x="173" y="55"/>
                    <a:pt x="173" y="55"/>
                  </a:cubicBezTo>
                  <a:cubicBezTo>
                    <a:pt x="172" y="55"/>
                    <a:pt x="172" y="55"/>
                    <a:pt x="172" y="55"/>
                  </a:cubicBezTo>
                  <a:cubicBezTo>
                    <a:pt x="172" y="55"/>
                    <a:pt x="172" y="55"/>
                    <a:pt x="172" y="55"/>
                  </a:cubicBezTo>
                  <a:cubicBezTo>
                    <a:pt x="172" y="55"/>
                    <a:pt x="172" y="55"/>
                    <a:pt x="172" y="55"/>
                  </a:cubicBezTo>
                  <a:cubicBezTo>
                    <a:pt x="172" y="55"/>
                    <a:pt x="172" y="55"/>
                    <a:pt x="172" y="55"/>
                  </a:cubicBezTo>
                  <a:cubicBezTo>
                    <a:pt x="171" y="55"/>
                    <a:pt x="171" y="55"/>
                    <a:pt x="171" y="55"/>
                  </a:cubicBezTo>
                  <a:cubicBezTo>
                    <a:pt x="171" y="56"/>
                    <a:pt x="171" y="55"/>
                    <a:pt x="171" y="56"/>
                  </a:cubicBezTo>
                  <a:cubicBezTo>
                    <a:pt x="171" y="56"/>
                    <a:pt x="171" y="56"/>
                    <a:pt x="171" y="56"/>
                  </a:cubicBezTo>
                  <a:cubicBezTo>
                    <a:pt x="170" y="56"/>
                    <a:pt x="170" y="56"/>
                    <a:pt x="170" y="56"/>
                  </a:cubicBezTo>
                  <a:cubicBezTo>
                    <a:pt x="170" y="57"/>
                    <a:pt x="170" y="57"/>
                    <a:pt x="170" y="57"/>
                  </a:cubicBezTo>
                  <a:cubicBezTo>
                    <a:pt x="169" y="57"/>
                    <a:pt x="169" y="57"/>
                    <a:pt x="169" y="57"/>
                  </a:cubicBezTo>
                  <a:cubicBezTo>
                    <a:pt x="169" y="57"/>
                    <a:pt x="169" y="57"/>
                    <a:pt x="168" y="57"/>
                  </a:cubicBezTo>
                  <a:cubicBezTo>
                    <a:pt x="168" y="57"/>
                    <a:pt x="168" y="57"/>
                    <a:pt x="168" y="57"/>
                  </a:cubicBezTo>
                  <a:cubicBezTo>
                    <a:pt x="168" y="58"/>
                    <a:pt x="168" y="58"/>
                    <a:pt x="168" y="58"/>
                  </a:cubicBezTo>
                  <a:cubicBezTo>
                    <a:pt x="169" y="58"/>
                    <a:pt x="169" y="58"/>
                    <a:pt x="169" y="58"/>
                  </a:cubicBezTo>
                  <a:cubicBezTo>
                    <a:pt x="169" y="58"/>
                    <a:pt x="169" y="58"/>
                    <a:pt x="169" y="58"/>
                  </a:cubicBezTo>
                  <a:cubicBezTo>
                    <a:pt x="169" y="58"/>
                    <a:pt x="169" y="59"/>
                    <a:pt x="169" y="59"/>
                  </a:cubicBezTo>
                  <a:cubicBezTo>
                    <a:pt x="169" y="59"/>
                    <a:pt x="169" y="59"/>
                    <a:pt x="169" y="59"/>
                  </a:cubicBezTo>
                  <a:cubicBezTo>
                    <a:pt x="169" y="59"/>
                    <a:pt x="169" y="59"/>
                    <a:pt x="169" y="59"/>
                  </a:cubicBezTo>
                  <a:cubicBezTo>
                    <a:pt x="169" y="59"/>
                    <a:pt x="170" y="59"/>
                    <a:pt x="170" y="59"/>
                  </a:cubicBezTo>
                  <a:cubicBezTo>
                    <a:pt x="170" y="59"/>
                    <a:pt x="170" y="59"/>
                    <a:pt x="170" y="59"/>
                  </a:cubicBezTo>
                  <a:cubicBezTo>
                    <a:pt x="170" y="59"/>
                    <a:pt x="170" y="59"/>
                    <a:pt x="170" y="59"/>
                  </a:cubicBezTo>
                  <a:cubicBezTo>
                    <a:pt x="170" y="60"/>
                    <a:pt x="170" y="60"/>
                    <a:pt x="170" y="60"/>
                  </a:cubicBezTo>
                  <a:cubicBezTo>
                    <a:pt x="170" y="60"/>
                    <a:pt x="170" y="60"/>
                    <a:pt x="170" y="61"/>
                  </a:cubicBezTo>
                  <a:cubicBezTo>
                    <a:pt x="170" y="61"/>
                    <a:pt x="170" y="61"/>
                    <a:pt x="170" y="61"/>
                  </a:cubicBezTo>
                  <a:cubicBezTo>
                    <a:pt x="170" y="61"/>
                    <a:pt x="170" y="61"/>
                    <a:pt x="170" y="61"/>
                  </a:cubicBezTo>
                  <a:cubicBezTo>
                    <a:pt x="170" y="61"/>
                    <a:pt x="170" y="61"/>
                    <a:pt x="170" y="61"/>
                  </a:cubicBezTo>
                  <a:cubicBezTo>
                    <a:pt x="170" y="61"/>
                    <a:pt x="170" y="62"/>
                    <a:pt x="170" y="62"/>
                  </a:cubicBezTo>
                  <a:cubicBezTo>
                    <a:pt x="170" y="62"/>
                    <a:pt x="170" y="62"/>
                    <a:pt x="170" y="62"/>
                  </a:cubicBezTo>
                  <a:cubicBezTo>
                    <a:pt x="170" y="62"/>
                    <a:pt x="170" y="62"/>
                    <a:pt x="170" y="62"/>
                  </a:cubicBezTo>
                  <a:cubicBezTo>
                    <a:pt x="170" y="63"/>
                    <a:pt x="170" y="63"/>
                    <a:pt x="170" y="63"/>
                  </a:cubicBezTo>
                  <a:cubicBezTo>
                    <a:pt x="170" y="63"/>
                    <a:pt x="170" y="63"/>
                    <a:pt x="170" y="63"/>
                  </a:cubicBezTo>
                  <a:cubicBezTo>
                    <a:pt x="170" y="63"/>
                    <a:pt x="169" y="63"/>
                    <a:pt x="169" y="63"/>
                  </a:cubicBezTo>
                  <a:cubicBezTo>
                    <a:pt x="169" y="63"/>
                    <a:pt x="169" y="64"/>
                    <a:pt x="169" y="64"/>
                  </a:cubicBezTo>
                  <a:cubicBezTo>
                    <a:pt x="169" y="64"/>
                    <a:pt x="169" y="64"/>
                    <a:pt x="169" y="64"/>
                  </a:cubicBezTo>
                  <a:cubicBezTo>
                    <a:pt x="169" y="64"/>
                    <a:pt x="169" y="64"/>
                    <a:pt x="169" y="64"/>
                  </a:cubicBezTo>
                  <a:cubicBezTo>
                    <a:pt x="169" y="64"/>
                    <a:pt x="169" y="64"/>
                    <a:pt x="169" y="65"/>
                  </a:cubicBezTo>
                  <a:cubicBezTo>
                    <a:pt x="169" y="65"/>
                    <a:pt x="169" y="65"/>
                    <a:pt x="169" y="65"/>
                  </a:cubicBezTo>
                  <a:cubicBezTo>
                    <a:pt x="169" y="65"/>
                    <a:pt x="170" y="65"/>
                    <a:pt x="170" y="65"/>
                  </a:cubicBezTo>
                  <a:cubicBezTo>
                    <a:pt x="170" y="66"/>
                    <a:pt x="170" y="66"/>
                    <a:pt x="170" y="66"/>
                  </a:cubicBezTo>
                  <a:cubicBezTo>
                    <a:pt x="169" y="66"/>
                    <a:pt x="169" y="66"/>
                    <a:pt x="169" y="66"/>
                  </a:cubicBezTo>
                  <a:cubicBezTo>
                    <a:pt x="169" y="66"/>
                    <a:pt x="170" y="66"/>
                    <a:pt x="170" y="66"/>
                  </a:cubicBezTo>
                  <a:cubicBezTo>
                    <a:pt x="170" y="67"/>
                    <a:pt x="169" y="67"/>
                    <a:pt x="169" y="67"/>
                  </a:cubicBezTo>
                  <a:cubicBezTo>
                    <a:pt x="169" y="67"/>
                    <a:pt x="170" y="67"/>
                    <a:pt x="170" y="67"/>
                  </a:cubicBezTo>
                  <a:cubicBezTo>
                    <a:pt x="170" y="67"/>
                    <a:pt x="170" y="67"/>
                    <a:pt x="170" y="68"/>
                  </a:cubicBezTo>
                  <a:cubicBezTo>
                    <a:pt x="170" y="68"/>
                    <a:pt x="170" y="68"/>
                    <a:pt x="170" y="68"/>
                  </a:cubicBezTo>
                  <a:cubicBezTo>
                    <a:pt x="170" y="68"/>
                    <a:pt x="170" y="68"/>
                    <a:pt x="170" y="68"/>
                  </a:cubicBezTo>
                  <a:cubicBezTo>
                    <a:pt x="170" y="68"/>
                    <a:pt x="170" y="68"/>
                    <a:pt x="170" y="68"/>
                  </a:cubicBezTo>
                  <a:cubicBezTo>
                    <a:pt x="170" y="69"/>
                    <a:pt x="170" y="69"/>
                    <a:pt x="170" y="69"/>
                  </a:cubicBezTo>
                  <a:cubicBezTo>
                    <a:pt x="170" y="69"/>
                    <a:pt x="170" y="69"/>
                    <a:pt x="170" y="69"/>
                  </a:cubicBezTo>
                  <a:cubicBezTo>
                    <a:pt x="170" y="69"/>
                    <a:pt x="170" y="69"/>
                    <a:pt x="170" y="69"/>
                  </a:cubicBezTo>
                  <a:cubicBezTo>
                    <a:pt x="170" y="70"/>
                    <a:pt x="170" y="70"/>
                    <a:pt x="170" y="70"/>
                  </a:cubicBezTo>
                  <a:cubicBezTo>
                    <a:pt x="169" y="70"/>
                    <a:pt x="169" y="70"/>
                    <a:pt x="169" y="70"/>
                  </a:cubicBezTo>
                  <a:cubicBezTo>
                    <a:pt x="169" y="70"/>
                    <a:pt x="169" y="70"/>
                    <a:pt x="169" y="70"/>
                  </a:cubicBezTo>
                  <a:cubicBezTo>
                    <a:pt x="169" y="71"/>
                    <a:pt x="169" y="71"/>
                    <a:pt x="169" y="71"/>
                  </a:cubicBezTo>
                  <a:cubicBezTo>
                    <a:pt x="169" y="71"/>
                    <a:pt x="169" y="71"/>
                    <a:pt x="169" y="72"/>
                  </a:cubicBezTo>
                  <a:cubicBezTo>
                    <a:pt x="169" y="72"/>
                    <a:pt x="169" y="72"/>
                    <a:pt x="169" y="72"/>
                  </a:cubicBezTo>
                  <a:cubicBezTo>
                    <a:pt x="169" y="72"/>
                    <a:pt x="169" y="72"/>
                    <a:pt x="169" y="72"/>
                  </a:cubicBezTo>
                  <a:cubicBezTo>
                    <a:pt x="169" y="72"/>
                    <a:pt x="169" y="73"/>
                    <a:pt x="169" y="73"/>
                  </a:cubicBezTo>
                  <a:cubicBezTo>
                    <a:pt x="169" y="73"/>
                    <a:pt x="169" y="73"/>
                    <a:pt x="169" y="73"/>
                  </a:cubicBezTo>
                  <a:cubicBezTo>
                    <a:pt x="169" y="73"/>
                    <a:pt x="169" y="73"/>
                    <a:pt x="169" y="73"/>
                  </a:cubicBezTo>
                  <a:cubicBezTo>
                    <a:pt x="170" y="73"/>
                    <a:pt x="170" y="73"/>
                    <a:pt x="170" y="73"/>
                  </a:cubicBezTo>
                  <a:cubicBezTo>
                    <a:pt x="170" y="73"/>
                    <a:pt x="170" y="74"/>
                    <a:pt x="170" y="74"/>
                  </a:cubicBezTo>
                  <a:cubicBezTo>
                    <a:pt x="170" y="74"/>
                    <a:pt x="170" y="74"/>
                    <a:pt x="170" y="74"/>
                  </a:cubicBezTo>
                  <a:cubicBezTo>
                    <a:pt x="170" y="74"/>
                    <a:pt x="170" y="75"/>
                    <a:pt x="170" y="75"/>
                  </a:cubicBezTo>
                  <a:cubicBezTo>
                    <a:pt x="170" y="75"/>
                    <a:pt x="170" y="75"/>
                    <a:pt x="170" y="74"/>
                  </a:cubicBezTo>
                  <a:cubicBezTo>
                    <a:pt x="169" y="74"/>
                    <a:pt x="169" y="74"/>
                    <a:pt x="169" y="74"/>
                  </a:cubicBezTo>
                  <a:cubicBezTo>
                    <a:pt x="168" y="75"/>
                    <a:pt x="168" y="75"/>
                    <a:pt x="168" y="75"/>
                  </a:cubicBezTo>
                  <a:cubicBezTo>
                    <a:pt x="167" y="75"/>
                    <a:pt x="167" y="75"/>
                    <a:pt x="167" y="75"/>
                  </a:cubicBezTo>
                  <a:cubicBezTo>
                    <a:pt x="167" y="75"/>
                    <a:pt x="167" y="74"/>
                    <a:pt x="167" y="75"/>
                  </a:cubicBezTo>
                  <a:cubicBezTo>
                    <a:pt x="166" y="75"/>
                    <a:pt x="166" y="75"/>
                    <a:pt x="166" y="75"/>
                  </a:cubicBezTo>
                  <a:cubicBezTo>
                    <a:pt x="166" y="75"/>
                    <a:pt x="166" y="75"/>
                    <a:pt x="166" y="75"/>
                  </a:cubicBezTo>
                  <a:cubicBezTo>
                    <a:pt x="166" y="75"/>
                    <a:pt x="166" y="75"/>
                    <a:pt x="166" y="75"/>
                  </a:cubicBezTo>
                  <a:cubicBezTo>
                    <a:pt x="166" y="75"/>
                    <a:pt x="166" y="75"/>
                    <a:pt x="166" y="75"/>
                  </a:cubicBezTo>
                  <a:cubicBezTo>
                    <a:pt x="166" y="75"/>
                    <a:pt x="166" y="75"/>
                    <a:pt x="166" y="75"/>
                  </a:cubicBezTo>
                  <a:cubicBezTo>
                    <a:pt x="166" y="76"/>
                    <a:pt x="165" y="76"/>
                    <a:pt x="165" y="76"/>
                  </a:cubicBezTo>
                  <a:cubicBezTo>
                    <a:pt x="165" y="76"/>
                    <a:pt x="165" y="76"/>
                    <a:pt x="165" y="75"/>
                  </a:cubicBezTo>
                  <a:cubicBezTo>
                    <a:pt x="165" y="75"/>
                    <a:pt x="165" y="75"/>
                    <a:pt x="165" y="75"/>
                  </a:cubicBezTo>
                  <a:cubicBezTo>
                    <a:pt x="164" y="75"/>
                    <a:pt x="164" y="75"/>
                    <a:pt x="164" y="75"/>
                  </a:cubicBezTo>
                  <a:cubicBezTo>
                    <a:pt x="164" y="75"/>
                    <a:pt x="164" y="75"/>
                    <a:pt x="164" y="75"/>
                  </a:cubicBezTo>
                  <a:cubicBezTo>
                    <a:pt x="164" y="75"/>
                    <a:pt x="164" y="75"/>
                    <a:pt x="164" y="75"/>
                  </a:cubicBezTo>
                  <a:cubicBezTo>
                    <a:pt x="164" y="75"/>
                    <a:pt x="164" y="75"/>
                    <a:pt x="164" y="75"/>
                  </a:cubicBezTo>
                  <a:cubicBezTo>
                    <a:pt x="164" y="75"/>
                    <a:pt x="164" y="75"/>
                    <a:pt x="164" y="75"/>
                  </a:cubicBezTo>
                  <a:cubicBezTo>
                    <a:pt x="164" y="75"/>
                    <a:pt x="164" y="75"/>
                    <a:pt x="164" y="75"/>
                  </a:cubicBezTo>
                  <a:cubicBezTo>
                    <a:pt x="163" y="75"/>
                    <a:pt x="163" y="75"/>
                    <a:pt x="163" y="74"/>
                  </a:cubicBezTo>
                  <a:cubicBezTo>
                    <a:pt x="163" y="74"/>
                    <a:pt x="163" y="74"/>
                    <a:pt x="163" y="73"/>
                  </a:cubicBezTo>
                  <a:cubicBezTo>
                    <a:pt x="163" y="73"/>
                    <a:pt x="163" y="73"/>
                    <a:pt x="163" y="73"/>
                  </a:cubicBezTo>
                  <a:cubicBezTo>
                    <a:pt x="163" y="73"/>
                    <a:pt x="163" y="72"/>
                    <a:pt x="163" y="72"/>
                  </a:cubicBezTo>
                  <a:cubicBezTo>
                    <a:pt x="163" y="72"/>
                    <a:pt x="163" y="72"/>
                    <a:pt x="163" y="72"/>
                  </a:cubicBezTo>
                  <a:cubicBezTo>
                    <a:pt x="163" y="72"/>
                    <a:pt x="163" y="72"/>
                    <a:pt x="163" y="72"/>
                  </a:cubicBezTo>
                  <a:cubicBezTo>
                    <a:pt x="164" y="71"/>
                    <a:pt x="164" y="71"/>
                    <a:pt x="164" y="71"/>
                  </a:cubicBezTo>
                  <a:cubicBezTo>
                    <a:pt x="164" y="71"/>
                    <a:pt x="164" y="71"/>
                    <a:pt x="164" y="71"/>
                  </a:cubicBezTo>
                  <a:cubicBezTo>
                    <a:pt x="164" y="71"/>
                    <a:pt x="164" y="71"/>
                    <a:pt x="164" y="71"/>
                  </a:cubicBezTo>
                  <a:cubicBezTo>
                    <a:pt x="164" y="71"/>
                    <a:pt x="164" y="70"/>
                    <a:pt x="164" y="70"/>
                  </a:cubicBezTo>
                  <a:cubicBezTo>
                    <a:pt x="164" y="70"/>
                    <a:pt x="164" y="70"/>
                    <a:pt x="164" y="70"/>
                  </a:cubicBezTo>
                  <a:cubicBezTo>
                    <a:pt x="164" y="70"/>
                    <a:pt x="164" y="70"/>
                    <a:pt x="164" y="70"/>
                  </a:cubicBezTo>
                  <a:cubicBezTo>
                    <a:pt x="164" y="69"/>
                    <a:pt x="164" y="69"/>
                    <a:pt x="164" y="69"/>
                  </a:cubicBezTo>
                  <a:cubicBezTo>
                    <a:pt x="164" y="69"/>
                    <a:pt x="164" y="69"/>
                    <a:pt x="164" y="68"/>
                  </a:cubicBezTo>
                  <a:cubicBezTo>
                    <a:pt x="164" y="68"/>
                    <a:pt x="164" y="68"/>
                    <a:pt x="164" y="67"/>
                  </a:cubicBezTo>
                  <a:cubicBezTo>
                    <a:pt x="164" y="67"/>
                    <a:pt x="164" y="67"/>
                    <a:pt x="165" y="67"/>
                  </a:cubicBezTo>
                  <a:cubicBezTo>
                    <a:pt x="165" y="67"/>
                    <a:pt x="165" y="66"/>
                    <a:pt x="165" y="66"/>
                  </a:cubicBezTo>
                  <a:cubicBezTo>
                    <a:pt x="165" y="66"/>
                    <a:pt x="164" y="66"/>
                    <a:pt x="164" y="66"/>
                  </a:cubicBezTo>
                  <a:cubicBezTo>
                    <a:pt x="164" y="66"/>
                    <a:pt x="165" y="66"/>
                    <a:pt x="165" y="66"/>
                  </a:cubicBezTo>
                  <a:cubicBezTo>
                    <a:pt x="165" y="65"/>
                    <a:pt x="165" y="65"/>
                    <a:pt x="165" y="65"/>
                  </a:cubicBezTo>
                  <a:cubicBezTo>
                    <a:pt x="164" y="65"/>
                    <a:pt x="165" y="65"/>
                    <a:pt x="165" y="64"/>
                  </a:cubicBezTo>
                  <a:cubicBezTo>
                    <a:pt x="165" y="64"/>
                    <a:pt x="165" y="64"/>
                    <a:pt x="164" y="64"/>
                  </a:cubicBezTo>
                  <a:cubicBezTo>
                    <a:pt x="164" y="64"/>
                    <a:pt x="164" y="64"/>
                    <a:pt x="164" y="64"/>
                  </a:cubicBezTo>
                  <a:cubicBezTo>
                    <a:pt x="164" y="64"/>
                    <a:pt x="164" y="64"/>
                    <a:pt x="164" y="63"/>
                  </a:cubicBezTo>
                  <a:cubicBezTo>
                    <a:pt x="164" y="63"/>
                    <a:pt x="164" y="63"/>
                    <a:pt x="164" y="63"/>
                  </a:cubicBezTo>
                  <a:cubicBezTo>
                    <a:pt x="164" y="63"/>
                    <a:pt x="163" y="63"/>
                    <a:pt x="163" y="62"/>
                  </a:cubicBezTo>
                  <a:cubicBezTo>
                    <a:pt x="163" y="62"/>
                    <a:pt x="164" y="62"/>
                    <a:pt x="164" y="62"/>
                  </a:cubicBezTo>
                  <a:cubicBezTo>
                    <a:pt x="164" y="61"/>
                    <a:pt x="164" y="61"/>
                    <a:pt x="163" y="61"/>
                  </a:cubicBezTo>
                  <a:cubicBezTo>
                    <a:pt x="163" y="61"/>
                    <a:pt x="163" y="61"/>
                    <a:pt x="163" y="61"/>
                  </a:cubicBezTo>
                  <a:cubicBezTo>
                    <a:pt x="163" y="61"/>
                    <a:pt x="163" y="60"/>
                    <a:pt x="162" y="60"/>
                  </a:cubicBezTo>
                  <a:cubicBezTo>
                    <a:pt x="162" y="60"/>
                    <a:pt x="162" y="61"/>
                    <a:pt x="162" y="61"/>
                  </a:cubicBezTo>
                  <a:cubicBezTo>
                    <a:pt x="162" y="61"/>
                    <a:pt x="162" y="61"/>
                    <a:pt x="161" y="61"/>
                  </a:cubicBezTo>
                  <a:cubicBezTo>
                    <a:pt x="161" y="61"/>
                    <a:pt x="161" y="61"/>
                    <a:pt x="161" y="61"/>
                  </a:cubicBezTo>
                  <a:cubicBezTo>
                    <a:pt x="161" y="61"/>
                    <a:pt x="161" y="61"/>
                    <a:pt x="161" y="61"/>
                  </a:cubicBezTo>
                  <a:cubicBezTo>
                    <a:pt x="161" y="61"/>
                    <a:pt x="160" y="61"/>
                    <a:pt x="160" y="61"/>
                  </a:cubicBezTo>
                  <a:cubicBezTo>
                    <a:pt x="160" y="61"/>
                    <a:pt x="160" y="61"/>
                    <a:pt x="160" y="61"/>
                  </a:cubicBezTo>
                  <a:cubicBezTo>
                    <a:pt x="160" y="60"/>
                    <a:pt x="159" y="60"/>
                    <a:pt x="159" y="60"/>
                  </a:cubicBezTo>
                  <a:cubicBezTo>
                    <a:pt x="159" y="59"/>
                    <a:pt x="159" y="59"/>
                    <a:pt x="159" y="59"/>
                  </a:cubicBezTo>
                  <a:cubicBezTo>
                    <a:pt x="159" y="58"/>
                    <a:pt x="159" y="58"/>
                    <a:pt x="159" y="58"/>
                  </a:cubicBezTo>
                  <a:cubicBezTo>
                    <a:pt x="159" y="58"/>
                    <a:pt x="159" y="58"/>
                    <a:pt x="159" y="58"/>
                  </a:cubicBezTo>
                  <a:cubicBezTo>
                    <a:pt x="159" y="58"/>
                    <a:pt x="159" y="57"/>
                    <a:pt x="159" y="57"/>
                  </a:cubicBezTo>
                  <a:cubicBezTo>
                    <a:pt x="159" y="57"/>
                    <a:pt x="159" y="57"/>
                    <a:pt x="159" y="57"/>
                  </a:cubicBezTo>
                  <a:cubicBezTo>
                    <a:pt x="159" y="56"/>
                    <a:pt x="159" y="57"/>
                    <a:pt x="159" y="56"/>
                  </a:cubicBezTo>
                  <a:cubicBezTo>
                    <a:pt x="159" y="56"/>
                    <a:pt x="159" y="56"/>
                    <a:pt x="159" y="56"/>
                  </a:cubicBezTo>
                  <a:cubicBezTo>
                    <a:pt x="159" y="56"/>
                    <a:pt x="159" y="55"/>
                    <a:pt x="159" y="55"/>
                  </a:cubicBezTo>
                  <a:cubicBezTo>
                    <a:pt x="159" y="55"/>
                    <a:pt x="159" y="55"/>
                    <a:pt x="159" y="55"/>
                  </a:cubicBezTo>
                  <a:cubicBezTo>
                    <a:pt x="160" y="55"/>
                    <a:pt x="160" y="55"/>
                    <a:pt x="160" y="55"/>
                  </a:cubicBezTo>
                  <a:cubicBezTo>
                    <a:pt x="160" y="55"/>
                    <a:pt x="160" y="55"/>
                    <a:pt x="161" y="55"/>
                  </a:cubicBezTo>
                  <a:cubicBezTo>
                    <a:pt x="161" y="54"/>
                    <a:pt x="161" y="54"/>
                    <a:pt x="161" y="54"/>
                  </a:cubicBezTo>
                  <a:cubicBezTo>
                    <a:pt x="161" y="54"/>
                    <a:pt x="161" y="54"/>
                    <a:pt x="161" y="53"/>
                  </a:cubicBezTo>
                  <a:cubicBezTo>
                    <a:pt x="161" y="53"/>
                    <a:pt x="161" y="53"/>
                    <a:pt x="161" y="53"/>
                  </a:cubicBezTo>
                  <a:cubicBezTo>
                    <a:pt x="161" y="53"/>
                    <a:pt x="161" y="53"/>
                    <a:pt x="161" y="53"/>
                  </a:cubicBezTo>
                  <a:cubicBezTo>
                    <a:pt x="161" y="52"/>
                    <a:pt x="161" y="52"/>
                    <a:pt x="161" y="52"/>
                  </a:cubicBezTo>
                  <a:cubicBezTo>
                    <a:pt x="162" y="52"/>
                    <a:pt x="162" y="52"/>
                    <a:pt x="162" y="51"/>
                  </a:cubicBezTo>
                  <a:cubicBezTo>
                    <a:pt x="162" y="51"/>
                    <a:pt x="162" y="51"/>
                    <a:pt x="163" y="51"/>
                  </a:cubicBezTo>
                  <a:cubicBezTo>
                    <a:pt x="163" y="51"/>
                    <a:pt x="163" y="50"/>
                    <a:pt x="163" y="50"/>
                  </a:cubicBezTo>
                  <a:cubicBezTo>
                    <a:pt x="162" y="50"/>
                    <a:pt x="162" y="49"/>
                    <a:pt x="162" y="49"/>
                  </a:cubicBezTo>
                  <a:cubicBezTo>
                    <a:pt x="162" y="49"/>
                    <a:pt x="162" y="49"/>
                    <a:pt x="162" y="48"/>
                  </a:cubicBezTo>
                  <a:cubicBezTo>
                    <a:pt x="162" y="48"/>
                    <a:pt x="162" y="48"/>
                    <a:pt x="162" y="47"/>
                  </a:cubicBezTo>
                  <a:cubicBezTo>
                    <a:pt x="162" y="47"/>
                    <a:pt x="162" y="47"/>
                    <a:pt x="162" y="47"/>
                  </a:cubicBezTo>
                  <a:cubicBezTo>
                    <a:pt x="162" y="47"/>
                    <a:pt x="162" y="47"/>
                    <a:pt x="162" y="47"/>
                  </a:cubicBezTo>
                  <a:cubicBezTo>
                    <a:pt x="163" y="47"/>
                    <a:pt x="163" y="47"/>
                    <a:pt x="163" y="47"/>
                  </a:cubicBezTo>
                  <a:cubicBezTo>
                    <a:pt x="163" y="46"/>
                    <a:pt x="162" y="46"/>
                    <a:pt x="163" y="46"/>
                  </a:cubicBezTo>
                  <a:cubicBezTo>
                    <a:pt x="163" y="46"/>
                    <a:pt x="163" y="45"/>
                    <a:pt x="163" y="45"/>
                  </a:cubicBezTo>
                  <a:cubicBezTo>
                    <a:pt x="163" y="45"/>
                    <a:pt x="163" y="45"/>
                    <a:pt x="163" y="45"/>
                  </a:cubicBezTo>
                  <a:cubicBezTo>
                    <a:pt x="163" y="45"/>
                    <a:pt x="163" y="45"/>
                    <a:pt x="163" y="45"/>
                  </a:cubicBezTo>
                  <a:cubicBezTo>
                    <a:pt x="163" y="45"/>
                    <a:pt x="163" y="45"/>
                    <a:pt x="164" y="44"/>
                  </a:cubicBezTo>
                  <a:cubicBezTo>
                    <a:pt x="164" y="44"/>
                    <a:pt x="164" y="44"/>
                    <a:pt x="164" y="44"/>
                  </a:cubicBezTo>
                  <a:cubicBezTo>
                    <a:pt x="164" y="44"/>
                    <a:pt x="164" y="43"/>
                    <a:pt x="164" y="43"/>
                  </a:cubicBezTo>
                  <a:cubicBezTo>
                    <a:pt x="164" y="43"/>
                    <a:pt x="164" y="43"/>
                    <a:pt x="164" y="43"/>
                  </a:cubicBezTo>
                  <a:cubicBezTo>
                    <a:pt x="164" y="44"/>
                    <a:pt x="164" y="44"/>
                    <a:pt x="164" y="44"/>
                  </a:cubicBezTo>
                  <a:cubicBezTo>
                    <a:pt x="164" y="43"/>
                    <a:pt x="164" y="43"/>
                    <a:pt x="164" y="43"/>
                  </a:cubicBezTo>
                  <a:cubicBezTo>
                    <a:pt x="164" y="43"/>
                    <a:pt x="164" y="43"/>
                    <a:pt x="164" y="43"/>
                  </a:cubicBezTo>
                  <a:cubicBezTo>
                    <a:pt x="164" y="43"/>
                    <a:pt x="164" y="43"/>
                    <a:pt x="165" y="43"/>
                  </a:cubicBezTo>
                  <a:cubicBezTo>
                    <a:pt x="165" y="43"/>
                    <a:pt x="165" y="43"/>
                    <a:pt x="165" y="42"/>
                  </a:cubicBezTo>
                  <a:cubicBezTo>
                    <a:pt x="165" y="42"/>
                    <a:pt x="165" y="42"/>
                    <a:pt x="165" y="42"/>
                  </a:cubicBezTo>
                  <a:cubicBezTo>
                    <a:pt x="165" y="42"/>
                    <a:pt x="165" y="42"/>
                    <a:pt x="165" y="42"/>
                  </a:cubicBezTo>
                  <a:cubicBezTo>
                    <a:pt x="165" y="42"/>
                    <a:pt x="166" y="43"/>
                    <a:pt x="166" y="43"/>
                  </a:cubicBezTo>
                  <a:cubicBezTo>
                    <a:pt x="166" y="43"/>
                    <a:pt x="166" y="43"/>
                    <a:pt x="166" y="43"/>
                  </a:cubicBezTo>
                  <a:cubicBezTo>
                    <a:pt x="166" y="44"/>
                    <a:pt x="166" y="43"/>
                    <a:pt x="166" y="43"/>
                  </a:cubicBezTo>
                  <a:cubicBezTo>
                    <a:pt x="166" y="43"/>
                    <a:pt x="166" y="43"/>
                    <a:pt x="166" y="42"/>
                  </a:cubicBezTo>
                  <a:cubicBezTo>
                    <a:pt x="166" y="42"/>
                    <a:pt x="166" y="42"/>
                    <a:pt x="166" y="42"/>
                  </a:cubicBezTo>
                  <a:cubicBezTo>
                    <a:pt x="165" y="41"/>
                    <a:pt x="165" y="41"/>
                    <a:pt x="165" y="40"/>
                  </a:cubicBezTo>
                  <a:cubicBezTo>
                    <a:pt x="166" y="40"/>
                    <a:pt x="166" y="40"/>
                    <a:pt x="166" y="39"/>
                  </a:cubicBezTo>
                  <a:cubicBezTo>
                    <a:pt x="166" y="39"/>
                    <a:pt x="166" y="39"/>
                    <a:pt x="166" y="39"/>
                  </a:cubicBezTo>
                  <a:cubicBezTo>
                    <a:pt x="166" y="38"/>
                    <a:pt x="165" y="39"/>
                    <a:pt x="165" y="39"/>
                  </a:cubicBezTo>
                  <a:cubicBezTo>
                    <a:pt x="165" y="39"/>
                    <a:pt x="165" y="38"/>
                    <a:pt x="165" y="38"/>
                  </a:cubicBezTo>
                  <a:cubicBezTo>
                    <a:pt x="165" y="38"/>
                    <a:pt x="164" y="38"/>
                    <a:pt x="164" y="38"/>
                  </a:cubicBezTo>
                  <a:cubicBezTo>
                    <a:pt x="165" y="38"/>
                    <a:pt x="165" y="38"/>
                    <a:pt x="165" y="38"/>
                  </a:cubicBezTo>
                  <a:cubicBezTo>
                    <a:pt x="165" y="38"/>
                    <a:pt x="165" y="38"/>
                    <a:pt x="165" y="38"/>
                  </a:cubicBezTo>
                  <a:cubicBezTo>
                    <a:pt x="165" y="37"/>
                    <a:pt x="165" y="38"/>
                    <a:pt x="165" y="38"/>
                  </a:cubicBezTo>
                  <a:cubicBezTo>
                    <a:pt x="165" y="38"/>
                    <a:pt x="166" y="39"/>
                    <a:pt x="166" y="38"/>
                  </a:cubicBezTo>
                  <a:cubicBezTo>
                    <a:pt x="166" y="38"/>
                    <a:pt x="166" y="38"/>
                    <a:pt x="166" y="38"/>
                  </a:cubicBezTo>
                  <a:cubicBezTo>
                    <a:pt x="166" y="38"/>
                    <a:pt x="166" y="38"/>
                    <a:pt x="166" y="38"/>
                  </a:cubicBezTo>
                  <a:cubicBezTo>
                    <a:pt x="166" y="37"/>
                    <a:pt x="166" y="37"/>
                    <a:pt x="166" y="37"/>
                  </a:cubicBezTo>
                  <a:cubicBezTo>
                    <a:pt x="166" y="37"/>
                    <a:pt x="166" y="37"/>
                    <a:pt x="166" y="36"/>
                  </a:cubicBezTo>
                  <a:cubicBezTo>
                    <a:pt x="166" y="36"/>
                    <a:pt x="166" y="36"/>
                    <a:pt x="166" y="36"/>
                  </a:cubicBezTo>
                  <a:cubicBezTo>
                    <a:pt x="166" y="36"/>
                    <a:pt x="166" y="36"/>
                    <a:pt x="166" y="36"/>
                  </a:cubicBezTo>
                  <a:cubicBezTo>
                    <a:pt x="166" y="36"/>
                    <a:pt x="166" y="36"/>
                    <a:pt x="166" y="36"/>
                  </a:cubicBezTo>
                  <a:cubicBezTo>
                    <a:pt x="167" y="36"/>
                    <a:pt x="166" y="36"/>
                    <a:pt x="166" y="35"/>
                  </a:cubicBezTo>
                  <a:cubicBezTo>
                    <a:pt x="166" y="35"/>
                    <a:pt x="166" y="35"/>
                    <a:pt x="166" y="35"/>
                  </a:cubicBezTo>
                  <a:cubicBezTo>
                    <a:pt x="166" y="35"/>
                    <a:pt x="166" y="35"/>
                    <a:pt x="166" y="35"/>
                  </a:cubicBezTo>
                  <a:cubicBezTo>
                    <a:pt x="166" y="34"/>
                    <a:pt x="167" y="35"/>
                    <a:pt x="167" y="34"/>
                  </a:cubicBezTo>
                  <a:cubicBezTo>
                    <a:pt x="168" y="34"/>
                    <a:pt x="167" y="34"/>
                    <a:pt x="167" y="33"/>
                  </a:cubicBezTo>
                  <a:cubicBezTo>
                    <a:pt x="167" y="33"/>
                    <a:pt x="168" y="33"/>
                    <a:pt x="168" y="33"/>
                  </a:cubicBezTo>
                  <a:cubicBezTo>
                    <a:pt x="168" y="33"/>
                    <a:pt x="169" y="33"/>
                    <a:pt x="169" y="32"/>
                  </a:cubicBezTo>
                  <a:cubicBezTo>
                    <a:pt x="169" y="32"/>
                    <a:pt x="169" y="32"/>
                    <a:pt x="169" y="32"/>
                  </a:cubicBezTo>
                  <a:cubicBezTo>
                    <a:pt x="169" y="32"/>
                    <a:pt x="169" y="32"/>
                    <a:pt x="169" y="32"/>
                  </a:cubicBezTo>
                  <a:cubicBezTo>
                    <a:pt x="169" y="32"/>
                    <a:pt x="169" y="32"/>
                    <a:pt x="169" y="31"/>
                  </a:cubicBezTo>
                  <a:cubicBezTo>
                    <a:pt x="169" y="31"/>
                    <a:pt x="169" y="31"/>
                    <a:pt x="169" y="31"/>
                  </a:cubicBezTo>
                  <a:cubicBezTo>
                    <a:pt x="169" y="31"/>
                    <a:pt x="169" y="31"/>
                    <a:pt x="169" y="31"/>
                  </a:cubicBezTo>
                  <a:cubicBezTo>
                    <a:pt x="169" y="31"/>
                    <a:pt x="169" y="31"/>
                    <a:pt x="169" y="31"/>
                  </a:cubicBezTo>
                  <a:cubicBezTo>
                    <a:pt x="169" y="31"/>
                    <a:pt x="169" y="32"/>
                    <a:pt x="169" y="32"/>
                  </a:cubicBezTo>
                  <a:cubicBezTo>
                    <a:pt x="169" y="32"/>
                    <a:pt x="169" y="32"/>
                    <a:pt x="169" y="32"/>
                  </a:cubicBezTo>
                  <a:cubicBezTo>
                    <a:pt x="169" y="32"/>
                    <a:pt x="169" y="32"/>
                    <a:pt x="169" y="32"/>
                  </a:cubicBezTo>
                  <a:cubicBezTo>
                    <a:pt x="169" y="32"/>
                    <a:pt x="170" y="32"/>
                    <a:pt x="170" y="32"/>
                  </a:cubicBezTo>
                  <a:cubicBezTo>
                    <a:pt x="170" y="32"/>
                    <a:pt x="170" y="32"/>
                    <a:pt x="170" y="32"/>
                  </a:cubicBezTo>
                  <a:cubicBezTo>
                    <a:pt x="170" y="32"/>
                    <a:pt x="170" y="32"/>
                    <a:pt x="170" y="32"/>
                  </a:cubicBezTo>
                  <a:cubicBezTo>
                    <a:pt x="170" y="32"/>
                    <a:pt x="170" y="32"/>
                    <a:pt x="171" y="32"/>
                  </a:cubicBezTo>
                  <a:cubicBezTo>
                    <a:pt x="171" y="32"/>
                    <a:pt x="171" y="33"/>
                    <a:pt x="171" y="33"/>
                  </a:cubicBezTo>
                  <a:cubicBezTo>
                    <a:pt x="171" y="33"/>
                    <a:pt x="171" y="33"/>
                    <a:pt x="171" y="32"/>
                  </a:cubicBezTo>
                  <a:cubicBezTo>
                    <a:pt x="171" y="32"/>
                    <a:pt x="171" y="32"/>
                    <a:pt x="171" y="32"/>
                  </a:cubicBezTo>
                  <a:cubicBezTo>
                    <a:pt x="171" y="32"/>
                    <a:pt x="171" y="32"/>
                    <a:pt x="171" y="32"/>
                  </a:cubicBezTo>
                  <a:cubicBezTo>
                    <a:pt x="171" y="32"/>
                    <a:pt x="171" y="31"/>
                    <a:pt x="171" y="31"/>
                  </a:cubicBezTo>
                  <a:cubicBezTo>
                    <a:pt x="172" y="31"/>
                    <a:pt x="172" y="31"/>
                    <a:pt x="172" y="31"/>
                  </a:cubicBezTo>
                  <a:cubicBezTo>
                    <a:pt x="172" y="31"/>
                    <a:pt x="172" y="31"/>
                    <a:pt x="172" y="31"/>
                  </a:cubicBezTo>
                  <a:cubicBezTo>
                    <a:pt x="172" y="31"/>
                    <a:pt x="172" y="31"/>
                    <a:pt x="172" y="31"/>
                  </a:cubicBezTo>
                  <a:cubicBezTo>
                    <a:pt x="172" y="31"/>
                    <a:pt x="172" y="30"/>
                    <a:pt x="172" y="30"/>
                  </a:cubicBezTo>
                  <a:cubicBezTo>
                    <a:pt x="172" y="30"/>
                    <a:pt x="172" y="30"/>
                    <a:pt x="172" y="30"/>
                  </a:cubicBezTo>
                  <a:cubicBezTo>
                    <a:pt x="172" y="30"/>
                    <a:pt x="172" y="30"/>
                    <a:pt x="173" y="30"/>
                  </a:cubicBezTo>
                  <a:cubicBezTo>
                    <a:pt x="173" y="30"/>
                    <a:pt x="172" y="30"/>
                    <a:pt x="172" y="29"/>
                  </a:cubicBezTo>
                  <a:cubicBezTo>
                    <a:pt x="172" y="29"/>
                    <a:pt x="172" y="29"/>
                    <a:pt x="172" y="29"/>
                  </a:cubicBezTo>
                  <a:cubicBezTo>
                    <a:pt x="172" y="29"/>
                    <a:pt x="172" y="29"/>
                    <a:pt x="173" y="29"/>
                  </a:cubicBezTo>
                  <a:cubicBezTo>
                    <a:pt x="173" y="29"/>
                    <a:pt x="173" y="29"/>
                    <a:pt x="173" y="29"/>
                  </a:cubicBezTo>
                  <a:cubicBezTo>
                    <a:pt x="173" y="29"/>
                    <a:pt x="173" y="29"/>
                    <a:pt x="173" y="29"/>
                  </a:cubicBezTo>
                  <a:cubicBezTo>
                    <a:pt x="173" y="29"/>
                    <a:pt x="173" y="29"/>
                    <a:pt x="173" y="29"/>
                  </a:cubicBezTo>
                  <a:cubicBezTo>
                    <a:pt x="174" y="29"/>
                    <a:pt x="174" y="29"/>
                    <a:pt x="174" y="29"/>
                  </a:cubicBezTo>
                  <a:cubicBezTo>
                    <a:pt x="174" y="29"/>
                    <a:pt x="174" y="29"/>
                    <a:pt x="174" y="29"/>
                  </a:cubicBezTo>
                  <a:cubicBezTo>
                    <a:pt x="174" y="29"/>
                    <a:pt x="174" y="29"/>
                    <a:pt x="175" y="29"/>
                  </a:cubicBezTo>
                  <a:cubicBezTo>
                    <a:pt x="175" y="29"/>
                    <a:pt x="175" y="29"/>
                    <a:pt x="175" y="29"/>
                  </a:cubicBezTo>
                  <a:cubicBezTo>
                    <a:pt x="175" y="29"/>
                    <a:pt x="175" y="29"/>
                    <a:pt x="175" y="29"/>
                  </a:cubicBezTo>
                  <a:cubicBezTo>
                    <a:pt x="176" y="29"/>
                    <a:pt x="176" y="29"/>
                    <a:pt x="176" y="29"/>
                  </a:cubicBezTo>
                  <a:cubicBezTo>
                    <a:pt x="176" y="29"/>
                    <a:pt x="176" y="29"/>
                    <a:pt x="176" y="29"/>
                  </a:cubicBezTo>
                  <a:cubicBezTo>
                    <a:pt x="176" y="29"/>
                    <a:pt x="177" y="29"/>
                    <a:pt x="177" y="29"/>
                  </a:cubicBezTo>
                  <a:cubicBezTo>
                    <a:pt x="177" y="29"/>
                    <a:pt x="177" y="29"/>
                    <a:pt x="177" y="29"/>
                  </a:cubicBezTo>
                  <a:cubicBezTo>
                    <a:pt x="177" y="29"/>
                    <a:pt x="177" y="29"/>
                    <a:pt x="177" y="29"/>
                  </a:cubicBezTo>
                  <a:cubicBezTo>
                    <a:pt x="177" y="29"/>
                    <a:pt x="177" y="29"/>
                    <a:pt x="177" y="29"/>
                  </a:cubicBezTo>
                  <a:cubicBezTo>
                    <a:pt x="176" y="30"/>
                    <a:pt x="177" y="30"/>
                    <a:pt x="177" y="30"/>
                  </a:cubicBezTo>
                  <a:cubicBezTo>
                    <a:pt x="177" y="31"/>
                    <a:pt x="178" y="31"/>
                    <a:pt x="178" y="31"/>
                  </a:cubicBezTo>
                  <a:cubicBezTo>
                    <a:pt x="179" y="31"/>
                    <a:pt x="179" y="30"/>
                    <a:pt x="179" y="30"/>
                  </a:cubicBezTo>
                  <a:cubicBezTo>
                    <a:pt x="179" y="30"/>
                    <a:pt x="179" y="30"/>
                    <a:pt x="180" y="30"/>
                  </a:cubicBezTo>
                  <a:cubicBezTo>
                    <a:pt x="180" y="30"/>
                    <a:pt x="180" y="30"/>
                    <a:pt x="180" y="30"/>
                  </a:cubicBezTo>
                  <a:cubicBezTo>
                    <a:pt x="180" y="31"/>
                    <a:pt x="180" y="31"/>
                    <a:pt x="180" y="31"/>
                  </a:cubicBezTo>
                  <a:cubicBezTo>
                    <a:pt x="180" y="31"/>
                    <a:pt x="181" y="31"/>
                    <a:pt x="181" y="31"/>
                  </a:cubicBezTo>
                  <a:cubicBezTo>
                    <a:pt x="181" y="31"/>
                    <a:pt x="181" y="31"/>
                    <a:pt x="181" y="31"/>
                  </a:cubicBezTo>
                  <a:cubicBezTo>
                    <a:pt x="181" y="31"/>
                    <a:pt x="181" y="31"/>
                    <a:pt x="181" y="31"/>
                  </a:cubicBezTo>
                  <a:cubicBezTo>
                    <a:pt x="181" y="31"/>
                    <a:pt x="181" y="31"/>
                    <a:pt x="182" y="31"/>
                  </a:cubicBezTo>
                  <a:cubicBezTo>
                    <a:pt x="182" y="31"/>
                    <a:pt x="182" y="31"/>
                    <a:pt x="182" y="31"/>
                  </a:cubicBezTo>
                  <a:cubicBezTo>
                    <a:pt x="182" y="31"/>
                    <a:pt x="182" y="31"/>
                    <a:pt x="182" y="31"/>
                  </a:cubicBezTo>
                  <a:cubicBezTo>
                    <a:pt x="182" y="31"/>
                    <a:pt x="182" y="31"/>
                    <a:pt x="182" y="31"/>
                  </a:cubicBezTo>
                  <a:cubicBezTo>
                    <a:pt x="182" y="31"/>
                    <a:pt x="182" y="31"/>
                    <a:pt x="182" y="31"/>
                  </a:cubicBezTo>
                  <a:cubicBezTo>
                    <a:pt x="182" y="31"/>
                    <a:pt x="182" y="31"/>
                    <a:pt x="182" y="31"/>
                  </a:cubicBezTo>
                  <a:cubicBezTo>
                    <a:pt x="182" y="31"/>
                    <a:pt x="183" y="31"/>
                    <a:pt x="183" y="31"/>
                  </a:cubicBezTo>
                  <a:cubicBezTo>
                    <a:pt x="183" y="31"/>
                    <a:pt x="183" y="31"/>
                    <a:pt x="183" y="31"/>
                  </a:cubicBezTo>
                  <a:cubicBezTo>
                    <a:pt x="183" y="31"/>
                    <a:pt x="183" y="31"/>
                    <a:pt x="183" y="31"/>
                  </a:cubicBezTo>
                  <a:cubicBezTo>
                    <a:pt x="183" y="31"/>
                    <a:pt x="183" y="31"/>
                    <a:pt x="183" y="31"/>
                  </a:cubicBezTo>
                  <a:cubicBezTo>
                    <a:pt x="183" y="31"/>
                    <a:pt x="183" y="31"/>
                    <a:pt x="183" y="31"/>
                  </a:cubicBezTo>
                  <a:cubicBezTo>
                    <a:pt x="183" y="31"/>
                    <a:pt x="183" y="31"/>
                    <a:pt x="183" y="31"/>
                  </a:cubicBezTo>
                  <a:cubicBezTo>
                    <a:pt x="183" y="31"/>
                    <a:pt x="184" y="31"/>
                    <a:pt x="184" y="31"/>
                  </a:cubicBezTo>
                  <a:cubicBezTo>
                    <a:pt x="184" y="31"/>
                    <a:pt x="184" y="31"/>
                    <a:pt x="185" y="31"/>
                  </a:cubicBezTo>
                  <a:cubicBezTo>
                    <a:pt x="185" y="32"/>
                    <a:pt x="185" y="32"/>
                    <a:pt x="185" y="32"/>
                  </a:cubicBezTo>
                  <a:cubicBezTo>
                    <a:pt x="185" y="32"/>
                    <a:pt x="185" y="32"/>
                    <a:pt x="186" y="32"/>
                  </a:cubicBezTo>
                  <a:cubicBezTo>
                    <a:pt x="186" y="32"/>
                    <a:pt x="186" y="32"/>
                    <a:pt x="186" y="32"/>
                  </a:cubicBezTo>
                  <a:cubicBezTo>
                    <a:pt x="186" y="32"/>
                    <a:pt x="186" y="32"/>
                    <a:pt x="186" y="32"/>
                  </a:cubicBezTo>
                  <a:cubicBezTo>
                    <a:pt x="186" y="32"/>
                    <a:pt x="186" y="32"/>
                    <a:pt x="186" y="32"/>
                  </a:cubicBezTo>
                  <a:cubicBezTo>
                    <a:pt x="186" y="32"/>
                    <a:pt x="186" y="32"/>
                    <a:pt x="186" y="32"/>
                  </a:cubicBezTo>
                  <a:cubicBezTo>
                    <a:pt x="186" y="32"/>
                    <a:pt x="186" y="32"/>
                    <a:pt x="186" y="32"/>
                  </a:cubicBezTo>
                  <a:cubicBezTo>
                    <a:pt x="187" y="32"/>
                    <a:pt x="186" y="32"/>
                    <a:pt x="187" y="32"/>
                  </a:cubicBezTo>
                  <a:cubicBezTo>
                    <a:pt x="187" y="32"/>
                    <a:pt x="187" y="32"/>
                    <a:pt x="187" y="31"/>
                  </a:cubicBezTo>
                  <a:cubicBezTo>
                    <a:pt x="187" y="31"/>
                    <a:pt x="187" y="31"/>
                    <a:pt x="187" y="31"/>
                  </a:cubicBezTo>
                  <a:cubicBezTo>
                    <a:pt x="187" y="31"/>
                    <a:pt x="187" y="31"/>
                    <a:pt x="187" y="31"/>
                  </a:cubicBezTo>
                  <a:cubicBezTo>
                    <a:pt x="187" y="31"/>
                    <a:pt x="187" y="31"/>
                    <a:pt x="187" y="31"/>
                  </a:cubicBezTo>
                  <a:cubicBezTo>
                    <a:pt x="187" y="31"/>
                    <a:pt x="187" y="31"/>
                    <a:pt x="188" y="31"/>
                  </a:cubicBezTo>
                  <a:cubicBezTo>
                    <a:pt x="188" y="31"/>
                    <a:pt x="188" y="31"/>
                    <a:pt x="188" y="31"/>
                  </a:cubicBezTo>
                  <a:cubicBezTo>
                    <a:pt x="188" y="31"/>
                    <a:pt x="188" y="32"/>
                    <a:pt x="188" y="32"/>
                  </a:cubicBezTo>
                  <a:cubicBezTo>
                    <a:pt x="188" y="32"/>
                    <a:pt x="188" y="31"/>
                    <a:pt x="188" y="31"/>
                  </a:cubicBezTo>
                  <a:cubicBezTo>
                    <a:pt x="188" y="31"/>
                    <a:pt x="189" y="31"/>
                    <a:pt x="189" y="31"/>
                  </a:cubicBezTo>
                  <a:cubicBezTo>
                    <a:pt x="189" y="32"/>
                    <a:pt x="189" y="32"/>
                    <a:pt x="189" y="32"/>
                  </a:cubicBezTo>
                  <a:cubicBezTo>
                    <a:pt x="189" y="32"/>
                    <a:pt x="189" y="32"/>
                    <a:pt x="189" y="32"/>
                  </a:cubicBezTo>
                  <a:cubicBezTo>
                    <a:pt x="190" y="32"/>
                    <a:pt x="190" y="32"/>
                    <a:pt x="190" y="32"/>
                  </a:cubicBezTo>
                  <a:cubicBezTo>
                    <a:pt x="190" y="32"/>
                    <a:pt x="190" y="32"/>
                    <a:pt x="190" y="32"/>
                  </a:cubicBezTo>
                  <a:cubicBezTo>
                    <a:pt x="190" y="32"/>
                    <a:pt x="190" y="32"/>
                    <a:pt x="191" y="32"/>
                  </a:cubicBezTo>
                  <a:cubicBezTo>
                    <a:pt x="191" y="32"/>
                    <a:pt x="191" y="32"/>
                    <a:pt x="191" y="32"/>
                  </a:cubicBezTo>
                  <a:cubicBezTo>
                    <a:pt x="191" y="32"/>
                    <a:pt x="192" y="32"/>
                    <a:pt x="192" y="32"/>
                  </a:cubicBezTo>
                  <a:cubicBezTo>
                    <a:pt x="192" y="32"/>
                    <a:pt x="192" y="32"/>
                    <a:pt x="192" y="32"/>
                  </a:cubicBezTo>
                  <a:cubicBezTo>
                    <a:pt x="192" y="32"/>
                    <a:pt x="192" y="32"/>
                    <a:pt x="192" y="32"/>
                  </a:cubicBezTo>
                  <a:cubicBezTo>
                    <a:pt x="192" y="32"/>
                    <a:pt x="193" y="32"/>
                    <a:pt x="193" y="32"/>
                  </a:cubicBezTo>
                  <a:cubicBezTo>
                    <a:pt x="193" y="32"/>
                    <a:pt x="193" y="32"/>
                    <a:pt x="193" y="32"/>
                  </a:cubicBezTo>
                  <a:cubicBezTo>
                    <a:pt x="193" y="32"/>
                    <a:pt x="193" y="32"/>
                    <a:pt x="193" y="32"/>
                  </a:cubicBezTo>
                  <a:cubicBezTo>
                    <a:pt x="193" y="32"/>
                    <a:pt x="193" y="32"/>
                    <a:pt x="194" y="32"/>
                  </a:cubicBezTo>
                  <a:cubicBezTo>
                    <a:pt x="194" y="32"/>
                    <a:pt x="194" y="32"/>
                    <a:pt x="194" y="32"/>
                  </a:cubicBezTo>
                  <a:cubicBezTo>
                    <a:pt x="194" y="32"/>
                    <a:pt x="194" y="32"/>
                    <a:pt x="195" y="31"/>
                  </a:cubicBezTo>
                  <a:cubicBezTo>
                    <a:pt x="195" y="31"/>
                    <a:pt x="195" y="31"/>
                    <a:pt x="195" y="31"/>
                  </a:cubicBezTo>
                  <a:cubicBezTo>
                    <a:pt x="195" y="31"/>
                    <a:pt x="195" y="31"/>
                    <a:pt x="196" y="31"/>
                  </a:cubicBezTo>
                  <a:cubicBezTo>
                    <a:pt x="196" y="31"/>
                    <a:pt x="196" y="30"/>
                    <a:pt x="196" y="30"/>
                  </a:cubicBezTo>
                  <a:cubicBezTo>
                    <a:pt x="196" y="30"/>
                    <a:pt x="196" y="30"/>
                    <a:pt x="196" y="30"/>
                  </a:cubicBezTo>
                  <a:cubicBezTo>
                    <a:pt x="196" y="30"/>
                    <a:pt x="196" y="30"/>
                    <a:pt x="196" y="30"/>
                  </a:cubicBezTo>
                  <a:cubicBezTo>
                    <a:pt x="196" y="30"/>
                    <a:pt x="197" y="30"/>
                    <a:pt x="197" y="30"/>
                  </a:cubicBezTo>
                  <a:cubicBezTo>
                    <a:pt x="197" y="30"/>
                    <a:pt x="197" y="30"/>
                    <a:pt x="197" y="30"/>
                  </a:cubicBezTo>
                  <a:cubicBezTo>
                    <a:pt x="197" y="30"/>
                    <a:pt x="197" y="30"/>
                    <a:pt x="197" y="30"/>
                  </a:cubicBezTo>
                  <a:cubicBezTo>
                    <a:pt x="197" y="30"/>
                    <a:pt x="197" y="30"/>
                    <a:pt x="197" y="30"/>
                  </a:cubicBezTo>
                  <a:cubicBezTo>
                    <a:pt x="197" y="30"/>
                    <a:pt x="198" y="30"/>
                    <a:pt x="198" y="30"/>
                  </a:cubicBezTo>
                  <a:cubicBezTo>
                    <a:pt x="198" y="29"/>
                    <a:pt x="198" y="29"/>
                    <a:pt x="198" y="29"/>
                  </a:cubicBezTo>
                  <a:cubicBezTo>
                    <a:pt x="198" y="29"/>
                    <a:pt x="198" y="29"/>
                    <a:pt x="197" y="29"/>
                  </a:cubicBezTo>
                  <a:cubicBezTo>
                    <a:pt x="197" y="29"/>
                    <a:pt x="197" y="29"/>
                    <a:pt x="197" y="29"/>
                  </a:cubicBezTo>
                  <a:cubicBezTo>
                    <a:pt x="197" y="29"/>
                    <a:pt x="197" y="29"/>
                    <a:pt x="197" y="29"/>
                  </a:cubicBezTo>
                  <a:cubicBezTo>
                    <a:pt x="197" y="29"/>
                    <a:pt x="197" y="29"/>
                    <a:pt x="197" y="29"/>
                  </a:cubicBezTo>
                  <a:cubicBezTo>
                    <a:pt x="197" y="29"/>
                    <a:pt x="197" y="29"/>
                    <a:pt x="197" y="28"/>
                  </a:cubicBezTo>
                  <a:cubicBezTo>
                    <a:pt x="197" y="28"/>
                    <a:pt x="197" y="28"/>
                    <a:pt x="197" y="28"/>
                  </a:cubicBezTo>
                  <a:cubicBezTo>
                    <a:pt x="198" y="28"/>
                    <a:pt x="198" y="28"/>
                    <a:pt x="198" y="28"/>
                  </a:cubicBezTo>
                  <a:cubicBezTo>
                    <a:pt x="198" y="28"/>
                    <a:pt x="198" y="28"/>
                    <a:pt x="198" y="28"/>
                  </a:cubicBezTo>
                  <a:cubicBezTo>
                    <a:pt x="198" y="28"/>
                    <a:pt x="198" y="28"/>
                    <a:pt x="199" y="28"/>
                  </a:cubicBezTo>
                  <a:cubicBezTo>
                    <a:pt x="199" y="28"/>
                    <a:pt x="199" y="28"/>
                    <a:pt x="199" y="28"/>
                  </a:cubicBezTo>
                  <a:cubicBezTo>
                    <a:pt x="199" y="28"/>
                    <a:pt x="199" y="28"/>
                    <a:pt x="199" y="28"/>
                  </a:cubicBezTo>
                  <a:cubicBezTo>
                    <a:pt x="199" y="28"/>
                    <a:pt x="199" y="28"/>
                    <a:pt x="199" y="28"/>
                  </a:cubicBezTo>
                  <a:cubicBezTo>
                    <a:pt x="199" y="28"/>
                    <a:pt x="199" y="28"/>
                    <a:pt x="199" y="28"/>
                  </a:cubicBezTo>
                  <a:cubicBezTo>
                    <a:pt x="199" y="27"/>
                    <a:pt x="199" y="27"/>
                    <a:pt x="199" y="27"/>
                  </a:cubicBezTo>
                  <a:cubicBezTo>
                    <a:pt x="199" y="27"/>
                    <a:pt x="199" y="27"/>
                    <a:pt x="199" y="27"/>
                  </a:cubicBezTo>
                  <a:cubicBezTo>
                    <a:pt x="199" y="27"/>
                    <a:pt x="199" y="27"/>
                    <a:pt x="199" y="27"/>
                  </a:cubicBezTo>
                  <a:cubicBezTo>
                    <a:pt x="199" y="27"/>
                    <a:pt x="199" y="27"/>
                    <a:pt x="199" y="27"/>
                  </a:cubicBezTo>
                  <a:cubicBezTo>
                    <a:pt x="200" y="27"/>
                    <a:pt x="200" y="27"/>
                    <a:pt x="200" y="27"/>
                  </a:cubicBezTo>
                  <a:cubicBezTo>
                    <a:pt x="200" y="26"/>
                    <a:pt x="200" y="26"/>
                    <a:pt x="200" y="26"/>
                  </a:cubicBezTo>
                  <a:cubicBezTo>
                    <a:pt x="200" y="26"/>
                    <a:pt x="200" y="26"/>
                    <a:pt x="200" y="26"/>
                  </a:cubicBezTo>
                  <a:cubicBezTo>
                    <a:pt x="200" y="26"/>
                    <a:pt x="200" y="26"/>
                    <a:pt x="200" y="26"/>
                  </a:cubicBezTo>
                  <a:cubicBezTo>
                    <a:pt x="200" y="26"/>
                    <a:pt x="200" y="26"/>
                    <a:pt x="200" y="26"/>
                  </a:cubicBezTo>
                  <a:cubicBezTo>
                    <a:pt x="201" y="26"/>
                    <a:pt x="201" y="26"/>
                    <a:pt x="201" y="26"/>
                  </a:cubicBezTo>
                  <a:cubicBezTo>
                    <a:pt x="201" y="26"/>
                    <a:pt x="201" y="27"/>
                    <a:pt x="201" y="27"/>
                  </a:cubicBezTo>
                  <a:cubicBezTo>
                    <a:pt x="201" y="27"/>
                    <a:pt x="201" y="26"/>
                    <a:pt x="201" y="26"/>
                  </a:cubicBezTo>
                  <a:cubicBezTo>
                    <a:pt x="201" y="27"/>
                    <a:pt x="201" y="27"/>
                    <a:pt x="201" y="27"/>
                  </a:cubicBezTo>
                  <a:cubicBezTo>
                    <a:pt x="201" y="27"/>
                    <a:pt x="201" y="27"/>
                    <a:pt x="201" y="27"/>
                  </a:cubicBezTo>
                  <a:cubicBezTo>
                    <a:pt x="202" y="27"/>
                    <a:pt x="202" y="27"/>
                    <a:pt x="202" y="27"/>
                  </a:cubicBezTo>
                  <a:cubicBezTo>
                    <a:pt x="202" y="28"/>
                    <a:pt x="202" y="28"/>
                    <a:pt x="202" y="28"/>
                  </a:cubicBezTo>
                  <a:close/>
                  <a:moveTo>
                    <a:pt x="27" y="49"/>
                  </a:moveTo>
                  <a:cubicBezTo>
                    <a:pt x="27" y="48"/>
                    <a:pt x="27" y="48"/>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6" y="48"/>
                    <a:pt x="26" y="47"/>
                    <a:pt x="26" y="47"/>
                  </a:cubicBezTo>
                  <a:cubicBezTo>
                    <a:pt x="26" y="47"/>
                    <a:pt x="26" y="47"/>
                    <a:pt x="27" y="47"/>
                  </a:cubicBezTo>
                  <a:cubicBezTo>
                    <a:pt x="27" y="47"/>
                    <a:pt x="26" y="47"/>
                    <a:pt x="26" y="47"/>
                  </a:cubicBezTo>
                  <a:cubicBezTo>
                    <a:pt x="26" y="47"/>
                    <a:pt x="26" y="47"/>
                    <a:pt x="26" y="47"/>
                  </a:cubicBezTo>
                  <a:cubicBezTo>
                    <a:pt x="26" y="47"/>
                    <a:pt x="26" y="47"/>
                    <a:pt x="26" y="47"/>
                  </a:cubicBezTo>
                  <a:cubicBezTo>
                    <a:pt x="26" y="47"/>
                    <a:pt x="26" y="47"/>
                    <a:pt x="26" y="46"/>
                  </a:cubicBezTo>
                  <a:cubicBezTo>
                    <a:pt x="26" y="46"/>
                    <a:pt x="26" y="46"/>
                    <a:pt x="26" y="46"/>
                  </a:cubicBezTo>
                  <a:cubicBezTo>
                    <a:pt x="26" y="46"/>
                    <a:pt x="26" y="46"/>
                    <a:pt x="26" y="46"/>
                  </a:cubicBezTo>
                  <a:cubicBezTo>
                    <a:pt x="26" y="46"/>
                    <a:pt x="26" y="46"/>
                    <a:pt x="26" y="46"/>
                  </a:cubicBezTo>
                  <a:cubicBezTo>
                    <a:pt x="26" y="46"/>
                    <a:pt x="26" y="46"/>
                    <a:pt x="26" y="46"/>
                  </a:cubicBezTo>
                  <a:cubicBezTo>
                    <a:pt x="26" y="45"/>
                    <a:pt x="25" y="45"/>
                    <a:pt x="25" y="45"/>
                  </a:cubicBezTo>
                  <a:cubicBezTo>
                    <a:pt x="25" y="45"/>
                    <a:pt x="25" y="45"/>
                    <a:pt x="25" y="45"/>
                  </a:cubicBezTo>
                  <a:cubicBezTo>
                    <a:pt x="25" y="45"/>
                    <a:pt x="25" y="45"/>
                    <a:pt x="25" y="45"/>
                  </a:cubicBezTo>
                  <a:cubicBezTo>
                    <a:pt x="25" y="45"/>
                    <a:pt x="25" y="45"/>
                    <a:pt x="25" y="44"/>
                  </a:cubicBezTo>
                  <a:cubicBezTo>
                    <a:pt x="25" y="44"/>
                    <a:pt x="25" y="44"/>
                    <a:pt x="25" y="44"/>
                  </a:cubicBezTo>
                  <a:cubicBezTo>
                    <a:pt x="25" y="44"/>
                    <a:pt x="25" y="44"/>
                    <a:pt x="25" y="44"/>
                  </a:cubicBezTo>
                  <a:cubicBezTo>
                    <a:pt x="25" y="44"/>
                    <a:pt x="25" y="44"/>
                    <a:pt x="25" y="44"/>
                  </a:cubicBezTo>
                  <a:cubicBezTo>
                    <a:pt x="25" y="44"/>
                    <a:pt x="25" y="44"/>
                    <a:pt x="25" y="44"/>
                  </a:cubicBezTo>
                  <a:cubicBezTo>
                    <a:pt x="25" y="44"/>
                    <a:pt x="25" y="44"/>
                    <a:pt x="24" y="44"/>
                  </a:cubicBezTo>
                  <a:cubicBezTo>
                    <a:pt x="24" y="44"/>
                    <a:pt x="24" y="44"/>
                    <a:pt x="24" y="44"/>
                  </a:cubicBezTo>
                  <a:cubicBezTo>
                    <a:pt x="24" y="44"/>
                    <a:pt x="24" y="44"/>
                    <a:pt x="23" y="44"/>
                  </a:cubicBezTo>
                  <a:cubicBezTo>
                    <a:pt x="23" y="44"/>
                    <a:pt x="23" y="44"/>
                    <a:pt x="23" y="44"/>
                  </a:cubicBezTo>
                  <a:cubicBezTo>
                    <a:pt x="23" y="44"/>
                    <a:pt x="23" y="44"/>
                    <a:pt x="23" y="44"/>
                  </a:cubicBezTo>
                  <a:cubicBezTo>
                    <a:pt x="23" y="45"/>
                    <a:pt x="23" y="45"/>
                    <a:pt x="23" y="45"/>
                  </a:cubicBezTo>
                  <a:cubicBezTo>
                    <a:pt x="23" y="45"/>
                    <a:pt x="23" y="45"/>
                    <a:pt x="23" y="45"/>
                  </a:cubicBezTo>
                  <a:cubicBezTo>
                    <a:pt x="23" y="45"/>
                    <a:pt x="23" y="46"/>
                    <a:pt x="23" y="46"/>
                  </a:cubicBezTo>
                  <a:cubicBezTo>
                    <a:pt x="23" y="46"/>
                    <a:pt x="23" y="46"/>
                    <a:pt x="23" y="46"/>
                  </a:cubicBezTo>
                  <a:cubicBezTo>
                    <a:pt x="23" y="46"/>
                    <a:pt x="23" y="46"/>
                    <a:pt x="23" y="46"/>
                  </a:cubicBezTo>
                  <a:cubicBezTo>
                    <a:pt x="23" y="47"/>
                    <a:pt x="23" y="47"/>
                    <a:pt x="24" y="47"/>
                  </a:cubicBezTo>
                  <a:cubicBezTo>
                    <a:pt x="24" y="47"/>
                    <a:pt x="24" y="47"/>
                    <a:pt x="24" y="48"/>
                  </a:cubicBezTo>
                  <a:cubicBezTo>
                    <a:pt x="24" y="48"/>
                    <a:pt x="24" y="48"/>
                    <a:pt x="24" y="48"/>
                  </a:cubicBezTo>
                  <a:cubicBezTo>
                    <a:pt x="24" y="48"/>
                    <a:pt x="24" y="48"/>
                    <a:pt x="24" y="48"/>
                  </a:cubicBezTo>
                  <a:cubicBezTo>
                    <a:pt x="24" y="48"/>
                    <a:pt x="24" y="48"/>
                    <a:pt x="24" y="48"/>
                  </a:cubicBezTo>
                  <a:cubicBezTo>
                    <a:pt x="24" y="49"/>
                    <a:pt x="24" y="49"/>
                    <a:pt x="25" y="49"/>
                  </a:cubicBezTo>
                  <a:cubicBezTo>
                    <a:pt x="25" y="49"/>
                    <a:pt x="25" y="49"/>
                    <a:pt x="26" y="50"/>
                  </a:cubicBezTo>
                  <a:cubicBezTo>
                    <a:pt x="26" y="50"/>
                    <a:pt x="26" y="50"/>
                    <a:pt x="26" y="50"/>
                  </a:cubicBezTo>
                  <a:cubicBezTo>
                    <a:pt x="26" y="50"/>
                    <a:pt x="26" y="50"/>
                    <a:pt x="26" y="50"/>
                  </a:cubicBezTo>
                  <a:cubicBezTo>
                    <a:pt x="27" y="50"/>
                    <a:pt x="27" y="49"/>
                    <a:pt x="27" y="50"/>
                  </a:cubicBezTo>
                  <a:cubicBezTo>
                    <a:pt x="27" y="50"/>
                    <a:pt x="27" y="50"/>
                    <a:pt x="27" y="50"/>
                  </a:cubicBezTo>
                  <a:cubicBezTo>
                    <a:pt x="27" y="50"/>
                    <a:pt x="27" y="49"/>
                    <a:pt x="27" y="49"/>
                  </a:cubicBezTo>
                  <a:cubicBezTo>
                    <a:pt x="27" y="49"/>
                    <a:pt x="27" y="49"/>
                    <a:pt x="27" y="49"/>
                  </a:cubicBezTo>
                  <a:cubicBezTo>
                    <a:pt x="27" y="49"/>
                    <a:pt x="27" y="49"/>
                    <a:pt x="27" y="49"/>
                  </a:cubicBezTo>
                  <a:cubicBezTo>
                    <a:pt x="27" y="49"/>
                    <a:pt x="27" y="49"/>
                    <a:pt x="27" y="49"/>
                  </a:cubicBezTo>
                  <a:cubicBezTo>
                    <a:pt x="27" y="49"/>
                    <a:pt x="27" y="49"/>
                    <a:pt x="27" y="49"/>
                  </a:cubicBezTo>
                  <a:cubicBezTo>
                    <a:pt x="27" y="49"/>
                    <a:pt x="27" y="49"/>
                    <a:pt x="27" y="49"/>
                  </a:cubicBezTo>
                  <a:cubicBezTo>
                    <a:pt x="27" y="49"/>
                    <a:pt x="27" y="49"/>
                    <a:pt x="27" y="49"/>
                  </a:cubicBezTo>
                  <a:close/>
                  <a:moveTo>
                    <a:pt x="35" y="59"/>
                  </a:moveTo>
                  <a:cubicBezTo>
                    <a:pt x="35" y="59"/>
                    <a:pt x="35" y="59"/>
                    <a:pt x="35" y="58"/>
                  </a:cubicBezTo>
                  <a:cubicBezTo>
                    <a:pt x="35" y="58"/>
                    <a:pt x="35" y="58"/>
                    <a:pt x="35" y="58"/>
                  </a:cubicBezTo>
                  <a:cubicBezTo>
                    <a:pt x="35" y="58"/>
                    <a:pt x="35" y="58"/>
                    <a:pt x="35" y="58"/>
                  </a:cubicBezTo>
                  <a:cubicBezTo>
                    <a:pt x="35" y="58"/>
                    <a:pt x="35" y="58"/>
                    <a:pt x="35" y="58"/>
                  </a:cubicBezTo>
                  <a:cubicBezTo>
                    <a:pt x="35" y="58"/>
                    <a:pt x="35" y="58"/>
                    <a:pt x="35" y="57"/>
                  </a:cubicBezTo>
                  <a:cubicBezTo>
                    <a:pt x="35" y="57"/>
                    <a:pt x="34" y="57"/>
                    <a:pt x="34" y="57"/>
                  </a:cubicBezTo>
                  <a:cubicBezTo>
                    <a:pt x="34" y="57"/>
                    <a:pt x="34" y="57"/>
                    <a:pt x="34" y="57"/>
                  </a:cubicBezTo>
                  <a:cubicBezTo>
                    <a:pt x="34" y="57"/>
                    <a:pt x="34" y="57"/>
                    <a:pt x="34" y="57"/>
                  </a:cubicBezTo>
                  <a:cubicBezTo>
                    <a:pt x="34" y="57"/>
                    <a:pt x="34" y="56"/>
                    <a:pt x="34" y="56"/>
                  </a:cubicBezTo>
                  <a:cubicBezTo>
                    <a:pt x="34" y="56"/>
                    <a:pt x="33" y="56"/>
                    <a:pt x="33" y="56"/>
                  </a:cubicBezTo>
                  <a:cubicBezTo>
                    <a:pt x="33" y="56"/>
                    <a:pt x="33" y="57"/>
                    <a:pt x="33" y="57"/>
                  </a:cubicBezTo>
                  <a:cubicBezTo>
                    <a:pt x="33" y="57"/>
                    <a:pt x="33" y="57"/>
                    <a:pt x="33" y="57"/>
                  </a:cubicBezTo>
                  <a:cubicBezTo>
                    <a:pt x="33" y="57"/>
                    <a:pt x="33" y="57"/>
                    <a:pt x="33" y="57"/>
                  </a:cubicBezTo>
                  <a:cubicBezTo>
                    <a:pt x="33" y="58"/>
                    <a:pt x="33" y="58"/>
                    <a:pt x="33" y="58"/>
                  </a:cubicBezTo>
                  <a:cubicBezTo>
                    <a:pt x="33" y="58"/>
                    <a:pt x="33" y="58"/>
                    <a:pt x="33" y="58"/>
                  </a:cubicBezTo>
                  <a:cubicBezTo>
                    <a:pt x="33" y="58"/>
                    <a:pt x="34" y="58"/>
                    <a:pt x="34" y="58"/>
                  </a:cubicBezTo>
                  <a:cubicBezTo>
                    <a:pt x="34" y="58"/>
                    <a:pt x="34" y="58"/>
                    <a:pt x="34" y="58"/>
                  </a:cubicBezTo>
                  <a:cubicBezTo>
                    <a:pt x="34" y="58"/>
                    <a:pt x="34" y="58"/>
                    <a:pt x="34" y="58"/>
                  </a:cubicBezTo>
                  <a:cubicBezTo>
                    <a:pt x="34" y="58"/>
                    <a:pt x="34" y="58"/>
                    <a:pt x="34" y="58"/>
                  </a:cubicBezTo>
                  <a:cubicBezTo>
                    <a:pt x="34" y="58"/>
                    <a:pt x="34" y="59"/>
                    <a:pt x="34" y="59"/>
                  </a:cubicBezTo>
                  <a:cubicBezTo>
                    <a:pt x="34" y="59"/>
                    <a:pt x="34" y="59"/>
                    <a:pt x="34" y="59"/>
                  </a:cubicBezTo>
                  <a:cubicBezTo>
                    <a:pt x="34" y="59"/>
                    <a:pt x="34" y="59"/>
                    <a:pt x="34" y="59"/>
                  </a:cubicBezTo>
                  <a:cubicBezTo>
                    <a:pt x="34" y="59"/>
                    <a:pt x="34" y="59"/>
                    <a:pt x="34" y="59"/>
                  </a:cubicBezTo>
                  <a:cubicBezTo>
                    <a:pt x="35" y="59"/>
                    <a:pt x="35" y="60"/>
                    <a:pt x="35" y="60"/>
                  </a:cubicBezTo>
                  <a:cubicBezTo>
                    <a:pt x="35" y="60"/>
                    <a:pt x="35" y="60"/>
                    <a:pt x="35" y="60"/>
                  </a:cubicBezTo>
                  <a:cubicBezTo>
                    <a:pt x="35" y="60"/>
                    <a:pt x="35" y="59"/>
                    <a:pt x="35" y="59"/>
                  </a:cubicBezTo>
                  <a:cubicBezTo>
                    <a:pt x="35" y="59"/>
                    <a:pt x="35" y="59"/>
                    <a:pt x="35" y="59"/>
                  </a:cubicBezTo>
                  <a:cubicBezTo>
                    <a:pt x="35" y="59"/>
                    <a:pt x="35" y="59"/>
                    <a:pt x="35" y="59"/>
                  </a:cubicBezTo>
                  <a:cubicBezTo>
                    <a:pt x="35" y="59"/>
                    <a:pt x="35" y="59"/>
                    <a:pt x="35" y="59"/>
                  </a:cubicBezTo>
                  <a:cubicBezTo>
                    <a:pt x="35" y="59"/>
                    <a:pt x="35" y="59"/>
                    <a:pt x="35" y="59"/>
                  </a:cubicBezTo>
                  <a:close/>
                  <a:moveTo>
                    <a:pt x="31" y="53"/>
                  </a:moveTo>
                  <a:cubicBezTo>
                    <a:pt x="31" y="53"/>
                    <a:pt x="31" y="53"/>
                    <a:pt x="31" y="53"/>
                  </a:cubicBezTo>
                  <a:cubicBezTo>
                    <a:pt x="31" y="53"/>
                    <a:pt x="31" y="53"/>
                    <a:pt x="30" y="53"/>
                  </a:cubicBezTo>
                  <a:cubicBezTo>
                    <a:pt x="30" y="53"/>
                    <a:pt x="30" y="52"/>
                    <a:pt x="30" y="52"/>
                  </a:cubicBezTo>
                  <a:cubicBezTo>
                    <a:pt x="30" y="52"/>
                    <a:pt x="30" y="52"/>
                    <a:pt x="30" y="52"/>
                  </a:cubicBezTo>
                  <a:cubicBezTo>
                    <a:pt x="30" y="52"/>
                    <a:pt x="30" y="51"/>
                    <a:pt x="30" y="51"/>
                  </a:cubicBezTo>
                  <a:cubicBezTo>
                    <a:pt x="30" y="51"/>
                    <a:pt x="29" y="51"/>
                    <a:pt x="29" y="51"/>
                  </a:cubicBezTo>
                  <a:cubicBezTo>
                    <a:pt x="29" y="51"/>
                    <a:pt x="29" y="52"/>
                    <a:pt x="29" y="52"/>
                  </a:cubicBezTo>
                  <a:cubicBezTo>
                    <a:pt x="29" y="52"/>
                    <a:pt x="29" y="52"/>
                    <a:pt x="29" y="52"/>
                  </a:cubicBezTo>
                  <a:cubicBezTo>
                    <a:pt x="29" y="52"/>
                    <a:pt x="29" y="52"/>
                    <a:pt x="29" y="52"/>
                  </a:cubicBezTo>
                  <a:cubicBezTo>
                    <a:pt x="29" y="52"/>
                    <a:pt x="29" y="52"/>
                    <a:pt x="29" y="52"/>
                  </a:cubicBezTo>
                  <a:cubicBezTo>
                    <a:pt x="29" y="53"/>
                    <a:pt x="29" y="53"/>
                    <a:pt x="29" y="53"/>
                  </a:cubicBezTo>
                  <a:cubicBezTo>
                    <a:pt x="29" y="53"/>
                    <a:pt x="29" y="53"/>
                    <a:pt x="29" y="53"/>
                  </a:cubicBezTo>
                  <a:cubicBezTo>
                    <a:pt x="30" y="53"/>
                    <a:pt x="30" y="53"/>
                    <a:pt x="30" y="53"/>
                  </a:cubicBezTo>
                  <a:cubicBezTo>
                    <a:pt x="30" y="53"/>
                    <a:pt x="30" y="53"/>
                    <a:pt x="30" y="53"/>
                  </a:cubicBezTo>
                  <a:cubicBezTo>
                    <a:pt x="30" y="53"/>
                    <a:pt x="30" y="53"/>
                    <a:pt x="30" y="53"/>
                  </a:cubicBezTo>
                  <a:cubicBezTo>
                    <a:pt x="30" y="53"/>
                    <a:pt x="30" y="53"/>
                    <a:pt x="31" y="53"/>
                  </a:cubicBezTo>
                  <a:cubicBezTo>
                    <a:pt x="31" y="53"/>
                    <a:pt x="31" y="53"/>
                    <a:pt x="31" y="53"/>
                  </a:cubicBezTo>
                  <a:cubicBezTo>
                    <a:pt x="31" y="53"/>
                    <a:pt x="31" y="54"/>
                    <a:pt x="31" y="54"/>
                  </a:cubicBezTo>
                  <a:cubicBezTo>
                    <a:pt x="31" y="54"/>
                    <a:pt x="31" y="54"/>
                    <a:pt x="31" y="53"/>
                  </a:cubicBezTo>
                  <a:cubicBezTo>
                    <a:pt x="31" y="53"/>
                    <a:pt x="31" y="53"/>
                    <a:pt x="31" y="53"/>
                  </a:cubicBezTo>
                  <a:close/>
                  <a:moveTo>
                    <a:pt x="33" y="56"/>
                  </a:moveTo>
                  <a:cubicBezTo>
                    <a:pt x="33" y="56"/>
                    <a:pt x="33" y="56"/>
                    <a:pt x="33" y="56"/>
                  </a:cubicBezTo>
                  <a:cubicBezTo>
                    <a:pt x="33" y="55"/>
                    <a:pt x="33" y="55"/>
                    <a:pt x="33" y="55"/>
                  </a:cubicBezTo>
                  <a:cubicBezTo>
                    <a:pt x="33" y="55"/>
                    <a:pt x="33" y="55"/>
                    <a:pt x="33" y="55"/>
                  </a:cubicBezTo>
                  <a:cubicBezTo>
                    <a:pt x="33" y="55"/>
                    <a:pt x="32" y="55"/>
                    <a:pt x="32" y="55"/>
                  </a:cubicBezTo>
                  <a:cubicBezTo>
                    <a:pt x="32" y="55"/>
                    <a:pt x="32" y="54"/>
                    <a:pt x="32" y="54"/>
                  </a:cubicBezTo>
                  <a:cubicBezTo>
                    <a:pt x="32" y="54"/>
                    <a:pt x="32" y="54"/>
                    <a:pt x="32" y="54"/>
                  </a:cubicBezTo>
                  <a:cubicBezTo>
                    <a:pt x="32" y="54"/>
                    <a:pt x="32" y="54"/>
                    <a:pt x="32" y="54"/>
                  </a:cubicBezTo>
                  <a:cubicBezTo>
                    <a:pt x="32" y="54"/>
                    <a:pt x="32" y="54"/>
                    <a:pt x="32" y="55"/>
                  </a:cubicBezTo>
                  <a:cubicBezTo>
                    <a:pt x="32" y="55"/>
                    <a:pt x="32" y="55"/>
                    <a:pt x="32" y="55"/>
                  </a:cubicBezTo>
                  <a:cubicBezTo>
                    <a:pt x="32" y="55"/>
                    <a:pt x="32" y="55"/>
                    <a:pt x="32" y="55"/>
                  </a:cubicBezTo>
                  <a:cubicBezTo>
                    <a:pt x="32" y="55"/>
                    <a:pt x="32" y="55"/>
                    <a:pt x="32" y="55"/>
                  </a:cubicBezTo>
                  <a:cubicBezTo>
                    <a:pt x="32" y="55"/>
                    <a:pt x="32" y="55"/>
                    <a:pt x="32" y="55"/>
                  </a:cubicBezTo>
                  <a:cubicBezTo>
                    <a:pt x="32" y="56"/>
                    <a:pt x="32" y="56"/>
                    <a:pt x="32" y="56"/>
                  </a:cubicBezTo>
                  <a:cubicBezTo>
                    <a:pt x="32" y="56"/>
                    <a:pt x="32" y="56"/>
                    <a:pt x="32" y="56"/>
                  </a:cubicBezTo>
                  <a:cubicBezTo>
                    <a:pt x="32" y="56"/>
                    <a:pt x="32" y="56"/>
                    <a:pt x="32" y="56"/>
                  </a:cubicBezTo>
                  <a:cubicBezTo>
                    <a:pt x="32" y="56"/>
                    <a:pt x="32" y="57"/>
                    <a:pt x="32" y="57"/>
                  </a:cubicBezTo>
                  <a:cubicBezTo>
                    <a:pt x="32" y="57"/>
                    <a:pt x="32" y="56"/>
                    <a:pt x="32" y="56"/>
                  </a:cubicBezTo>
                  <a:cubicBezTo>
                    <a:pt x="33" y="56"/>
                    <a:pt x="33" y="56"/>
                    <a:pt x="33" y="56"/>
                  </a:cubicBezTo>
                  <a:cubicBezTo>
                    <a:pt x="33" y="56"/>
                    <a:pt x="33" y="56"/>
                    <a:pt x="33" y="56"/>
                  </a:cubicBezTo>
                  <a:cubicBezTo>
                    <a:pt x="33" y="56"/>
                    <a:pt x="33" y="56"/>
                    <a:pt x="33" y="56"/>
                  </a:cubicBezTo>
                  <a:cubicBezTo>
                    <a:pt x="33" y="56"/>
                    <a:pt x="33" y="56"/>
                    <a:pt x="33" y="56"/>
                  </a:cubicBezTo>
                  <a:close/>
                  <a:moveTo>
                    <a:pt x="184" y="74"/>
                  </a:moveTo>
                  <a:cubicBezTo>
                    <a:pt x="184" y="74"/>
                    <a:pt x="184" y="74"/>
                    <a:pt x="184" y="74"/>
                  </a:cubicBezTo>
                  <a:cubicBezTo>
                    <a:pt x="184" y="74"/>
                    <a:pt x="184" y="74"/>
                    <a:pt x="184" y="74"/>
                  </a:cubicBezTo>
                  <a:cubicBezTo>
                    <a:pt x="184" y="74"/>
                    <a:pt x="184" y="73"/>
                    <a:pt x="184" y="73"/>
                  </a:cubicBezTo>
                  <a:cubicBezTo>
                    <a:pt x="184" y="73"/>
                    <a:pt x="185" y="73"/>
                    <a:pt x="185" y="73"/>
                  </a:cubicBezTo>
                  <a:cubicBezTo>
                    <a:pt x="185" y="73"/>
                    <a:pt x="185" y="73"/>
                    <a:pt x="185" y="73"/>
                  </a:cubicBezTo>
                  <a:cubicBezTo>
                    <a:pt x="185" y="73"/>
                    <a:pt x="184" y="73"/>
                    <a:pt x="184" y="73"/>
                  </a:cubicBezTo>
                  <a:cubicBezTo>
                    <a:pt x="184" y="72"/>
                    <a:pt x="185" y="72"/>
                    <a:pt x="184" y="72"/>
                  </a:cubicBezTo>
                  <a:cubicBezTo>
                    <a:pt x="184" y="72"/>
                    <a:pt x="184" y="72"/>
                    <a:pt x="184" y="72"/>
                  </a:cubicBezTo>
                  <a:cubicBezTo>
                    <a:pt x="184" y="72"/>
                    <a:pt x="184" y="72"/>
                    <a:pt x="184" y="72"/>
                  </a:cubicBezTo>
                  <a:cubicBezTo>
                    <a:pt x="185" y="71"/>
                    <a:pt x="185" y="71"/>
                    <a:pt x="185" y="71"/>
                  </a:cubicBezTo>
                  <a:cubicBezTo>
                    <a:pt x="185" y="71"/>
                    <a:pt x="185" y="71"/>
                    <a:pt x="185" y="71"/>
                  </a:cubicBezTo>
                  <a:cubicBezTo>
                    <a:pt x="185" y="71"/>
                    <a:pt x="185" y="70"/>
                    <a:pt x="185" y="70"/>
                  </a:cubicBezTo>
                  <a:cubicBezTo>
                    <a:pt x="185" y="70"/>
                    <a:pt x="185" y="70"/>
                    <a:pt x="185" y="70"/>
                  </a:cubicBezTo>
                  <a:cubicBezTo>
                    <a:pt x="185" y="70"/>
                    <a:pt x="185" y="70"/>
                    <a:pt x="185" y="70"/>
                  </a:cubicBezTo>
                  <a:cubicBezTo>
                    <a:pt x="185" y="70"/>
                    <a:pt x="185" y="69"/>
                    <a:pt x="185" y="69"/>
                  </a:cubicBezTo>
                  <a:cubicBezTo>
                    <a:pt x="185" y="69"/>
                    <a:pt x="185" y="69"/>
                    <a:pt x="185" y="69"/>
                  </a:cubicBezTo>
                  <a:cubicBezTo>
                    <a:pt x="185" y="68"/>
                    <a:pt x="185" y="68"/>
                    <a:pt x="185" y="68"/>
                  </a:cubicBezTo>
                  <a:cubicBezTo>
                    <a:pt x="185" y="68"/>
                    <a:pt x="185" y="68"/>
                    <a:pt x="184" y="68"/>
                  </a:cubicBezTo>
                  <a:cubicBezTo>
                    <a:pt x="184" y="69"/>
                    <a:pt x="184" y="69"/>
                    <a:pt x="184" y="69"/>
                  </a:cubicBezTo>
                  <a:cubicBezTo>
                    <a:pt x="184" y="69"/>
                    <a:pt x="184" y="69"/>
                    <a:pt x="184" y="69"/>
                  </a:cubicBezTo>
                  <a:cubicBezTo>
                    <a:pt x="183" y="69"/>
                    <a:pt x="183" y="69"/>
                    <a:pt x="183" y="69"/>
                  </a:cubicBezTo>
                  <a:cubicBezTo>
                    <a:pt x="183" y="69"/>
                    <a:pt x="183" y="69"/>
                    <a:pt x="183" y="69"/>
                  </a:cubicBezTo>
                  <a:cubicBezTo>
                    <a:pt x="183" y="69"/>
                    <a:pt x="183" y="69"/>
                    <a:pt x="183" y="70"/>
                  </a:cubicBezTo>
                  <a:cubicBezTo>
                    <a:pt x="182" y="70"/>
                    <a:pt x="182" y="70"/>
                    <a:pt x="183" y="70"/>
                  </a:cubicBezTo>
                  <a:cubicBezTo>
                    <a:pt x="183" y="70"/>
                    <a:pt x="183" y="71"/>
                    <a:pt x="183" y="71"/>
                  </a:cubicBezTo>
                  <a:cubicBezTo>
                    <a:pt x="183" y="71"/>
                    <a:pt x="183" y="71"/>
                    <a:pt x="183" y="71"/>
                  </a:cubicBezTo>
                  <a:cubicBezTo>
                    <a:pt x="183" y="71"/>
                    <a:pt x="183" y="71"/>
                    <a:pt x="183" y="71"/>
                  </a:cubicBezTo>
                  <a:cubicBezTo>
                    <a:pt x="183" y="71"/>
                    <a:pt x="183" y="71"/>
                    <a:pt x="182" y="72"/>
                  </a:cubicBezTo>
                  <a:cubicBezTo>
                    <a:pt x="182" y="72"/>
                    <a:pt x="182" y="72"/>
                    <a:pt x="182" y="72"/>
                  </a:cubicBezTo>
                  <a:cubicBezTo>
                    <a:pt x="182" y="72"/>
                    <a:pt x="182" y="72"/>
                    <a:pt x="182" y="72"/>
                  </a:cubicBezTo>
                  <a:cubicBezTo>
                    <a:pt x="182" y="72"/>
                    <a:pt x="182" y="73"/>
                    <a:pt x="182" y="73"/>
                  </a:cubicBezTo>
                  <a:cubicBezTo>
                    <a:pt x="182" y="73"/>
                    <a:pt x="182" y="73"/>
                    <a:pt x="182" y="73"/>
                  </a:cubicBezTo>
                  <a:cubicBezTo>
                    <a:pt x="182" y="73"/>
                    <a:pt x="182" y="73"/>
                    <a:pt x="182" y="73"/>
                  </a:cubicBezTo>
                  <a:cubicBezTo>
                    <a:pt x="182" y="74"/>
                    <a:pt x="183" y="73"/>
                    <a:pt x="183" y="73"/>
                  </a:cubicBezTo>
                  <a:cubicBezTo>
                    <a:pt x="183" y="73"/>
                    <a:pt x="183" y="73"/>
                    <a:pt x="183" y="73"/>
                  </a:cubicBezTo>
                  <a:cubicBezTo>
                    <a:pt x="183" y="73"/>
                    <a:pt x="183" y="73"/>
                    <a:pt x="183" y="73"/>
                  </a:cubicBezTo>
                  <a:cubicBezTo>
                    <a:pt x="183" y="74"/>
                    <a:pt x="183" y="74"/>
                    <a:pt x="183" y="73"/>
                  </a:cubicBezTo>
                  <a:cubicBezTo>
                    <a:pt x="184" y="73"/>
                    <a:pt x="184" y="73"/>
                    <a:pt x="184" y="73"/>
                  </a:cubicBezTo>
                  <a:cubicBezTo>
                    <a:pt x="184" y="73"/>
                    <a:pt x="183" y="73"/>
                    <a:pt x="183" y="73"/>
                  </a:cubicBezTo>
                  <a:cubicBezTo>
                    <a:pt x="184" y="73"/>
                    <a:pt x="184" y="73"/>
                    <a:pt x="184" y="73"/>
                  </a:cubicBezTo>
                  <a:cubicBezTo>
                    <a:pt x="184" y="73"/>
                    <a:pt x="184" y="73"/>
                    <a:pt x="184" y="73"/>
                  </a:cubicBezTo>
                  <a:cubicBezTo>
                    <a:pt x="184" y="73"/>
                    <a:pt x="184" y="73"/>
                    <a:pt x="184" y="74"/>
                  </a:cubicBezTo>
                  <a:cubicBezTo>
                    <a:pt x="184" y="74"/>
                    <a:pt x="184" y="74"/>
                    <a:pt x="184" y="74"/>
                  </a:cubicBezTo>
                  <a:close/>
                  <a:moveTo>
                    <a:pt x="181" y="72"/>
                  </a:moveTo>
                  <a:cubicBezTo>
                    <a:pt x="181" y="72"/>
                    <a:pt x="181" y="72"/>
                    <a:pt x="181" y="72"/>
                  </a:cubicBezTo>
                  <a:cubicBezTo>
                    <a:pt x="181" y="72"/>
                    <a:pt x="180" y="72"/>
                    <a:pt x="180" y="72"/>
                  </a:cubicBezTo>
                  <a:cubicBezTo>
                    <a:pt x="180" y="72"/>
                    <a:pt x="180" y="72"/>
                    <a:pt x="180" y="71"/>
                  </a:cubicBezTo>
                  <a:cubicBezTo>
                    <a:pt x="180" y="71"/>
                    <a:pt x="180" y="72"/>
                    <a:pt x="180" y="72"/>
                  </a:cubicBezTo>
                  <a:cubicBezTo>
                    <a:pt x="180" y="71"/>
                    <a:pt x="180" y="71"/>
                    <a:pt x="179" y="71"/>
                  </a:cubicBezTo>
                  <a:cubicBezTo>
                    <a:pt x="179" y="71"/>
                    <a:pt x="179" y="71"/>
                    <a:pt x="179" y="72"/>
                  </a:cubicBezTo>
                  <a:cubicBezTo>
                    <a:pt x="179" y="72"/>
                    <a:pt x="179" y="72"/>
                    <a:pt x="179" y="72"/>
                  </a:cubicBezTo>
                  <a:cubicBezTo>
                    <a:pt x="180" y="72"/>
                    <a:pt x="179" y="72"/>
                    <a:pt x="179" y="72"/>
                  </a:cubicBezTo>
                  <a:cubicBezTo>
                    <a:pt x="179" y="72"/>
                    <a:pt x="179" y="72"/>
                    <a:pt x="179" y="72"/>
                  </a:cubicBezTo>
                  <a:cubicBezTo>
                    <a:pt x="179" y="72"/>
                    <a:pt x="179" y="72"/>
                    <a:pt x="179" y="72"/>
                  </a:cubicBezTo>
                  <a:cubicBezTo>
                    <a:pt x="179" y="73"/>
                    <a:pt x="179" y="73"/>
                    <a:pt x="179" y="73"/>
                  </a:cubicBezTo>
                  <a:cubicBezTo>
                    <a:pt x="179" y="73"/>
                    <a:pt x="179" y="73"/>
                    <a:pt x="180" y="73"/>
                  </a:cubicBezTo>
                  <a:cubicBezTo>
                    <a:pt x="180" y="74"/>
                    <a:pt x="180" y="74"/>
                    <a:pt x="180" y="74"/>
                  </a:cubicBezTo>
                  <a:cubicBezTo>
                    <a:pt x="180" y="74"/>
                    <a:pt x="180" y="74"/>
                    <a:pt x="180" y="74"/>
                  </a:cubicBezTo>
                  <a:cubicBezTo>
                    <a:pt x="180" y="74"/>
                    <a:pt x="180" y="74"/>
                    <a:pt x="180" y="74"/>
                  </a:cubicBezTo>
                  <a:cubicBezTo>
                    <a:pt x="181" y="74"/>
                    <a:pt x="181" y="74"/>
                    <a:pt x="181" y="74"/>
                  </a:cubicBezTo>
                  <a:cubicBezTo>
                    <a:pt x="181" y="73"/>
                    <a:pt x="181" y="73"/>
                    <a:pt x="181" y="73"/>
                  </a:cubicBezTo>
                  <a:cubicBezTo>
                    <a:pt x="181" y="73"/>
                    <a:pt x="181" y="73"/>
                    <a:pt x="181" y="72"/>
                  </a:cubicBezTo>
                  <a:close/>
                  <a:moveTo>
                    <a:pt x="187" y="64"/>
                  </a:moveTo>
                  <a:cubicBezTo>
                    <a:pt x="187" y="65"/>
                    <a:pt x="187" y="65"/>
                    <a:pt x="187" y="65"/>
                  </a:cubicBezTo>
                  <a:cubicBezTo>
                    <a:pt x="187" y="65"/>
                    <a:pt x="187" y="65"/>
                    <a:pt x="187" y="65"/>
                  </a:cubicBezTo>
                  <a:cubicBezTo>
                    <a:pt x="187" y="65"/>
                    <a:pt x="187" y="65"/>
                    <a:pt x="187" y="66"/>
                  </a:cubicBezTo>
                  <a:cubicBezTo>
                    <a:pt x="187" y="66"/>
                    <a:pt x="187" y="66"/>
                    <a:pt x="187" y="66"/>
                  </a:cubicBezTo>
                  <a:cubicBezTo>
                    <a:pt x="188" y="66"/>
                    <a:pt x="188" y="66"/>
                    <a:pt x="188" y="66"/>
                  </a:cubicBezTo>
                  <a:cubicBezTo>
                    <a:pt x="188" y="66"/>
                    <a:pt x="188" y="66"/>
                    <a:pt x="188" y="66"/>
                  </a:cubicBezTo>
                  <a:cubicBezTo>
                    <a:pt x="188" y="65"/>
                    <a:pt x="188" y="65"/>
                    <a:pt x="188" y="65"/>
                  </a:cubicBezTo>
                  <a:cubicBezTo>
                    <a:pt x="189" y="65"/>
                    <a:pt x="189" y="65"/>
                    <a:pt x="189" y="65"/>
                  </a:cubicBezTo>
                  <a:cubicBezTo>
                    <a:pt x="188" y="64"/>
                    <a:pt x="188" y="64"/>
                    <a:pt x="188" y="64"/>
                  </a:cubicBezTo>
                  <a:cubicBezTo>
                    <a:pt x="188" y="64"/>
                    <a:pt x="188" y="64"/>
                    <a:pt x="187" y="64"/>
                  </a:cubicBezTo>
                  <a:cubicBezTo>
                    <a:pt x="187" y="64"/>
                    <a:pt x="187" y="64"/>
                    <a:pt x="187" y="64"/>
                  </a:cubicBezTo>
                  <a:cubicBezTo>
                    <a:pt x="187" y="64"/>
                    <a:pt x="187" y="64"/>
                    <a:pt x="187" y="64"/>
                  </a:cubicBezTo>
                  <a:close/>
                  <a:moveTo>
                    <a:pt x="186" y="74"/>
                  </a:moveTo>
                  <a:cubicBezTo>
                    <a:pt x="186" y="74"/>
                    <a:pt x="187" y="74"/>
                    <a:pt x="187" y="74"/>
                  </a:cubicBezTo>
                  <a:cubicBezTo>
                    <a:pt x="187" y="74"/>
                    <a:pt x="187" y="74"/>
                    <a:pt x="187" y="74"/>
                  </a:cubicBezTo>
                  <a:cubicBezTo>
                    <a:pt x="187" y="74"/>
                    <a:pt x="187" y="74"/>
                    <a:pt x="187" y="74"/>
                  </a:cubicBezTo>
                  <a:cubicBezTo>
                    <a:pt x="187" y="74"/>
                    <a:pt x="188" y="74"/>
                    <a:pt x="188" y="74"/>
                  </a:cubicBezTo>
                  <a:cubicBezTo>
                    <a:pt x="188" y="73"/>
                    <a:pt x="188" y="73"/>
                    <a:pt x="188" y="73"/>
                  </a:cubicBezTo>
                  <a:cubicBezTo>
                    <a:pt x="188" y="73"/>
                    <a:pt x="188" y="73"/>
                    <a:pt x="188" y="73"/>
                  </a:cubicBezTo>
                  <a:cubicBezTo>
                    <a:pt x="188" y="73"/>
                    <a:pt x="188" y="73"/>
                    <a:pt x="188" y="73"/>
                  </a:cubicBezTo>
                  <a:cubicBezTo>
                    <a:pt x="188" y="73"/>
                    <a:pt x="188" y="73"/>
                    <a:pt x="188" y="73"/>
                  </a:cubicBezTo>
                  <a:cubicBezTo>
                    <a:pt x="188" y="73"/>
                    <a:pt x="188" y="72"/>
                    <a:pt x="188" y="72"/>
                  </a:cubicBezTo>
                  <a:cubicBezTo>
                    <a:pt x="188" y="72"/>
                    <a:pt x="187" y="72"/>
                    <a:pt x="187" y="72"/>
                  </a:cubicBezTo>
                  <a:cubicBezTo>
                    <a:pt x="187" y="72"/>
                    <a:pt x="187" y="72"/>
                    <a:pt x="187" y="72"/>
                  </a:cubicBezTo>
                  <a:cubicBezTo>
                    <a:pt x="187" y="72"/>
                    <a:pt x="187" y="72"/>
                    <a:pt x="187" y="72"/>
                  </a:cubicBezTo>
                  <a:cubicBezTo>
                    <a:pt x="187" y="72"/>
                    <a:pt x="187" y="72"/>
                    <a:pt x="187" y="72"/>
                  </a:cubicBezTo>
                  <a:cubicBezTo>
                    <a:pt x="187" y="72"/>
                    <a:pt x="187" y="72"/>
                    <a:pt x="187" y="71"/>
                  </a:cubicBezTo>
                  <a:cubicBezTo>
                    <a:pt x="187" y="71"/>
                    <a:pt x="187" y="71"/>
                    <a:pt x="187" y="71"/>
                  </a:cubicBezTo>
                  <a:cubicBezTo>
                    <a:pt x="187" y="71"/>
                    <a:pt x="187" y="71"/>
                    <a:pt x="187" y="71"/>
                  </a:cubicBezTo>
                  <a:cubicBezTo>
                    <a:pt x="187" y="71"/>
                    <a:pt x="187" y="71"/>
                    <a:pt x="187" y="71"/>
                  </a:cubicBezTo>
                  <a:cubicBezTo>
                    <a:pt x="187" y="70"/>
                    <a:pt x="187" y="70"/>
                    <a:pt x="187" y="70"/>
                  </a:cubicBezTo>
                  <a:cubicBezTo>
                    <a:pt x="187" y="70"/>
                    <a:pt x="187" y="70"/>
                    <a:pt x="187" y="70"/>
                  </a:cubicBezTo>
                  <a:cubicBezTo>
                    <a:pt x="187" y="70"/>
                    <a:pt x="187" y="70"/>
                    <a:pt x="187" y="70"/>
                  </a:cubicBezTo>
                  <a:cubicBezTo>
                    <a:pt x="187" y="69"/>
                    <a:pt x="187" y="69"/>
                    <a:pt x="187" y="69"/>
                  </a:cubicBezTo>
                  <a:cubicBezTo>
                    <a:pt x="187" y="69"/>
                    <a:pt x="187" y="69"/>
                    <a:pt x="187" y="69"/>
                  </a:cubicBezTo>
                  <a:cubicBezTo>
                    <a:pt x="187" y="69"/>
                    <a:pt x="187" y="70"/>
                    <a:pt x="187" y="70"/>
                  </a:cubicBezTo>
                  <a:cubicBezTo>
                    <a:pt x="187" y="70"/>
                    <a:pt x="187" y="70"/>
                    <a:pt x="188" y="70"/>
                  </a:cubicBezTo>
                  <a:cubicBezTo>
                    <a:pt x="188" y="70"/>
                    <a:pt x="188" y="69"/>
                    <a:pt x="188" y="69"/>
                  </a:cubicBezTo>
                  <a:cubicBezTo>
                    <a:pt x="188" y="69"/>
                    <a:pt x="188" y="69"/>
                    <a:pt x="188" y="69"/>
                  </a:cubicBezTo>
                  <a:cubicBezTo>
                    <a:pt x="188" y="70"/>
                    <a:pt x="188" y="70"/>
                    <a:pt x="188" y="70"/>
                  </a:cubicBezTo>
                  <a:cubicBezTo>
                    <a:pt x="188" y="70"/>
                    <a:pt x="188" y="70"/>
                    <a:pt x="188" y="69"/>
                  </a:cubicBezTo>
                  <a:cubicBezTo>
                    <a:pt x="188" y="69"/>
                    <a:pt x="188" y="69"/>
                    <a:pt x="188" y="69"/>
                  </a:cubicBezTo>
                  <a:cubicBezTo>
                    <a:pt x="188" y="69"/>
                    <a:pt x="188" y="69"/>
                    <a:pt x="188" y="69"/>
                  </a:cubicBezTo>
                  <a:cubicBezTo>
                    <a:pt x="188" y="68"/>
                    <a:pt x="188" y="68"/>
                    <a:pt x="188" y="68"/>
                  </a:cubicBezTo>
                  <a:cubicBezTo>
                    <a:pt x="188" y="68"/>
                    <a:pt x="188" y="68"/>
                    <a:pt x="188" y="68"/>
                  </a:cubicBezTo>
                  <a:cubicBezTo>
                    <a:pt x="188" y="68"/>
                    <a:pt x="188" y="68"/>
                    <a:pt x="188" y="68"/>
                  </a:cubicBezTo>
                  <a:cubicBezTo>
                    <a:pt x="188" y="67"/>
                    <a:pt x="188" y="67"/>
                    <a:pt x="188" y="67"/>
                  </a:cubicBezTo>
                  <a:cubicBezTo>
                    <a:pt x="188" y="67"/>
                    <a:pt x="188" y="67"/>
                    <a:pt x="188" y="67"/>
                  </a:cubicBezTo>
                  <a:cubicBezTo>
                    <a:pt x="187" y="67"/>
                    <a:pt x="187" y="67"/>
                    <a:pt x="187" y="67"/>
                  </a:cubicBezTo>
                  <a:cubicBezTo>
                    <a:pt x="187" y="67"/>
                    <a:pt x="187" y="67"/>
                    <a:pt x="187" y="67"/>
                  </a:cubicBezTo>
                  <a:cubicBezTo>
                    <a:pt x="187" y="67"/>
                    <a:pt x="187" y="67"/>
                    <a:pt x="187" y="67"/>
                  </a:cubicBezTo>
                  <a:cubicBezTo>
                    <a:pt x="187" y="67"/>
                    <a:pt x="187" y="67"/>
                    <a:pt x="187" y="67"/>
                  </a:cubicBezTo>
                  <a:cubicBezTo>
                    <a:pt x="187" y="67"/>
                    <a:pt x="187" y="67"/>
                    <a:pt x="187" y="67"/>
                  </a:cubicBezTo>
                  <a:cubicBezTo>
                    <a:pt x="187" y="67"/>
                    <a:pt x="187" y="67"/>
                    <a:pt x="187" y="67"/>
                  </a:cubicBezTo>
                  <a:cubicBezTo>
                    <a:pt x="187" y="67"/>
                    <a:pt x="187" y="67"/>
                    <a:pt x="187" y="67"/>
                  </a:cubicBezTo>
                  <a:cubicBezTo>
                    <a:pt x="186" y="67"/>
                    <a:pt x="186" y="68"/>
                    <a:pt x="186" y="69"/>
                  </a:cubicBezTo>
                  <a:cubicBezTo>
                    <a:pt x="186" y="69"/>
                    <a:pt x="186" y="69"/>
                    <a:pt x="186" y="69"/>
                  </a:cubicBezTo>
                  <a:cubicBezTo>
                    <a:pt x="186" y="69"/>
                    <a:pt x="186" y="70"/>
                    <a:pt x="186" y="70"/>
                  </a:cubicBezTo>
                  <a:cubicBezTo>
                    <a:pt x="186" y="70"/>
                    <a:pt x="186" y="70"/>
                    <a:pt x="186" y="70"/>
                  </a:cubicBezTo>
                  <a:cubicBezTo>
                    <a:pt x="186" y="70"/>
                    <a:pt x="186" y="70"/>
                    <a:pt x="186" y="70"/>
                  </a:cubicBezTo>
                  <a:cubicBezTo>
                    <a:pt x="186" y="70"/>
                    <a:pt x="186" y="70"/>
                    <a:pt x="186" y="70"/>
                  </a:cubicBezTo>
                  <a:cubicBezTo>
                    <a:pt x="186" y="71"/>
                    <a:pt x="186" y="71"/>
                    <a:pt x="186" y="71"/>
                  </a:cubicBezTo>
                  <a:cubicBezTo>
                    <a:pt x="185" y="71"/>
                    <a:pt x="185" y="71"/>
                    <a:pt x="185" y="71"/>
                  </a:cubicBezTo>
                  <a:cubicBezTo>
                    <a:pt x="185" y="71"/>
                    <a:pt x="185" y="71"/>
                    <a:pt x="186" y="71"/>
                  </a:cubicBezTo>
                  <a:cubicBezTo>
                    <a:pt x="186" y="71"/>
                    <a:pt x="186" y="71"/>
                    <a:pt x="185" y="71"/>
                  </a:cubicBezTo>
                  <a:cubicBezTo>
                    <a:pt x="185" y="71"/>
                    <a:pt x="185" y="71"/>
                    <a:pt x="185" y="72"/>
                  </a:cubicBezTo>
                  <a:cubicBezTo>
                    <a:pt x="186" y="72"/>
                    <a:pt x="186" y="72"/>
                    <a:pt x="186" y="72"/>
                  </a:cubicBezTo>
                  <a:cubicBezTo>
                    <a:pt x="186" y="72"/>
                    <a:pt x="185" y="72"/>
                    <a:pt x="185" y="72"/>
                  </a:cubicBezTo>
                  <a:cubicBezTo>
                    <a:pt x="185" y="72"/>
                    <a:pt x="185" y="72"/>
                    <a:pt x="185" y="72"/>
                  </a:cubicBezTo>
                  <a:cubicBezTo>
                    <a:pt x="185" y="72"/>
                    <a:pt x="185" y="72"/>
                    <a:pt x="186" y="72"/>
                  </a:cubicBezTo>
                  <a:cubicBezTo>
                    <a:pt x="186" y="72"/>
                    <a:pt x="186" y="72"/>
                    <a:pt x="185" y="73"/>
                  </a:cubicBezTo>
                  <a:cubicBezTo>
                    <a:pt x="185" y="73"/>
                    <a:pt x="185" y="73"/>
                    <a:pt x="185" y="73"/>
                  </a:cubicBezTo>
                  <a:cubicBezTo>
                    <a:pt x="185" y="74"/>
                    <a:pt x="185" y="74"/>
                    <a:pt x="185" y="74"/>
                  </a:cubicBezTo>
                  <a:cubicBezTo>
                    <a:pt x="185" y="74"/>
                    <a:pt x="184" y="74"/>
                    <a:pt x="184" y="74"/>
                  </a:cubicBezTo>
                  <a:cubicBezTo>
                    <a:pt x="184" y="74"/>
                    <a:pt x="184" y="75"/>
                    <a:pt x="184" y="75"/>
                  </a:cubicBezTo>
                  <a:cubicBezTo>
                    <a:pt x="184" y="75"/>
                    <a:pt x="184" y="75"/>
                    <a:pt x="185" y="75"/>
                  </a:cubicBezTo>
                  <a:cubicBezTo>
                    <a:pt x="185" y="75"/>
                    <a:pt x="185" y="75"/>
                    <a:pt x="185" y="75"/>
                  </a:cubicBezTo>
                  <a:cubicBezTo>
                    <a:pt x="185" y="75"/>
                    <a:pt x="185" y="75"/>
                    <a:pt x="185" y="75"/>
                  </a:cubicBezTo>
                  <a:cubicBezTo>
                    <a:pt x="185" y="75"/>
                    <a:pt x="185" y="75"/>
                    <a:pt x="185" y="75"/>
                  </a:cubicBezTo>
                  <a:cubicBezTo>
                    <a:pt x="185" y="75"/>
                    <a:pt x="185" y="76"/>
                    <a:pt x="186" y="76"/>
                  </a:cubicBezTo>
                  <a:cubicBezTo>
                    <a:pt x="186" y="76"/>
                    <a:pt x="186" y="75"/>
                    <a:pt x="186" y="75"/>
                  </a:cubicBezTo>
                  <a:cubicBezTo>
                    <a:pt x="186" y="75"/>
                    <a:pt x="186" y="75"/>
                    <a:pt x="186" y="75"/>
                  </a:cubicBezTo>
                  <a:cubicBezTo>
                    <a:pt x="186" y="75"/>
                    <a:pt x="186" y="74"/>
                    <a:pt x="186" y="74"/>
                  </a:cubicBezTo>
                  <a:cubicBezTo>
                    <a:pt x="186" y="74"/>
                    <a:pt x="186" y="74"/>
                    <a:pt x="186" y="74"/>
                  </a:cubicBezTo>
                  <a:cubicBezTo>
                    <a:pt x="186" y="74"/>
                    <a:pt x="186" y="74"/>
                    <a:pt x="186" y="74"/>
                  </a:cubicBezTo>
                  <a:close/>
                  <a:moveTo>
                    <a:pt x="170" y="77"/>
                  </a:moveTo>
                  <a:cubicBezTo>
                    <a:pt x="170" y="77"/>
                    <a:pt x="170" y="76"/>
                    <a:pt x="170" y="76"/>
                  </a:cubicBezTo>
                  <a:cubicBezTo>
                    <a:pt x="170" y="76"/>
                    <a:pt x="170" y="76"/>
                    <a:pt x="170" y="77"/>
                  </a:cubicBezTo>
                  <a:cubicBezTo>
                    <a:pt x="170" y="77"/>
                    <a:pt x="170" y="77"/>
                    <a:pt x="170" y="77"/>
                  </a:cubicBezTo>
                  <a:cubicBezTo>
                    <a:pt x="170" y="77"/>
                    <a:pt x="170" y="78"/>
                    <a:pt x="170" y="79"/>
                  </a:cubicBezTo>
                  <a:cubicBezTo>
                    <a:pt x="170" y="79"/>
                    <a:pt x="170" y="79"/>
                    <a:pt x="170" y="79"/>
                  </a:cubicBezTo>
                  <a:cubicBezTo>
                    <a:pt x="170" y="80"/>
                    <a:pt x="170" y="80"/>
                    <a:pt x="170" y="81"/>
                  </a:cubicBezTo>
                  <a:cubicBezTo>
                    <a:pt x="170" y="81"/>
                    <a:pt x="170" y="81"/>
                    <a:pt x="170" y="81"/>
                  </a:cubicBezTo>
                  <a:cubicBezTo>
                    <a:pt x="170" y="81"/>
                    <a:pt x="170" y="80"/>
                    <a:pt x="170" y="80"/>
                  </a:cubicBezTo>
                  <a:cubicBezTo>
                    <a:pt x="170" y="80"/>
                    <a:pt x="170" y="80"/>
                    <a:pt x="170" y="80"/>
                  </a:cubicBezTo>
                  <a:cubicBezTo>
                    <a:pt x="171" y="80"/>
                    <a:pt x="170" y="79"/>
                    <a:pt x="171" y="79"/>
                  </a:cubicBezTo>
                  <a:cubicBezTo>
                    <a:pt x="171" y="78"/>
                    <a:pt x="171" y="77"/>
                    <a:pt x="170" y="77"/>
                  </a:cubicBezTo>
                  <a:close/>
                  <a:moveTo>
                    <a:pt x="143" y="62"/>
                  </a:moveTo>
                  <a:cubicBezTo>
                    <a:pt x="143" y="62"/>
                    <a:pt x="143" y="62"/>
                    <a:pt x="143" y="61"/>
                  </a:cubicBezTo>
                  <a:cubicBezTo>
                    <a:pt x="143" y="61"/>
                    <a:pt x="143" y="61"/>
                    <a:pt x="143" y="61"/>
                  </a:cubicBezTo>
                  <a:cubicBezTo>
                    <a:pt x="143" y="61"/>
                    <a:pt x="143" y="61"/>
                    <a:pt x="143" y="60"/>
                  </a:cubicBezTo>
                  <a:cubicBezTo>
                    <a:pt x="143" y="60"/>
                    <a:pt x="143" y="60"/>
                    <a:pt x="143" y="60"/>
                  </a:cubicBezTo>
                  <a:cubicBezTo>
                    <a:pt x="143" y="60"/>
                    <a:pt x="143" y="60"/>
                    <a:pt x="143" y="60"/>
                  </a:cubicBezTo>
                  <a:cubicBezTo>
                    <a:pt x="143" y="60"/>
                    <a:pt x="143" y="60"/>
                    <a:pt x="143" y="60"/>
                  </a:cubicBezTo>
                  <a:cubicBezTo>
                    <a:pt x="143" y="61"/>
                    <a:pt x="143" y="61"/>
                    <a:pt x="143" y="61"/>
                  </a:cubicBezTo>
                  <a:cubicBezTo>
                    <a:pt x="143" y="61"/>
                    <a:pt x="143" y="61"/>
                    <a:pt x="143" y="61"/>
                  </a:cubicBezTo>
                  <a:cubicBezTo>
                    <a:pt x="143" y="61"/>
                    <a:pt x="143" y="61"/>
                    <a:pt x="143" y="61"/>
                  </a:cubicBezTo>
                  <a:cubicBezTo>
                    <a:pt x="143" y="61"/>
                    <a:pt x="143" y="62"/>
                    <a:pt x="143" y="62"/>
                  </a:cubicBezTo>
                  <a:close/>
                  <a:moveTo>
                    <a:pt x="142" y="63"/>
                  </a:moveTo>
                  <a:cubicBezTo>
                    <a:pt x="142" y="63"/>
                    <a:pt x="143" y="63"/>
                    <a:pt x="143" y="62"/>
                  </a:cubicBezTo>
                  <a:cubicBezTo>
                    <a:pt x="143" y="62"/>
                    <a:pt x="143" y="62"/>
                    <a:pt x="142" y="62"/>
                  </a:cubicBezTo>
                  <a:cubicBezTo>
                    <a:pt x="142" y="62"/>
                    <a:pt x="142" y="62"/>
                    <a:pt x="142" y="62"/>
                  </a:cubicBezTo>
                  <a:cubicBezTo>
                    <a:pt x="142" y="62"/>
                    <a:pt x="142" y="62"/>
                    <a:pt x="142" y="61"/>
                  </a:cubicBezTo>
                  <a:cubicBezTo>
                    <a:pt x="142" y="61"/>
                    <a:pt x="142" y="61"/>
                    <a:pt x="142" y="61"/>
                  </a:cubicBezTo>
                  <a:cubicBezTo>
                    <a:pt x="142" y="61"/>
                    <a:pt x="143" y="61"/>
                    <a:pt x="143" y="61"/>
                  </a:cubicBezTo>
                  <a:cubicBezTo>
                    <a:pt x="143" y="61"/>
                    <a:pt x="143" y="61"/>
                    <a:pt x="142" y="60"/>
                  </a:cubicBezTo>
                  <a:cubicBezTo>
                    <a:pt x="142" y="60"/>
                    <a:pt x="142" y="60"/>
                    <a:pt x="142" y="60"/>
                  </a:cubicBezTo>
                  <a:cubicBezTo>
                    <a:pt x="142" y="60"/>
                    <a:pt x="142" y="60"/>
                    <a:pt x="142" y="60"/>
                  </a:cubicBezTo>
                  <a:cubicBezTo>
                    <a:pt x="142" y="60"/>
                    <a:pt x="142" y="60"/>
                    <a:pt x="142" y="59"/>
                  </a:cubicBezTo>
                  <a:cubicBezTo>
                    <a:pt x="142" y="59"/>
                    <a:pt x="142" y="59"/>
                    <a:pt x="142" y="59"/>
                  </a:cubicBezTo>
                  <a:cubicBezTo>
                    <a:pt x="142" y="59"/>
                    <a:pt x="142" y="59"/>
                    <a:pt x="142" y="59"/>
                  </a:cubicBezTo>
                  <a:cubicBezTo>
                    <a:pt x="142" y="59"/>
                    <a:pt x="142" y="59"/>
                    <a:pt x="142" y="59"/>
                  </a:cubicBezTo>
                  <a:cubicBezTo>
                    <a:pt x="142" y="60"/>
                    <a:pt x="141" y="60"/>
                    <a:pt x="141" y="60"/>
                  </a:cubicBezTo>
                  <a:cubicBezTo>
                    <a:pt x="141" y="60"/>
                    <a:pt x="141" y="60"/>
                    <a:pt x="141" y="60"/>
                  </a:cubicBezTo>
                  <a:cubicBezTo>
                    <a:pt x="141" y="60"/>
                    <a:pt x="141" y="60"/>
                    <a:pt x="141" y="60"/>
                  </a:cubicBezTo>
                  <a:cubicBezTo>
                    <a:pt x="141" y="61"/>
                    <a:pt x="141" y="61"/>
                    <a:pt x="141" y="61"/>
                  </a:cubicBezTo>
                  <a:cubicBezTo>
                    <a:pt x="141" y="61"/>
                    <a:pt x="141" y="61"/>
                    <a:pt x="141" y="62"/>
                  </a:cubicBezTo>
                  <a:cubicBezTo>
                    <a:pt x="141" y="62"/>
                    <a:pt x="141" y="62"/>
                    <a:pt x="140" y="62"/>
                  </a:cubicBezTo>
                  <a:cubicBezTo>
                    <a:pt x="140" y="62"/>
                    <a:pt x="140" y="62"/>
                    <a:pt x="141" y="62"/>
                  </a:cubicBezTo>
                  <a:cubicBezTo>
                    <a:pt x="141" y="62"/>
                    <a:pt x="141" y="62"/>
                    <a:pt x="141" y="62"/>
                  </a:cubicBezTo>
                  <a:cubicBezTo>
                    <a:pt x="141" y="63"/>
                    <a:pt x="141" y="63"/>
                    <a:pt x="141" y="63"/>
                  </a:cubicBezTo>
                  <a:cubicBezTo>
                    <a:pt x="141" y="63"/>
                    <a:pt x="141" y="63"/>
                    <a:pt x="141" y="63"/>
                  </a:cubicBezTo>
                  <a:cubicBezTo>
                    <a:pt x="141" y="63"/>
                    <a:pt x="141" y="63"/>
                    <a:pt x="141" y="63"/>
                  </a:cubicBezTo>
                  <a:cubicBezTo>
                    <a:pt x="141" y="64"/>
                    <a:pt x="141" y="64"/>
                    <a:pt x="141" y="64"/>
                  </a:cubicBezTo>
                  <a:cubicBezTo>
                    <a:pt x="141" y="64"/>
                    <a:pt x="141" y="64"/>
                    <a:pt x="141" y="64"/>
                  </a:cubicBezTo>
                  <a:cubicBezTo>
                    <a:pt x="141" y="64"/>
                    <a:pt x="141" y="64"/>
                    <a:pt x="141" y="65"/>
                  </a:cubicBezTo>
                  <a:cubicBezTo>
                    <a:pt x="141" y="65"/>
                    <a:pt x="141" y="65"/>
                    <a:pt x="141" y="65"/>
                  </a:cubicBezTo>
                  <a:cubicBezTo>
                    <a:pt x="141" y="65"/>
                    <a:pt x="141" y="65"/>
                    <a:pt x="141" y="65"/>
                  </a:cubicBezTo>
                  <a:cubicBezTo>
                    <a:pt x="141" y="65"/>
                    <a:pt x="141" y="65"/>
                    <a:pt x="141" y="65"/>
                  </a:cubicBezTo>
                  <a:cubicBezTo>
                    <a:pt x="141" y="65"/>
                    <a:pt x="141" y="65"/>
                    <a:pt x="141" y="64"/>
                  </a:cubicBezTo>
                  <a:cubicBezTo>
                    <a:pt x="141" y="64"/>
                    <a:pt x="142" y="64"/>
                    <a:pt x="142" y="64"/>
                  </a:cubicBezTo>
                  <a:cubicBezTo>
                    <a:pt x="142" y="64"/>
                    <a:pt x="142" y="64"/>
                    <a:pt x="142" y="64"/>
                  </a:cubicBezTo>
                  <a:cubicBezTo>
                    <a:pt x="142" y="64"/>
                    <a:pt x="142" y="64"/>
                    <a:pt x="142" y="64"/>
                  </a:cubicBezTo>
                  <a:cubicBezTo>
                    <a:pt x="142" y="64"/>
                    <a:pt x="142" y="64"/>
                    <a:pt x="142" y="64"/>
                  </a:cubicBezTo>
                  <a:cubicBezTo>
                    <a:pt x="142" y="64"/>
                    <a:pt x="142" y="64"/>
                    <a:pt x="142" y="64"/>
                  </a:cubicBezTo>
                  <a:cubicBezTo>
                    <a:pt x="142" y="64"/>
                    <a:pt x="142" y="64"/>
                    <a:pt x="142" y="64"/>
                  </a:cubicBezTo>
                  <a:cubicBezTo>
                    <a:pt x="143" y="64"/>
                    <a:pt x="143" y="64"/>
                    <a:pt x="143" y="63"/>
                  </a:cubicBezTo>
                  <a:cubicBezTo>
                    <a:pt x="142" y="63"/>
                    <a:pt x="142" y="63"/>
                    <a:pt x="142" y="63"/>
                  </a:cubicBezTo>
                  <a:cubicBezTo>
                    <a:pt x="142" y="63"/>
                    <a:pt x="142" y="63"/>
                    <a:pt x="142" y="63"/>
                  </a:cubicBezTo>
                  <a:cubicBezTo>
                    <a:pt x="142" y="63"/>
                    <a:pt x="142" y="63"/>
                    <a:pt x="142" y="63"/>
                  </a:cubicBezTo>
                  <a:cubicBezTo>
                    <a:pt x="142" y="63"/>
                    <a:pt x="142" y="63"/>
                    <a:pt x="142" y="63"/>
                  </a:cubicBezTo>
                  <a:close/>
                  <a:moveTo>
                    <a:pt x="57" y="31"/>
                  </a:move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lose/>
                  <a:moveTo>
                    <a:pt x="58" y="32"/>
                  </a:moveTo>
                  <a:cubicBezTo>
                    <a:pt x="58" y="32"/>
                    <a:pt x="58" y="32"/>
                    <a:pt x="58" y="32"/>
                  </a:cubicBezTo>
                  <a:cubicBezTo>
                    <a:pt x="58" y="32"/>
                    <a:pt x="58" y="32"/>
                    <a:pt x="58" y="33"/>
                  </a:cubicBezTo>
                  <a:cubicBezTo>
                    <a:pt x="58" y="33"/>
                    <a:pt x="58" y="33"/>
                    <a:pt x="58" y="33"/>
                  </a:cubicBezTo>
                  <a:cubicBezTo>
                    <a:pt x="58" y="32"/>
                    <a:pt x="58" y="32"/>
                    <a:pt x="58" y="32"/>
                  </a:cubicBezTo>
                  <a:cubicBezTo>
                    <a:pt x="58" y="32"/>
                    <a:pt x="58" y="32"/>
                    <a:pt x="58" y="32"/>
                  </a:cubicBezTo>
                  <a:cubicBezTo>
                    <a:pt x="58" y="32"/>
                    <a:pt x="58" y="32"/>
                    <a:pt x="58" y="32"/>
                  </a:cubicBezTo>
                  <a:cubicBezTo>
                    <a:pt x="57" y="32"/>
                    <a:pt x="57" y="32"/>
                    <a:pt x="57" y="32"/>
                  </a:cubicBezTo>
                  <a:cubicBezTo>
                    <a:pt x="57" y="32"/>
                    <a:pt x="57" y="32"/>
                    <a:pt x="57" y="32"/>
                  </a:cubicBezTo>
                  <a:cubicBezTo>
                    <a:pt x="57" y="32"/>
                    <a:pt x="58" y="32"/>
                    <a:pt x="58" y="32"/>
                  </a:cubicBezTo>
                  <a:close/>
                  <a:moveTo>
                    <a:pt x="57" y="32"/>
                  </a:moveTo>
                  <a:cubicBezTo>
                    <a:pt x="57" y="32"/>
                    <a:pt x="57" y="33"/>
                    <a:pt x="57" y="33"/>
                  </a:cubicBezTo>
                  <a:cubicBezTo>
                    <a:pt x="57" y="33"/>
                    <a:pt x="57" y="33"/>
                    <a:pt x="58" y="33"/>
                  </a:cubicBezTo>
                  <a:cubicBezTo>
                    <a:pt x="58" y="33"/>
                    <a:pt x="58" y="32"/>
                    <a:pt x="58" y="32"/>
                  </a:cubicBezTo>
                  <a:cubicBezTo>
                    <a:pt x="58" y="32"/>
                    <a:pt x="58" y="32"/>
                    <a:pt x="57" y="32"/>
                  </a:cubicBezTo>
                  <a:cubicBezTo>
                    <a:pt x="57" y="32"/>
                    <a:pt x="57" y="32"/>
                    <a:pt x="57" y="32"/>
                  </a:cubicBezTo>
                  <a:cubicBezTo>
                    <a:pt x="57" y="32"/>
                    <a:pt x="57" y="32"/>
                    <a:pt x="57" y="32"/>
                  </a:cubicBezTo>
                  <a:cubicBezTo>
                    <a:pt x="57" y="32"/>
                    <a:pt x="57" y="32"/>
                    <a:pt x="57" y="32"/>
                  </a:cubicBezTo>
                  <a:cubicBezTo>
                    <a:pt x="57" y="32"/>
                    <a:pt x="57" y="32"/>
                    <a:pt x="57" y="32"/>
                  </a:cubicBezTo>
                  <a:cubicBezTo>
                    <a:pt x="57" y="32"/>
                    <a:pt x="57" y="32"/>
                    <a:pt x="57" y="32"/>
                  </a:cubicBezTo>
                  <a:cubicBezTo>
                    <a:pt x="57" y="32"/>
                    <a:pt x="57" y="32"/>
                    <a:pt x="57" y="32"/>
                  </a:cubicBezTo>
                  <a:close/>
                  <a:moveTo>
                    <a:pt x="58" y="31"/>
                  </a:moveTo>
                  <a:cubicBezTo>
                    <a:pt x="58" y="31"/>
                    <a:pt x="58" y="31"/>
                    <a:pt x="58" y="31"/>
                  </a:cubicBezTo>
                  <a:cubicBezTo>
                    <a:pt x="58" y="31"/>
                    <a:pt x="58" y="31"/>
                    <a:pt x="58" y="31"/>
                  </a:cubicBezTo>
                  <a:cubicBezTo>
                    <a:pt x="58" y="32"/>
                    <a:pt x="58" y="32"/>
                    <a:pt x="58" y="32"/>
                  </a:cubicBezTo>
                  <a:cubicBezTo>
                    <a:pt x="58" y="32"/>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lose/>
                  <a:moveTo>
                    <a:pt x="63" y="33"/>
                  </a:moveTo>
                  <a:cubicBezTo>
                    <a:pt x="63" y="33"/>
                    <a:pt x="63" y="33"/>
                    <a:pt x="63" y="33"/>
                  </a:cubicBezTo>
                  <a:cubicBezTo>
                    <a:pt x="63" y="33"/>
                    <a:pt x="64" y="33"/>
                    <a:pt x="64" y="33"/>
                  </a:cubicBezTo>
                  <a:cubicBezTo>
                    <a:pt x="64" y="33"/>
                    <a:pt x="63" y="33"/>
                    <a:pt x="63" y="33"/>
                  </a:cubicBezTo>
                  <a:cubicBezTo>
                    <a:pt x="63" y="33"/>
                    <a:pt x="64" y="33"/>
                    <a:pt x="64" y="33"/>
                  </a:cubicBezTo>
                  <a:cubicBezTo>
                    <a:pt x="64" y="33"/>
                    <a:pt x="64" y="33"/>
                    <a:pt x="64" y="33"/>
                  </a:cubicBezTo>
                  <a:cubicBezTo>
                    <a:pt x="64" y="32"/>
                    <a:pt x="64" y="32"/>
                    <a:pt x="63" y="32"/>
                  </a:cubicBezTo>
                  <a:cubicBezTo>
                    <a:pt x="63" y="32"/>
                    <a:pt x="63" y="32"/>
                    <a:pt x="63" y="32"/>
                  </a:cubicBezTo>
                  <a:cubicBezTo>
                    <a:pt x="63" y="32"/>
                    <a:pt x="63" y="33"/>
                    <a:pt x="63" y="33"/>
                  </a:cubicBezTo>
                  <a:cubicBezTo>
                    <a:pt x="63" y="33"/>
                    <a:pt x="63" y="33"/>
                    <a:pt x="63" y="33"/>
                  </a:cubicBezTo>
                  <a:cubicBezTo>
                    <a:pt x="63" y="33"/>
                    <a:pt x="63" y="33"/>
                    <a:pt x="63" y="33"/>
                  </a:cubicBezTo>
                  <a:close/>
                  <a:moveTo>
                    <a:pt x="58" y="31"/>
                  </a:moveTo>
                  <a:cubicBezTo>
                    <a:pt x="58" y="31"/>
                    <a:pt x="58" y="31"/>
                    <a:pt x="58" y="31"/>
                  </a:cubicBezTo>
                  <a:cubicBezTo>
                    <a:pt x="58" y="31"/>
                    <a:pt x="58" y="31"/>
                    <a:pt x="58"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60" y="31"/>
                  </a:cubicBezTo>
                  <a:cubicBezTo>
                    <a:pt x="60" y="31"/>
                    <a:pt x="60" y="31"/>
                    <a:pt x="60" y="31"/>
                  </a:cubicBezTo>
                  <a:cubicBezTo>
                    <a:pt x="60" y="30"/>
                    <a:pt x="60" y="30"/>
                    <a:pt x="60" y="30"/>
                  </a:cubicBezTo>
                  <a:cubicBezTo>
                    <a:pt x="60"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8" y="30"/>
                  </a:cubicBezTo>
                  <a:cubicBezTo>
                    <a:pt x="58" y="30"/>
                    <a:pt x="58" y="30"/>
                    <a:pt x="58" y="30"/>
                  </a:cubicBezTo>
                  <a:cubicBezTo>
                    <a:pt x="58" y="30"/>
                    <a:pt x="58" y="30"/>
                    <a:pt x="58" y="30"/>
                  </a:cubicBezTo>
                  <a:cubicBezTo>
                    <a:pt x="58" y="30"/>
                    <a:pt x="58" y="30"/>
                    <a:pt x="58" y="30"/>
                  </a:cubicBezTo>
                  <a:cubicBezTo>
                    <a:pt x="58" y="30"/>
                    <a:pt x="58" y="31"/>
                    <a:pt x="58" y="31"/>
                  </a:cubicBezTo>
                  <a:close/>
                  <a:moveTo>
                    <a:pt x="60" y="19"/>
                  </a:moveTo>
                  <a:cubicBezTo>
                    <a:pt x="60" y="19"/>
                    <a:pt x="60" y="20"/>
                    <a:pt x="60" y="20"/>
                  </a:cubicBezTo>
                  <a:cubicBezTo>
                    <a:pt x="60" y="20"/>
                    <a:pt x="60" y="19"/>
                    <a:pt x="60" y="19"/>
                  </a:cubicBezTo>
                  <a:cubicBezTo>
                    <a:pt x="60" y="19"/>
                    <a:pt x="60" y="19"/>
                    <a:pt x="60" y="19"/>
                  </a:cubicBezTo>
                  <a:cubicBezTo>
                    <a:pt x="60" y="19"/>
                    <a:pt x="60" y="19"/>
                    <a:pt x="60" y="19"/>
                  </a:cubicBezTo>
                  <a:cubicBezTo>
                    <a:pt x="60" y="18"/>
                    <a:pt x="60" y="18"/>
                    <a:pt x="60" y="19"/>
                  </a:cubicBezTo>
                  <a:cubicBezTo>
                    <a:pt x="60" y="19"/>
                    <a:pt x="60" y="19"/>
                    <a:pt x="60" y="19"/>
                  </a:cubicBezTo>
                  <a:cubicBezTo>
                    <a:pt x="60" y="19"/>
                    <a:pt x="60" y="19"/>
                    <a:pt x="60" y="19"/>
                  </a:cubicBezTo>
                  <a:cubicBezTo>
                    <a:pt x="59" y="19"/>
                    <a:pt x="59" y="19"/>
                    <a:pt x="60" y="19"/>
                  </a:cubicBezTo>
                  <a:close/>
                  <a:moveTo>
                    <a:pt x="73" y="16"/>
                  </a:moveTo>
                  <a:cubicBezTo>
                    <a:pt x="73" y="16"/>
                    <a:pt x="73" y="16"/>
                    <a:pt x="73" y="16"/>
                  </a:cubicBezTo>
                  <a:cubicBezTo>
                    <a:pt x="73" y="16"/>
                    <a:pt x="73" y="16"/>
                    <a:pt x="73" y="16"/>
                  </a:cubicBezTo>
                  <a:cubicBezTo>
                    <a:pt x="73" y="16"/>
                    <a:pt x="73" y="15"/>
                    <a:pt x="73" y="15"/>
                  </a:cubicBezTo>
                  <a:cubicBezTo>
                    <a:pt x="73" y="15"/>
                    <a:pt x="73" y="15"/>
                    <a:pt x="73" y="15"/>
                  </a:cubicBezTo>
                  <a:cubicBezTo>
                    <a:pt x="73" y="15"/>
                    <a:pt x="73" y="16"/>
                    <a:pt x="73" y="16"/>
                  </a:cubicBezTo>
                  <a:cubicBezTo>
                    <a:pt x="73" y="16"/>
                    <a:pt x="73" y="16"/>
                    <a:pt x="73" y="16"/>
                  </a:cubicBezTo>
                  <a:close/>
                  <a:moveTo>
                    <a:pt x="73" y="16"/>
                  </a:moveTo>
                  <a:cubicBezTo>
                    <a:pt x="73" y="16"/>
                    <a:pt x="73" y="16"/>
                    <a:pt x="73" y="16"/>
                  </a:cubicBezTo>
                  <a:cubicBezTo>
                    <a:pt x="73" y="17"/>
                    <a:pt x="73" y="17"/>
                    <a:pt x="74" y="17"/>
                  </a:cubicBezTo>
                  <a:cubicBezTo>
                    <a:pt x="74" y="17"/>
                    <a:pt x="74" y="17"/>
                    <a:pt x="74" y="16"/>
                  </a:cubicBezTo>
                  <a:cubicBezTo>
                    <a:pt x="74" y="16"/>
                    <a:pt x="74" y="16"/>
                    <a:pt x="73" y="16"/>
                  </a:cubicBezTo>
                  <a:close/>
                  <a:moveTo>
                    <a:pt x="70" y="19"/>
                  </a:moveTo>
                  <a:cubicBezTo>
                    <a:pt x="70" y="19"/>
                    <a:pt x="70" y="19"/>
                    <a:pt x="70" y="19"/>
                  </a:cubicBezTo>
                  <a:cubicBezTo>
                    <a:pt x="70" y="19"/>
                    <a:pt x="70" y="19"/>
                    <a:pt x="70" y="19"/>
                  </a:cubicBezTo>
                  <a:cubicBezTo>
                    <a:pt x="70" y="19"/>
                    <a:pt x="70" y="19"/>
                    <a:pt x="70" y="18"/>
                  </a:cubicBezTo>
                  <a:cubicBezTo>
                    <a:pt x="70" y="18"/>
                    <a:pt x="70" y="18"/>
                    <a:pt x="70" y="18"/>
                  </a:cubicBezTo>
                  <a:cubicBezTo>
                    <a:pt x="71" y="18"/>
                    <a:pt x="71" y="18"/>
                    <a:pt x="71" y="18"/>
                  </a:cubicBezTo>
                  <a:cubicBezTo>
                    <a:pt x="71" y="18"/>
                    <a:pt x="71" y="18"/>
                    <a:pt x="71" y="18"/>
                  </a:cubicBezTo>
                  <a:cubicBezTo>
                    <a:pt x="71" y="18"/>
                    <a:pt x="71" y="18"/>
                    <a:pt x="71" y="18"/>
                  </a:cubicBezTo>
                  <a:cubicBezTo>
                    <a:pt x="71" y="18"/>
                    <a:pt x="71" y="18"/>
                    <a:pt x="71" y="18"/>
                  </a:cubicBezTo>
                  <a:cubicBezTo>
                    <a:pt x="71" y="18"/>
                    <a:pt x="70" y="18"/>
                    <a:pt x="70" y="18"/>
                  </a:cubicBezTo>
                  <a:cubicBezTo>
                    <a:pt x="70" y="18"/>
                    <a:pt x="70" y="18"/>
                    <a:pt x="70" y="18"/>
                  </a:cubicBezTo>
                  <a:cubicBezTo>
                    <a:pt x="70" y="18"/>
                    <a:pt x="70" y="17"/>
                    <a:pt x="70" y="18"/>
                  </a:cubicBezTo>
                  <a:cubicBezTo>
                    <a:pt x="70" y="18"/>
                    <a:pt x="70" y="18"/>
                    <a:pt x="70" y="18"/>
                  </a:cubicBezTo>
                  <a:cubicBezTo>
                    <a:pt x="70" y="18"/>
                    <a:pt x="70" y="18"/>
                    <a:pt x="70" y="18"/>
                  </a:cubicBezTo>
                  <a:cubicBezTo>
                    <a:pt x="70" y="18"/>
                    <a:pt x="70" y="18"/>
                    <a:pt x="70" y="18"/>
                  </a:cubicBezTo>
                  <a:cubicBezTo>
                    <a:pt x="70" y="18"/>
                    <a:pt x="70" y="18"/>
                    <a:pt x="70" y="19"/>
                  </a:cubicBezTo>
                  <a:cubicBezTo>
                    <a:pt x="70" y="19"/>
                    <a:pt x="70" y="19"/>
                    <a:pt x="70" y="19"/>
                  </a:cubicBezTo>
                  <a:close/>
                  <a:moveTo>
                    <a:pt x="64" y="31"/>
                  </a:moveTo>
                  <a:cubicBezTo>
                    <a:pt x="64" y="31"/>
                    <a:pt x="64" y="31"/>
                    <a:pt x="64" y="31"/>
                  </a:cubicBezTo>
                  <a:cubicBezTo>
                    <a:pt x="64" y="31"/>
                    <a:pt x="64" y="31"/>
                    <a:pt x="64" y="31"/>
                  </a:cubicBezTo>
                  <a:cubicBezTo>
                    <a:pt x="64" y="31"/>
                    <a:pt x="64" y="31"/>
                    <a:pt x="64" y="31"/>
                  </a:cubicBezTo>
                  <a:cubicBezTo>
                    <a:pt x="64" y="31"/>
                    <a:pt x="64" y="31"/>
                    <a:pt x="64" y="31"/>
                  </a:cubicBezTo>
                  <a:cubicBezTo>
                    <a:pt x="64" y="31"/>
                    <a:pt x="64" y="31"/>
                    <a:pt x="64" y="31"/>
                  </a:cubicBezTo>
                  <a:cubicBezTo>
                    <a:pt x="64" y="31"/>
                    <a:pt x="64" y="31"/>
                    <a:pt x="64" y="31"/>
                  </a:cubicBezTo>
                  <a:cubicBezTo>
                    <a:pt x="64" y="31"/>
                    <a:pt x="64" y="31"/>
                    <a:pt x="64" y="31"/>
                  </a:cubicBezTo>
                  <a:cubicBezTo>
                    <a:pt x="64" y="31"/>
                    <a:pt x="64" y="31"/>
                    <a:pt x="64" y="31"/>
                  </a:cubicBezTo>
                  <a:close/>
                  <a:moveTo>
                    <a:pt x="85" y="11"/>
                  </a:moveTo>
                  <a:cubicBezTo>
                    <a:pt x="85" y="11"/>
                    <a:pt x="85" y="11"/>
                    <a:pt x="85" y="11"/>
                  </a:cubicBezTo>
                  <a:cubicBezTo>
                    <a:pt x="85" y="12"/>
                    <a:pt x="85" y="12"/>
                    <a:pt x="85" y="12"/>
                  </a:cubicBezTo>
                  <a:cubicBezTo>
                    <a:pt x="85" y="12"/>
                    <a:pt x="85" y="12"/>
                    <a:pt x="85" y="12"/>
                  </a:cubicBezTo>
                  <a:cubicBezTo>
                    <a:pt x="85" y="12"/>
                    <a:pt x="85" y="12"/>
                    <a:pt x="85" y="12"/>
                  </a:cubicBezTo>
                  <a:cubicBezTo>
                    <a:pt x="85" y="12"/>
                    <a:pt x="85" y="12"/>
                    <a:pt x="86" y="12"/>
                  </a:cubicBezTo>
                  <a:cubicBezTo>
                    <a:pt x="86" y="12"/>
                    <a:pt x="86" y="12"/>
                    <a:pt x="86" y="12"/>
                  </a:cubicBezTo>
                  <a:cubicBezTo>
                    <a:pt x="86" y="12"/>
                    <a:pt x="86" y="12"/>
                    <a:pt x="86" y="12"/>
                  </a:cubicBezTo>
                  <a:cubicBezTo>
                    <a:pt x="86" y="12"/>
                    <a:pt x="86" y="12"/>
                    <a:pt x="87" y="12"/>
                  </a:cubicBezTo>
                  <a:cubicBezTo>
                    <a:pt x="87" y="12"/>
                    <a:pt x="87" y="12"/>
                    <a:pt x="87" y="13"/>
                  </a:cubicBezTo>
                  <a:cubicBezTo>
                    <a:pt x="87" y="13"/>
                    <a:pt x="87" y="13"/>
                    <a:pt x="87" y="13"/>
                  </a:cubicBezTo>
                  <a:cubicBezTo>
                    <a:pt x="87" y="13"/>
                    <a:pt x="87" y="13"/>
                    <a:pt x="87" y="13"/>
                  </a:cubicBezTo>
                  <a:cubicBezTo>
                    <a:pt x="87" y="13"/>
                    <a:pt x="87" y="13"/>
                    <a:pt x="86" y="13"/>
                  </a:cubicBezTo>
                  <a:cubicBezTo>
                    <a:pt x="86" y="13"/>
                    <a:pt x="86" y="13"/>
                    <a:pt x="86" y="13"/>
                  </a:cubicBezTo>
                  <a:cubicBezTo>
                    <a:pt x="86" y="13"/>
                    <a:pt x="86" y="13"/>
                    <a:pt x="86" y="13"/>
                  </a:cubicBezTo>
                  <a:cubicBezTo>
                    <a:pt x="86" y="13"/>
                    <a:pt x="86" y="13"/>
                    <a:pt x="86" y="13"/>
                  </a:cubicBezTo>
                  <a:cubicBezTo>
                    <a:pt x="86" y="13"/>
                    <a:pt x="86" y="13"/>
                    <a:pt x="86" y="13"/>
                  </a:cubicBezTo>
                  <a:cubicBezTo>
                    <a:pt x="86" y="13"/>
                    <a:pt x="86" y="14"/>
                    <a:pt x="86" y="14"/>
                  </a:cubicBezTo>
                  <a:cubicBezTo>
                    <a:pt x="87" y="13"/>
                    <a:pt x="87" y="13"/>
                    <a:pt x="87" y="13"/>
                  </a:cubicBezTo>
                  <a:cubicBezTo>
                    <a:pt x="87" y="13"/>
                    <a:pt x="87" y="13"/>
                    <a:pt x="87" y="13"/>
                  </a:cubicBezTo>
                  <a:cubicBezTo>
                    <a:pt x="87" y="13"/>
                    <a:pt x="87" y="13"/>
                    <a:pt x="87" y="13"/>
                  </a:cubicBezTo>
                  <a:cubicBezTo>
                    <a:pt x="87" y="13"/>
                    <a:pt x="88" y="13"/>
                    <a:pt x="88" y="13"/>
                  </a:cubicBezTo>
                  <a:cubicBezTo>
                    <a:pt x="88" y="13"/>
                    <a:pt x="88" y="13"/>
                    <a:pt x="88" y="12"/>
                  </a:cubicBezTo>
                  <a:cubicBezTo>
                    <a:pt x="88" y="12"/>
                    <a:pt x="88" y="12"/>
                    <a:pt x="88" y="12"/>
                  </a:cubicBezTo>
                  <a:cubicBezTo>
                    <a:pt x="88" y="12"/>
                    <a:pt x="88" y="12"/>
                    <a:pt x="88" y="12"/>
                  </a:cubicBezTo>
                  <a:cubicBezTo>
                    <a:pt x="88" y="12"/>
                    <a:pt x="88" y="12"/>
                    <a:pt x="88" y="12"/>
                  </a:cubicBezTo>
                  <a:cubicBezTo>
                    <a:pt x="88" y="12"/>
                    <a:pt x="88" y="12"/>
                    <a:pt x="88" y="12"/>
                  </a:cubicBezTo>
                  <a:cubicBezTo>
                    <a:pt x="88" y="12"/>
                    <a:pt x="88" y="12"/>
                    <a:pt x="88" y="12"/>
                  </a:cubicBezTo>
                  <a:cubicBezTo>
                    <a:pt x="88" y="12"/>
                    <a:pt x="88" y="11"/>
                    <a:pt x="88" y="11"/>
                  </a:cubicBezTo>
                  <a:cubicBezTo>
                    <a:pt x="88" y="11"/>
                    <a:pt x="88" y="11"/>
                    <a:pt x="88" y="11"/>
                  </a:cubicBezTo>
                  <a:cubicBezTo>
                    <a:pt x="87" y="11"/>
                    <a:pt x="87" y="11"/>
                    <a:pt x="87" y="11"/>
                  </a:cubicBezTo>
                  <a:cubicBezTo>
                    <a:pt x="87" y="11"/>
                    <a:pt x="87" y="11"/>
                    <a:pt x="87" y="11"/>
                  </a:cubicBezTo>
                  <a:cubicBezTo>
                    <a:pt x="87" y="10"/>
                    <a:pt x="87" y="10"/>
                    <a:pt x="87" y="10"/>
                  </a:cubicBezTo>
                  <a:cubicBezTo>
                    <a:pt x="87" y="10"/>
                    <a:pt x="87" y="10"/>
                    <a:pt x="87" y="10"/>
                  </a:cubicBezTo>
                  <a:cubicBezTo>
                    <a:pt x="87" y="10"/>
                    <a:pt x="87" y="10"/>
                    <a:pt x="87" y="10"/>
                  </a:cubicBezTo>
                  <a:cubicBezTo>
                    <a:pt x="87" y="10"/>
                    <a:pt x="87" y="10"/>
                    <a:pt x="87" y="10"/>
                  </a:cubicBezTo>
                  <a:cubicBezTo>
                    <a:pt x="86" y="10"/>
                    <a:pt x="86" y="10"/>
                    <a:pt x="86" y="10"/>
                  </a:cubicBezTo>
                  <a:cubicBezTo>
                    <a:pt x="86" y="10"/>
                    <a:pt x="86" y="10"/>
                    <a:pt x="86" y="10"/>
                  </a:cubicBezTo>
                  <a:cubicBezTo>
                    <a:pt x="86" y="10"/>
                    <a:pt x="86" y="10"/>
                    <a:pt x="86" y="11"/>
                  </a:cubicBezTo>
                  <a:cubicBezTo>
                    <a:pt x="86" y="11"/>
                    <a:pt x="86" y="11"/>
                    <a:pt x="85" y="11"/>
                  </a:cubicBezTo>
                  <a:cubicBezTo>
                    <a:pt x="85" y="11"/>
                    <a:pt x="85" y="11"/>
                    <a:pt x="85" y="11"/>
                  </a:cubicBezTo>
                  <a:cubicBezTo>
                    <a:pt x="85" y="11"/>
                    <a:pt x="85" y="11"/>
                    <a:pt x="85" y="11"/>
                  </a:cubicBezTo>
                  <a:cubicBezTo>
                    <a:pt x="85" y="11"/>
                    <a:pt x="85" y="11"/>
                    <a:pt x="85" y="11"/>
                  </a:cubicBezTo>
                  <a:cubicBezTo>
                    <a:pt x="85" y="11"/>
                    <a:pt x="85" y="11"/>
                    <a:pt x="85" y="11"/>
                  </a:cubicBezTo>
                  <a:close/>
                  <a:moveTo>
                    <a:pt x="74" y="16"/>
                  </a:moveTo>
                  <a:cubicBezTo>
                    <a:pt x="74" y="16"/>
                    <a:pt x="74" y="16"/>
                    <a:pt x="74" y="16"/>
                  </a:cubicBezTo>
                  <a:cubicBezTo>
                    <a:pt x="74" y="16"/>
                    <a:pt x="74" y="16"/>
                    <a:pt x="74" y="16"/>
                  </a:cubicBezTo>
                  <a:cubicBezTo>
                    <a:pt x="74" y="16"/>
                    <a:pt x="74" y="16"/>
                    <a:pt x="74" y="16"/>
                  </a:cubicBezTo>
                  <a:cubicBezTo>
                    <a:pt x="74" y="16"/>
                    <a:pt x="74" y="15"/>
                    <a:pt x="74" y="15"/>
                  </a:cubicBezTo>
                  <a:cubicBezTo>
                    <a:pt x="74" y="15"/>
                    <a:pt x="74" y="15"/>
                    <a:pt x="74" y="15"/>
                  </a:cubicBezTo>
                  <a:cubicBezTo>
                    <a:pt x="74" y="15"/>
                    <a:pt x="74" y="15"/>
                    <a:pt x="74" y="15"/>
                  </a:cubicBezTo>
                  <a:cubicBezTo>
                    <a:pt x="74" y="15"/>
                    <a:pt x="74" y="15"/>
                    <a:pt x="74" y="15"/>
                  </a:cubicBezTo>
                  <a:cubicBezTo>
                    <a:pt x="74" y="16"/>
                    <a:pt x="74" y="16"/>
                    <a:pt x="74" y="16"/>
                  </a:cubicBezTo>
                  <a:cubicBezTo>
                    <a:pt x="73" y="16"/>
                    <a:pt x="74" y="16"/>
                    <a:pt x="74" y="16"/>
                  </a:cubicBezTo>
                  <a:close/>
                  <a:moveTo>
                    <a:pt x="91" y="19"/>
                  </a:moveTo>
                  <a:cubicBezTo>
                    <a:pt x="91" y="19"/>
                    <a:pt x="91" y="19"/>
                    <a:pt x="91" y="19"/>
                  </a:cubicBezTo>
                  <a:cubicBezTo>
                    <a:pt x="91" y="18"/>
                    <a:pt x="91" y="18"/>
                    <a:pt x="91" y="18"/>
                  </a:cubicBezTo>
                  <a:cubicBezTo>
                    <a:pt x="91" y="18"/>
                    <a:pt x="91" y="18"/>
                    <a:pt x="91" y="18"/>
                  </a:cubicBezTo>
                  <a:cubicBezTo>
                    <a:pt x="91" y="18"/>
                    <a:pt x="91" y="17"/>
                    <a:pt x="91" y="17"/>
                  </a:cubicBezTo>
                  <a:cubicBezTo>
                    <a:pt x="91" y="17"/>
                    <a:pt x="91" y="18"/>
                    <a:pt x="91" y="18"/>
                  </a:cubicBezTo>
                  <a:cubicBezTo>
                    <a:pt x="91" y="18"/>
                    <a:pt x="91" y="18"/>
                    <a:pt x="91" y="18"/>
                  </a:cubicBezTo>
                  <a:cubicBezTo>
                    <a:pt x="91" y="18"/>
                    <a:pt x="90" y="18"/>
                    <a:pt x="90" y="18"/>
                  </a:cubicBezTo>
                  <a:cubicBezTo>
                    <a:pt x="90" y="19"/>
                    <a:pt x="91" y="19"/>
                    <a:pt x="91" y="19"/>
                  </a:cubicBezTo>
                  <a:close/>
                  <a:moveTo>
                    <a:pt x="92" y="21"/>
                  </a:moveTo>
                  <a:cubicBezTo>
                    <a:pt x="92" y="21"/>
                    <a:pt x="92" y="21"/>
                    <a:pt x="92" y="21"/>
                  </a:cubicBezTo>
                  <a:cubicBezTo>
                    <a:pt x="92" y="21"/>
                    <a:pt x="92" y="21"/>
                    <a:pt x="92" y="21"/>
                  </a:cubicBezTo>
                  <a:cubicBezTo>
                    <a:pt x="92" y="21"/>
                    <a:pt x="92" y="21"/>
                    <a:pt x="92" y="21"/>
                  </a:cubicBezTo>
                  <a:cubicBezTo>
                    <a:pt x="93" y="21"/>
                    <a:pt x="93" y="21"/>
                    <a:pt x="92" y="21"/>
                  </a:cubicBezTo>
                  <a:cubicBezTo>
                    <a:pt x="92" y="21"/>
                    <a:pt x="92" y="21"/>
                    <a:pt x="92" y="21"/>
                  </a:cubicBezTo>
                  <a:cubicBezTo>
                    <a:pt x="92" y="21"/>
                    <a:pt x="92" y="21"/>
                    <a:pt x="92" y="21"/>
                  </a:cubicBezTo>
                  <a:cubicBezTo>
                    <a:pt x="92" y="21"/>
                    <a:pt x="92" y="21"/>
                    <a:pt x="92" y="21"/>
                  </a:cubicBezTo>
                  <a:cubicBezTo>
                    <a:pt x="92" y="21"/>
                    <a:pt x="92" y="21"/>
                    <a:pt x="92" y="21"/>
                  </a:cubicBezTo>
                  <a:close/>
                  <a:moveTo>
                    <a:pt x="64" y="39"/>
                  </a:moveTo>
                  <a:cubicBezTo>
                    <a:pt x="63" y="39"/>
                    <a:pt x="63" y="38"/>
                    <a:pt x="63" y="38"/>
                  </a:cubicBezTo>
                  <a:cubicBezTo>
                    <a:pt x="63" y="38"/>
                    <a:pt x="63" y="38"/>
                    <a:pt x="63" y="38"/>
                  </a:cubicBezTo>
                  <a:cubicBezTo>
                    <a:pt x="63" y="38"/>
                    <a:pt x="63" y="38"/>
                    <a:pt x="63" y="38"/>
                  </a:cubicBezTo>
                  <a:cubicBezTo>
                    <a:pt x="63" y="38"/>
                    <a:pt x="63" y="38"/>
                    <a:pt x="63" y="38"/>
                  </a:cubicBezTo>
                  <a:cubicBezTo>
                    <a:pt x="63" y="38"/>
                    <a:pt x="63" y="38"/>
                    <a:pt x="63" y="38"/>
                  </a:cubicBezTo>
                  <a:cubicBezTo>
                    <a:pt x="63" y="38"/>
                    <a:pt x="63" y="38"/>
                    <a:pt x="63" y="38"/>
                  </a:cubicBezTo>
                  <a:cubicBezTo>
                    <a:pt x="63" y="38"/>
                    <a:pt x="63" y="38"/>
                    <a:pt x="63" y="38"/>
                  </a:cubicBezTo>
                  <a:cubicBezTo>
                    <a:pt x="63" y="38"/>
                    <a:pt x="63" y="38"/>
                    <a:pt x="63" y="38"/>
                  </a:cubicBezTo>
                  <a:cubicBezTo>
                    <a:pt x="63" y="38"/>
                    <a:pt x="63" y="38"/>
                    <a:pt x="63" y="38"/>
                  </a:cubicBezTo>
                  <a:cubicBezTo>
                    <a:pt x="63" y="38"/>
                    <a:pt x="62" y="38"/>
                    <a:pt x="62" y="38"/>
                  </a:cubicBezTo>
                  <a:cubicBezTo>
                    <a:pt x="62" y="38"/>
                    <a:pt x="62" y="38"/>
                    <a:pt x="62" y="38"/>
                  </a:cubicBezTo>
                  <a:cubicBezTo>
                    <a:pt x="62" y="38"/>
                    <a:pt x="62" y="38"/>
                    <a:pt x="62" y="38"/>
                  </a:cubicBezTo>
                  <a:cubicBezTo>
                    <a:pt x="62" y="38"/>
                    <a:pt x="62" y="38"/>
                    <a:pt x="62" y="38"/>
                  </a:cubicBezTo>
                  <a:cubicBezTo>
                    <a:pt x="62" y="38"/>
                    <a:pt x="62" y="38"/>
                    <a:pt x="62" y="38"/>
                  </a:cubicBezTo>
                  <a:cubicBezTo>
                    <a:pt x="62" y="38"/>
                    <a:pt x="62" y="38"/>
                    <a:pt x="62" y="38"/>
                  </a:cubicBezTo>
                  <a:cubicBezTo>
                    <a:pt x="62" y="38"/>
                    <a:pt x="62" y="38"/>
                    <a:pt x="62" y="38"/>
                  </a:cubicBezTo>
                  <a:cubicBezTo>
                    <a:pt x="62" y="38"/>
                    <a:pt x="62" y="39"/>
                    <a:pt x="62" y="39"/>
                  </a:cubicBezTo>
                  <a:cubicBezTo>
                    <a:pt x="62" y="39"/>
                    <a:pt x="62" y="39"/>
                    <a:pt x="62" y="39"/>
                  </a:cubicBezTo>
                  <a:cubicBezTo>
                    <a:pt x="62" y="39"/>
                    <a:pt x="62" y="39"/>
                    <a:pt x="62" y="39"/>
                  </a:cubicBezTo>
                  <a:cubicBezTo>
                    <a:pt x="62" y="39"/>
                    <a:pt x="61" y="39"/>
                    <a:pt x="61" y="39"/>
                  </a:cubicBezTo>
                  <a:cubicBezTo>
                    <a:pt x="61" y="39"/>
                    <a:pt x="61" y="39"/>
                    <a:pt x="62" y="39"/>
                  </a:cubicBezTo>
                  <a:cubicBezTo>
                    <a:pt x="62" y="39"/>
                    <a:pt x="62" y="39"/>
                    <a:pt x="62" y="39"/>
                  </a:cubicBezTo>
                  <a:cubicBezTo>
                    <a:pt x="62" y="39"/>
                    <a:pt x="62" y="39"/>
                    <a:pt x="62" y="39"/>
                  </a:cubicBezTo>
                  <a:cubicBezTo>
                    <a:pt x="62" y="39"/>
                    <a:pt x="62" y="39"/>
                    <a:pt x="62" y="39"/>
                  </a:cubicBezTo>
                  <a:cubicBezTo>
                    <a:pt x="62" y="39"/>
                    <a:pt x="62" y="39"/>
                    <a:pt x="62" y="39"/>
                  </a:cubicBezTo>
                  <a:cubicBezTo>
                    <a:pt x="62" y="40"/>
                    <a:pt x="62" y="39"/>
                    <a:pt x="62" y="39"/>
                  </a:cubicBezTo>
                  <a:cubicBezTo>
                    <a:pt x="62" y="39"/>
                    <a:pt x="62" y="39"/>
                    <a:pt x="62" y="39"/>
                  </a:cubicBezTo>
                  <a:cubicBezTo>
                    <a:pt x="62" y="39"/>
                    <a:pt x="63" y="39"/>
                    <a:pt x="63" y="39"/>
                  </a:cubicBezTo>
                  <a:cubicBezTo>
                    <a:pt x="63" y="39"/>
                    <a:pt x="63" y="39"/>
                    <a:pt x="63" y="39"/>
                  </a:cubicBezTo>
                  <a:cubicBezTo>
                    <a:pt x="63" y="39"/>
                    <a:pt x="63" y="39"/>
                    <a:pt x="63" y="39"/>
                  </a:cubicBezTo>
                  <a:cubicBezTo>
                    <a:pt x="63" y="39"/>
                    <a:pt x="63" y="39"/>
                    <a:pt x="63" y="39"/>
                  </a:cubicBezTo>
                  <a:cubicBezTo>
                    <a:pt x="63" y="39"/>
                    <a:pt x="63" y="39"/>
                    <a:pt x="63" y="39"/>
                  </a:cubicBezTo>
                  <a:cubicBezTo>
                    <a:pt x="63" y="39"/>
                    <a:pt x="63" y="39"/>
                    <a:pt x="63" y="39"/>
                  </a:cubicBezTo>
                  <a:cubicBezTo>
                    <a:pt x="63" y="39"/>
                    <a:pt x="63" y="39"/>
                    <a:pt x="64" y="39"/>
                  </a:cubicBezTo>
                  <a:cubicBezTo>
                    <a:pt x="64" y="39"/>
                    <a:pt x="64" y="39"/>
                    <a:pt x="64" y="39"/>
                  </a:cubicBezTo>
                  <a:cubicBezTo>
                    <a:pt x="64" y="39"/>
                    <a:pt x="64" y="39"/>
                    <a:pt x="64" y="39"/>
                  </a:cubicBezTo>
                  <a:cubicBezTo>
                    <a:pt x="64" y="39"/>
                    <a:pt x="64" y="39"/>
                    <a:pt x="64" y="40"/>
                  </a:cubicBezTo>
                  <a:cubicBezTo>
                    <a:pt x="64" y="40"/>
                    <a:pt x="64" y="40"/>
                    <a:pt x="64" y="40"/>
                  </a:cubicBezTo>
                  <a:cubicBezTo>
                    <a:pt x="64" y="40"/>
                    <a:pt x="64" y="40"/>
                    <a:pt x="64" y="40"/>
                  </a:cubicBezTo>
                  <a:cubicBezTo>
                    <a:pt x="64" y="40"/>
                    <a:pt x="64" y="40"/>
                    <a:pt x="64" y="40"/>
                  </a:cubicBezTo>
                  <a:cubicBezTo>
                    <a:pt x="64" y="40"/>
                    <a:pt x="64" y="40"/>
                    <a:pt x="64" y="40"/>
                  </a:cubicBezTo>
                  <a:cubicBezTo>
                    <a:pt x="64" y="40"/>
                    <a:pt x="65" y="40"/>
                    <a:pt x="65" y="40"/>
                  </a:cubicBezTo>
                  <a:cubicBezTo>
                    <a:pt x="65" y="40"/>
                    <a:pt x="65" y="40"/>
                    <a:pt x="65" y="40"/>
                  </a:cubicBezTo>
                  <a:cubicBezTo>
                    <a:pt x="65" y="40"/>
                    <a:pt x="65" y="40"/>
                    <a:pt x="65" y="40"/>
                  </a:cubicBezTo>
                  <a:cubicBezTo>
                    <a:pt x="65" y="40"/>
                    <a:pt x="65" y="40"/>
                    <a:pt x="65" y="40"/>
                  </a:cubicBezTo>
                  <a:cubicBezTo>
                    <a:pt x="65" y="40"/>
                    <a:pt x="65" y="40"/>
                    <a:pt x="65" y="40"/>
                  </a:cubicBezTo>
                  <a:cubicBezTo>
                    <a:pt x="65" y="40"/>
                    <a:pt x="65" y="40"/>
                    <a:pt x="65" y="40"/>
                  </a:cubicBezTo>
                  <a:cubicBezTo>
                    <a:pt x="65" y="39"/>
                    <a:pt x="65" y="39"/>
                    <a:pt x="65" y="39"/>
                  </a:cubicBezTo>
                  <a:cubicBezTo>
                    <a:pt x="65" y="39"/>
                    <a:pt x="65" y="39"/>
                    <a:pt x="65" y="39"/>
                  </a:cubicBezTo>
                  <a:cubicBezTo>
                    <a:pt x="65" y="39"/>
                    <a:pt x="64" y="39"/>
                    <a:pt x="64" y="39"/>
                  </a:cubicBezTo>
                  <a:cubicBezTo>
                    <a:pt x="64" y="39"/>
                    <a:pt x="64" y="39"/>
                    <a:pt x="64" y="39"/>
                  </a:cubicBezTo>
                  <a:cubicBezTo>
                    <a:pt x="64" y="39"/>
                    <a:pt x="64" y="39"/>
                    <a:pt x="64" y="39"/>
                  </a:cubicBezTo>
                  <a:cubicBezTo>
                    <a:pt x="64" y="39"/>
                    <a:pt x="64" y="39"/>
                    <a:pt x="64" y="39"/>
                  </a:cubicBezTo>
                  <a:cubicBezTo>
                    <a:pt x="64" y="39"/>
                    <a:pt x="64" y="39"/>
                    <a:pt x="64" y="39"/>
                  </a:cubicBezTo>
                  <a:cubicBezTo>
                    <a:pt x="64" y="39"/>
                    <a:pt x="64" y="39"/>
                    <a:pt x="64" y="39"/>
                  </a:cubicBezTo>
                  <a:cubicBezTo>
                    <a:pt x="64" y="39"/>
                    <a:pt x="64" y="39"/>
                    <a:pt x="64" y="39"/>
                  </a:cubicBezTo>
                  <a:close/>
                  <a:moveTo>
                    <a:pt x="59" y="32"/>
                  </a:moveTo>
                  <a:cubicBezTo>
                    <a:pt x="59" y="32"/>
                    <a:pt x="59" y="32"/>
                    <a:pt x="59" y="32"/>
                  </a:cubicBezTo>
                  <a:cubicBezTo>
                    <a:pt x="60" y="32"/>
                    <a:pt x="60" y="32"/>
                    <a:pt x="60" y="32"/>
                  </a:cubicBezTo>
                  <a:cubicBezTo>
                    <a:pt x="60" y="32"/>
                    <a:pt x="60" y="32"/>
                    <a:pt x="60" y="32"/>
                  </a:cubicBezTo>
                  <a:cubicBezTo>
                    <a:pt x="60" y="32"/>
                    <a:pt x="60" y="32"/>
                    <a:pt x="60" y="33"/>
                  </a:cubicBezTo>
                  <a:cubicBezTo>
                    <a:pt x="60" y="33"/>
                    <a:pt x="60" y="33"/>
                    <a:pt x="60" y="33"/>
                  </a:cubicBezTo>
                  <a:cubicBezTo>
                    <a:pt x="60" y="33"/>
                    <a:pt x="60" y="33"/>
                    <a:pt x="60" y="33"/>
                  </a:cubicBezTo>
                  <a:cubicBezTo>
                    <a:pt x="60" y="33"/>
                    <a:pt x="60" y="34"/>
                    <a:pt x="60" y="33"/>
                  </a:cubicBezTo>
                  <a:cubicBezTo>
                    <a:pt x="61" y="33"/>
                    <a:pt x="60" y="33"/>
                    <a:pt x="60" y="33"/>
                  </a:cubicBezTo>
                  <a:cubicBezTo>
                    <a:pt x="60" y="33"/>
                    <a:pt x="60" y="33"/>
                    <a:pt x="60" y="33"/>
                  </a:cubicBezTo>
                  <a:cubicBezTo>
                    <a:pt x="60" y="33"/>
                    <a:pt x="60" y="33"/>
                    <a:pt x="60" y="33"/>
                  </a:cubicBezTo>
                  <a:cubicBezTo>
                    <a:pt x="60" y="33"/>
                    <a:pt x="60" y="33"/>
                    <a:pt x="61" y="33"/>
                  </a:cubicBezTo>
                  <a:cubicBezTo>
                    <a:pt x="61" y="33"/>
                    <a:pt x="61" y="33"/>
                    <a:pt x="61" y="33"/>
                  </a:cubicBezTo>
                  <a:cubicBezTo>
                    <a:pt x="61" y="33"/>
                    <a:pt x="60" y="33"/>
                    <a:pt x="60" y="33"/>
                  </a:cubicBezTo>
                  <a:cubicBezTo>
                    <a:pt x="60" y="33"/>
                    <a:pt x="60" y="33"/>
                    <a:pt x="60" y="32"/>
                  </a:cubicBezTo>
                  <a:cubicBezTo>
                    <a:pt x="60" y="32"/>
                    <a:pt x="60" y="32"/>
                    <a:pt x="60" y="32"/>
                  </a:cubicBezTo>
                  <a:cubicBezTo>
                    <a:pt x="60" y="32"/>
                    <a:pt x="60" y="32"/>
                    <a:pt x="60" y="32"/>
                  </a:cubicBezTo>
                  <a:cubicBezTo>
                    <a:pt x="60" y="32"/>
                    <a:pt x="60" y="32"/>
                    <a:pt x="60" y="32"/>
                  </a:cubicBezTo>
                  <a:cubicBezTo>
                    <a:pt x="60" y="32"/>
                    <a:pt x="60" y="32"/>
                    <a:pt x="60" y="32"/>
                  </a:cubicBezTo>
                  <a:cubicBezTo>
                    <a:pt x="60" y="32"/>
                    <a:pt x="60" y="32"/>
                    <a:pt x="60" y="32"/>
                  </a:cubicBezTo>
                  <a:cubicBezTo>
                    <a:pt x="60" y="32"/>
                    <a:pt x="60" y="32"/>
                    <a:pt x="60" y="32"/>
                  </a:cubicBezTo>
                  <a:cubicBezTo>
                    <a:pt x="60" y="32"/>
                    <a:pt x="60" y="32"/>
                    <a:pt x="60" y="32"/>
                  </a:cubicBezTo>
                  <a:cubicBezTo>
                    <a:pt x="60" y="32"/>
                    <a:pt x="60" y="32"/>
                    <a:pt x="60" y="32"/>
                  </a:cubicBezTo>
                  <a:cubicBezTo>
                    <a:pt x="60" y="32"/>
                    <a:pt x="60" y="32"/>
                    <a:pt x="60" y="32"/>
                  </a:cubicBezTo>
                  <a:cubicBezTo>
                    <a:pt x="60" y="32"/>
                    <a:pt x="60" y="32"/>
                    <a:pt x="60" y="32"/>
                  </a:cubicBezTo>
                  <a:cubicBezTo>
                    <a:pt x="60" y="32"/>
                    <a:pt x="60" y="32"/>
                    <a:pt x="60" y="32"/>
                  </a:cubicBezTo>
                  <a:cubicBezTo>
                    <a:pt x="60" y="32"/>
                    <a:pt x="60" y="32"/>
                    <a:pt x="60" y="32"/>
                  </a:cubicBezTo>
                  <a:cubicBezTo>
                    <a:pt x="60" y="32"/>
                    <a:pt x="60" y="32"/>
                    <a:pt x="60" y="32"/>
                  </a:cubicBezTo>
                  <a:cubicBezTo>
                    <a:pt x="60" y="32"/>
                    <a:pt x="60" y="31"/>
                    <a:pt x="60" y="31"/>
                  </a:cubicBezTo>
                  <a:cubicBezTo>
                    <a:pt x="60" y="31"/>
                    <a:pt x="60" y="32"/>
                    <a:pt x="60" y="31"/>
                  </a:cubicBezTo>
                  <a:cubicBezTo>
                    <a:pt x="60" y="31"/>
                    <a:pt x="60" y="31"/>
                    <a:pt x="60" y="31"/>
                  </a:cubicBezTo>
                  <a:cubicBezTo>
                    <a:pt x="60" y="31"/>
                    <a:pt x="60" y="31"/>
                    <a:pt x="60" y="31"/>
                  </a:cubicBezTo>
                  <a:cubicBezTo>
                    <a:pt x="60" y="31"/>
                    <a:pt x="60" y="31"/>
                    <a:pt x="60" y="31"/>
                  </a:cubicBezTo>
                  <a:cubicBezTo>
                    <a:pt x="60" y="31"/>
                    <a:pt x="60" y="31"/>
                    <a:pt x="60" y="31"/>
                  </a:cubicBezTo>
                  <a:cubicBezTo>
                    <a:pt x="60" y="31"/>
                    <a:pt x="60" y="31"/>
                    <a:pt x="60"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2"/>
                    <a:pt x="59" y="32"/>
                    <a:pt x="59" y="32"/>
                  </a:cubicBezTo>
                  <a:cubicBezTo>
                    <a:pt x="59" y="32"/>
                    <a:pt x="59" y="32"/>
                    <a:pt x="59" y="32"/>
                  </a:cubicBezTo>
                  <a:cubicBezTo>
                    <a:pt x="59" y="32"/>
                    <a:pt x="59" y="32"/>
                    <a:pt x="59" y="32"/>
                  </a:cubicBezTo>
                  <a:close/>
                  <a:moveTo>
                    <a:pt x="63" y="33"/>
                  </a:moveTo>
                  <a:cubicBezTo>
                    <a:pt x="63" y="33"/>
                    <a:pt x="63" y="33"/>
                    <a:pt x="63" y="33"/>
                  </a:cubicBezTo>
                  <a:cubicBezTo>
                    <a:pt x="63" y="33"/>
                    <a:pt x="63" y="33"/>
                    <a:pt x="63" y="33"/>
                  </a:cubicBezTo>
                  <a:cubicBezTo>
                    <a:pt x="63" y="33"/>
                    <a:pt x="63" y="33"/>
                    <a:pt x="63" y="33"/>
                  </a:cubicBezTo>
                  <a:cubicBezTo>
                    <a:pt x="63" y="33"/>
                    <a:pt x="63" y="33"/>
                    <a:pt x="63" y="33"/>
                  </a:cubicBezTo>
                  <a:cubicBezTo>
                    <a:pt x="63" y="33"/>
                    <a:pt x="63" y="33"/>
                    <a:pt x="63" y="33"/>
                  </a:cubicBezTo>
                  <a:close/>
                  <a:moveTo>
                    <a:pt x="62" y="37"/>
                  </a:moveTo>
                  <a:cubicBezTo>
                    <a:pt x="62" y="37"/>
                    <a:pt x="62" y="37"/>
                    <a:pt x="61" y="37"/>
                  </a:cubicBezTo>
                  <a:cubicBezTo>
                    <a:pt x="61" y="37"/>
                    <a:pt x="61" y="37"/>
                    <a:pt x="61" y="37"/>
                  </a:cubicBezTo>
                  <a:cubicBezTo>
                    <a:pt x="61" y="37"/>
                    <a:pt x="61" y="37"/>
                    <a:pt x="61" y="37"/>
                  </a:cubicBezTo>
                  <a:cubicBezTo>
                    <a:pt x="61" y="37"/>
                    <a:pt x="61" y="37"/>
                    <a:pt x="61" y="37"/>
                  </a:cubicBezTo>
                  <a:cubicBezTo>
                    <a:pt x="61" y="37"/>
                    <a:pt x="61" y="37"/>
                    <a:pt x="61" y="37"/>
                  </a:cubicBezTo>
                  <a:cubicBezTo>
                    <a:pt x="61" y="37"/>
                    <a:pt x="61" y="37"/>
                    <a:pt x="61" y="37"/>
                  </a:cubicBezTo>
                  <a:cubicBezTo>
                    <a:pt x="61" y="37"/>
                    <a:pt x="61" y="37"/>
                    <a:pt x="61" y="37"/>
                  </a:cubicBezTo>
                  <a:cubicBezTo>
                    <a:pt x="61" y="37"/>
                    <a:pt x="61" y="37"/>
                    <a:pt x="61" y="37"/>
                  </a:cubicBezTo>
                  <a:cubicBezTo>
                    <a:pt x="61" y="37"/>
                    <a:pt x="61" y="37"/>
                    <a:pt x="61" y="37"/>
                  </a:cubicBezTo>
                  <a:cubicBezTo>
                    <a:pt x="61" y="37"/>
                    <a:pt x="61" y="37"/>
                    <a:pt x="61" y="37"/>
                  </a:cubicBezTo>
                  <a:cubicBezTo>
                    <a:pt x="61" y="37"/>
                    <a:pt x="61" y="37"/>
                    <a:pt x="61" y="37"/>
                  </a:cubicBezTo>
                  <a:cubicBezTo>
                    <a:pt x="62" y="37"/>
                    <a:pt x="62" y="37"/>
                    <a:pt x="62" y="37"/>
                  </a:cubicBezTo>
                  <a:cubicBezTo>
                    <a:pt x="62" y="37"/>
                    <a:pt x="62" y="37"/>
                    <a:pt x="62" y="37"/>
                  </a:cubicBezTo>
                  <a:cubicBezTo>
                    <a:pt x="62" y="37"/>
                    <a:pt x="62" y="38"/>
                    <a:pt x="62" y="38"/>
                  </a:cubicBezTo>
                  <a:cubicBezTo>
                    <a:pt x="62" y="37"/>
                    <a:pt x="62" y="37"/>
                    <a:pt x="62" y="37"/>
                  </a:cubicBezTo>
                  <a:cubicBezTo>
                    <a:pt x="62" y="37"/>
                    <a:pt x="62" y="37"/>
                    <a:pt x="62" y="37"/>
                  </a:cubicBezTo>
                  <a:cubicBezTo>
                    <a:pt x="62" y="37"/>
                    <a:pt x="62" y="37"/>
                    <a:pt x="62" y="37"/>
                  </a:cubicBezTo>
                  <a:cubicBezTo>
                    <a:pt x="62" y="37"/>
                    <a:pt x="62" y="37"/>
                    <a:pt x="62" y="37"/>
                  </a:cubicBezTo>
                  <a:close/>
                  <a:moveTo>
                    <a:pt x="63" y="32"/>
                  </a:moveTo>
                  <a:cubicBezTo>
                    <a:pt x="63" y="32"/>
                    <a:pt x="62" y="33"/>
                    <a:pt x="62" y="33"/>
                  </a:cubicBezTo>
                  <a:cubicBezTo>
                    <a:pt x="62" y="33"/>
                    <a:pt x="63" y="33"/>
                    <a:pt x="63" y="33"/>
                  </a:cubicBezTo>
                  <a:cubicBezTo>
                    <a:pt x="63" y="33"/>
                    <a:pt x="63" y="33"/>
                    <a:pt x="63" y="33"/>
                  </a:cubicBezTo>
                  <a:cubicBezTo>
                    <a:pt x="63" y="32"/>
                    <a:pt x="63" y="32"/>
                    <a:pt x="63" y="32"/>
                  </a:cubicBezTo>
                  <a:close/>
                  <a:moveTo>
                    <a:pt x="61" y="40"/>
                  </a:moveTo>
                  <a:cubicBezTo>
                    <a:pt x="61" y="40"/>
                    <a:pt x="61" y="40"/>
                    <a:pt x="61" y="40"/>
                  </a:cubicBezTo>
                  <a:cubicBezTo>
                    <a:pt x="61" y="40"/>
                    <a:pt x="61" y="40"/>
                    <a:pt x="62" y="40"/>
                  </a:cubicBezTo>
                  <a:cubicBezTo>
                    <a:pt x="62" y="40"/>
                    <a:pt x="62" y="40"/>
                    <a:pt x="62" y="40"/>
                  </a:cubicBezTo>
                  <a:cubicBezTo>
                    <a:pt x="62" y="40"/>
                    <a:pt x="62" y="40"/>
                    <a:pt x="62" y="40"/>
                  </a:cubicBezTo>
                  <a:cubicBezTo>
                    <a:pt x="62" y="40"/>
                    <a:pt x="61" y="40"/>
                    <a:pt x="61" y="40"/>
                  </a:cubicBezTo>
                  <a:cubicBezTo>
                    <a:pt x="61" y="40"/>
                    <a:pt x="61" y="40"/>
                    <a:pt x="61" y="40"/>
                  </a:cubicBezTo>
                  <a:close/>
                  <a:moveTo>
                    <a:pt x="62" y="36"/>
                  </a:moveTo>
                  <a:cubicBezTo>
                    <a:pt x="62" y="36"/>
                    <a:pt x="62" y="36"/>
                    <a:pt x="62" y="36"/>
                  </a:cubicBezTo>
                  <a:cubicBezTo>
                    <a:pt x="62" y="36"/>
                    <a:pt x="62" y="36"/>
                    <a:pt x="62" y="37"/>
                  </a:cubicBezTo>
                  <a:cubicBezTo>
                    <a:pt x="62" y="37"/>
                    <a:pt x="62" y="37"/>
                    <a:pt x="62" y="37"/>
                  </a:cubicBezTo>
                  <a:cubicBezTo>
                    <a:pt x="62" y="37"/>
                    <a:pt x="63" y="37"/>
                    <a:pt x="63" y="37"/>
                  </a:cubicBezTo>
                  <a:cubicBezTo>
                    <a:pt x="63" y="37"/>
                    <a:pt x="63" y="37"/>
                    <a:pt x="63" y="37"/>
                  </a:cubicBezTo>
                  <a:cubicBezTo>
                    <a:pt x="63" y="37"/>
                    <a:pt x="63" y="37"/>
                    <a:pt x="63" y="37"/>
                  </a:cubicBezTo>
                  <a:cubicBezTo>
                    <a:pt x="63" y="37"/>
                    <a:pt x="63" y="37"/>
                    <a:pt x="63" y="38"/>
                  </a:cubicBezTo>
                  <a:cubicBezTo>
                    <a:pt x="63" y="38"/>
                    <a:pt x="63" y="37"/>
                    <a:pt x="63" y="37"/>
                  </a:cubicBezTo>
                  <a:cubicBezTo>
                    <a:pt x="63" y="37"/>
                    <a:pt x="63" y="37"/>
                    <a:pt x="63" y="37"/>
                  </a:cubicBezTo>
                  <a:cubicBezTo>
                    <a:pt x="63" y="37"/>
                    <a:pt x="63" y="37"/>
                    <a:pt x="63" y="37"/>
                  </a:cubicBezTo>
                  <a:cubicBezTo>
                    <a:pt x="63" y="37"/>
                    <a:pt x="63" y="37"/>
                    <a:pt x="63" y="37"/>
                  </a:cubicBezTo>
                  <a:cubicBezTo>
                    <a:pt x="63" y="37"/>
                    <a:pt x="63" y="37"/>
                    <a:pt x="63" y="37"/>
                  </a:cubicBezTo>
                  <a:cubicBezTo>
                    <a:pt x="63" y="37"/>
                    <a:pt x="63" y="37"/>
                    <a:pt x="63" y="37"/>
                  </a:cubicBezTo>
                  <a:cubicBezTo>
                    <a:pt x="63" y="37"/>
                    <a:pt x="63" y="37"/>
                    <a:pt x="63" y="37"/>
                  </a:cubicBezTo>
                  <a:cubicBezTo>
                    <a:pt x="63" y="37"/>
                    <a:pt x="62" y="36"/>
                    <a:pt x="62" y="36"/>
                  </a:cubicBezTo>
                  <a:cubicBezTo>
                    <a:pt x="62" y="36"/>
                    <a:pt x="62" y="36"/>
                    <a:pt x="62" y="36"/>
                  </a:cubicBezTo>
                  <a:cubicBezTo>
                    <a:pt x="62" y="36"/>
                    <a:pt x="62" y="36"/>
                    <a:pt x="62" y="36"/>
                  </a:cubicBezTo>
                  <a:close/>
                  <a:moveTo>
                    <a:pt x="61" y="41"/>
                  </a:moveTo>
                  <a:cubicBezTo>
                    <a:pt x="61" y="41"/>
                    <a:pt x="61" y="42"/>
                    <a:pt x="61" y="42"/>
                  </a:cubicBezTo>
                  <a:cubicBezTo>
                    <a:pt x="61" y="42"/>
                    <a:pt x="61" y="42"/>
                    <a:pt x="61" y="42"/>
                  </a:cubicBezTo>
                  <a:cubicBezTo>
                    <a:pt x="61" y="42"/>
                    <a:pt x="61" y="42"/>
                    <a:pt x="61" y="42"/>
                  </a:cubicBezTo>
                  <a:cubicBezTo>
                    <a:pt x="61" y="42"/>
                    <a:pt x="61" y="42"/>
                    <a:pt x="61" y="42"/>
                  </a:cubicBezTo>
                  <a:cubicBezTo>
                    <a:pt x="61" y="42"/>
                    <a:pt x="61" y="42"/>
                    <a:pt x="61" y="42"/>
                  </a:cubicBezTo>
                  <a:cubicBezTo>
                    <a:pt x="61" y="42"/>
                    <a:pt x="62" y="42"/>
                    <a:pt x="62" y="42"/>
                  </a:cubicBezTo>
                  <a:cubicBezTo>
                    <a:pt x="62" y="42"/>
                    <a:pt x="62" y="42"/>
                    <a:pt x="62" y="42"/>
                  </a:cubicBezTo>
                  <a:cubicBezTo>
                    <a:pt x="62" y="42"/>
                    <a:pt x="62" y="42"/>
                    <a:pt x="62" y="41"/>
                  </a:cubicBezTo>
                  <a:cubicBezTo>
                    <a:pt x="62" y="41"/>
                    <a:pt x="62" y="41"/>
                    <a:pt x="62" y="41"/>
                  </a:cubicBezTo>
                  <a:cubicBezTo>
                    <a:pt x="63" y="41"/>
                    <a:pt x="63" y="41"/>
                    <a:pt x="63" y="41"/>
                  </a:cubicBezTo>
                  <a:cubicBezTo>
                    <a:pt x="63" y="41"/>
                    <a:pt x="62" y="41"/>
                    <a:pt x="62" y="41"/>
                  </a:cubicBezTo>
                  <a:cubicBezTo>
                    <a:pt x="62" y="40"/>
                    <a:pt x="62" y="40"/>
                    <a:pt x="62" y="40"/>
                  </a:cubicBezTo>
                  <a:cubicBezTo>
                    <a:pt x="62" y="40"/>
                    <a:pt x="62" y="40"/>
                    <a:pt x="62" y="40"/>
                  </a:cubicBezTo>
                  <a:cubicBezTo>
                    <a:pt x="62" y="40"/>
                    <a:pt x="62" y="40"/>
                    <a:pt x="62" y="40"/>
                  </a:cubicBezTo>
                  <a:cubicBezTo>
                    <a:pt x="62" y="40"/>
                    <a:pt x="62" y="40"/>
                    <a:pt x="62" y="40"/>
                  </a:cubicBezTo>
                  <a:cubicBezTo>
                    <a:pt x="61" y="40"/>
                    <a:pt x="61" y="40"/>
                    <a:pt x="61" y="40"/>
                  </a:cubicBezTo>
                  <a:cubicBezTo>
                    <a:pt x="61" y="40"/>
                    <a:pt x="61" y="40"/>
                    <a:pt x="61" y="40"/>
                  </a:cubicBezTo>
                  <a:cubicBezTo>
                    <a:pt x="61" y="40"/>
                    <a:pt x="61" y="40"/>
                    <a:pt x="61" y="40"/>
                  </a:cubicBezTo>
                  <a:cubicBezTo>
                    <a:pt x="61" y="40"/>
                    <a:pt x="61" y="40"/>
                    <a:pt x="61" y="40"/>
                  </a:cubicBezTo>
                  <a:cubicBezTo>
                    <a:pt x="61" y="41"/>
                    <a:pt x="61" y="41"/>
                    <a:pt x="61" y="41"/>
                  </a:cubicBezTo>
                  <a:cubicBezTo>
                    <a:pt x="61" y="41"/>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0" y="40"/>
                    <a:pt x="60" y="40"/>
                  </a:cubicBezTo>
                  <a:cubicBezTo>
                    <a:pt x="60" y="40"/>
                    <a:pt x="60" y="41"/>
                    <a:pt x="60" y="41"/>
                  </a:cubicBezTo>
                  <a:cubicBezTo>
                    <a:pt x="60" y="41"/>
                    <a:pt x="60" y="41"/>
                    <a:pt x="60" y="41"/>
                  </a:cubicBezTo>
                  <a:cubicBezTo>
                    <a:pt x="60" y="41"/>
                    <a:pt x="60" y="41"/>
                    <a:pt x="60" y="41"/>
                  </a:cubicBezTo>
                  <a:cubicBezTo>
                    <a:pt x="61" y="41"/>
                    <a:pt x="61" y="41"/>
                    <a:pt x="61" y="41"/>
                  </a:cubicBezTo>
                  <a:close/>
                  <a:moveTo>
                    <a:pt x="61" y="35"/>
                  </a:moveTo>
                  <a:cubicBezTo>
                    <a:pt x="61" y="35"/>
                    <a:pt x="61" y="35"/>
                    <a:pt x="61" y="35"/>
                  </a:cubicBezTo>
                  <a:cubicBezTo>
                    <a:pt x="61" y="35"/>
                    <a:pt x="61" y="35"/>
                    <a:pt x="61" y="35"/>
                  </a:cubicBezTo>
                  <a:cubicBezTo>
                    <a:pt x="61" y="35"/>
                    <a:pt x="61" y="35"/>
                    <a:pt x="61" y="35"/>
                  </a:cubicBezTo>
                  <a:cubicBezTo>
                    <a:pt x="61" y="35"/>
                    <a:pt x="61" y="35"/>
                    <a:pt x="61" y="35"/>
                  </a:cubicBezTo>
                  <a:cubicBezTo>
                    <a:pt x="61" y="35"/>
                    <a:pt x="61" y="35"/>
                    <a:pt x="61" y="35"/>
                  </a:cubicBezTo>
                  <a:cubicBezTo>
                    <a:pt x="61" y="36"/>
                    <a:pt x="61" y="36"/>
                    <a:pt x="61" y="36"/>
                  </a:cubicBezTo>
                  <a:cubicBezTo>
                    <a:pt x="61" y="36"/>
                    <a:pt x="61" y="36"/>
                    <a:pt x="61" y="36"/>
                  </a:cubicBezTo>
                  <a:cubicBezTo>
                    <a:pt x="61" y="36"/>
                    <a:pt x="61" y="36"/>
                    <a:pt x="61" y="36"/>
                  </a:cubicBezTo>
                  <a:cubicBezTo>
                    <a:pt x="61" y="36"/>
                    <a:pt x="61" y="36"/>
                    <a:pt x="61" y="36"/>
                  </a:cubicBezTo>
                  <a:cubicBezTo>
                    <a:pt x="61" y="35"/>
                    <a:pt x="61" y="35"/>
                    <a:pt x="61" y="35"/>
                  </a:cubicBezTo>
                  <a:close/>
                  <a:moveTo>
                    <a:pt x="62" y="35"/>
                  </a:moveTo>
                  <a:cubicBezTo>
                    <a:pt x="62" y="35"/>
                    <a:pt x="62" y="35"/>
                    <a:pt x="62" y="35"/>
                  </a:cubicBezTo>
                  <a:cubicBezTo>
                    <a:pt x="62" y="35"/>
                    <a:pt x="62" y="35"/>
                    <a:pt x="62" y="35"/>
                  </a:cubicBezTo>
                  <a:cubicBezTo>
                    <a:pt x="62" y="35"/>
                    <a:pt x="62" y="35"/>
                    <a:pt x="62" y="35"/>
                  </a:cubicBezTo>
                  <a:cubicBezTo>
                    <a:pt x="62" y="35"/>
                    <a:pt x="62" y="35"/>
                    <a:pt x="62" y="35"/>
                  </a:cubicBezTo>
                  <a:cubicBezTo>
                    <a:pt x="62" y="35"/>
                    <a:pt x="62" y="35"/>
                    <a:pt x="62" y="35"/>
                  </a:cubicBezTo>
                  <a:cubicBezTo>
                    <a:pt x="62" y="35"/>
                    <a:pt x="62" y="35"/>
                    <a:pt x="62" y="35"/>
                  </a:cubicBezTo>
                  <a:close/>
                  <a:moveTo>
                    <a:pt x="60" y="31"/>
                  </a:moveTo>
                  <a:cubicBezTo>
                    <a:pt x="60" y="31"/>
                    <a:pt x="60" y="31"/>
                    <a:pt x="60" y="31"/>
                  </a:cubicBezTo>
                  <a:cubicBezTo>
                    <a:pt x="60" y="31"/>
                    <a:pt x="60" y="31"/>
                    <a:pt x="61" y="31"/>
                  </a:cubicBezTo>
                  <a:cubicBezTo>
                    <a:pt x="61" y="31"/>
                    <a:pt x="61" y="31"/>
                    <a:pt x="61" y="31"/>
                  </a:cubicBezTo>
                  <a:cubicBezTo>
                    <a:pt x="61" y="31"/>
                    <a:pt x="61" y="31"/>
                    <a:pt x="61" y="31"/>
                  </a:cubicBezTo>
                  <a:cubicBezTo>
                    <a:pt x="61" y="31"/>
                    <a:pt x="61" y="31"/>
                    <a:pt x="61" y="31"/>
                  </a:cubicBezTo>
                  <a:cubicBezTo>
                    <a:pt x="61" y="31"/>
                    <a:pt x="61" y="31"/>
                    <a:pt x="61" y="31"/>
                  </a:cubicBezTo>
                  <a:cubicBezTo>
                    <a:pt x="61" y="31"/>
                    <a:pt x="61" y="31"/>
                    <a:pt x="61" y="31"/>
                  </a:cubicBezTo>
                  <a:cubicBezTo>
                    <a:pt x="61" y="31"/>
                    <a:pt x="61" y="31"/>
                    <a:pt x="61" y="31"/>
                  </a:cubicBezTo>
                  <a:cubicBezTo>
                    <a:pt x="61" y="31"/>
                    <a:pt x="61" y="31"/>
                    <a:pt x="61" y="31"/>
                  </a:cubicBezTo>
                  <a:cubicBezTo>
                    <a:pt x="61" y="31"/>
                    <a:pt x="61" y="31"/>
                    <a:pt x="61" y="31"/>
                  </a:cubicBezTo>
                  <a:cubicBezTo>
                    <a:pt x="61" y="31"/>
                    <a:pt x="61" y="31"/>
                    <a:pt x="61" y="31"/>
                  </a:cubicBezTo>
                  <a:cubicBezTo>
                    <a:pt x="61" y="31"/>
                    <a:pt x="61" y="31"/>
                    <a:pt x="62" y="31"/>
                  </a:cubicBezTo>
                  <a:cubicBezTo>
                    <a:pt x="62" y="31"/>
                    <a:pt x="62" y="31"/>
                    <a:pt x="62" y="31"/>
                  </a:cubicBezTo>
                  <a:cubicBezTo>
                    <a:pt x="62" y="31"/>
                    <a:pt x="62" y="31"/>
                    <a:pt x="62" y="31"/>
                  </a:cubicBezTo>
                  <a:cubicBezTo>
                    <a:pt x="62" y="31"/>
                    <a:pt x="62" y="31"/>
                    <a:pt x="62" y="31"/>
                  </a:cubicBezTo>
                  <a:cubicBezTo>
                    <a:pt x="62" y="31"/>
                    <a:pt x="62" y="31"/>
                    <a:pt x="62" y="31"/>
                  </a:cubicBezTo>
                  <a:cubicBezTo>
                    <a:pt x="62" y="31"/>
                    <a:pt x="62" y="31"/>
                    <a:pt x="62" y="31"/>
                  </a:cubicBezTo>
                  <a:cubicBezTo>
                    <a:pt x="62" y="31"/>
                    <a:pt x="62" y="31"/>
                    <a:pt x="62" y="31"/>
                  </a:cubicBezTo>
                  <a:cubicBezTo>
                    <a:pt x="62" y="31"/>
                    <a:pt x="61" y="31"/>
                    <a:pt x="61" y="31"/>
                  </a:cubicBezTo>
                  <a:cubicBezTo>
                    <a:pt x="61" y="31"/>
                    <a:pt x="61" y="31"/>
                    <a:pt x="61" y="31"/>
                  </a:cubicBezTo>
                  <a:cubicBezTo>
                    <a:pt x="61" y="31"/>
                    <a:pt x="61" y="31"/>
                    <a:pt x="62" y="31"/>
                  </a:cubicBezTo>
                  <a:cubicBezTo>
                    <a:pt x="62" y="31"/>
                    <a:pt x="62" y="31"/>
                    <a:pt x="62" y="32"/>
                  </a:cubicBezTo>
                  <a:cubicBezTo>
                    <a:pt x="62" y="32"/>
                    <a:pt x="62" y="32"/>
                    <a:pt x="62" y="32"/>
                  </a:cubicBezTo>
                  <a:cubicBezTo>
                    <a:pt x="62" y="32"/>
                    <a:pt x="62" y="32"/>
                    <a:pt x="62" y="32"/>
                  </a:cubicBezTo>
                  <a:cubicBezTo>
                    <a:pt x="62" y="32"/>
                    <a:pt x="62" y="32"/>
                    <a:pt x="62" y="32"/>
                  </a:cubicBezTo>
                  <a:cubicBezTo>
                    <a:pt x="62" y="32"/>
                    <a:pt x="62" y="32"/>
                    <a:pt x="62" y="32"/>
                  </a:cubicBezTo>
                  <a:cubicBezTo>
                    <a:pt x="62" y="32"/>
                    <a:pt x="62" y="32"/>
                    <a:pt x="62" y="32"/>
                  </a:cubicBezTo>
                  <a:cubicBezTo>
                    <a:pt x="62" y="32"/>
                    <a:pt x="62" y="32"/>
                    <a:pt x="62" y="32"/>
                  </a:cubicBezTo>
                  <a:cubicBezTo>
                    <a:pt x="62" y="32"/>
                    <a:pt x="62"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2"/>
                    <a:pt x="63" y="32"/>
                    <a:pt x="63" y="32"/>
                  </a:cubicBezTo>
                  <a:cubicBezTo>
                    <a:pt x="63" y="31"/>
                    <a:pt x="63" y="31"/>
                    <a:pt x="63" y="31"/>
                  </a:cubicBezTo>
                  <a:cubicBezTo>
                    <a:pt x="63" y="31"/>
                    <a:pt x="63" y="31"/>
                    <a:pt x="63" y="31"/>
                  </a:cubicBezTo>
                  <a:cubicBezTo>
                    <a:pt x="63" y="31"/>
                    <a:pt x="63" y="31"/>
                    <a:pt x="63" y="31"/>
                  </a:cubicBezTo>
                  <a:cubicBezTo>
                    <a:pt x="63" y="31"/>
                    <a:pt x="63" y="31"/>
                    <a:pt x="63" y="31"/>
                  </a:cubicBezTo>
                  <a:cubicBezTo>
                    <a:pt x="63" y="31"/>
                    <a:pt x="63" y="31"/>
                    <a:pt x="63" y="31"/>
                  </a:cubicBezTo>
                  <a:cubicBezTo>
                    <a:pt x="63" y="31"/>
                    <a:pt x="63" y="31"/>
                    <a:pt x="63" y="31"/>
                  </a:cubicBezTo>
                  <a:cubicBezTo>
                    <a:pt x="63" y="31"/>
                    <a:pt x="63" y="31"/>
                    <a:pt x="63" y="31"/>
                  </a:cubicBezTo>
                  <a:cubicBezTo>
                    <a:pt x="63" y="30"/>
                    <a:pt x="63" y="30"/>
                    <a:pt x="63" y="30"/>
                  </a:cubicBezTo>
                  <a:cubicBezTo>
                    <a:pt x="63" y="30"/>
                    <a:pt x="63" y="30"/>
                    <a:pt x="63" y="30"/>
                  </a:cubicBezTo>
                  <a:cubicBezTo>
                    <a:pt x="63" y="30"/>
                    <a:pt x="62" y="30"/>
                    <a:pt x="62" y="30"/>
                  </a:cubicBezTo>
                  <a:cubicBezTo>
                    <a:pt x="62" y="30"/>
                    <a:pt x="62" y="30"/>
                    <a:pt x="62" y="30"/>
                  </a:cubicBezTo>
                  <a:cubicBezTo>
                    <a:pt x="62" y="30"/>
                    <a:pt x="62" y="30"/>
                    <a:pt x="62" y="30"/>
                  </a:cubicBezTo>
                  <a:cubicBezTo>
                    <a:pt x="62" y="30"/>
                    <a:pt x="62" y="30"/>
                    <a:pt x="62" y="30"/>
                  </a:cubicBezTo>
                  <a:cubicBezTo>
                    <a:pt x="62" y="30"/>
                    <a:pt x="62" y="30"/>
                    <a:pt x="62" y="30"/>
                  </a:cubicBezTo>
                  <a:cubicBezTo>
                    <a:pt x="62" y="29"/>
                    <a:pt x="62" y="29"/>
                    <a:pt x="62" y="30"/>
                  </a:cubicBezTo>
                  <a:cubicBezTo>
                    <a:pt x="62" y="30"/>
                    <a:pt x="62" y="30"/>
                    <a:pt x="62" y="30"/>
                  </a:cubicBezTo>
                  <a:cubicBezTo>
                    <a:pt x="62" y="30"/>
                    <a:pt x="62" y="30"/>
                    <a:pt x="62" y="30"/>
                  </a:cubicBezTo>
                  <a:cubicBezTo>
                    <a:pt x="62" y="30"/>
                    <a:pt x="62" y="30"/>
                    <a:pt x="62" y="30"/>
                  </a:cubicBezTo>
                  <a:cubicBezTo>
                    <a:pt x="62" y="30"/>
                    <a:pt x="62" y="30"/>
                    <a:pt x="62" y="30"/>
                  </a:cubicBezTo>
                  <a:cubicBezTo>
                    <a:pt x="62" y="30"/>
                    <a:pt x="62" y="30"/>
                    <a:pt x="62" y="30"/>
                  </a:cubicBezTo>
                  <a:cubicBezTo>
                    <a:pt x="62" y="30"/>
                    <a:pt x="62" y="30"/>
                    <a:pt x="62" y="30"/>
                  </a:cubicBezTo>
                  <a:cubicBezTo>
                    <a:pt x="62" y="30"/>
                    <a:pt x="62" y="30"/>
                    <a:pt x="62" y="30"/>
                  </a:cubicBezTo>
                  <a:cubicBezTo>
                    <a:pt x="62" y="30"/>
                    <a:pt x="62" y="30"/>
                    <a:pt x="62" y="30"/>
                  </a:cubicBezTo>
                  <a:cubicBezTo>
                    <a:pt x="62" y="30"/>
                    <a:pt x="61" y="30"/>
                    <a:pt x="61" y="30"/>
                  </a:cubicBezTo>
                  <a:cubicBezTo>
                    <a:pt x="61" y="30"/>
                    <a:pt x="61" y="30"/>
                    <a:pt x="61" y="30"/>
                  </a:cubicBezTo>
                  <a:cubicBezTo>
                    <a:pt x="61" y="30"/>
                    <a:pt x="61" y="30"/>
                    <a:pt x="61" y="30"/>
                  </a:cubicBezTo>
                  <a:cubicBezTo>
                    <a:pt x="61" y="30"/>
                    <a:pt x="61" y="30"/>
                    <a:pt x="61" y="30"/>
                  </a:cubicBezTo>
                  <a:cubicBezTo>
                    <a:pt x="61" y="30"/>
                    <a:pt x="61" y="30"/>
                    <a:pt x="61" y="30"/>
                  </a:cubicBezTo>
                  <a:cubicBezTo>
                    <a:pt x="61" y="30"/>
                    <a:pt x="61" y="30"/>
                    <a:pt x="61" y="30"/>
                  </a:cubicBezTo>
                  <a:cubicBezTo>
                    <a:pt x="61" y="30"/>
                    <a:pt x="61" y="30"/>
                    <a:pt x="61" y="30"/>
                  </a:cubicBezTo>
                  <a:cubicBezTo>
                    <a:pt x="61" y="30"/>
                    <a:pt x="61" y="30"/>
                    <a:pt x="61" y="30"/>
                  </a:cubicBezTo>
                  <a:cubicBezTo>
                    <a:pt x="61" y="30"/>
                    <a:pt x="61" y="30"/>
                    <a:pt x="61" y="30"/>
                  </a:cubicBezTo>
                  <a:cubicBezTo>
                    <a:pt x="61" y="30"/>
                    <a:pt x="61" y="30"/>
                    <a:pt x="61" y="30"/>
                  </a:cubicBezTo>
                  <a:cubicBezTo>
                    <a:pt x="61" y="30"/>
                    <a:pt x="61" y="30"/>
                    <a:pt x="60" y="30"/>
                  </a:cubicBezTo>
                  <a:cubicBezTo>
                    <a:pt x="60" y="30"/>
                    <a:pt x="60" y="30"/>
                    <a:pt x="60" y="30"/>
                  </a:cubicBezTo>
                  <a:cubicBezTo>
                    <a:pt x="60" y="30"/>
                    <a:pt x="60" y="30"/>
                    <a:pt x="60" y="30"/>
                  </a:cubicBezTo>
                  <a:cubicBezTo>
                    <a:pt x="60" y="30"/>
                    <a:pt x="60" y="30"/>
                    <a:pt x="60" y="31"/>
                  </a:cubicBezTo>
                  <a:cubicBezTo>
                    <a:pt x="60" y="31"/>
                    <a:pt x="60" y="31"/>
                    <a:pt x="60" y="31"/>
                  </a:cubicBezTo>
                  <a:cubicBezTo>
                    <a:pt x="60" y="31"/>
                    <a:pt x="60" y="31"/>
                    <a:pt x="60" y="31"/>
                  </a:cubicBezTo>
                  <a:close/>
                  <a:moveTo>
                    <a:pt x="54" y="41"/>
                  </a:moveTo>
                  <a:cubicBezTo>
                    <a:pt x="54" y="41"/>
                    <a:pt x="55" y="41"/>
                    <a:pt x="55" y="41"/>
                  </a:cubicBezTo>
                  <a:cubicBezTo>
                    <a:pt x="55" y="41"/>
                    <a:pt x="55" y="41"/>
                    <a:pt x="55" y="41"/>
                  </a:cubicBezTo>
                  <a:cubicBezTo>
                    <a:pt x="55" y="41"/>
                    <a:pt x="55" y="41"/>
                    <a:pt x="55" y="41"/>
                  </a:cubicBezTo>
                  <a:cubicBezTo>
                    <a:pt x="55" y="41"/>
                    <a:pt x="55" y="41"/>
                    <a:pt x="55" y="41"/>
                  </a:cubicBezTo>
                  <a:cubicBezTo>
                    <a:pt x="55" y="41"/>
                    <a:pt x="55" y="41"/>
                    <a:pt x="55" y="41"/>
                  </a:cubicBezTo>
                  <a:cubicBezTo>
                    <a:pt x="55" y="41"/>
                    <a:pt x="55" y="41"/>
                    <a:pt x="55" y="41"/>
                  </a:cubicBezTo>
                  <a:cubicBezTo>
                    <a:pt x="56" y="41"/>
                    <a:pt x="56" y="41"/>
                    <a:pt x="56" y="41"/>
                  </a:cubicBezTo>
                  <a:cubicBezTo>
                    <a:pt x="56" y="41"/>
                    <a:pt x="56" y="41"/>
                    <a:pt x="56" y="41"/>
                  </a:cubicBezTo>
                  <a:cubicBezTo>
                    <a:pt x="56" y="41"/>
                    <a:pt x="56" y="41"/>
                    <a:pt x="56" y="41"/>
                  </a:cubicBezTo>
                  <a:cubicBezTo>
                    <a:pt x="56" y="41"/>
                    <a:pt x="56" y="41"/>
                    <a:pt x="56" y="41"/>
                  </a:cubicBezTo>
                  <a:cubicBezTo>
                    <a:pt x="56" y="40"/>
                    <a:pt x="56" y="40"/>
                    <a:pt x="56" y="40"/>
                  </a:cubicBezTo>
                  <a:cubicBezTo>
                    <a:pt x="56" y="40"/>
                    <a:pt x="55" y="40"/>
                    <a:pt x="55" y="40"/>
                  </a:cubicBezTo>
                  <a:cubicBezTo>
                    <a:pt x="55" y="40"/>
                    <a:pt x="55" y="40"/>
                    <a:pt x="55" y="40"/>
                  </a:cubicBezTo>
                  <a:cubicBezTo>
                    <a:pt x="55" y="40"/>
                    <a:pt x="55" y="40"/>
                    <a:pt x="55" y="40"/>
                  </a:cubicBezTo>
                  <a:cubicBezTo>
                    <a:pt x="55" y="40"/>
                    <a:pt x="54" y="40"/>
                    <a:pt x="54" y="40"/>
                  </a:cubicBezTo>
                  <a:cubicBezTo>
                    <a:pt x="54" y="40"/>
                    <a:pt x="54" y="40"/>
                    <a:pt x="54" y="40"/>
                  </a:cubicBezTo>
                  <a:cubicBezTo>
                    <a:pt x="54" y="41"/>
                    <a:pt x="54" y="41"/>
                    <a:pt x="54" y="41"/>
                  </a:cubicBezTo>
                  <a:close/>
                  <a:moveTo>
                    <a:pt x="47" y="31"/>
                  </a:moveTo>
                  <a:cubicBezTo>
                    <a:pt x="47" y="31"/>
                    <a:pt x="47" y="31"/>
                    <a:pt x="47" y="31"/>
                  </a:cubicBezTo>
                  <a:cubicBezTo>
                    <a:pt x="47" y="31"/>
                    <a:pt x="48" y="31"/>
                    <a:pt x="48" y="31"/>
                  </a:cubicBezTo>
                  <a:cubicBezTo>
                    <a:pt x="48" y="32"/>
                    <a:pt x="48" y="32"/>
                    <a:pt x="48" y="32"/>
                  </a:cubicBezTo>
                  <a:cubicBezTo>
                    <a:pt x="48" y="31"/>
                    <a:pt x="48" y="31"/>
                    <a:pt x="48" y="31"/>
                  </a:cubicBezTo>
                  <a:cubicBezTo>
                    <a:pt x="48" y="31"/>
                    <a:pt x="48" y="31"/>
                    <a:pt x="48" y="31"/>
                  </a:cubicBezTo>
                  <a:cubicBezTo>
                    <a:pt x="49" y="31"/>
                    <a:pt x="48" y="31"/>
                    <a:pt x="48" y="31"/>
                  </a:cubicBezTo>
                  <a:cubicBezTo>
                    <a:pt x="48" y="31"/>
                    <a:pt x="48" y="31"/>
                    <a:pt x="48" y="30"/>
                  </a:cubicBezTo>
                  <a:cubicBezTo>
                    <a:pt x="48" y="30"/>
                    <a:pt x="48" y="30"/>
                    <a:pt x="48" y="30"/>
                  </a:cubicBezTo>
                  <a:cubicBezTo>
                    <a:pt x="48" y="30"/>
                    <a:pt x="48" y="30"/>
                    <a:pt x="48" y="30"/>
                  </a:cubicBezTo>
                  <a:cubicBezTo>
                    <a:pt x="48" y="30"/>
                    <a:pt x="48" y="30"/>
                    <a:pt x="48" y="30"/>
                  </a:cubicBezTo>
                  <a:cubicBezTo>
                    <a:pt x="48" y="29"/>
                    <a:pt x="48" y="29"/>
                    <a:pt x="48" y="29"/>
                  </a:cubicBezTo>
                  <a:cubicBezTo>
                    <a:pt x="48" y="29"/>
                    <a:pt x="48" y="29"/>
                    <a:pt x="47" y="29"/>
                  </a:cubicBezTo>
                  <a:cubicBezTo>
                    <a:pt x="47" y="29"/>
                    <a:pt x="47" y="28"/>
                    <a:pt x="47" y="28"/>
                  </a:cubicBezTo>
                  <a:cubicBezTo>
                    <a:pt x="47" y="28"/>
                    <a:pt x="47" y="29"/>
                    <a:pt x="47" y="29"/>
                  </a:cubicBezTo>
                  <a:cubicBezTo>
                    <a:pt x="47" y="29"/>
                    <a:pt x="47" y="29"/>
                    <a:pt x="47" y="29"/>
                  </a:cubicBezTo>
                  <a:cubicBezTo>
                    <a:pt x="47" y="29"/>
                    <a:pt x="47" y="29"/>
                    <a:pt x="47" y="29"/>
                  </a:cubicBezTo>
                  <a:cubicBezTo>
                    <a:pt x="47" y="29"/>
                    <a:pt x="47" y="29"/>
                    <a:pt x="47" y="30"/>
                  </a:cubicBezTo>
                  <a:cubicBezTo>
                    <a:pt x="47" y="30"/>
                    <a:pt x="47" y="30"/>
                    <a:pt x="47" y="30"/>
                  </a:cubicBezTo>
                  <a:cubicBezTo>
                    <a:pt x="47" y="30"/>
                    <a:pt x="47" y="31"/>
                    <a:pt x="47" y="31"/>
                  </a:cubicBezTo>
                  <a:close/>
                  <a:moveTo>
                    <a:pt x="46" y="28"/>
                  </a:moveTo>
                  <a:cubicBezTo>
                    <a:pt x="46" y="28"/>
                    <a:pt x="47" y="28"/>
                    <a:pt x="47" y="28"/>
                  </a:cubicBezTo>
                  <a:cubicBezTo>
                    <a:pt x="47" y="28"/>
                    <a:pt x="47" y="28"/>
                    <a:pt x="48" y="28"/>
                  </a:cubicBezTo>
                  <a:cubicBezTo>
                    <a:pt x="48" y="29"/>
                    <a:pt x="48" y="29"/>
                    <a:pt x="48" y="29"/>
                  </a:cubicBezTo>
                  <a:cubicBezTo>
                    <a:pt x="48" y="29"/>
                    <a:pt x="48" y="29"/>
                    <a:pt x="49" y="29"/>
                  </a:cubicBezTo>
                  <a:cubicBezTo>
                    <a:pt x="49" y="29"/>
                    <a:pt x="49" y="29"/>
                    <a:pt x="49" y="28"/>
                  </a:cubicBezTo>
                  <a:cubicBezTo>
                    <a:pt x="49" y="28"/>
                    <a:pt x="48" y="28"/>
                    <a:pt x="48" y="28"/>
                  </a:cubicBezTo>
                  <a:cubicBezTo>
                    <a:pt x="48" y="27"/>
                    <a:pt x="48" y="27"/>
                    <a:pt x="47" y="27"/>
                  </a:cubicBezTo>
                  <a:cubicBezTo>
                    <a:pt x="47" y="27"/>
                    <a:pt x="47" y="27"/>
                    <a:pt x="46" y="27"/>
                  </a:cubicBezTo>
                  <a:cubicBezTo>
                    <a:pt x="46" y="27"/>
                    <a:pt x="46" y="27"/>
                    <a:pt x="45" y="27"/>
                  </a:cubicBezTo>
                  <a:cubicBezTo>
                    <a:pt x="45" y="27"/>
                    <a:pt x="46" y="27"/>
                    <a:pt x="46" y="27"/>
                  </a:cubicBezTo>
                  <a:cubicBezTo>
                    <a:pt x="46" y="28"/>
                    <a:pt x="46" y="28"/>
                    <a:pt x="46" y="28"/>
                  </a:cubicBezTo>
                  <a:close/>
                  <a:moveTo>
                    <a:pt x="42" y="26"/>
                  </a:moveTo>
                  <a:cubicBezTo>
                    <a:pt x="42" y="26"/>
                    <a:pt x="42" y="26"/>
                    <a:pt x="42" y="26"/>
                  </a:cubicBezTo>
                  <a:cubicBezTo>
                    <a:pt x="42" y="26"/>
                    <a:pt x="42" y="26"/>
                    <a:pt x="42" y="26"/>
                  </a:cubicBezTo>
                  <a:cubicBezTo>
                    <a:pt x="42" y="26"/>
                    <a:pt x="42" y="26"/>
                    <a:pt x="42" y="26"/>
                  </a:cubicBezTo>
                  <a:cubicBezTo>
                    <a:pt x="42" y="26"/>
                    <a:pt x="43" y="26"/>
                    <a:pt x="43" y="26"/>
                  </a:cubicBezTo>
                  <a:cubicBezTo>
                    <a:pt x="43" y="26"/>
                    <a:pt x="43" y="26"/>
                    <a:pt x="43" y="26"/>
                  </a:cubicBezTo>
                  <a:cubicBezTo>
                    <a:pt x="43" y="26"/>
                    <a:pt x="43" y="26"/>
                    <a:pt x="43" y="26"/>
                  </a:cubicBezTo>
                  <a:cubicBezTo>
                    <a:pt x="44" y="26"/>
                    <a:pt x="44" y="26"/>
                    <a:pt x="44" y="26"/>
                  </a:cubicBezTo>
                  <a:cubicBezTo>
                    <a:pt x="44" y="25"/>
                    <a:pt x="44" y="25"/>
                    <a:pt x="44" y="25"/>
                  </a:cubicBezTo>
                  <a:cubicBezTo>
                    <a:pt x="44" y="25"/>
                    <a:pt x="44" y="25"/>
                    <a:pt x="44" y="25"/>
                  </a:cubicBezTo>
                  <a:cubicBezTo>
                    <a:pt x="44" y="25"/>
                    <a:pt x="44" y="24"/>
                    <a:pt x="44" y="24"/>
                  </a:cubicBezTo>
                  <a:cubicBezTo>
                    <a:pt x="44" y="24"/>
                    <a:pt x="44" y="24"/>
                    <a:pt x="44" y="24"/>
                  </a:cubicBezTo>
                  <a:cubicBezTo>
                    <a:pt x="43" y="24"/>
                    <a:pt x="43" y="24"/>
                    <a:pt x="43" y="24"/>
                  </a:cubicBezTo>
                  <a:cubicBezTo>
                    <a:pt x="43" y="24"/>
                    <a:pt x="43" y="24"/>
                    <a:pt x="43" y="24"/>
                  </a:cubicBezTo>
                  <a:cubicBezTo>
                    <a:pt x="43" y="24"/>
                    <a:pt x="43" y="24"/>
                    <a:pt x="42" y="24"/>
                  </a:cubicBezTo>
                  <a:cubicBezTo>
                    <a:pt x="42" y="24"/>
                    <a:pt x="42" y="24"/>
                    <a:pt x="42" y="24"/>
                  </a:cubicBezTo>
                  <a:cubicBezTo>
                    <a:pt x="42" y="24"/>
                    <a:pt x="42" y="24"/>
                    <a:pt x="42" y="24"/>
                  </a:cubicBezTo>
                  <a:cubicBezTo>
                    <a:pt x="42" y="24"/>
                    <a:pt x="42" y="24"/>
                    <a:pt x="41" y="24"/>
                  </a:cubicBezTo>
                  <a:cubicBezTo>
                    <a:pt x="41" y="24"/>
                    <a:pt x="41" y="25"/>
                    <a:pt x="41" y="25"/>
                  </a:cubicBezTo>
                  <a:cubicBezTo>
                    <a:pt x="41" y="25"/>
                    <a:pt x="41" y="25"/>
                    <a:pt x="41" y="25"/>
                  </a:cubicBezTo>
                  <a:cubicBezTo>
                    <a:pt x="41" y="25"/>
                    <a:pt x="42" y="26"/>
                    <a:pt x="42" y="26"/>
                  </a:cubicBezTo>
                  <a:close/>
                  <a:moveTo>
                    <a:pt x="56" y="40"/>
                  </a:moveTo>
                  <a:cubicBezTo>
                    <a:pt x="56" y="40"/>
                    <a:pt x="57" y="40"/>
                    <a:pt x="57" y="40"/>
                  </a:cubicBezTo>
                  <a:cubicBezTo>
                    <a:pt x="57" y="40"/>
                    <a:pt x="57" y="40"/>
                    <a:pt x="57" y="40"/>
                  </a:cubicBezTo>
                  <a:cubicBezTo>
                    <a:pt x="57" y="40"/>
                    <a:pt x="57" y="40"/>
                    <a:pt x="57" y="40"/>
                  </a:cubicBezTo>
                  <a:cubicBezTo>
                    <a:pt x="57" y="40"/>
                    <a:pt x="57" y="40"/>
                    <a:pt x="57" y="40"/>
                  </a:cubicBezTo>
                  <a:cubicBezTo>
                    <a:pt x="57" y="40"/>
                    <a:pt x="57" y="40"/>
                    <a:pt x="57" y="39"/>
                  </a:cubicBezTo>
                  <a:cubicBezTo>
                    <a:pt x="57" y="39"/>
                    <a:pt x="57" y="39"/>
                    <a:pt x="56" y="39"/>
                  </a:cubicBezTo>
                  <a:cubicBezTo>
                    <a:pt x="56" y="39"/>
                    <a:pt x="56" y="39"/>
                    <a:pt x="56" y="39"/>
                  </a:cubicBezTo>
                  <a:cubicBezTo>
                    <a:pt x="56" y="39"/>
                    <a:pt x="56" y="39"/>
                    <a:pt x="56" y="39"/>
                  </a:cubicBezTo>
                  <a:cubicBezTo>
                    <a:pt x="56" y="39"/>
                    <a:pt x="56" y="39"/>
                    <a:pt x="55" y="39"/>
                  </a:cubicBezTo>
                  <a:cubicBezTo>
                    <a:pt x="55" y="39"/>
                    <a:pt x="55" y="40"/>
                    <a:pt x="55" y="40"/>
                  </a:cubicBezTo>
                  <a:cubicBezTo>
                    <a:pt x="55" y="40"/>
                    <a:pt x="55" y="40"/>
                    <a:pt x="55" y="40"/>
                  </a:cubicBezTo>
                  <a:cubicBezTo>
                    <a:pt x="55" y="40"/>
                    <a:pt x="55" y="40"/>
                    <a:pt x="55" y="40"/>
                  </a:cubicBezTo>
                  <a:cubicBezTo>
                    <a:pt x="55" y="40"/>
                    <a:pt x="55" y="40"/>
                    <a:pt x="56" y="40"/>
                  </a:cubicBezTo>
                  <a:cubicBezTo>
                    <a:pt x="56" y="40"/>
                    <a:pt x="56" y="40"/>
                    <a:pt x="56" y="40"/>
                  </a:cubicBezTo>
                  <a:cubicBezTo>
                    <a:pt x="56" y="40"/>
                    <a:pt x="56" y="40"/>
                    <a:pt x="56" y="40"/>
                  </a:cubicBezTo>
                  <a:cubicBezTo>
                    <a:pt x="56" y="40"/>
                    <a:pt x="56" y="40"/>
                    <a:pt x="56" y="40"/>
                  </a:cubicBezTo>
                  <a:close/>
                  <a:moveTo>
                    <a:pt x="48" y="30"/>
                  </a:moveTo>
                  <a:cubicBezTo>
                    <a:pt x="48" y="31"/>
                    <a:pt x="49" y="31"/>
                    <a:pt x="49" y="31"/>
                  </a:cubicBezTo>
                  <a:cubicBezTo>
                    <a:pt x="49" y="31"/>
                    <a:pt x="49" y="31"/>
                    <a:pt x="48" y="32"/>
                  </a:cubicBezTo>
                  <a:cubicBezTo>
                    <a:pt x="48" y="32"/>
                    <a:pt x="48" y="32"/>
                    <a:pt x="48" y="32"/>
                  </a:cubicBezTo>
                  <a:cubicBezTo>
                    <a:pt x="48" y="32"/>
                    <a:pt x="48" y="32"/>
                    <a:pt x="48" y="32"/>
                  </a:cubicBezTo>
                  <a:cubicBezTo>
                    <a:pt x="48" y="32"/>
                    <a:pt x="48" y="32"/>
                    <a:pt x="49" y="32"/>
                  </a:cubicBezTo>
                  <a:cubicBezTo>
                    <a:pt x="49" y="33"/>
                    <a:pt x="49" y="33"/>
                    <a:pt x="50" y="33"/>
                  </a:cubicBezTo>
                  <a:cubicBezTo>
                    <a:pt x="50" y="32"/>
                    <a:pt x="50" y="32"/>
                    <a:pt x="51" y="32"/>
                  </a:cubicBezTo>
                  <a:cubicBezTo>
                    <a:pt x="51" y="32"/>
                    <a:pt x="51" y="32"/>
                    <a:pt x="51" y="32"/>
                  </a:cubicBezTo>
                  <a:cubicBezTo>
                    <a:pt x="51" y="33"/>
                    <a:pt x="51" y="33"/>
                    <a:pt x="51" y="33"/>
                  </a:cubicBezTo>
                  <a:cubicBezTo>
                    <a:pt x="52" y="33"/>
                    <a:pt x="52" y="33"/>
                    <a:pt x="52" y="33"/>
                  </a:cubicBezTo>
                  <a:cubicBezTo>
                    <a:pt x="52" y="33"/>
                    <a:pt x="52" y="32"/>
                    <a:pt x="52" y="32"/>
                  </a:cubicBezTo>
                  <a:cubicBezTo>
                    <a:pt x="52" y="32"/>
                    <a:pt x="52" y="32"/>
                    <a:pt x="52" y="32"/>
                  </a:cubicBezTo>
                  <a:cubicBezTo>
                    <a:pt x="51" y="32"/>
                    <a:pt x="51" y="32"/>
                    <a:pt x="51" y="32"/>
                  </a:cubicBezTo>
                  <a:cubicBezTo>
                    <a:pt x="51" y="31"/>
                    <a:pt x="51" y="31"/>
                    <a:pt x="51" y="31"/>
                  </a:cubicBezTo>
                  <a:cubicBezTo>
                    <a:pt x="50" y="31"/>
                    <a:pt x="50" y="31"/>
                    <a:pt x="50" y="31"/>
                  </a:cubicBezTo>
                  <a:cubicBezTo>
                    <a:pt x="50" y="31"/>
                    <a:pt x="50" y="31"/>
                    <a:pt x="50" y="31"/>
                  </a:cubicBezTo>
                  <a:cubicBezTo>
                    <a:pt x="49" y="31"/>
                    <a:pt x="49" y="31"/>
                    <a:pt x="49" y="31"/>
                  </a:cubicBezTo>
                  <a:cubicBezTo>
                    <a:pt x="49" y="31"/>
                    <a:pt x="49" y="30"/>
                    <a:pt x="49" y="30"/>
                  </a:cubicBezTo>
                  <a:cubicBezTo>
                    <a:pt x="49" y="30"/>
                    <a:pt x="49" y="30"/>
                    <a:pt x="48" y="30"/>
                  </a:cubicBezTo>
                  <a:close/>
                  <a:moveTo>
                    <a:pt x="55" y="40"/>
                  </a:moveTo>
                  <a:cubicBezTo>
                    <a:pt x="55" y="40"/>
                    <a:pt x="55" y="40"/>
                    <a:pt x="55" y="40"/>
                  </a:cubicBezTo>
                  <a:cubicBezTo>
                    <a:pt x="55" y="40"/>
                    <a:pt x="55" y="40"/>
                    <a:pt x="55" y="40"/>
                  </a:cubicBezTo>
                  <a:cubicBezTo>
                    <a:pt x="55" y="39"/>
                    <a:pt x="55" y="39"/>
                    <a:pt x="55" y="39"/>
                  </a:cubicBezTo>
                  <a:cubicBezTo>
                    <a:pt x="55" y="39"/>
                    <a:pt x="55" y="39"/>
                    <a:pt x="55" y="39"/>
                  </a:cubicBezTo>
                  <a:cubicBezTo>
                    <a:pt x="55" y="39"/>
                    <a:pt x="55" y="39"/>
                    <a:pt x="56" y="39"/>
                  </a:cubicBezTo>
                  <a:cubicBezTo>
                    <a:pt x="56" y="39"/>
                    <a:pt x="55" y="39"/>
                    <a:pt x="55" y="39"/>
                  </a:cubicBezTo>
                  <a:cubicBezTo>
                    <a:pt x="55" y="39"/>
                    <a:pt x="55" y="39"/>
                    <a:pt x="55" y="39"/>
                  </a:cubicBezTo>
                  <a:cubicBezTo>
                    <a:pt x="55" y="39"/>
                    <a:pt x="55" y="39"/>
                    <a:pt x="55" y="39"/>
                  </a:cubicBezTo>
                  <a:cubicBezTo>
                    <a:pt x="55" y="39"/>
                    <a:pt x="54" y="39"/>
                    <a:pt x="54" y="39"/>
                  </a:cubicBezTo>
                  <a:cubicBezTo>
                    <a:pt x="54" y="39"/>
                    <a:pt x="54" y="39"/>
                    <a:pt x="54" y="39"/>
                  </a:cubicBezTo>
                  <a:cubicBezTo>
                    <a:pt x="54" y="40"/>
                    <a:pt x="54" y="40"/>
                    <a:pt x="54" y="40"/>
                  </a:cubicBezTo>
                  <a:cubicBezTo>
                    <a:pt x="54" y="40"/>
                    <a:pt x="54" y="40"/>
                    <a:pt x="54" y="40"/>
                  </a:cubicBezTo>
                  <a:cubicBezTo>
                    <a:pt x="54" y="40"/>
                    <a:pt x="54" y="40"/>
                    <a:pt x="55" y="40"/>
                  </a:cubicBezTo>
                  <a:close/>
                  <a:moveTo>
                    <a:pt x="55" y="32"/>
                  </a:moveTo>
                  <a:cubicBezTo>
                    <a:pt x="55" y="32"/>
                    <a:pt x="55" y="32"/>
                    <a:pt x="55" y="32"/>
                  </a:cubicBezTo>
                  <a:cubicBezTo>
                    <a:pt x="55" y="32"/>
                    <a:pt x="55" y="32"/>
                    <a:pt x="55" y="32"/>
                  </a:cubicBezTo>
                  <a:cubicBezTo>
                    <a:pt x="54" y="32"/>
                    <a:pt x="54" y="32"/>
                    <a:pt x="54" y="32"/>
                  </a:cubicBezTo>
                  <a:cubicBezTo>
                    <a:pt x="54" y="32"/>
                    <a:pt x="54" y="32"/>
                    <a:pt x="54" y="32"/>
                  </a:cubicBezTo>
                  <a:cubicBezTo>
                    <a:pt x="54" y="32"/>
                    <a:pt x="54" y="32"/>
                    <a:pt x="54" y="32"/>
                  </a:cubicBezTo>
                  <a:cubicBezTo>
                    <a:pt x="54" y="33"/>
                    <a:pt x="54" y="33"/>
                    <a:pt x="54" y="33"/>
                  </a:cubicBezTo>
                  <a:cubicBezTo>
                    <a:pt x="54" y="33"/>
                    <a:pt x="54" y="33"/>
                    <a:pt x="54" y="33"/>
                  </a:cubicBezTo>
                  <a:cubicBezTo>
                    <a:pt x="55" y="33"/>
                    <a:pt x="55" y="33"/>
                    <a:pt x="55" y="33"/>
                  </a:cubicBezTo>
                  <a:cubicBezTo>
                    <a:pt x="55" y="33"/>
                    <a:pt x="55" y="33"/>
                    <a:pt x="55" y="33"/>
                  </a:cubicBezTo>
                  <a:cubicBezTo>
                    <a:pt x="55" y="33"/>
                    <a:pt x="55" y="33"/>
                    <a:pt x="55" y="33"/>
                  </a:cubicBezTo>
                  <a:cubicBezTo>
                    <a:pt x="55" y="33"/>
                    <a:pt x="55" y="33"/>
                    <a:pt x="55" y="33"/>
                  </a:cubicBezTo>
                  <a:cubicBezTo>
                    <a:pt x="55" y="33"/>
                    <a:pt x="55" y="33"/>
                    <a:pt x="55" y="33"/>
                  </a:cubicBezTo>
                  <a:cubicBezTo>
                    <a:pt x="55" y="33"/>
                    <a:pt x="55" y="33"/>
                    <a:pt x="55" y="33"/>
                  </a:cubicBezTo>
                  <a:cubicBezTo>
                    <a:pt x="55" y="33"/>
                    <a:pt x="55" y="33"/>
                    <a:pt x="55" y="32"/>
                  </a:cubicBezTo>
                  <a:cubicBezTo>
                    <a:pt x="55" y="32"/>
                    <a:pt x="55" y="32"/>
                    <a:pt x="55" y="32"/>
                  </a:cubicBezTo>
                  <a:cubicBezTo>
                    <a:pt x="55" y="32"/>
                    <a:pt x="55" y="33"/>
                    <a:pt x="56" y="33"/>
                  </a:cubicBezTo>
                  <a:cubicBezTo>
                    <a:pt x="56" y="33"/>
                    <a:pt x="55" y="32"/>
                    <a:pt x="55" y="32"/>
                  </a:cubicBezTo>
                  <a:cubicBezTo>
                    <a:pt x="55" y="32"/>
                    <a:pt x="55" y="32"/>
                    <a:pt x="55" y="32"/>
                  </a:cubicBezTo>
                  <a:cubicBezTo>
                    <a:pt x="55" y="32"/>
                    <a:pt x="55" y="31"/>
                    <a:pt x="55" y="31"/>
                  </a:cubicBezTo>
                  <a:cubicBezTo>
                    <a:pt x="55" y="31"/>
                    <a:pt x="55" y="31"/>
                    <a:pt x="55" y="31"/>
                  </a:cubicBezTo>
                  <a:cubicBezTo>
                    <a:pt x="55" y="31"/>
                    <a:pt x="55" y="31"/>
                    <a:pt x="55" y="32"/>
                  </a:cubicBezTo>
                  <a:close/>
                  <a:moveTo>
                    <a:pt x="50" y="31"/>
                  </a:moveTo>
                  <a:cubicBezTo>
                    <a:pt x="50" y="31"/>
                    <a:pt x="50" y="31"/>
                    <a:pt x="51" y="31"/>
                  </a:cubicBezTo>
                  <a:cubicBezTo>
                    <a:pt x="51" y="31"/>
                    <a:pt x="51" y="31"/>
                    <a:pt x="51" y="31"/>
                  </a:cubicBezTo>
                  <a:cubicBezTo>
                    <a:pt x="51" y="31"/>
                    <a:pt x="51" y="31"/>
                    <a:pt x="51" y="31"/>
                  </a:cubicBezTo>
                  <a:cubicBezTo>
                    <a:pt x="52" y="32"/>
                    <a:pt x="52" y="32"/>
                    <a:pt x="52" y="32"/>
                  </a:cubicBezTo>
                  <a:cubicBezTo>
                    <a:pt x="52" y="32"/>
                    <a:pt x="52" y="32"/>
                    <a:pt x="52" y="32"/>
                  </a:cubicBezTo>
                  <a:cubicBezTo>
                    <a:pt x="52" y="32"/>
                    <a:pt x="52" y="32"/>
                    <a:pt x="53" y="32"/>
                  </a:cubicBezTo>
                  <a:cubicBezTo>
                    <a:pt x="53" y="32"/>
                    <a:pt x="53" y="32"/>
                    <a:pt x="53" y="32"/>
                  </a:cubicBezTo>
                  <a:cubicBezTo>
                    <a:pt x="53" y="32"/>
                    <a:pt x="53" y="32"/>
                    <a:pt x="53" y="32"/>
                  </a:cubicBezTo>
                  <a:cubicBezTo>
                    <a:pt x="53" y="32"/>
                    <a:pt x="53" y="31"/>
                    <a:pt x="53" y="31"/>
                  </a:cubicBezTo>
                  <a:cubicBezTo>
                    <a:pt x="52" y="31"/>
                    <a:pt x="52" y="31"/>
                    <a:pt x="52" y="31"/>
                  </a:cubicBezTo>
                  <a:cubicBezTo>
                    <a:pt x="52" y="30"/>
                    <a:pt x="52" y="30"/>
                    <a:pt x="51" y="30"/>
                  </a:cubicBezTo>
                  <a:cubicBezTo>
                    <a:pt x="51" y="30"/>
                    <a:pt x="51" y="30"/>
                    <a:pt x="51" y="30"/>
                  </a:cubicBezTo>
                  <a:cubicBezTo>
                    <a:pt x="51" y="30"/>
                    <a:pt x="51" y="30"/>
                    <a:pt x="51" y="30"/>
                  </a:cubicBezTo>
                  <a:cubicBezTo>
                    <a:pt x="50" y="30"/>
                    <a:pt x="50" y="30"/>
                    <a:pt x="50" y="30"/>
                  </a:cubicBezTo>
                  <a:cubicBezTo>
                    <a:pt x="50" y="30"/>
                    <a:pt x="50" y="30"/>
                    <a:pt x="50" y="30"/>
                  </a:cubicBezTo>
                  <a:cubicBezTo>
                    <a:pt x="50" y="30"/>
                    <a:pt x="50" y="30"/>
                    <a:pt x="50" y="31"/>
                  </a:cubicBezTo>
                  <a:cubicBezTo>
                    <a:pt x="50" y="31"/>
                    <a:pt x="50" y="31"/>
                    <a:pt x="50" y="31"/>
                  </a:cubicBezTo>
                  <a:cubicBezTo>
                    <a:pt x="50" y="31"/>
                    <a:pt x="50" y="31"/>
                    <a:pt x="50" y="31"/>
                  </a:cubicBezTo>
                  <a:close/>
                  <a:moveTo>
                    <a:pt x="52" y="34"/>
                  </a:moveTo>
                  <a:cubicBezTo>
                    <a:pt x="52" y="33"/>
                    <a:pt x="52" y="33"/>
                    <a:pt x="52" y="33"/>
                  </a:cubicBezTo>
                  <a:cubicBezTo>
                    <a:pt x="52" y="33"/>
                    <a:pt x="52" y="33"/>
                    <a:pt x="52" y="33"/>
                  </a:cubicBezTo>
                  <a:cubicBezTo>
                    <a:pt x="52" y="33"/>
                    <a:pt x="52" y="33"/>
                    <a:pt x="52" y="33"/>
                  </a:cubicBezTo>
                  <a:cubicBezTo>
                    <a:pt x="52" y="33"/>
                    <a:pt x="52" y="34"/>
                    <a:pt x="52" y="34"/>
                  </a:cubicBezTo>
                  <a:cubicBezTo>
                    <a:pt x="52" y="34"/>
                    <a:pt x="52" y="34"/>
                    <a:pt x="52" y="34"/>
                  </a:cubicBezTo>
                  <a:cubicBezTo>
                    <a:pt x="52" y="34"/>
                    <a:pt x="52" y="34"/>
                    <a:pt x="52" y="34"/>
                  </a:cubicBezTo>
                  <a:cubicBezTo>
                    <a:pt x="53" y="34"/>
                    <a:pt x="53" y="34"/>
                    <a:pt x="53" y="34"/>
                  </a:cubicBezTo>
                  <a:cubicBezTo>
                    <a:pt x="53" y="34"/>
                    <a:pt x="53" y="34"/>
                    <a:pt x="52" y="34"/>
                  </a:cubicBezTo>
                  <a:cubicBezTo>
                    <a:pt x="52" y="34"/>
                    <a:pt x="52" y="34"/>
                    <a:pt x="52" y="34"/>
                  </a:cubicBezTo>
                  <a:close/>
                  <a:moveTo>
                    <a:pt x="53" y="33"/>
                  </a:moveTo>
                  <a:cubicBezTo>
                    <a:pt x="53" y="34"/>
                    <a:pt x="53" y="34"/>
                    <a:pt x="53" y="34"/>
                  </a:cubicBezTo>
                  <a:cubicBezTo>
                    <a:pt x="53" y="34"/>
                    <a:pt x="53" y="34"/>
                    <a:pt x="53" y="34"/>
                  </a:cubicBezTo>
                  <a:cubicBezTo>
                    <a:pt x="53" y="34"/>
                    <a:pt x="53" y="34"/>
                    <a:pt x="53" y="34"/>
                  </a:cubicBezTo>
                  <a:cubicBezTo>
                    <a:pt x="53" y="34"/>
                    <a:pt x="54" y="34"/>
                    <a:pt x="54" y="34"/>
                  </a:cubicBezTo>
                  <a:cubicBezTo>
                    <a:pt x="54" y="34"/>
                    <a:pt x="54" y="34"/>
                    <a:pt x="54" y="34"/>
                  </a:cubicBezTo>
                  <a:cubicBezTo>
                    <a:pt x="54" y="34"/>
                    <a:pt x="54" y="34"/>
                    <a:pt x="54" y="33"/>
                  </a:cubicBezTo>
                  <a:cubicBezTo>
                    <a:pt x="54" y="33"/>
                    <a:pt x="54" y="33"/>
                    <a:pt x="54" y="33"/>
                  </a:cubicBezTo>
                  <a:cubicBezTo>
                    <a:pt x="53" y="33"/>
                    <a:pt x="53" y="33"/>
                    <a:pt x="53" y="33"/>
                  </a:cubicBezTo>
                  <a:cubicBezTo>
                    <a:pt x="53" y="33"/>
                    <a:pt x="53" y="33"/>
                    <a:pt x="53" y="33"/>
                  </a:cubicBezTo>
                  <a:cubicBezTo>
                    <a:pt x="53" y="33"/>
                    <a:pt x="53" y="33"/>
                    <a:pt x="53" y="33"/>
                  </a:cubicBezTo>
                  <a:close/>
                  <a:moveTo>
                    <a:pt x="54" y="31"/>
                  </a:moveTo>
                  <a:cubicBezTo>
                    <a:pt x="54" y="31"/>
                    <a:pt x="54" y="31"/>
                    <a:pt x="55" y="31"/>
                  </a:cubicBezTo>
                  <a:cubicBezTo>
                    <a:pt x="55" y="31"/>
                    <a:pt x="55" y="31"/>
                    <a:pt x="55" y="31"/>
                  </a:cubicBezTo>
                  <a:cubicBezTo>
                    <a:pt x="55" y="31"/>
                    <a:pt x="55" y="31"/>
                    <a:pt x="55" y="31"/>
                  </a:cubicBezTo>
                  <a:cubicBezTo>
                    <a:pt x="55" y="31"/>
                    <a:pt x="55" y="31"/>
                    <a:pt x="55" y="30"/>
                  </a:cubicBezTo>
                  <a:cubicBezTo>
                    <a:pt x="55" y="30"/>
                    <a:pt x="54" y="30"/>
                    <a:pt x="54" y="30"/>
                  </a:cubicBezTo>
                  <a:cubicBezTo>
                    <a:pt x="54" y="30"/>
                    <a:pt x="54" y="30"/>
                    <a:pt x="54" y="30"/>
                  </a:cubicBezTo>
                  <a:cubicBezTo>
                    <a:pt x="54" y="30"/>
                    <a:pt x="54" y="30"/>
                    <a:pt x="54" y="30"/>
                  </a:cubicBezTo>
                  <a:cubicBezTo>
                    <a:pt x="54" y="30"/>
                    <a:pt x="54" y="30"/>
                    <a:pt x="54" y="31"/>
                  </a:cubicBezTo>
                  <a:cubicBezTo>
                    <a:pt x="54" y="31"/>
                    <a:pt x="54" y="31"/>
                    <a:pt x="54" y="31"/>
                  </a:cubicBezTo>
                  <a:close/>
                  <a:moveTo>
                    <a:pt x="22" y="39"/>
                  </a:moveTo>
                  <a:cubicBezTo>
                    <a:pt x="22" y="39"/>
                    <a:pt x="22" y="39"/>
                    <a:pt x="22" y="39"/>
                  </a:cubicBezTo>
                  <a:cubicBezTo>
                    <a:pt x="22" y="39"/>
                    <a:pt x="22" y="39"/>
                    <a:pt x="22" y="40"/>
                  </a:cubicBezTo>
                  <a:cubicBezTo>
                    <a:pt x="22" y="40"/>
                    <a:pt x="21" y="40"/>
                    <a:pt x="21" y="40"/>
                  </a:cubicBezTo>
                  <a:cubicBezTo>
                    <a:pt x="21" y="40"/>
                    <a:pt x="21" y="40"/>
                    <a:pt x="21" y="40"/>
                  </a:cubicBezTo>
                  <a:cubicBezTo>
                    <a:pt x="21" y="40"/>
                    <a:pt x="21" y="40"/>
                    <a:pt x="21" y="40"/>
                  </a:cubicBezTo>
                  <a:cubicBezTo>
                    <a:pt x="21" y="40"/>
                    <a:pt x="21" y="41"/>
                    <a:pt x="21" y="41"/>
                  </a:cubicBezTo>
                  <a:cubicBezTo>
                    <a:pt x="21" y="41"/>
                    <a:pt x="21" y="41"/>
                    <a:pt x="21" y="41"/>
                  </a:cubicBezTo>
                  <a:cubicBezTo>
                    <a:pt x="21" y="41"/>
                    <a:pt x="21" y="41"/>
                    <a:pt x="21" y="41"/>
                  </a:cubicBezTo>
                  <a:cubicBezTo>
                    <a:pt x="21" y="41"/>
                    <a:pt x="21" y="41"/>
                    <a:pt x="21" y="41"/>
                  </a:cubicBezTo>
                  <a:cubicBezTo>
                    <a:pt x="21" y="41"/>
                    <a:pt x="21" y="41"/>
                    <a:pt x="21" y="41"/>
                  </a:cubicBezTo>
                  <a:cubicBezTo>
                    <a:pt x="21" y="41"/>
                    <a:pt x="21" y="41"/>
                    <a:pt x="21" y="41"/>
                  </a:cubicBezTo>
                  <a:cubicBezTo>
                    <a:pt x="21" y="41"/>
                    <a:pt x="21" y="41"/>
                    <a:pt x="21" y="41"/>
                  </a:cubicBezTo>
                  <a:cubicBezTo>
                    <a:pt x="21" y="41"/>
                    <a:pt x="21" y="41"/>
                    <a:pt x="21" y="41"/>
                  </a:cubicBezTo>
                  <a:cubicBezTo>
                    <a:pt x="21" y="41"/>
                    <a:pt x="21" y="42"/>
                    <a:pt x="21" y="42"/>
                  </a:cubicBezTo>
                  <a:cubicBezTo>
                    <a:pt x="21" y="42"/>
                    <a:pt x="21"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0"/>
                    <a:pt x="22" y="40"/>
                    <a:pt x="22" y="40"/>
                  </a:cubicBezTo>
                  <a:cubicBezTo>
                    <a:pt x="22" y="40"/>
                    <a:pt x="22" y="40"/>
                    <a:pt x="22" y="40"/>
                  </a:cubicBezTo>
                  <a:cubicBezTo>
                    <a:pt x="22" y="40"/>
                    <a:pt x="22" y="40"/>
                    <a:pt x="22" y="39"/>
                  </a:cubicBezTo>
                  <a:close/>
                  <a:moveTo>
                    <a:pt x="23" y="37"/>
                  </a:moveTo>
                  <a:cubicBezTo>
                    <a:pt x="23" y="37"/>
                    <a:pt x="24" y="37"/>
                    <a:pt x="24" y="37"/>
                  </a:cubicBezTo>
                  <a:cubicBezTo>
                    <a:pt x="24" y="37"/>
                    <a:pt x="24" y="37"/>
                    <a:pt x="24" y="37"/>
                  </a:cubicBezTo>
                  <a:cubicBezTo>
                    <a:pt x="24" y="37"/>
                    <a:pt x="24" y="37"/>
                    <a:pt x="24" y="37"/>
                  </a:cubicBezTo>
                  <a:cubicBezTo>
                    <a:pt x="24" y="37"/>
                    <a:pt x="24" y="37"/>
                    <a:pt x="24" y="37"/>
                  </a:cubicBezTo>
                  <a:cubicBezTo>
                    <a:pt x="24" y="37"/>
                    <a:pt x="24" y="37"/>
                    <a:pt x="24" y="37"/>
                  </a:cubicBezTo>
                  <a:cubicBezTo>
                    <a:pt x="24" y="37"/>
                    <a:pt x="24" y="37"/>
                    <a:pt x="24" y="37"/>
                  </a:cubicBezTo>
                  <a:cubicBezTo>
                    <a:pt x="24" y="37"/>
                    <a:pt x="24" y="37"/>
                    <a:pt x="24" y="37"/>
                  </a:cubicBezTo>
                  <a:cubicBezTo>
                    <a:pt x="24" y="36"/>
                    <a:pt x="24" y="37"/>
                    <a:pt x="24" y="37"/>
                  </a:cubicBezTo>
                  <a:cubicBezTo>
                    <a:pt x="24" y="37"/>
                    <a:pt x="24" y="37"/>
                    <a:pt x="24" y="37"/>
                  </a:cubicBezTo>
                  <a:cubicBezTo>
                    <a:pt x="24" y="37"/>
                    <a:pt x="23" y="37"/>
                    <a:pt x="23" y="37"/>
                  </a:cubicBezTo>
                  <a:cubicBezTo>
                    <a:pt x="23" y="37"/>
                    <a:pt x="23" y="37"/>
                    <a:pt x="23" y="37"/>
                  </a:cubicBezTo>
                  <a:cubicBezTo>
                    <a:pt x="23" y="37"/>
                    <a:pt x="23" y="36"/>
                    <a:pt x="23" y="36"/>
                  </a:cubicBezTo>
                  <a:cubicBezTo>
                    <a:pt x="23" y="36"/>
                    <a:pt x="23" y="36"/>
                    <a:pt x="23" y="36"/>
                  </a:cubicBezTo>
                  <a:cubicBezTo>
                    <a:pt x="23" y="36"/>
                    <a:pt x="22" y="37"/>
                    <a:pt x="22" y="37"/>
                  </a:cubicBezTo>
                  <a:cubicBezTo>
                    <a:pt x="22" y="37"/>
                    <a:pt x="22" y="37"/>
                    <a:pt x="22" y="37"/>
                  </a:cubicBezTo>
                  <a:cubicBezTo>
                    <a:pt x="23" y="37"/>
                    <a:pt x="23" y="37"/>
                    <a:pt x="23" y="37"/>
                  </a:cubicBezTo>
                  <a:cubicBezTo>
                    <a:pt x="23" y="37"/>
                    <a:pt x="23" y="37"/>
                    <a:pt x="23" y="37"/>
                  </a:cubicBezTo>
                  <a:cubicBezTo>
                    <a:pt x="23" y="37"/>
                    <a:pt x="23" y="37"/>
                    <a:pt x="23" y="37"/>
                  </a:cubicBezTo>
                  <a:close/>
                  <a:moveTo>
                    <a:pt x="22" y="40"/>
                  </a:moveTo>
                  <a:cubicBezTo>
                    <a:pt x="22" y="39"/>
                    <a:pt x="22" y="39"/>
                    <a:pt x="22" y="39"/>
                  </a:cubicBezTo>
                  <a:cubicBezTo>
                    <a:pt x="22" y="39"/>
                    <a:pt x="22" y="39"/>
                    <a:pt x="22" y="39"/>
                  </a:cubicBezTo>
                  <a:cubicBezTo>
                    <a:pt x="22" y="39"/>
                    <a:pt x="22" y="39"/>
                    <a:pt x="22" y="39"/>
                  </a:cubicBezTo>
                  <a:cubicBezTo>
                    <a:pt x="22" y="39"/>
                    <a:pt x="22" y="39"/>
                    <a:pt x="22" y="39"/>
                  </a:cubicBezTo>
                  <a:cubicBezTo>
                    <a:pt x="22" y="38"/>
                    <a:pt x="22" y="38"/>
                    <a:pt x="22" y="38"/>
                  </a:cubicBezTo>
                  <a:cubicBezTo>
                    <a:pt x="22" y="38"/>
                    <a:pt x="22" y="38"/>
                    <a:pt x="22" y="38"/>
                  </a:cubicBezTo>
                  <a:cubicBezTo>
                    <a:pt x="22" y="38"/>
                    <a:pt x="22" y="38"/>
                    <a:pt x="21" y="38"/>
                  </a:cubicBezTo>
                  <a:cubicBezTo>
                    <a:pt x="21" y="38"/>
                    <a:pt x="21" y="38"/>
                    <a:pt x="21" y="38"/>
                  </a:cubicBezTo>
                  <a:cubicBezTo>
                    <a:pt x="21" y="38"/>
                    <a:pt x="21" y="38"/>
                    <a:pt x="21" y="38"/>
                  </a:cubicBezTo>
                  <a:cubicBezTo>
                    <a:pt x="21" y="38"/>
                    <a:pt x="21" y="38"/>
                    <a:pt x="21" y="38"/>
                  </a:cubicBezTo>
                  <a:cubicBezTo>
                    <a:pt x="21" y="38"/>
                    <a:pt x="21" y="38"/>
                    <a:pt x="21" y="38"/>
                  </a:cubicBezTo>
                  <a:cubicBezTo>
                    <a:pt x="21" y="38"/>
                    <a:pt x="21" y="38"/>
                    <a:pt x="21" y="38"/>
                  </a:cubicBezTo>
                  <a:cubicBezTo>
                    <a:pt x="21" y="38"/>
                    <a:pt x="21" y="38"/>
                    <a:pt x="21" y="38"/>
                  </a:cubicBezTo>
                  <a:cubicBezTo>
                    <a:pt x="21" y="39"/>
                    <a:pt x="21" y="39"/>
                    <a:pt x="21" y="39"/>
                  </a:cubicBezTo>
                  <a:cubicBezTo>
                    <a:pt x="21" y="39"/>
                    <a:pt x="22" y="39"/>
                    <a:pt x="22" y="39"/>
                  </a:cubicBezTo>
                  <a:cubicBezTo>
                    <a:pt x="22" y="39"/>
                    <a:pt x="22" y="39"/>
                    <a:pt x="22" y="39"/>
                  </a:cubicBezTo>
                  <a:cubicBezTo>
                    <a:pt x="22" y="39"/>
                    <a:pt x="22" y="39"/>
                    <a:pt x="22" y="39"/>
                  </a:cubicBezTo>
                  <a:cubicBezTo>
                    <a:pt x="22" y="39"/>
                    <a:pt x="22" y="39"/>
                    <a:pt x="22" y="39"/>
                  </a:cubicBezTo>
                  <a:cubicBezTo>
                    <a:pt x="22" y="39"/>
                    <a:pt x="22" y="40"/>
                    <a:pt x="22" y="40"/>
                  </a:cubicBezTo>
                  <a:cubicBezTo>
                    <a:pt x="22" y="40"/>
                    <a:pt x="22" y="40"/>
                    <a:pt x="22" y="40"/>
                  </a:cubicBezTo>
                  <a:cubicBezTo>
                    <a:pt x="22" y="40"/>
                    <a:pt x="23" y="40"/>
                    <a:pt x="23" y="40"/>
                  </a:cubicBezTo>
                  <a:cubicBezTo>
                    <a:pt x="23" y="40"/>
                    <a:pt x="22" y="40"/>
                    <a:pt x="22" y="40"/>
                  </a:cubicBezTo>
                  <a:close/>
                  <a:moveTo>
                    <a:pt x="18" y="38"/>
                  </a:move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lose/>
                  <a:moveTo>
                    <a:pt x="18" y="31"/>
                  </a:moveTo>
                  <a:cubicBezTo>
                    <a:pt x="18" y="31"/>
                    <a:pt x="18" y="31"/>
                    <a:pt x="18" y="31"/>
                  </a:cubicBezTo>
                  <a:cubicBezTo>
                    <a:pt x="18" y="30"/>
                    <a:pt x="18" y="30"/>
                    <a:pt x="17" y="30"/>
                  </a:cubicBezTo>
                  <a:cubicBezTo>
                    <a:pt x="17" y="30"/>
                    <a:pt x="17" y="30"/>
                    <a:pt x="17" y="30"/>
                  </a:cubicBezTo>
                  <a:cubicBezTo>
                    <a:pt x="17" y="30"/>
                    <a:pt x="17" y="30"/>
                    <a:pt x="17" y="30"/>
                  </a:cubicBezTo>
                  <a:cubicBezTo>
                    <a:pt x="17" y="30"/>
                    <a:pt x="16" y="29"/>
                    <a:pt x="16" y="29"/>
                  </a:cubicBezTo>
                  <a:cubicBezTo>
                    <a:pt x="16" y="29"/>
                    <a:pt x="16" y="29"/>
                    <a:pt x="16" y="29"/>
                  </a:cubicBezTo>
                  <a:cubicBezTo>
                    <a:pt x="16" y="29"/>
                    <a:pt x="16" y="29"/>
                    <a:pt x="16" y="29"/>
                  </a:cubicBezTo>
                  <a:cubicBezTo>
                    <a:pt x="16" y="29"/>
                    <a:pt x="16" y="29"/>
                    <a:pt x="16" y="28"/>
                  </a:cubicBezTo>
                  <a:cubicBezTo>
                    <a:pt x="16" y="28"/>
                    <a:pt x="16" y="28"/>
                    <a:pt x="16" y="28"/>
                  </a:cubicBezTo>
                  <a:cubicBezTo>
                    <a:pt x="16" y="28"/>
                    <a:pt x="16" y="28"/>
                    <a:pt x="16" y="28"/>
                  </a:cubicBezTo>
                  <a:cubicBezTo>
                    <a:pt x="15" y="28"/>
                    <a:pt x="15" y="28"/>
                    <a:pt x="15" y="28"/>
                  </a:cubicBezTo>
                  <a:cubicBezTo>
                    <a:pt x="15" y="28"/>
                    <a:pt x="15" y="28"/>
                    <a:pt x="15" y="28"/>
                  </a:cubicBezTo>
                  <a:cubicBezTo>
                    <a:pt x="15" y="28"/>
                    <a:pt x="15" y="28"/>
                    <a:pt x="15" y="28"/>
                  </a:cubicBezTo>
                  <a:cubicBezTo>
                    <a:pt x="15" y="28"/>
                    <a:pt x="15" y="28"/>
                    <a:pt x="15" y="28"/>
                  </a:cubicBezTo>
                  <a:cubicBezTo>
                    <a:pt x="15" y="28"/>
                    <a:pt x="15" y="28"/>
                    <a:pt x="15" y="28"/>
                  </a:cubicBezTo>
                  <a:cubicBezTo>
                    <a:pt x="15" y="27"/>
                    <a:pt x="15" y="27"/>
                    <a:pt x="14" y="27"/>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3" y="28"/>
                    <a:pt x="13" y="28"/>
                    <a:pt x="13" y="28"/>
                  </a:cubicBezTo>
                  <a:cubicBezTo>
                    <a:pt x="13" y="28"/>
                    <a:pt x="13" y="28"/>
                    <a:pt x="13" y="28"/>
                  </a:cubicBezTo>
                  <a:cubicBezTo>
                    <a:pt x="13" y="28"/>
                    <a:pt x="13" y="28"/>
                    <a:pt x="13" y="28"/>
                  </a:cubicBezTo>
                  <a:cubicBezTo>
                    <a:pt x="13" y="29"/>
                    <a:pt x="13" y="29"/>
                    <a:pt x="13" y="29"/>
                  </a:cubicBezTo>
                  <a:cubicBezTo>
                    <a:pt x="13" y="29"/>
                    <a:pt x="13" y="29"/>
                    <a:pt x="13" y="29"/>
                  </a:cubicBezTo>
                  <a:cubicBezTo>
                    <a:pt x="14" y="29"/>
                    <a:pt x="14" y="29"/>
                    <a:pt x="14" y="29"/>
                  </a:cubicBezTo>
                  <a:cubicBezTo>
                    <a:pt x="14" y="29"/>
                    <a:pt x="14" y="30"/>
                    <a:pt x="14" y="30"/>
                  </a:cubicBezTo>
                  <a:cubicBezTo>
                    <a:pt x="14" y="30"/>
                    <a:pt x="14" y="30"/>
                    <a:pt x="14" y="30"/>
                  </a:cubicBezTo>
                  <a:cubicBezTo>
                    <a:pt x="14" y="30"/>
                    <a:pt x="14" y="30"/>
                    <a:pt x="15" y="31"/>
                  </a:cubicBezTo>
                  <a:cubicBezTo>
                    <a:pt x="15" y="31"/>
                    <a:pt x="15" y="31"/>
                    <a:pt x="15" y="31"/>
                  </a:cubicBezTo>
                  <a:cubicBezTo>
                    <a:pt x="15" y="31"/>
                    <a:pt x="15" y="31"/>
                    <a:pt x="15" y="31"/>
                  </a:cubicBezTo>
                  <a:cubicBezTo>
                    <a:pt x="15" y="31"/>
                    <a:pt x="15" y="31"/>
                    <a:pt x="15" y="31"/>
                  </a:cubicBezTo>
                  <a:cubicBezTo>
                    <a:pt x="15" y="32"/>
                    <a:pt x="15" y="31"/>
                    <a:pt x="15" y="32"/>
                  </a:cubicBezTo>
                  <a:cubicBezTo>
                    <a:pt x="16" y="32"/>
                    <a:pt x="16" y="32"/>
                    <a:pt x="16" y="32"/>
                  </a:cubicBezTo>
                  <a:cubicBezTo>
                    <a:pt x="16" y="32"/>
                    <a:pt x="16" y="32"/>
                    <a:pt x="16" y="33"/>
                  </a:cubicBezTo>
                  <a:cubicBezTo>
                    <a:pt x="16" y="33"/>
                    <a:pt x="16" y="33"/>
                    <a:pt x="17" y="33"/>
                  </a:cubicBezTo>
                  <a:cubicBezTo>
                    <a:pt x="17" y="33"/>
                    <a:pt x="17" y="33"/>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8" y="34"/>
                    <a:pt x="18" y="34"/>
                    <a:pt x="18" y="34"/>
                  </a:cubicBezTo>
                  <a:cubicBezTo>
                    <a:pt x="18" y="34"/>
                    <a:pt x="18" y="34"/>
                    <a:pt x="18" y="34"/>
                  </a:cubicBezTo>
                  <a:cubicBezTo>
                    <a:pt x="18" y="33"/>
                    <a:pt x="18" y="33"/>
                    <a:pt x="18" y="33"/>
                  </a:cubicBezTo>
                  <a:cubicBezTo>
                    <a:pt x="18" y="33"/>
                    <a:pt x="18" y="33"/>
                    <a:pt x="18" y="33"/>
                  </a:cubicBezTo>
                  <a:cubicBezTo>
                    <a:pt x="18" y="33"/>
                    <a:pt x="18" y="33"/>
                    <a:pt x="18" y="33"/>
                  </a:cubicBezTo>
                  <a:cubicBezTo>
                    <a:pt x="18" y="32"/>
                    <a:pt x="18" y="32"/>
                    <a:pt x="18" y="32"/>
                  </a:cubicBezTo>
                  <a:cubicBezTo>
                    <a:pt x="18" y="32"/>
                    <a:pt x="18" y="32"/>
                    <a:pt x="18" y="32"/>
                  </a:cubicBezTo>
                  <a:cubicBezTo>
                    <a:pt x="18" y="32"/>
                    <a:pt x="18" y="32"/>
                    <a:pt x="18" y="32"/>
                  </a:cubicBezTo>
                  <a:cubicBezTo>
                    <a:pt x="18" y="32"/>
                    <a:pt x="18" y="32"/>
                    <a:pt x="18" y="32"/>
                  </a:cubicBezTo>
                  <a:cubicBezTo>
                    <a:pt x="18" y="31"/>
                    <a:pt x="18" y="31"/>
                    <a:pt x="18" y="31"/>
                  </a:cubicBezTo>
                  <a:cubicBezTo>
                    <a:pt x="18" y="31"/>
                    <a:pt x="18" y="31"/>
                    <a:pt x="18" y="31"/>
                  </a:cubicBezTo>
                  <a:close/>
                  <a:moveTo>
                    <a:pt x="203" y="20"/>
                  </a:moveTo>
                  <a:cubicBezTo>
                    <a:pt x="203" y="20"/>
                    <a:pt x="203" y="20"/>
                    <a:pt x="203" y="20"/>
                  </a:cubicBezTo>
                  <a:cubicBezTo>
                    <a:pt x="203" y="20"/>
                    <a:pt x="203" y="20"/>
                    <a:pt x="203" y="20"/>
                  </a:cubicBezTo>
                  <a:cubicBezTo>
                    <a:pt x="203" y="20"/>
                    <a:pt x="203" y="20"/>
                    <a:pt x="203" y="20"/>
                  </a:cubicBezTo>
                  <a:cubicBezTo>
                    <a:pt x="203" y="19"/>
                    <a:pt x="203" y="19"/>
                    <a:pt x="203" y="19"/>
                  </a:cubicBezTo>
                  <a:cubicBezTo>
                    <a:pt x="203" y="19"/>
                    <a:pt x="203" y="19"/>
                    <a:pt x="203" y="19"/>
                  </a:cubicBezTo>
                  <a:cubicBezTo>
                    <a:pt x="203" y="19"/>
                    <a:pt x="203" y="19"/>
                    <a:pt x="203" y="20"/>
                  </a:cubicBezTo>
                  <a:cubicBezTo>
                    <a:pt x="203" y="20"/>
                    <a:pt x="203" y="20"/>
                    <a:pt x="203" y="20"/>
                  </a:cubicBezTo>
                  <a:close/>
                  <a:moveTo>
                    <a:pt x="203" y="13"/>
                  </a:moveTo>
                  <a:cubicBezTo>
                    <a:pt x="203" y="14"/>
                    <a:pt x="204" y="14"/>
                    <a:pt x="204" y="14"/>
                  </a:cubicBezTo>
                  <a:cubicBezTo>
                    <a:pt x="204" y="14"/>
                    <a:pt x="204" y="14"/>
                    <a:pt x="204" y="14"/>
                  </a:cubicBezTo>
                  <a:cubicBezTo>
                    <a:pt x="204" y="15"/>
                    <a:pt x="204" y="15"/>
                    <a:pt x="204" y="15"/>
                  </a:cubicBezTo>
                  <a:cubicBezTo>
                    <a:pt x="204" y="15"/>
                    <a:pt x="204" y="15"/>
                    <a:pt x="204" y="15"/>
                  </a:cubicBezTo>
                  <a:cubicBezTo>
                    <a:pt x="204" y="15"/>
                    <a:pt x="204" y="15"/>
                    <a:pt x="204" y="15"/>
                  </a:cubicBezTo>
                  <a:cubicBezTo>
                    <a:pt x="205" y="15"/>
                    <a:pt x="205" y="15"/>
                    <a:pt x="205" y="14"/>
                  </a:cubicBezTo>
                  <a:cubicBezTo>
                    <a:pt x="205" y="14"/>
                    <a:pt x="204" y="14"/>
                    <a:pt x="204" y="14"/>
                  </a:cubicBezTo>
                  <a:cubicBezTo>
                    <a:pt x="204" y="14"/>
                    <a:pt x="204" y="14"/>
                    <a:pt x="204" y="14"/>
                  </a:cubicBezTo>
                  <a:cubicBezTo>
                    <a:pt x="204" y="13"/>
                    <a:pt x="204" y="13"/>
                    <a:pt x="204" y="13"/>
                  </a:cubicBezTo>
                  <a:cubicBezTo>
                    <a:pt x="203" y="13"/>
                    <a:pt x="203" y="13"/>
                    <a:pt x="203" y="13"/>
                  </a:cubicBezTo>
                  <a:cubicBezTo>
                    <a:pt x="203" y="13"/>
                    <a:pt x="203" y="13"/>
                    <a:pt x="203" y="13"/>
                  </a:cubicBezTo>
                  <a:close/>
                  <a:moveTo>
                    <a:pt x="212" y="12"/>
                  </a:moveTo>
                  <a:cubicBezTo>
                    <a:pt x="212" y="12"/>
                    <a:pt x="212" y="12"/>
                    <a:pt x="212" y="11"/>
                  </a:cubicBezTo>
                  <a:cubicBezTo>
                    <a:pt x="212" y="11"/>
                    <a:pt x="211" y="11"/>
                    <a:pt x="211" y="11"/>
                  </a:cubicBezTo>
                  <a:cubicBezTo>
                    <a:pt x="211" y="11"/>
                    <a:pt x="211" y="10"/>
                    <a:pt x="211" y="11"/>
                  </a:cubicBezTo>
                  <a:cubicBezTo>
                    <a:pt x="211" y="11"/>
                    <a:pt x="211" y="11"/>
                    <a:pt x="211" y="11"/>
                  </a:cubicBezTo>
                  <a:cubicBezTo>
                    <a:pt x="211" y="12"/>
                    <a:pt x="211" y="12"/>
                    <a:pt x="212" y="12"/>
                  </a:cubicBezTo>
                  <a:close/>
                  <a:moveTo>
                    <a:pt x="212" y="11"/>
                  </a:moveTo>
                  <a:cubicBezTo>
                    <a:pt x="212" y="11"/>
                    <a:pt x="212" y="11"/>
                    <a:pt x="212" y="11"/>
                  </a:cubicBezTo>
                  <a:cubicBezTo>
                    <a:pt x="212" y="11"/>
                    <a:pt x="212" y="11"/>
                    <a:pt x="212" y="10"/>
                  </a:cubicBezTo>
                  <a:cubicBezTo>
                    <a:pt x="212" y="10"/>
                    <a:pt x="212" y="10"/>
                    <a:pt x="212" y="10"/>
                  </a:cubicBezTo>
                  <a:cubicBezTo>
                    <a:pt x="212" y="10"/>
                    <a:pt x="212" y="10"/>
                    <a:pt x="213" y="10"/>
                  </a:cubicBezTo>
                  <a:cubicBezTo>
                    <a:pt x="213" y="10"/>
                    <a:pt x="213" y="9"/>
                    <a:pt x="213" y="9"/>
                  </a:cubicBezTo>
                  <a:cubicBezTo>
                    <a:pt x="213" y="9"/>
                    <a:pt x="213" y="9"/>
                    <a:pt x="213" y="9"/>
                  </a:cubicBezTo>
                  <a:cubicBezTo>
                    <a:pt x="213" y="8"/>
                    <a:pt x="213" y="8"/>
                    <a:pt x="213" y="8"/>
                  </a:cubicBezTo>
                  <a:cubicBezTo>
                    <a:pt x="213" y="8"/>
                    <a:pt x="212" y="7"/>
                    <a:pt x="212" y="7"/>
                  </a:cubicBezTo>
                  <a:cubicBezTo>
                    <a:pt x="212" y="7"/>
                    <a:pt x="212" y="7"/>
                    <a:pt x="212" y="7"/>
                  </a:cubicBezTo>
                  <a:cubicBezTo>
                    <a:pt x="212" y="7"/>
                    <a:pt x="212" y="8"/>
                    <a:pt x="212" y="8"/>
                  </a:cubicBezTo>
                  <a:cubicBezTo>
                    <a:pt x="212" y="8"/>
                    <a:pt x="212" y="8"/>
                    <a:pt x="212" y="8"/>
                  </a:cubicBezTo>
                  <a:cubicBezTo>
                    <a:pt x="212" y="8"/>
                    <a:pt x="212" y="9"/>
                    <a:pt x="212" y="9"/>
                  </a:cubicBezTo>
                  <a:cubicBezTo>
                    <a:pt x="212" y="9"/>
                    <a:pt x="212" y="9"/>
                    <a:pt x="212" y="9"/>
                  </a:cubicBezTo>
                  <a:cubicBezTo>
                    <a:pt x="212" y="9"/>
                    <a:pt x="212" y="9"/>
                    <a:pt x="212" y="9"/>
                  </a:cubicBezTo>
                  <a:cubicBezTo>
                    <a:pt x="212" y="10"/>
                    <a:pt x="212" y="10"/>
                    <a:pt x="212" y="10"/>
                  </a:cubicBezTo>
                  <a:cubicBezTo>
                    <a:pt x="212" y="10"/>
                    <a:pt x="211" y="10"/>
                    <a:pt x="212" y="11"/>
                  </a:cubicBezTo>
                  <a:close/>
                  <a:moveTo>
                    <a:pt x="212" y="12"/>
                  </a:moveTo>
                  <a:cubicBezTo>
                    <a:pt x="212" y="12"/>
                    <a:pt x="212" y="13"/>
                    <a:pt x="212" y="13"/>
                  </a:cubicBezTo>
                  <a:cubicBezTo>
                    <a:pt x="213" y="13"/>
                    <a:pt x="213" y="12"/>
                    <a:pt x="213" y="12"/>
                  </a:cubicBezTo>
                  <a:cubicBezTo>
                    <a:pt x="212" y="12"/>
                    <a:pt x="212" y="12"/>
                    <a:pt x="212" y="12"/>
                  </a:cubicBezTo>
                  <a:close/>
                  <a:moveTo>
                    <a:pt x="214" y="41"/>
                  </a:moveTo>
                  <a:cubicBezTo>
                    <a:pt x="214" y="41"/>
                    <a:pt x="214" y="41"/>
                    <a:pt x="215" y="41"/>
                  </a:cubicBezTo>
                  <a:cubicBezTo>
                    <a:pt x="215" y="41"/>
                    <a:pt x="215" y="41"/>
                    <a:pt x="215" y="41"/>
                  </a:cubicBezTo>
                  <a:cubicBezTo>
                    <a:pt x="215" y="41"/>
                    <a:pt x="215" y="41"/>
                    <a:pt x="215" y="41"/>
                  </a:cubicBezTo>
                  <a:cubicBezTo>
                    <a:pt x="215" y="41"/>
                    <a:pt x="215" y="41"/>
                    <a:pt x="215" y="41"/>
                  </a:cubicBezTo>
                  <a:cubicBezTo>
                    <a:pt x="215" y="40"/>
                    <a:pt x="215" y="40"/>
                    <a:pt x="215" y="40"/>
                  </a:cubicBezTo>
                  <a:cubicBezTo>
                    <a:pt x="215" y="40"/>
                    <a:pt x="215" y="40"/>
                    <a:pt x="215" y="40"/>
                  </a:cubicBezTo>
                  <a:cubicBezTo>
                    <a:pt x="215" y="40"/>
                    <a:pt x="215" y="40"/>
                    <a:pt x="215" y="40"/>
                  </a:cubicBezTo>
                  <a:cubicBezTo>
                    <a:pt x="215" y="39"/>
                    <a:pt x="215" y="39"/>
                    <a:pt x="215" y="39"/>
                  </a:cubicBezTo>
                  <a:cubicBezTo>
                    <a:pt x="215" y="39"/>
                    <a:pt x="215" y="39"/>
                    <a:pt x="215" y="39"/>
                  </a:cubicBezTo>
                  <a:cubicBezTo>
                    <a:pt x="214" y="40"/>
                    <a:pt x="214" y="40"/>
                    <a:pt x="214" y="40"/>
                  </a:cubicBezTo>
                  <a:cubicBezTo>
                    <a:pt x="214" y="40"/>
                    <a:pt x="214" y="40"/>
                    <a:pt x="214" y="40"/>
                  </a:cubicBezTo>
                  <a:cubicBezTo>
                    <a:pt x="214" y="40"/>
                    <a:pt x="214" y="40"/>
                    <a:pt x="214" y="41"/>
                  </a:cubicBezTo>
                  <a:cubicBezTo>
                    <a:pt x="214" y="41"/>
                    <a:pt x="214" y="41"/>
                    <a:pt x="214" y="41"/>
                  </a:cubicBezTo>
                  <a:close/>
                  <a:moveTo>
                    <a:pt x="215" y="42"/>
                  </a:moveTo>
                  <a:cubicBezTo>
                    <a:pt x="215" y="42"/>
                    <a:pt x="216" y="42"/>
                    <a:pt x="215" y="42"/>
                  </a:cubicBezTo>
                  <a:cubicBezTo>
                    <a:pt x="215" y="42"/>
                    <a:pt x="215" y="42"/>
                    <a:pt x="215" y="42"/>
                  </a:cubicBezTo>
                  <a:cubicBezTo>
                    <a:pt x="215" y="42"/>
                    <a:pt x="215" y="42"/>
                    <a:pt x="215" y="42"/>
                  </a:cubicBezTo>
                  <a:cubicBezTo>
                    <a:pt x="215" y="42"/>
                    <a:pt x="215" y="42"/>
                    <a:pt x="215" y="42"/>
                  </a:cubicBezTo>
                  <a:cubicBezTo>
                    <a:pt x="215" y="42"/>
                    <a:pt x="215" y="42"/>
                    <a:pt x="215" y="42"/>
                  </a:cubicBezTo>
                  <a:cubicBezTo>
                    <a:pt x="215" y="42"/>
                    <a:pt x="215" y="42"/>
                    <a:pt x="215" y="42"/>
                  </a:cubicBezTo>
                  <a:cubicBezTo>
                    <a:pt x="215" y="42"/>
                    <a:pt x="215" y="42"/>
                    <a:pt x="215" y="42"/>
                  </a:cubicBezTo>
                  <a:cubicBezTo>
                    <a:pt x="215" y="43"/>
                    <a:pt x="215" y="43"/>
                    <a:pt x="215" y="43"/>
                  </a:cubicBezTo>
                  <a:cubicBezTo>
                    <a:pt x="215" y="43"/>
                    <a:pt x="215" y="43"/>
                    <a:pt x="215" y="43"/>
                  </a:cubicBezTo>
                  <a:cubicBezTo>
                    <a:pt x="215" y="43"/>
                    <a:pt x="215" y="43"/>
                    <a:pt x="215" y="43"/>
                  </a:cubicBezTo>
                  <a:cubicBezTo>
                    <a:pt x="215" y="43"/>
                    <a:pt x="215" y="43"/>
                    <a:pt x="215" y="43"/>
                  </a:cubicBezTo>
                  <a:cubicBezTo>
                    <a:pt x="215" y="43"/>
                    <a:pt x="216" y="43"/>
                    <a:pt x="216" y="43"/>
                  </a:cubicBezTo>
                  <a:cubicBezTo>
                    <a:pt x="216" y="43"/>
                    <a:pt x="215" y="43"/>
                    <a:pt x="215" y="42"/>
                  </a:cubicBezTo>
                  <a:close/>
                  <a:moveTo>
                    <a:pt x="206" y="52"/>
                  </a:moveTo>
                  <a:cubicBezTo>
                    <a:pt x="206" y="52"/>
                    <a:pt x="206" y="52"/>
                    <a:pt x="206" y="52"/>
                  </a:cubicBezTo>
                  <a:cubicBezTo>
                    <a:pt x="206" y="53"/>
                    <a:pt x="207" y="53"/>
                    <a:pt x="207" y="53"/>
                  </a:cubicBezTo>
                  <a:cubicBezTo>
                    <a:pt x="207" y="53"/>
                    <a:pt x="207" y="53"/>
                    <a:pt x="207" y="53"/>
                  </a:cubicBezTo>
                  <a:cubicBezTo>
                    <a:pt x="207" y="54"/>
                    <a:pt x="207" y="54"/>
                    <a:pt x="207" y="54"/>
                  </a:cubicBezTo>
                  <a:cubicBezTo>
                    <a:pt x="207" y="54"/>
                    <a:pt x="207" y="54"/>
                    <a:pt x="207" y="54"/>
                  </a:cubicBezTo>
                  <a:cubicBezTo>
                    <a:pt x="207" y="54"/>
                    <a:pt x="207" y="54"/>
                    <a:pt x="207" y="54"/>
                  </a:cubicBezTo>
                  <a:cubicBezTo>
                    <a:pt x="207" y="54"/>
                    <a:pt x="207" y="54"/>
                    <a:pt x="207" y="54"/>
                  </a:cubicBezTo>
                  <a:cubicBezTo>
                    <a:pt x="207" y="54"/>
                    <a:pt x="207" y="54"/>
                    <a:pt x="207" y="54"/>
                  </a:cubicBezTo>
                  <a:cubicBezTo>
                    <a:pt x="207" y="54"/>
                    <a:pt x="207" y="54"/>
                    <a:pt x="207" y="54"/>
                  </a:cubicBezTo>
                  <a:cubicBezTo>
                    <a:pt x="207" y="53"/>
                    <a:pt x="207" y="53"/>
                    <a:pt x="207" y="53"/>
                  </a:cubicBezTo>
                  <a:cubicBezTo>
                    <a:pt x="207" y="53"/>
                    <a:pt x="207" y="53"/>
                    <a:pt x="207" y="52"/>
                  </a:cubicBezTo>
                  <a:cubicBezTo>
                    <a:pt x="207" y="52"/>
                    <a:pt x="207" y="52"/>
                    <a:pt x="207" y="52"/>
                  </a:cubicBezTo>
                  <a:cubicBezTo>
                    <a:pt x="207" y="52"/>
                    <a:pt x="207" y="52"/>
                    <a:pt x="207" y="52"/>
                  </a:cubicBezTo>
                  <a:cubicBezTo>
                    <a:pt x="207" y="51"/>
                    <a:pt x="207" y="51"/>
                    <a:pt x="207" y="51"/>
                  </a:cubicBezTo>
                  <a:cubicBezTo>
                    <a:pt x="207" y="51"/>
                    <a:pt x="207" y="51"/>
                    <a:pt x="207" y="51"/>
                  </a:cubicBezTo>
                  <a:cubicBezTo>
                    <a:pt x="207" y="51"/>
                    <a:pt x="207" y="51"/>
                    <a:pt x="207" y="51"/>
                  </a:cubicBezTo>
                  <a:cubicBezTo>
                    <a:pt x="207" y="51"/>
                    <a:pt x="207" y="51"/>
                    <a:pt x="207" y="51"/>
                  </a:cubicBezTo>
                  <a:cubicBezTo>
                    <a:pt x="207" y="51"/>
                    <a:pt x="206" y="51"/>
                    <a:pt x="206" y="51"/>
                  </a:cubicBezTo>
                  <a:cubicBezTo>
                    <a:pt x="206" y="51"/>
                    <a:pt x="206" y="51"/>
                    <a:pt x="206" y="51"/>
                  </a:cubicBezTo>
                  <a:cubicBezTo>
                    <a:pt x="206" y="51"/>
                    <a:pt x="206" y="51"/>
                    <a:pt x="206" y="51"/>
                  </a:cubicBezTo>
                  <a:cubicBezTo>
                    <a:pt x="206" y="51"/>
                    <a:pt x="206" y="51"/>
                    <a:pt x="206" y="51"/>
                  </a:cubicBezTo>
                  <a:cubicBezTo>
                    <a:pt x="206" y="51"/>
                    <a:pt x="206" y="51"/>
                    <a:pt x="206" y="51"/>
                  </a:cubicBezTo>
                  <a:cubicBezTo>
                    <a:pt x="206" y="52"/>
                    <a:pt x="206" y="52"/>
                    <a:pt x="206" y="52"/>
                  </a:cubicBezTo>
                  <a:close/>
                  <a:moveTo>
                    <a:pt x="206" y="50"/>
                  </a:moveTo>
                  <a:cubicBezTo>
                    <a:pt x="206" y="50"/>
                    <a:pt x="206" y="50"/>
                    <a:pt x="206" y="50"/>
                  </a:cubicBezTo>
                  <a:cubicBezTo>
                    <a:pt x="206" y="50"/>
                    <a:pt x="206" y="51"/>
                    <a:pt x="206" y="51"/>
                  </a:cubicBezTo>
                  <a:cubicBezTo>
                    <a:pt x="206" y="51"/>
                    <a:pt x="206" y="50"/>
                    <a:pt x="207" y="50"/>
                  </a:cubicBezTo>
                  <a:cubicBezTo>
                    <a:pt x="207" y="50"/>
                    <a:pt x="207" y="50"/>
                    <a:pt x="207" y="50"/>
                  </a:cubicBezTo>
                  <a:cubicBezTo>
                    <a:pt x="207" y="50"/>
                    <a:pt x="207" y="50"/>
                    <a:pt x="208" y="50"/>
                  </a:cubicBezTo>
                  <a:cubicBezTo>
                    <a:pt x="208" y="50"/>
                    <a:pt x="208" y="50"/>
                    <a:pt x="208" y="50"/>
                  </a:cubicBezTo>
                  <a:cubicBezTo>
                    <a:pt x="208" y="50"/>
                    <a:pt x="208" y="50"/>
                    <a:pt x="208" y="50"/>
                  </a:cubicBezTo>
                  <a:cubicBezTo>
                    <a:pt x="209" y="50"/>
                    <a:pt x="209" y="50"/>
                    <a:pt x="209" y="50"/>
                  </a:cubicBezTo>
                  <a:cubicBezTo>
                    <a:pt x="209" y="50"/>
                    <a:pt x="209" y="50"/>
                    <a:pt x="209" y="50"/>
                  </a:cubicBezTo>
                  <a:cubicBezTo>
                    <a:pt x="209" y="50"/>
                    <a:pt x="208" y="50"/>
                    <a:pt x="208" y="50"/>
                  </a:cubicBezTo>
                  <a:cubicBezTo>
                    <a:pt x="208" y="50"/>
                    <a:pt x="208" y="50"/>
                    <a:pt x="208" y="50"/>
                  </a:cubicBezTo>
                  <a:cubicBezTo>
                    <a:pt x="208" y="50"/>
                    <a:pt x="208" y="50"/>
                    <a:pt x="208" y="50"/>
                  </a:cubicBezTo>
                  <a:cubicBezTo>
                    <a:pt x="208" y="50"/>
                    <a:pt x="207" y="50"/>
                    <a:pt x="207" y="50"/>
                  </a:cubicBezTo>
                  <a:cubicBezTo>
                    <a:pt x="207" y="50"/>
                    <a:pt x="207" y="50"/>
                    <a:pt x="206" y="50"/>
                  </a:cubicBezTo>
                  <a:cubicBezTo>
                    <a:pt x="206" y="50"/>
                    <a:pt x="206" y="50"/>
                    <a:pt x="206" y="50"/>
                  </a:cubicBezTo>
                  <a:cubicBezTo>
                    <a:pt x="206" y="50"/>
                    <a:pt x="206" y="50"/>
                    <a:pt x="205" y="50"/>
                  </a:cubicBezTo>
                  <a:cubicBezTo>
                    <a:pt x="205" y="50"/>
                    <a:pt x="205" y="50"/>
                    <a:pt x="205" y="50"/>
                  </a:cubicBezTo>
                  <a:cubicBezTo>
                    <a:pt x="205" y="50"/>
                    <a:pt x="205" y="50"/>
                    <a:pt x="205" y="50"/>
                  </a:cubicBezTo>
                  <a:cubicBezTo>
                    <a:pt x="204" y="50"/>
                    <a:pt x="204" y="50"/>
                    <a:pt x="204" y="50"/>
                  </a:cubicBezTo>
                  <a:cubicBezTo>
                    <a:pt x="204" y="50"/>
                    <a:pt x="204" y="50"/>
                    <a:pt x="204" y="50"/>
                  </a:cubicBezTo>
                  <a:cubicBezTo>
                    <a:pt x="204" y="50"/>
                    <a:pt x="204" y="50"/>
                    <a:pt x="204" y="50"/>
                  </a:cubicBezTo>
                  <a:cubicBezTo>
                    <a:pt x="204" y="50"/>
                    <a:pt x="203" y="50"/>
                    <a:pt x="203" y="50"/>
                  </a:cubicBezTo>
                  <a:cubicBezTo>
                    <a:pt x="203" y="50"/>
                    <a:pt x="203" y="49"/>
                    <a:pt x="203" y="49"/>
                  </a:cubicBezTo>
                  <a:cubicBezTo>
                    <a:pt x="203" y="49"/>
                    <a:pt x="203" y="49"/>
                    <a:pt x="203" y="49"/>
                  </a:cubicBezTo>
                  <a:cubicBezTo>
                    <a:pt x="203" y="49"/>
                    <a:pt x="203" y="49"/>
                    <a:pt x="203" y="50"/>
                  </a:cubicBezTo>
                  <a:cubicBezTo>
                    <a:pt x="203" y="50"/>
                    <a:pt x="203" y="50"/>
                    <a:pt x="203" y="50"/>
                  </a:cubicBezTo>
                  <a:cubicBezTo>
                    <a:pt x="203" y="50"/>
                    <a:pt x="203" y="49"/>
                    <a:pt x="203" y="49"/>
                  </a:cubicBezTo>
                  <a:cubicBezTo>
                    <a:pt x="203" y="49"/>
                    <a:pt x="203" y="50"/>
                    <a:pt x="203" y="50"/>
                  </a:cubicBezTo>
                  <a:cubicBezTo>
                    <a:pt x="202" y="50"/>
                    <a:pt x="202" y="50"/>
                    <a:pt x="203" y="50"/>
                  </a:cubicBezTo>
                  <a:cubicBezTo>
                    <a:pt x="203" y="50"/>
                    <a:pt x="203" y="50"/>
                    <a:pt x="203" y="50"/>
                  </a:cubicBezTo>
                  <a:cubicBezTo>
                    <a:pt x="203" y="50"/>
                    <a:pt x="203" y="50"/>
                    <a:pt x="203" y="50"/>
                  </a:cubicBezTo>
                  <a:cubicBezTo>
                    <a:pt x="203" y="50"/>
                    <a:pt x="203" y="50"/>
                    <a:pt x="203" y="50"/>
                  </a:cubicBezTo>
                  <a:cubicBezTo>
                    <a:pt x="203" y="50"/>
                    <a:pt x="203" y="50"/>
                    <a:pt x="203" y="50"/>
                  </a:cubicBezTo>
                  <a:cubicBezTo>
                    <a:pt x="203" y="50"/>
                    <a:pt x="203" y="50"/>
                    <a:pt x="203" y="50"/>
                  </a:cubicBezTo>
                  <a:cubicBezTo>
                    <a:pt x="203" y="51"/>
                    <a:pt x="203" y="51"/>
                    <a:pt x="203" y="51"/>
                  </a:cubicBezTo>
                  <a:cubicBezTo>
                    <a:pt x="203" y="51"/>
                    <a:pt x="203" y="50"/>
                    <a:pt x="203" y="50"/>
                  </a:cubicBezTo>
                  <a:cubicBezTo>
                    <a:pt x="203" y="50"/>
                    <a:pt x="203" y="50"/>
                    <a:pt x="204" y="51"/>
                  </a:cubicBezTo>
                  <a:cubicBezTo>
                    <a:pt x="204" y="51"/>
                    <a:pt x="204" y="51"/>
                    <a:pt x="204" y="51"/>
                  </a:cubicBezTo>
                  <a:cubicBezTo>
                    <a:pt x="204" y="51"/>
                    <a:pt x="204" y="51"/>
                    <a:pt x="204" y="50"/>
                  </a:cubicBezTo>
                  <a:cubicBezTo>
                    <a:pt x="204" y="50"/>
                    <a:pt x="204" y="50"/>
                    <a:pt x="204" y="50"/>
                  </a:cubicBezTo>
                  <a:cubicBezTo>
                    <a:pt x="204" y="50"/>
                    <a:pt x="205" y="50"/>
                    <a:pt x="205" y="50"/>
                  </a:cubicBezTo>
                  <a:cubicBezTo>
                    <a:pt x="205" y="50"/>
                    <a:pt x="205" y="50"/>
                    <a:pt x="205" y="50"/>
                  </a:cubicBezTo>
                  <a:cubicBezTo>
                    <a:pt x="205" y="50"/>
                    <a:pt x="205" y="50"/>
                    <a:pt x="206" y="50"/>
                  </a:cubicBezTo>
                  <a:cubicBezTo>
                    <a:pt x="206" y="50"/>
                    <a:pt x="206" y="50"/>
                    <a:pt x="206" y="50"/>
                  </a:cubicBezTo>
                  <a:close/>
                  <a:moveTo>
                    <a:pt x="202" y="50"/>
                  </a:moveTo>
                  <a:cubicBezTo>
                    <a:pt x="202" y="49"/>
                    <a:pt x="202" y="49"/>
                    <a:pt x="202" y="49"/>
                  </a:cubicBezTo>
                  <a:cubicBezTo>
                    <a:pt x="202" y="49"/>
                    <a:pt x="202" y="49"/>
                    <a:pt x="202" y="49"/>
                  </a:cubicBezTo>
                  <a:cubicBezTo>
                    <a:pt x="202" y="49"/>
                    <a:pt x="202" y="49"/>
                    <a:pt x="202" y="49"/>
                  </a:cubicBezTo>
                  <a:cubicBezTo>
                    <a:pt x="202" y="49"/>
                    <a:pt x="202" y="49"/>
                    <a:pt x="202" y="49"/>
                  </a:cubicBezTo>
                  <a:cubicBezTo>
                    <a:pt x="202" y="49"/>
                    <a:pt x="202" y="49"/>
                    <a:pt x="202" y="50"/>
                  </a:cubicBezTo>
                  <a:cubicBezTo>
                    <a:pt x="201" y="50"/>
                    <a:pt x="202" y="49"/>
                    <a:pt x="202" y="49"/>
                  </a:cubicBezTo>
                  <a:cubicBezTo>
                    <a:pt x="202" y="49"/>
                    <a:pt x="202" y="49"/>
                    <a:pt x="202" y="49"/>
                  </a:cubicBezTo>
                  <a:cubicBezTo>
                    <a:pt x="202" y="49"/>
                    <a:pt x="202" y="49"/>
                    <a:pt x="201" y="49"/>
                  </a:cubicBezTo>
                  <a:cubicBezTo>
                    <a:pt x="201" y="49"/>
                    <a:pt x="201" y="49"/>
                    <a:pt x="201" y="49"/>
                  </a:cubicBezTo>
                  <a:cubicBezTo>
                    <a:pt x="201" y="49"/>
                    <a:pt x="201" y="49"/>
                    <a:pt x="201" y="49"/>
                  </a:cubicBezTo>
                  <a:cubicBezTo>
                    <a:pt x="201" y="49"/>
                    <a:pt x="201" y="49"/>
                    <a:pt x="201" y="49"/>
                  </a:cubicBezTo>
                  <a:cubicBezTo>
                    <a:pt x="201" y="49"/>
                    <a:pt x="201" y="49"/>
                    <a:pt x="201" y="49"/>
                  </a:cubicBezTo>
                  <a:cubicBezTo>
                    <a:pt x="201" y="49"/>
                    <a:pt x="201" y="49"/>
                    <a:pt x="201" y="49"/>
                  </a:cubicBezTo>
                  <a:cubicBezTo>
                    <a:pt x="201" y="49"/>
                    <a:pt x="201" y="49"/>
                    <a:pt x="200" y="49"/>
                  </a:cubicBezTo>
                  <a:cubicBezTo>
                    <a:pt x="200" y="49"/>
                    <a:pt x="200" y="49"/>
                    <a:pt x="200" y="49"/>
                  </a:cubicBezTo>
                  <a:cubicBezTo>
                    <a:pt x="200" y="49"/>
                    <a:pt x="200" y="49"/>
                    <a:pt x="200" y="49"/>
                  </a:cubicBezTo>
                  <a:cubicBezTo>
                    <a:pt x="200" y="49"/>
                    <a:pt x="200" y="49"/>
                    <a:pt x="200" y="49"/>
                  </a:cubicBezTo>
                  <a:cubicBezTo>
                    <a:pt x="200" y="49"/>
                    <a:pt x="200" y="49"/>
                    <a:pt x="199" y="49"/>
                  </a:cubicBezTo>
                  <a:cubicBezTo>
                    <a:pt x="199" y="49"/>
                    <a:pt x="199" y="49"/>
                    <a:pt x="199" y="49"/>
                  </a:cubicBezTo>
                  <a:cubicBezTo>
                    <a:pt x="199" y="49"/>
                    <a:pt x="199" y="49"/>
                    <a:pt x="199" y="49"/>
                  </a:cubicBezTo>
                  <a:cubicBezTo>
                    <a:pt x="199" y="49"/>
                    <a:pt x="198" y="49"/>
                    <a:pt x="198" y="49"/>
                  </a:cubicBezTo>
                  <a:cubicBezTo>
                    <a:pt x="198" y="49"/>
                    <a:pt x="197" y="49"/>
                    <a:pt x="197" y="49"/>
                  </a:cubicBezTo>
                  <a:cubicBezTo>
                    <a:pt x="197" y="49"/>
                    <a:pt x="197" y="49"/>
                    <a:pt x="197" y="49"/>
                  </a:cubicBezTo>
                  <a:cubicBezTo>
                    <a:pt x="196" y="49"/>
                    <a:pt x="196" y="49"/>
                    <a:pt x="196" y="49"/>
                  </a:cubicBezTo>
                  <a:cubicBezTo>
                    <a:pt x="196" y="49"/>
                    <a:pt x="196" y="49"/>
                    <a:pt x="196" y="49"/>
                  </a:cubicBezTo>
                  <a:cubicBezTo>
                    <a:pt x="196" y="49"/>
                    <a:pt x="196" y="49"/>
                    <a:pt x="196" y="49"/>
                  </a:cubicBezTo>
                  <a:cubicBezTo>
                    <a:pt x="196" y="50"/>
                    <a:pt x="196" y="50"/>
                    <a:pt x="196" y="50"/>
                  </a:cubicBezTo>
                  <a:cubicBezTo>
                    <a:pt x="196" y="50"/>
                    <a:pt x="196" y="50"/>
                    <a:pt x="196" y="51"/>
                  </a:cubicBezTo>
                  <a:cubicBezTo>
                    <a:pt x="196" y="51"/>
                    <a:pt x="196" y="51"/>
                    <a:pt x="196" y="51"/>
                  </a:cubicBezTo>
                  <a:cubicBezTo>
                    <a:pt x="197" y="51"/>
                    <a:pt x="197" y="51"/>
                    <a:pt x="197" y="51"/>
                  </a:cubicBezTo>
                  <a:cubicBezTo>
                    <a:pt x="197" y="51"/>
                    <a:pt x="198" y="51"/>
                    <a:pt x="198" y="51"/>
                  </a:cubicBezTo>
                  <a:cubicBezTo>
                    <a:pt x="198" y="51"/>
                    <a:pt x="198" y="51"/>
                    <a:pt x="198" y="51"/>
                  </a:cubicBezTo>
                  <a:cubicBezTo>
                    <a:pt x="199" y="50"/>
                    <a:pt x="199" y="50"/>
                    <a:pt x="199" y="50"/>
                  </a:cubicBezTo>
                  <a:cubicBezTo>
                    <a:pt x="199" y="50"/>
                    <a:pt x="199" y="50"/>
                    <a:pt x="199" y="50"/>
                  </a:cubicBezTo>
                  <a:cubicBezTo>
                    <a:pt x="200" y="50"/>
                    <a:pt x="200" y="50"/>
                    <a:pt x="200" y="50"/>
                  </a:cubicBezTo>
                  <a:cubicBezTo>
                    <a:pt x="200" y="51"/>
                    <a:pt x="200" y="51"/>
                    <a:pt x="200" y="50"/>
                  </a:cubicBezTo>
                  <a:cubicBezTo>
                    <a:pt x="200" y="50"/>
                    <a:pt x="201" y="50"/>
                    <a:pt x="201" y="50"/>
                  </a:cubicBezTo>
                  <a:cubicBezTo>
                    <a:pt x="201" y="50"/>
                    <a:pt x="201" y="50"/>
                    <a:pt x="201" y="50"/>
                  </a:cubicBezTo>
                  <a:cubicBezTo>
                    <a:pt x="201" y="50"/>
                    <a:pt x="201" y="50"/>
                    <a:pt x="201" y="50"/>
                  </a:cubicBezTo>
                  <a:cubicBezTo>
                    <a:pt x="201" y="50"/>
                    <a:pt x="201" y="50"/>
                    <a:pt x="201" y="50"/>
                  </a:cubicBezTo>
                  <a:cubicBezTo>
                    <a:pt x="201" y="50"/>
                    <a:pt x="201" y="50"/>
                    <a:pt x="201" y="50"/>
                  </a:cubicBezTo>
                  <a:cubicBezTo>
                    <a:pt x="202" y="50"/>
                    <a:pt x="202" y="50"/>
                    <a:pt x="202" y="50"/>
                  </a:cubicBezTo>
                  <a:cubicBezTo>
                    <a:pt x="202" y="50"/>
                    <a:pt x="202" y="50"/>
                    <a:pt x="202" y="50"/>
                  </a:cubicBezTo>
                  <a:cubicBezTo>
                    <a:pt x="202" y="50"/>
                    <a:pt x="202" y="50"/>
                    <a:pt x="202" y="50"/>
                  </a:cubicBezTo>
                  <a:cubicBezTo>
                    <a:pt x="202" y="49"/>
                    <a:pt x="202" y="50"/>
                    <a:pt x="202" y="50"/>
                  </a:cubicBezTo>
                  <a:close/>
                  <a:moveTo>
                    <a:pt x="216" y="42"/>
                  </a:moveTo>
                  <a:cubicBezTo>
                    <a:pt x="217" y="42"/>
                    <a:pt x="217" y="42"/>
                    <a:pt x="217" y="42"/>
                  </a:cubicBezTo>
                  <a:cubicBezTo>
                    <a:pt x="217" y="42"/>
                    <a:pt x="217" y="42"/>
                    <a:pt x="217" y="43"/>
                  </a:cubicBezTo>
                  <a:cubicBezTo>
                    <a:pt x="216" y="43"/>
                    <a:pt x="217" y="43"/>
                    <a:pt x="217" y="43"/>
                  </a:cubicBezTo>
                  <a:cubicBezTo>
                    <a:pt x="217" y="43"/>
                    <a:pt x="217" y="43"/>
                    <a:pt x="217" y="43"/>
                  </a:cubicBezTo>
                  <a:cubicBezTo>
                    <a:pt x="217" y="43"/>
                    <a:pt x="217" y="43"/>
                    <a:pt x="217" y="43"/>
                  </a:cubicBezTo>
                  <a:cubicBezTo>
                    <a:pt x="217" y="43"/>
                    <a:pt x="218" y="42"/>
                    <a:pt x="218" y="43"/>
                  </a:cubicBezTo>
                  <a:cubicBezTo>
                    <a:pt x="218" y="43"/>
                    <a:pt x="218" y="43"/>
                    <a:pt x="218" y="43"/>
                  </a:cubicBezTo>
                  <a:cubicBezTo>
                    <a:pt x="218" y="43"/>
                    <a:pt x="218" y="43"/>
                    <a:pt x="218" y="43"/>
                  </a:cubicBezTo>
                  <a:cubicBezTo>
                    <a:pt x="218" y="43"/>
                    <a:pt x="218" y="43"/>
                    <a:pt x="218" y="43"/>
                  </a:cubicBezTo>
                  <a:cubicBezTo>
                    <a:pt x="218" y="43"/>
                    <a:pt x="219" y="43"/>
                    <a:pt x="219" y="43"/>
                  </a:cubicBezTo>
                  <a:cubicBezTo>
                    <a:pt x="219" y="43"/>
                    <a:pt x="219" y="43"/>
                    <a:pt x="219" y="43"/>
                  </a:cubicBezTo>
                  <a:cubicBezTo>
                    <a:pt x="219" y="43"/>
                    <a:pt x="219" y="43"/>
                    <a:pt x="219" y="43"/>
                  </a:cubicBezTo>
                  <a:cubicBezTo>
                    <a:pt x="219" y="43"/>
                    <a:pt x="219" y="43"/>
                    <a:pt x="219" y="43"/>
                  </a:cubicBezTo>
                  <a:cubicBezTo>
                    <a:pt x="219" y="43"/>
                    <a:pt x="219" y="42"/>
                    <a:pt x="219" y="42"/>
                  </a:cubicBezTo>
                  <a:cubicBezTo>
                    <a:pt x="219" y="42"/>
                    <a:pt x="219" y="42"/>
                    <a:pt x="218" y="42"/>
                  </a:cubicBezTo>
                  <a:cubicBezTo>
                    <a:pt x="218" y="42"/>
                    <a:pt x="218" y="42"/>
                    <a:pt x="218" y="42"/>
                  </a:cubicBezTo>
                  <a:cubicBezTo>
                    <a:pt x="218" y="42"/>
                    <a:pt x="218" y="42"/>
                    <a:pt x="218" y="42"/>
                  </a:cubicBezTo>
                  <a:cubicBezTo>
                    <a:pt x="218" y="42"/>
                    <a:pt x="218" y="42"/>
                    <a:pt x="218" y="42"/>
                  </a:cubicBezTo>
                  <a:cubicBezTo>
                    <a:pt x="217" y="41"/>
                    <a:pt x="219" y="41"/>
                    <a:pt x="218" y="41"/>
                  </a:cubicBezTo>
                  <a:cubicBezTo>
                    <a:pt x="218" y="41"/>
                    <a:pt x="218" y="40"/>
                    <a:pt x="218" y="40"/>
                  </a:cubicBezTo>
                  <a:cubicBezTo>
                    <a:pt x="218" y="40"/>
                    <a:pt x="218" y="40"/>
                    <a:pt x="218" y="40"/>
                  </a:cubicBezTo>
                  <a:cubicBezTo>
                    <a:pt x="217" y="40"/>
                    <a:pt x="217" y="40"/>
                    <a:pt x="217" y="40"/>
                  </a:cubicBezTo>
                  <a:cubicBezTo>
                    <a:pt x="217" y="40"/>
                    <a:pt x="217" y="40"/>
                    <a:pt x="217" y="40"/>
                  </a:cubicBezTo>
                  <a:cubicBezTo>
                    <a:pt x="217" y="40"/>
                    <a:pt x="217" y="40"/>
                    <a:pt x="217" y="40"/>
                  </a:cubicBezTo>
                  <a:cubicBezTo>
                    <a:pt x="217" y="40"/>
                    <a:pt x="217" y="40"/>
                    <a:pt x="217" y="40"/>
                  </a:cubicBezTo>
                  <a:cubicBezTo>
                    <a:pt x="216" y="40"/>
                    <a:pt x="216" y="40"/>
                    <a:pt x="216" y="40"/>
                  </a:cubicBezTo>
                  <a:cubicBezTo>
                    <a:pt x="216" y="40"/>
                    <a:pt x="216" y="40"/>
                    <a:pt x="216" y="40"/>
                  </a:cubicBezTo>
                  <a:cubicBezTo>
                    <a:pt x="216" y="40"/>
                    <a:pt x="216" y="40"/>
                    <a:pt x="216" y="40"/>
                  </a:cubicBezTo>
                  <a:cubicBezTo>
                    <a:pt x="216" y="40"/>
                    <a:pt x="216" y="40"/>
                    <a:pt x="216" y="41"/>
                  </a:cubicBezTo>
                  <a:cubicBezTo>
                    <a:pt x="215" y="41"/>
                    <a:pt x="216" y="41"/>
                    <a:pt x="216" y="41"/>
                  </a:cubicBezTo>
                  <a:cubicBezTo>
                    <a:pt x="216" y="41"/>
                    <a:pt x="216" y="41"/>
                    <a:pt x="216" y="41"/>
                  </a:cubicBezTo>
                  <a:cubicBezTo>
                    <a:pt x="216" y="42"/>
                    <a:pt x="216" y="42"/>
                    <a:pt x="216" y="42"/>
                  </a:cubicBezTo>
                  <a:close/>
                  <a:moveTo>
                    <a:pt x="216" y="31"/>
                  </a:moveTo>
                  <a:cubicBezTo>
                    <a:pt x="216" y="31"/>
                    <a:pt x="216" y="31"/>
                    <a:pt x="217" y="31"/>
                  </a:cubicBezTo>
                  <a:cubicBezTo>
                    <a:pt x="217" y="31"/>
                    <a:pt x="217" y="31"/>
                    <a:pt x="217" y="31"/>
                  </a:cubicBezTo>
                  <a:cubicBezTo>
                    <a:pt x="217" y="31"/>
                    <a:pt x="217" y="31"/>
                    <a:pt x="217" y="31"/>
                  </a:cubicBezTo>
                  <a:cubicBezTo>
                    <a:pt x="217" y="31"/>
                    <a:pt x="217" y="32"/>
                    <a:pt x="217" y="32"/>
                  </a:cubicBezTo>
                  <a:cubicBezTo>
                    <a:pt x="217" y="32"/>
                    <a:pt x="218" y="32"/>
                    <a:pt x="218" y="32"/>
                  </a:cubicBezTo>
                  <a:cubicBezTo>
                    <a:pt x="218" y="32"/>
                    <a:pt x="217" y="32"/>
                    <a:pt x="217" y="33"/>
                  </a:cubicBezTo>
                  <a:cubicBezTo>
                    <a:pt x="217" y="33"/>
                    <a:pt x="217" y="33"/>
                    <a:pt x="217" y="33"/>
                  </a:cubicBezTo>
                  <a:cubicBezTo>
                    <a:pt x="217" y="34"/>
                    <a:pt x="217" y="34"/>
                    <a:pt x="217" y="34"/>
                  </a:cubicBezTo>
                  <a:cubicBezTo>
                    <a:pt x="217" y="34"/>
                    <a:pt x="217" y="34"/>
                    <a:pt x="217" y="34"/>
                  </a:cubicBezTo>
                  <a:cubicBezTo>
                    <a:pt x="217" y="35"/>
                    <a:pt x="217" y="35"/>
                    <a:pt x="217" y="35"/>
                  </a:cubicBezTo>
                  <a:cubicBezTo>
                    <a:pt x="217" y="35"/>
                    <a:pt x="218" y="35"/>
                    <a:pt x="218" y="35"/>
                  </a:cubicBezTo>
                  <a:cubicBezTo>
                    <a:pt x="218" y="35"/>
                    <a:pt x="218" y="35"/>
                    <a:pt x="218" y="35"/>
                  </a:cubicBezTo>
                  <a:cubicBezTo>
                    <a:pt x="218" y="35"/>
                    <a:pt x="218" y="35"/>
                    <a:pt x="218" y="36"/>
                  </a:cubicBezTo>
                  <a:cubicBezTo>
                    <a:pt x="218" y="36"/>
                    <a:pt x="218" y="36"/>
                    <a:pt x="218" y="36"/>
                  </a:cubicBezTo>
                  <a:cubicBezTo>
                    <a:pt x="218" y="37"/>
                    <a:pt x="218" y="37"/>
                    <a:pt x="218" y="37"/>
                  </a:cubicBezTo>
                  <a:cubicBezTo>
                    <a:pt x="218" y="37"/>
                    <a:pt x="218" y="37"/>
                    <a:pt x="218" y="37"/>
                  </a:cubicBezTo>
                  <a:cubicBezTo>
                    <a:pt x="218" y="37"/>
                    <a:pt x="218" y="38"/>
                    <a:pt x="218" y="38"/>
                  </a:cubicBezTo>
                  <a:cubicBezTo>
                    <a:pt x="218" y="38"/>
                    <a:pt x="218" y="38"/>
                    <a:pt x="218" y="38"/>
                  </a:cubicBezTo>
                  <a:cubicBezTo>
                    <a:pt x="218" y="39"/>
                    <a:pt x="218" y="39"/>
                    <a:pt x="218" y="39"/>
                  </a:cubicBezTo>
                  <a:cubicBezTo>
                    <a:pt x="218" y="39"/>
                    <a:pt x="218" y="39"/>
                    <a:pt x="218" y="40"/>
                  </a:cubicBezTo>
                  <a:cubicBezTo>
                    <a:pt x="219" y="40"/>
                    <a:pt x="219" y="40"/>
                    <a:pt x="219" y="40"/>
                  </a:cubicBezTo>
                  <a:cubicBezTo>
                    <a:pt x="219" y="40"/>
                    <a:pt x="219" y="40"/>
                    <a:pt x="219" y="40"/>
                  </a:cubicBezTo>
                  <a:cubicBezTo>
                    <a:pt x="219" y="40"/>
                    <a:pt x="219" y="40"/>
                    <a:pt x="219" y="40"/>
                  </a:cubicBezTo>
                  <a:cubicBezTo>
                    <a:pt x="220" y="41"/>
                    <a:pt x="220" y="41"/>
                    <a:pt x="220" y="41"/>
                  </a:cubicBezTo>
                  <a:cubicBezTo>
                    <a:pt x="220" y="41"/>
                    <a:pt x="220" y="41"/>
                    <a:pt x="220" y="41"/>
                  </a:cubicBezTo>
                  <a:cubicBezTo>
                    <a:pt x="220" y="41"/>
                    <a:pt x="220" y="41"/>
                    <a:pt x="220" y="41"/>
                  </a:cubicBezTo>
                  <a:cubicBezTo>
                    <a:pt x="220" y="41"/>
                    <a:pt x="220" y="41"/>
                    <a:pt x="220" y="42"/>
                  </a:cubicBezTo>
                  <a:cubicBezTo>
                    <a:pt x="220" y="42"/>
                    <a:pt x="220" y="42"/>
                    <a:pt x="220" y="42"/>
                  </a:cubicBezTo>
                  <a:cubicBezTo>
                    <a:pt x="220" y="42"/>
                    <a:pt x="220" y="42"/>
                    <a:pt x="221" y="42"/>
                  </a:cubicBezTo>
                  <a:cubicBezTo>
                    <a:pt x="221" y="42"/>
                    <a:pt x="221" y="43"/>
                    <a:pt x="222" y="43"/>
                  </a:cubicBezTo>
                  <a:cubicBezTo>
                    <a:pt x="222" y="43"/>
                    <a:pt x="222" y="43"/>
                    <a:pt x="222" y="43"/>
                  </a:cubicBezTo>
                  <a:cubicBezTo>
                    <a:pt x="222" y="43"/>
                    <a:pt x="222" y="43"/>
                    <a:pt x="222" y="43"/>
                  </a:cubicBezTo>
                  <a:cubicBezTo>
                    <a:pt x="222" y="43"/>
                    <a:pt x="222" y="43"/>
                    <a:pt x="222" y="43"/>
                  </a:cubicBezTo>
                  <a:cubicBezTo>
                    <a:pt x="222" y="43"/>
                    <a:pt x="222" y="43"/>
                    <a:pt x="222" y="43"/>
                  </a:cubicBezTo>
                  <a:cubicBezTo>
                    <a:pt x="222" y="43"/>
                    <a:pt x="222" y="43"/>
                    <a:pt x="222" y="43"/>
                  </a:cubicBezTo>
                  <a:cubicBezTo>
                    <a:pt x="222" y="43"/>
                    <a:pt x="222" y="43"/>
                    <a:pt x="222" y="43"/>
                  </a:cubicBezTo>
                  <a:cubicBezTo>
                    <a:pt x="222" y="43"/>
                    <a:pt x="222" y="43"/>
                    <a:pt x="222" y="43"/>
                  </a:cubicBezTo>
                  <a:cubicBezTo>
                    <a:pt x="222" y="43"/>
                    <a:pt x="222" y="43"/>
                    <a:pt x="222" y="43"/>
                  </a:cubicBezTo>
                  <a:cubicBezTo>
                    <a:pt x="222" y="43"/>
                    <a:pt x="222" y="43"/>
                    <a:pt x="223" y="44"/>
                  </a:cubicBezTo>
                  <a:cubicBezTo>
                    <a:pt x="223" y="44"/>
                    <a:pt x="223" y="44"/>
                    <a:pt x="223" y="44"/>
                  </a:cubicBezTo>
                  <a:cubicBezTo>
                    <a:pt x="223" y="44"/>
                    <a:pt x="223" y="44"/>
                    <a:pt x="223" y="44"/>
                  </a:cubicBezTo>
                  <a:cubicBezTo>
                    <a:pt x="223" y="44"/>
                    <a:pt x="223" y="44"/>
                    <a:pt x="223" y="44"/>
                  </a:cubicBezTo>
                  <a:cubicBezTo>
                    <a:pt x="223" y="43"/>
                    <a:pt x="223" y="43"/>
                    <a:pt x="223" y="43"/>
                  </a:cubicBezTo>
                  <a:cubicBezTo>
                    <a:pt x="223" y="43"/>
                    <a:pt x="222" y="43"/>
                    <a:pt x="222" y="43"/>
                  </a:cubicBezTo>
                  <a:cubicBezTo>
                    <a:pt x="222" y="43"/>
                    <a:pt x="222" y="43"/>
                    <a:pt x="222" y="43"/>
                  </a:cubicBezTo>
                  <a:cubicBezTo>
                    <a:pt x="222" y="43"/>
                    <a:pt x="222" y="43"/>
                    <a:pt x="222" y="43"/>
                  </a:cubicBezTo>
                  <a:cubicBezTo>
                    <a:pt x="222" y="42"/>
                    <a:pt x="222" y="42"/>
                    <a:pt x="222" y="42"/>
                  </a:cubicBezTo>
                  <a:cubicBezTo>
                    <a:pt x="222" y="42"/>
                    <a:pt x="222" y="42"/>
                    <a:pt x="222" y="42"/>
                  </a:cubicBezTo>
                  <a:cubicBezTo>
                    <a:pt x="222" y="42"/>
                    <a:pt x="222" y="42"/>
                    <a:pt x="221" y="42"/>
                  </a:cubicBezTo>
                  <a:cubicBezTo>
                    <a:pt x="221" y="42"/>
                    <a:pt x="221" y="42"/>
                    <a:pt x="221" y="42"/>
                  </a:cubicBezTo>
                  <a:cubicBezTo>
                    <a:pt x="221" y="41"/>
                    <a:pt x="221" y="41"/>
                    <a:pt x="221" y="41"/>
                  </a:cubicBezTo>
                  <a:cubicBezTo>
                    <a:pt x="221" y="40"/>
                    <a:pt x="220" y="40"/>
                    <a:pt x="220" y="40"/>
                  </a:cubicBezTo>
                  <a:cubicBezTo>
                    <a:pt x="220" y="40"/>
                    <a:pt x="220" y="40"/>
                    <a:pt x="220" y="40"/>
                  </a:cubicBezTo>
                  <a:cubicBezTo>
                    <a:pt x="220" y="39"/>
                    <a:pt x="220" y="39"/>
                    <a:pt x="220" y="39"/>
                  </a:cubicBezTo>
                  <a:cubicBezTo>
                    <a:pt x="220" y="39"/>
                    <a:pt x="220" y="39"/>
                    <a:pt x="220" y="39"/>
                  </a:cubicBezTo>
                  <a:cubicBezTo>
                    <a:pt x="220" y="39"/>
                    <a:pt x="220" y="38"/>
                    <a:pt x="220" y="38"/>
                  </a:cubicBezTo>
                  <a:cubicBezTo>
                    <a:pt x="220" y="38"/>
                    <a:pt x="220" y="38"/>
                    <a:pt x="220" y="38"/>
                  </a:cubicBezTo>
                  <a:cubicBezTo>
                    <a:pt x="219" y="38"/>
                    <a:pt x="219" y="38"/>
                    <a:pt x="219" y="38"/>
                  </a:cubicBezTo>
                  <a:cubicBezTo>
                    <a:pt x="219" y="37"/>
                    <a:pt x="220" y="37"/>
                    <a:pt x="219" y="37"/>
                  </a:cubicBezTo>
                  <a:cubicBezTo>
                    <a:pt x="219" y="37"/>
                    <a:pt x="219" y="37"/>
                    <a:pt x="220" y="37"/>
                  </a:cubicBezTo>
                  <a:cubicBezTo>
                    <a:pt x="220" y="37"/>
                    <a:pt x="220" y="37"/>
                    <a:pt x="220" y="37"/>
                  </a:cubicBezTo>
                  <a:cubicBezTo>
                    <a:pt x="220" y="37"/>
                    <a:pt x="220" y="37"/>
                    <a:pt x="220" y="37"/>
                  </a:cubicBezTo>
                  <a:cubicBezTo>
                    <a:pt x="220" y="37"/>
                    <a:pt x="220" y="36"/>
                    <a:pt x="220" y="36"/>
                  </a:cubicBezTo>
                  <a:cubicBezTo>
                    <a:pt x="220" y="36"/>
                    <a:pt x="220" y="36"/>
                    <a:pt x="220" y="36"/>
                  </a:cubicBezTo>
                  <a:cubicBezTo>
                    <a:pt x="220" y="36"/>
                    <a:pt x="220" y="36"/>
                    <a:pt x="220" y="36"/>
                  </a:cubicBezTo>
                  <a:cubicBezTo>
                    <a:pt x="220" y="36"/>
                    <a:pt x="220" y="36"/>
                    <a:pt x="220" y="36"/>
                  </a:cubicBezTo>
                  <a:cubicBezTo>
                    <a:pt x="219" y="36"/>
                    <a:pt x="219" y="36"/>
                    <a:pt x="219" y="36"/>
                  </a:cubicBezTo>
                  <a:cubicBezTo>
                    <a:pt x="219" y="35"/>
                    <a:pt x="219" y="35"/>
                    <a:pt x="219" y="35"/>
                  </a:cubicBezTo>
                  <a:cubicBezTo>
                    <a:pt x="219" y="35"/>
                    <a:pt x="220" y="35"/>
                    <a:pt x="220" y="35"/>
                  </a:cubicBezTo>
                  <a:cubicBezTo>
                    <a:pt x="220" y="35"/>
                    <a:pt x="219" y="35"/>
                    <a:pt x="220" y="35"/>
                  </a:cubicBezTo>
                  <a:cubicBezTo>
                    <a:pt x="220" y="35"/>
                    <a:pt x="220" y="35"/>
                    <a:pt x="220" y="34"/>
                  </a:cubicBezTo>
                  <a:cubicBezTo>
                    <a:pt x="220" y="34"/>
                    <a:pt x="220" y="34"/>
                    <a:pt x="220" y="34"/>
                  </a:cubicBezTo>
                  <a:cubicBezTo>
                    <a:pt x="220" y="34"/>
                    <a:pt x="220" y="34"/>
                    <a:pt x="221" y="34"/>
                  </a:cubicBezTo>
                  <a:cubicBezTo>
                    <a:pt x="221" y="34"/>
                    <a:pt x="221" y="35"/>
                    <a:pt x="221" y="35"/>
                  </a:cubicBezTo>
                  <a:cubicBezTo>
                    <a:pt x="221" y="35"/>
                    <a:pt x="221" y="35"/>
                    <a:pt x="221" y="35"/>
                  </a:cubicBezTo>
                  <a:cubicBezTo>
                    <a:pt x="221" y="35"/>
                    <a:pt x="221" y="35"/>
                    <a:pt x="221" y="35"/>
                  </a:cubicBezTo>
                  <a:cubicBezTo>
                    <a:pt x="221" y="35"/>
                    <a:pt x="221" y="35"/>
                    <a:pt x="221" y="35"/>
                  </a:cubicBezTo>
                  <a:cubicBezTo>
                    <a:pt x="221" y="35"/>
                    <a:pt x="222" y="35"/>
                    <a:pt x="222" y="35"/>
                  </a:cubicBezTo>
                  <a:cubicBezTo>
                    <a:pt x="222" y="35"/>
                    <a:pt x="222" y="35"/>
                    <a:pt x="222" y="35"/>
                  </a:cubicBezTo>
                  <a:cubicBezTo>
                    <a:pt x="222" y="35"/>
                    <a:pt x="223" y="35"/>
                    <a:pt x="223" y="35"/>
                  </a:cubicBezTo>
                  <a:cubicBezTo>
                    <a:pt x="223" y="35"/>
                    <a:pt x="223" y="35"/>
                    <a:pt x="223" y="35"/>
                  </a:cubicBezTo>
                  <a:cubicBezTo>
                    <a:pt x="223" y="35"/>
                    <a:pt x="223" y="35"/>
                    <a:pt x="223" y="35"/>
                  </a:cubicBezTo>
                  <a:cubicBezTo>
                    <a:pt x="224" y="35"/>
                    <a:pt x="224" y="35"/>
                    <a:pt x="224" y="35"/>
                  </a:cubicBezTo>
                  <a:cubicBezTo>
                    <a:pt x="224" y="36"/>
                    <a:pt x="224" y="36"/>
                    <a:pt x="225" y="36"/>
                  </a:cubicBezTo>
                  <a:cubicBezTo>
                    <a:pt x="225" y="36"/>
                    <a:pt x="225" y="36"/>
                    <a:pt x="226" y="36"/>
                  </a:cubicBezTo>
                  <a:cubicBezTo>
                    <a:pt x="226" y="36"/>
                    <a:pt x="226" y="36"/>
                    <a:pt x="226" y="36"/>
                  </a:cubicBezTo>
                  <a:cubicBezTo>
                    <a:pt x="226" y="36"/>
                    <a:pt x="226" y="36"/>
                    <a:pt x="226" y="36"/>
                  </a:cubicBezTo>
                  <a:cubicBezTo>
                    <a:pt x="226" y="36"/>
                    <a:pt x="226" y="36"/>
                    <a:pt x="226" y="36"/>
                  </a:cubicBezTo>
                  <a:cubicBezTo>
                    <a:pt x="226" y="36"/>
                    <a:pt x="226" y="36"/>
                    <a:pt x="226" y="36"/>
                  </a:cubicBezTo>
                  <a:cubicBezTo>
                    <a:pt x="226" y="36"/>
                    <a:pt x="226" y="36"/>
                    <a:pt x="226" y="36"/>
                  </a:cubicBezTo>
                  <a:cubicBezTo>
                    <a:pt x="226" y="36"/>
                    <a:pt x="225" y="35"/>
                    <a:pt x="225" y="35"/>
                  </a:cubicBezTo>
                  <a:cubicBezTo>
                    <a:pt x="225" y="35"/>
                    <a:pt x="225" y="35"/>
                    <a:pt x="225" y="35"/>
                  </a:cubicBezTo>
                  <a:cubicBezTo>
                    <a:pt x="225" y="35"/>
                    <a:pt x="225" y="35"/>
                    <a:pt x="225" y="35"/>
                  </a:cubicBezTo>
                  <a:cubicBezTo>
                    <a:pt x="225" y="35"/>
                    <a:pt x="225" y="35"/>
                    <a:pt x="225" y="35"/>
                  </a:cubicBezTo>
                  <a:cubicBezTo>
                    <a:pt x="225" y="35"/>
                    <a:pt x="225" y="35"/>
                    <a:pt x="225" y="35"/>
                  </a:cubicBezTo>
                  <a:cubicBezTo>
                    <a:pt x="225" y="35"/>
                    <a:pt x="225" y="35"/>
                    <a:pt x="225" y="35"/>
                  </a:cubicBezTo>
                  <a:cubicBezTo>
                    <a:pt x="225" y="35"/>
                    <a:pt x="225" y="35"/>
                    <a:pt x="225" y="35"/>
                  </a:cubicBezTo>
                  <a:cubicBezTo>
                    <a:pt x="225" y="35"/>
                    <a:pt x="225" y="34"/>
                    <a:pt x="225" y="34"/>
                  </a:cubicBezTo>
                  <a:cubicBezTo>
                    <a:pt x="225" y="34"/>
                    <a:pt x="225" y="34"/>
                    <a:pt x="225" y="34"/>
                  </a:cubicBezTo>
                  <a:cubicBezTo>
                    <a:pt x="225" y="34"/>
                    <a:pt x="224" y="34"/>
                    <a:pt x="224" y="34"/>
                  </a:cubicBezTo>
                  <a:cubicBezTo>
                    <a:pt x="224" y="34"/>
                    <a:pt x="224" y="34"/>
                    <a:pt x="224" y="34"/>
                  </a:cubicBezTo>
                  <a:cubicBezTo>
                    <a:pt x="224" y="34"/>
                    <a:pt x="224" y="34"/>
                    <a:pt x="224" y="34"/>
                  </a:cubicBezTo>
                  <a:cubicBezTo>
                    <a:pt x="224" y="34"/>
                    <a:pt x="224" y="34"/>
                    <a:pt x="223" y="34"/>
                  </a:cubicBezTo>
                  <a:cubicBezTo>
                    <a:pt x="223" y="34"/>
                    <a:pt x="223" y="34"/>
                    <a:pt x="223" y="34"/>
                  </a:cubicBezTo>
                  <a:cubicBezTo>
                    <a:pt x="223" y="34"/>
                    <a:pt x="223" y="34"/>
                    <a:pt x="223" y="34"/>
                  </a:cubicBezTo>
                  <a:cubicBezTo>
                    <a:pt x="223" y="33"/>
                    <a:pt x="223" y="33"/>
                    <a:pt x="223" y="33"/>
                  </a:cubicBezTo>
                  <a:cubicBezTo>
                    <a:pt x="223" y="33"/>
                    <a:pt x="223" y="33"/>
                    <a:pt x="223" y="33"/>
                  </a:cubicBezTo>
                  <a:cubicBezTo>
                    <a:pt x="223" y="33"/>
                    <a:pt x="223" y="33"/>
                    <a:pt x="222" y="33"/>
                  </a:cubicBezTo>
                  <a:cubicBezTo>
                    <a:pt x="222" y="33"/>
                    <a:pt x="222" y="33"/>
                    <a:pt x="222" y="33"/>
                  </a:cubicBezTo>
                  <a:cubicBezTo>
                    <a:pt x="222" y="33"/>
                    <a:pt x="222" y="33"/>
                    <a:pt x="222" y="33"/>
                  </a:cubicBezTo>
                  <a:cubicBezTo>
                    <a:pt x="222" y="33"/>
                    <a:pt x="222" y="33"/>
                    <a:pt x="222" y="33"/>
                  </a:cubicBezTo>
                  <a:cubicBezTo>
                    <a:pt x="222" y="33"/>
                    <a:pt x="222" y="33"/>
                    <a:pt x="222" y="33"/>
                  </a:cubicBezTo>
                  <a:cubicBezTo>
                    <a:pt x="222" y="33"/>
                    <a:pt x="222" y="33"/>
                    <a:pt x="222" y="33"/>
                  </a:cubicBezTo>
                  <a:cubicBezTo>
                    <a:pt x="222" y="33"/>
                    <a:pt x="222" y="33"/>
                    <a:pt x="222" y="33"/>
                  </a:cubicBezTo>
                  <a:cubicBezTo>
                    <a:pt x="222" y="33"/>
                    <a:pt x="222" y="33"/>
                    <a:pt x="222" y="33"/>
                  </a:cubicBezTo>
                  <a:cubicBezTo>
                    <a:pt x="222" y="33"/>
                    <a:pt x="222" y="33"/>
                    <a:pt x="222" y="32"/>
                  </a:cubicBezTo>
                  <a:cubicBezTo>
                    <a:pt x="222" y="32"/>
                    <a:pt x="222" y="32"/>
                    <a:pt x="222" y="32"/>
                  </a:cubicBezTo>
                  <a:cubicBezTo>
                    <a:pt x="222" y="32"/>
                    <a:pt x="222" y="32"/>
                    <a:pt x="222" y="32"/>
                  </a:cubicBezTo>
                  <a:cubicBezTo>
                    <a:pt x="222" y="32"/>
                    <a:pt x="222" y="32"/>
                    <a:pt x="222" y="32"/>
                  </a:cubicBezTo>
                  <a:cubicBezTo>
                    <a:pt x="222" y="32"/>
                    <a:pt x="222" y="32"/>
                    <a:pt x="222" y="32"/>
                  </a:cubicBezTo>
                  <a:cubicBezTo>
                    <a:pt x="222" y="32"/>
                    <a:pt x="222" y="32"/>
                    <a:pt x="222" y="32"/>
                  </a:cubicBezTo>
                  <a:cubicBezTo>
                    <a:pt x="222" y="32"/>
                    <a:pt x="222" y="32"/>
                    <a:pt x="222" y="32"/>
                  </a:cubicBezTo>
                  <a:cubicBezTo>
                    <a:pt x="222" y="32"/>
                    <a:pt x="222" y="32"/>
                    <a:pt x="222" y="32"/>
                  </a:cubicBezTo>
                  <a:cubicBezTo>
                    <a:pt x="222" y="32"/>
                    <a:pt x="222" y="32"/>
                    <a:pt x="222" y="32"/>
                  </a:cubicBezTo>
                  <a:cubicBezTo>
                    <a:pt x="222" y="32"/>
                    <a:pt x="222" y="32"/>
                    <a:pt x="222" y="32"/>
                  </a:cubicBezTo>
                  <a:cubicBezTo>
                    <a:pt x="223" y="32"/>
                    <a:pt x="223" y="32"/>
                    <a:pt x="223" y="31"/>
                  </a:cubicBezTo>
                  <a:cubicBezTo>
                    <a:pt x="223" y="31"/>
                    <a:pt x="223" y="31"/>
                    <a:pt x="223" y="31"/>
                  </a:cubicBezTo>
                  <a:cubicBezTo>
                    <a:pt x="224" y="31"/>
                    <a:pt x="224" y="31"/>
                    <a:pt x="224" y="31"/>
                  </a:cubicBezTo>
                  <a:cubicBezTo>
                    <a:pt x="224" y="31"/>
                    <a:pt x="224" y="31"/>
                    <a:pt x="224" y="31"/>
                  </a:cubicBezTo>
                  <a:cubicBezTo>
                    <a:pt x="224" y="31"/>
                    <a:pt x="224" y="31"/>
                    <a:pt x="224" y="31"/>
                  </a:cubicBezTo>
                  <a:cubicBezTo>
                    <a:pt x="224" y="31"/>
                    <a:pt x="224" y="31"/>
                    <a:pt x="225" y="31"/>
                  </a:cubicBezTo>
                  <a:cubicBezTo>
                    <a:pt x="225" y="31"/>
                    <a:pt x="225" y="31"/>
                    <a:pt x="225" y="30"/>
                  </a:cubicBezTo>
                  <a:cubicBezTo>
                    <a:pt x="225" y="30"/>
                    <a:pt x="225" y="30"/>
                    <a:pt x="225" y="30"/>
                  </a:cubicBezTo>
                  <a:cubicBezTo>
                    <a:pt x="225" y="30"/>
                    <a:pt x="225" y="30"/>
                    <a:pt x="225" y="30"/>
                  </a:cubicBezTo>
                  <a:cubicBezTo>
                    <a:pt x="225" y="30"/>
                    <a:pt x="225" y="30"/>
                    <a:pt x="225" y="30"/>
                  </a:cubicBezTo>
                  <a:cubicBezTo>
                    <a:pt x="225" y="30"/>
                    <a:pt x="225" y="30"/>
                    <a:pt x="225" y="30"/>
                  </a:cubicBezTo>
                  <a:cubicBezTo>
                    <a:pt x="225" y="30"/>
                    <a:pt x="225" y="29"/>
                    <a:pt x="225" y="29"/>
                  </a:cubicBezTo>
                  <a:cubicBezTo>
                    <a:pt x="225" y="29"/>
                    <a:pt x="225" y="29"/>
                    <a:pt x="225" y="29"/>
                  </a:cubicBezTo>
                  <a:cubicBezTo>
                    <a:pt x="225" y="29"/>
                    <a:pt x="225" y="29"/>
                    <a:pt x="225" y="29"/>
                  </a:cubicBezTo>
                  <a:cubicBezTo>
                    <a:pt x="225" y="29"/>
                    <a:pt x="225" y="29"/>
                    <a:pt x="225" y="29"/>
                  </a:cubicBezTo>
                  <a:cubicBezTo>
                    <a:pt x="225" y="29"/>
                    <a:pt x="225" y="29"/>
                    <a:pt x="225" y="29"/>
                  </a:cubicBezTo>
                  <a:cubicBezTo>
                    <a:pt x="225" y="29"/>
                    <a:pt x="225" y="29"/>
                    <a:pt x="225" y="28"/>
                  </a:cubicBezTo>
                  <a:cubicBezTo>
                    <a:pt x="225" y="28"/>
                    <a:pt x="225" y="28"/>
                    <a:pt x="225" y="28"/>
                  </a:cubicBezTo>
                  <a:cubicBezTo>
                    <a:pt x="225" y="28"/>
                    <a:pt x="225" y="28"/>
                    <a:pt x="225" y="28"/>
                  </a:cubicBezTo>
                  <a:cubicBezTo>
                    <a:pt x="225" y="28"/>
                    <a:pt x="225" y="28"/>
                    <a:pt x="225" y="28"/>
                  </a:cubicBezTo>
                  <a:cubicBezTo>
                    <a:pt x="225" y="28"/>
                    <a:pt x="225" y="28"/>
                    <a:pt x="225" y="28"/>
                  </a:cubicBezTo>
                  <a:cubicBezTo>
                    <a:pt x="225" y="28"/>
                    <a:pt x="225" y="28"/>
                    <a:pt x="225" y="28"/>
                  </a:cubicBezTo>
                  <a:cubicBezTo>
                    <a:pt x="225" y="28"/>
                    <a:pt x="225" y="28"/>
                    <a:pt x="225" y="28"/>
                  </a:cubicBezTo>
                  <a:cubicBezTo>
                    <a:pt x="225" y="28"/>
                    <a:pt x="225" y="28"/>
                    <a:pt x="225" y="28"/>
                  </a:cubicBezTo>
                  <a:cubicBezTo>
                    <a:pt x="225" y="27"/>
                    <a:pt x="225" y="27"/>
                    <a:pt x="225" y="27"/>
                  </a:cubicBezTo>
                  <a:cubicBezTo>
                    <a:pt x="225" y="27"/>
                    <a:pt x="225" y="27"/>
                    <a:pt x="225" y="27"/>
                  </a:cubicBezTo>
                  <a:cubicBezTo>
                    <a:pt x="225" y="27"/>
                    <a:pt x="225" y="27"/>
                    <a:pt x="225" y="27"/>
                  </a:cubicBezTo>
                  <a:cubicBezTo>
                    <a:pt x="224" y="27"/>
                    <a:pt x="224" y="27"/>
                    <a:pt x="224" y="27"/>
                  </a:cubicBezTo>
                  <a:cubicBezTo>
                    <a:pt x="224" y="27"/>
                    <a:pt x="224" y="27"/>
                    <a:pt x="224" y="27"/>
                  </a:cubicBezTo>
                  <a:cubicBezTo>
                    <a:pt x="224" y="27"/>
                    <a:pt x="224" y="27"/>
                    <a:pt x="224" y="27"/>
                  </a:cubicBezTo>
                  <a:cubicBezTo>
                    <a:pt x="224" y="27"/>
                    <a:pt x="224" y="27"/>
                    <a:pt x="224" y="27"/>
                  </a:cubicBezTo>
                  <a:cubicBezTo>
                    <a:pt x="224" y="27"/>
                    <a:pt x="224" y="27"/>
                    <a:pt x="224" y="27"/>
                  </a:cubicBezTo>
                  <a:cubicBezTo>
                    <a:pt x="223" y="27"/>
                    <a:pt x="223" y="27"/>
                    <a:pt x="223" y="27"/>
                  </a:cubicBezTo>
                  <a:cubicBezTo>
                    <a:pt x="223" y="27"/>
                    <a:pt x="223" y="27"/>
                    <a:pt x="223" y="27"/>
                  </a:cubicBezTo>
                  <a:cubicBezTo>
                    <a:pt x="223" y="28"/>
                    <a:pt x="223" y="28"/>
                    <a:pt x="222" y="28"/>
                  </a:cubicBezTo>
                  <a:cubicBezTo>
                    <a:pt x="222" y="28"/>
                    <a:pt x="222" y="28"/>
                    <a:pt x="222" y="28"/>
                  </a:cubicBezTo>
                  <a:cubicBezTo>
                    <a:pt x="222" y="28"/>
                    <a:pt x="222" y="28"/>
                    <a:pt x="222" y="28"/>
                  </a:cubicBezTo>
                  <a:cubicBezTo>
                    <a:pt x="222" y="28"/>
                    <a:pt x="222" y="28"/>
                    <a:pt x="222" y="28"/>
                  </a:cubicBezTo>
                  <a:cubicBezTo>
                    <a:pt x="221" y="28"/>
                    <a:pt x="221" y="28"/>
                    <a:pt x="221" y="29"/>
                  </a:cubicBezTo>
                  <a:cubicBezTo>
                    <a:pt x="221" y="29"/>
                    <a:pt x="221" y="29"/>
                    <a:pt x="221" y="29"/>
                  </a:cubicBezTo>
                  <a:cubicBezTo>
                    <a:pt x="221" y="29"/>
                    <a:pt x="221" y="29"/>
                    <a:pt x="221" y="29"/>
                  </a:cubicBezTo>
                  <a:cubicBezTo>
                    <a:pt x="221" y="29"/>
                    <a:pt x="221" y="29"/>
                    <a:pt x="221" y="29"/>
                  </a:cubicBezTo>
                  <a:cubicBezTo>
                    <a:pt x="221" y="29"/>
                    <a:pt x="221" y="29"/>
                    <a:pt x="221" y="29"/>
                  </a:cubicBezTo>
                  <a:cubicBezTo>
                    <a:pt x="221" y="29"/>
                    <a:pt x="221" y="29"/>
                    <a:pt x="221" y="29"/>
                  </a:cubicBezTo>
                  <a:cubicBezTo>
                    <a:pt x="221" y="29"/>
                    <a:pt x="221" y="29"/>
                    <a:pt x="221" y="29"/>
                  </a:cubicBezTo>
                  <a:cubicBezTo>
                    <a:pt x="221" y="29"/>
                    <a:pt x="222" y="29"/>
                    <a:pt x="222" y="30"/>
                  </a:cubicBezTo>
                  <a:cubicBezTo>
                    <a:pt x="222" y="30"/>
                    <a:pt x="221" y="30"/>
                    <a:pt x="221" y="30"/>
                  </a:cubicBezTo>
                  <a:cubicBezTo>
                    <a:pt x="221" y="30"/>
                    <a:pt x="221" y="30"/>
                    <a:pt x="221" y="30"/>
                  </a:cubicBezTo>
                  <a:cubicBezTo>
                    <a:pt x="221" y="30"/>
                    <a:pt x="221" y="30"/>
                    <a:pt x="220" y="30"/>
                  </a:cubicBezTo>
                  <a:cubicBezTo>
                    <a:pt x="220" y="30"/>
                    <a:pt x="220" y="30"/>
                    <a:pt x="220" y="30"/>
                  </a:cubicBezTo>
                  <a:cubicBezTo>
                    <a:pt x="220" y="30"/>
                    <a:pt x="220" y="31"/>
                    <a:pt x="220" y="31"/>
                  </a:cubicBezTo>
                  <a:cubicBezTo>
                    <a:pt x="220" y="31"/>
                    <a:pt x="220" y="31"/>
                    <a:pt x="220" y="31"/>
                  </a:cubicBezTo>
                  <a:cubicBezTo>
                    <a:pt x="220" y="31"/>
                    <a:pt x="220" y="31"/>
                    <a:pt x="220" y="32"/>
                  </a:cubicBezTo>
                  <a:cubicBezTo>
                    <a:pt x="220" y="32"/>
                    <a:pt x="220" y="32"/>
                    <a:pt x="220" y="32"/>
                  </a:cubicBezTo>
                  <a:cubicBezTo>
                    <a:pt x="220" y="32"/>
                    <a:pt x="220" y="32"/>
                    <a:pt x="219" y="32"/>
                  </a:cubicBezTo>
                  <a:cubicBezTo>
                    <a:pt x="219" y="32"/>
                    <a:pt x="219" y="32"/>
                    <a:pt x="219" y="32"/>
                  </a:cubicBezTo>
                  <a:cubicBezTo>
                    <a:pt x="219" y="32"/>
                    <a:pt x="219" y="32"/>
                    <a:pt x="219" y="32"/>
                  </a:cubicBezTo>
                  <a:cubicBezTo>
                    <a:pt x="219" y="32"/>
                    <a:pt x="219" y="32"/>
                    <a:pt x="219" y="32"/>
                  </a:cubicBezTo>
                  <a:cubicBezTo>
                    <a:pt x="219" y="32"/>
                    <a:pt x="219" y="32"/>
                    <a:pt x="219" y="32"/>
                  </a:cubicBezTo>
                  <a:cubicBezTo>
                    <a:pt x="219" y="32"/>
                    <a:pt x="219" y="32"/>
                    <a:pt x="219" y="32"/>
                  </a:cubicBezTo>
                  <a:cubicBezTo>
                    <a:pt x="218" y="32"/>
                    <a:pt x="218" y="32"/>
                    <a:pt x="218" y="32"/>
                  </a:cubicBezTo>
                  <a:cubicBezTo>
                    <a:pt x="218" y="32"/>
                    <a:pt x="218" y="32"/>
                    <a:pt x="218" y="32"/>
                  </a:cubicBezTo>
                  <a:cubicBezTo>
                    <a:pt x="218" y="32"/>
                    <a:pt x="218" y="32"/>
                    <a:pt x="218" y="32"/>
                  </a:cubicBezTo>
                  <a:cubicBezTo>
                    <a:pt x="218" y="32"/>
                    <a:pt x="218" y="32"/>
                    <a:pt x="218" y="32"/>
                  </a:cubicBezTo>
                  <a:cubicBezTo>
                    <a:pt x="218" y="32"/>
                    <a:pt x="218" y="32"/>
                    <a:pt x="218" y="32"/>
                  </a:cubicBezTo>
                  <a:cubicBezTo>
                    <a:pt x="218" y="32"/>
                    <a:pt x="218" y="32"/>
                    <a:pt x="218" y="32"/>
                  </a:cubicBezTo>
                  <a:cubicBezTo>
                    <a:pt x="218" y="32"/>
                    <a:pt x="218" y="32"/>
                    <a:pt x="218" y="32"/>
                  </a:cubicBezTo>
                  <a:cubicBezTo>
                    <a:pt x="218" y="32"/>
                    <a:pt x="218" y="32"/>
                    <a:pt x="218" y="31"/>
                  </a:cubicBezTo>
                  <a:cubicBezTo>
                    <a:pt x="218" y="31"/>
                    <a:pt x="218" y="31"/>
                    <a:pt x="218" y="31"/>
                  </a:cubicBezTo>
                  <a:cubicBezTo>
                    <a:pt x="218" y="31"/>
                    <a:pt x="218" y="31"/>
                    <a:pt x="218" y="31"/>
                  </a:cubicBezTo>
                  <a:cubicBezTo>
                    <a:pt x="218" y="31"/>
                    <a:pt x="218" y="31"/>
                    <a:pt x="218" y="31"/>
                  </a:cubicBezTo>
                  <a:cubicBezTo>
                    <a:pt x="218" y="31"/>
                    <a:pt x="218" y="31"/>
                    <a:pt x="218" y="31"/>
                  </a:cubicBezTo>
                  <a:cubicBezTo>
                    <a:pt x="218" y="31"/>
                    <a:pt x="218" y="31"/>
                    <a:pt x="218" y="31"/>
                  </a:cubicBezTo>
                  <a:cubicBezTo>
                    <a:pt x="218" y="31"/>
                    <a:pt x="219" y="31"/>
                    <a:pt x="219" y="31"/>
                  </a:cubicBezTo>
                  <a:cubicBezTo>
                    <a:pt x="219" y="31"/>
                    <a:pt x="219" y="30"/>
                    <a:pt x="219" y="30"/>
                  </a:cubicBezTo>
                  <a:cubicBezTo>
                    <a:pt x="219" y="30"/>
                    <a:pt x="219" y="30"/>
                    <a:pt x="219" y="30"/>
                  </a:cubicBezTo>
                  <a:cubicBezTo>
                    <a:pt x="219" y="30"/>
                    <a:pt x="219" y="30"/>
                    <a:pt x="219" y="30"/>
                  </a:cubicBezTo>
                  <a:cubicBezTo>
                    <a:pt x="219" y="30"/>
                    <a:pt x="219" y="30"/>
                    <a:pt x="219" y="30"/>
                  </a:cubicBezTo>
                  <a:cubicBezTo>
                    <a:pt x="219" y="30"/>
                    <a:pt x="219" y="30"/>
                    <a:pt x="220" y="30"/>
                  </a:cubicBezTo>
                  <a:cubicBezTo>
                    <a:pt x="220" y="30"/>
                    <a:pt x="220" y="30"/>
                    <a:pt x="220" y="30"/>
                  </a:cubicBezTo>
                  <a:cubicBezTo>
                    <a:pt x="220" y="30"/>
                    <a:pt x="220" y="30"/>
                    <a:pt x="220" y="29"/>
                  </a:cubicBezTo>
                  <a:cubicBezTo>
                    <a:pt x="220" y="29"/>
                    <a:pt x="220" y="29"/>
                    <a:pt x="220" y="29"/>
                  </a:cubicBezTo>
                  <a:cubicBezTo>
                    <a:pt x="220" y="29"/>
                    <a:pt x="220" y="29"/>
                    <a:pt x="220" y="29"/>
                  </a:cubicBezTo>
                  <a:cubicBezTo>
                    <a:pt x="220" y="29"/>
                    <a:pt x="220" y="29"/>
                    <a:pt x="220" y="29"/>
                  </a:cubicBezTo>
                  <a:cubicBezTo>
                    <a:pt x="220" y="29"/>
                    <a:pt x="220" y="29"/>
                    <a:pt x="220" y="29"/>
                  </a:cubicBezTo>
                  <a:cubicBezTo>
                    <a:pt x="220" y="29"/>
                    <a:pt x="220" y="29"/>
                    <a:pt x="220" y="29"/>
                  </a:cubicBezTo>
                  <a:cubicBezTo>
                    <a:pt x="220" y="29"/>
                    <a:pt x="220" y="29"/>
                    <a:pt x="220" y="29"/>
                  </a:cubicBezTo>
                  <a:cubicBezTo>
                    <a:pt x="220" y="29"/>
                    <a:pt x="220" y="28"/>
                    <a:pt x="220" y="28"/>
                  </a:cubicBezTo>
                  <a:cubicBezTo>
                    <a:pt x="220" y="28"/>
                    <a:pt x="220" y="28"/>
                    <a:pt x="220" y="28"/>
                  </a:cubicBezTo>
                  <a:cubicBezTo>
                    <a:pt x="220" y="28"/>
                    <a:pt x="220" y="28"/>
                    <a:pt x="220" y="28"/>
                  </a:cubicBezTo>
                  <a:cubicBezTo>
                    <a:pt x="220" y="28"/>
                    <a:pt x="220" y="28"/>
                    <a:pt x="220" y="28"/>
                  </a:cubicBezTo>
                  <a:cubicBezTo>
                    <a:pt x="220" y="28"/>
                    <a:pt x="220" y="28"/>
                    <a:pt x="220" y="28"/>
                  </a:cubicBezTo>
                  <a:cubicBezTo>
                    <a:pt x="220" y="28"/>
                    <a:pt x="220" y="28"/>
                    <a:pt x="220" y="28"/>
                  </a:cubicBezTo>
                  <a:cubicBezTo>
                    <a:pt x="220" y="28"/>
                    <a:pt x="220" y="27"/>
                    <a:pt x="220" y="27"/>
                  </a:cubicBezTo>
                  <a:cubicBezTo>
                    <a:pt x="220" y="27"/>
                    <a:pt x="220" y="27"/>
                    <a:pt x="220" y="27"/>
                  </a:cubicBezTo>
                  <a:cubicBezTo>
                    <a:pt x="220" y="27"/>
                    <a:pt x="220" y="27"/>
                    <a:pt x="220" y="27"/>
                  </a:cubicBezTo>
                  <a:cubicBezTo>
                    <a:pt x="220" y="27"/>
                    <a:pt x="220" y="27"/>
                    <a:pt x="220" y="27"/>
                  </a:cubicBezTo>
                  <a:cubicBezTo>
                    <a:pt x="220" y="27"/>
                    <a:pt x="220" y="27"/>
                    <a:pt x="220" y="27"/>
                  </a:cubicBezTo>
                  <a:cubicBezTo>
                    <a:pt x="220" y="27"/>
                    <a:pt x="220" y="26"/>
                    <a:pt x="220" y="26"/>
                  </a:cubicBezTo>
                  <a:cubicBezTo>
                    <a:pt x="220" y="26"/>
                    <a:pt x="220" y="26"/>
                    <a:pt x="220" y="26"/>
                  </a:cubicBezTo>
                  <a:cubicBezTo>
                    <a:pt x="220" y="26"/>
                    <a:pt x="220" y="26"/>
                    <a:pt x="220" y="26"/>
                  </a:cubicBezTo>
                  <a:cubicBezTo>
                    <a:pt x="220" y="26"/>
                    <a:pt x="220" y="26"/>
                    <a:pt x="220" y="26"/>
                  </a:cubicBezTo>
                  <a:cubicBezTo>
                    <a:pt x="220" y="26"/>
                    <a:pt x="220" y="26"/>
                    <a:pt x="220" y="26"/>
                  </a:cubicBezTo>
                  <a:cubicBezTo>
                    <a:pt x="220" y="26"/>
                    <a:pt x="220" y="26"/>
                    <a:pt x="220" y="26"/>
                  </a:cubicBezTo>
                  <a:cubicBezTo>
                    <a:pt x="219" y="26"/>
                    <a:pt x="219" y="26"/>
                    <a:pt x="219" y="26"/>
                  </a:cubicBezTo>
                  <a:cubicBezTo>
                    <a:pt x="219" y="26"/>
                    <a:pt x="219" y="26"/>
                    <a:pt x="219" y="25"/>
                  </a:cubicBezTo>
                  <a:cubicBezTo>
                    <a:pt x="219" y="25"/>
                    <a:pt x="219" y="25"/>
                    <a:pt x="219" y="25"/>
                  </a:cubicBezTo>
                  <a:cubicBezTo>
                    <a:pt x="219" y="25"/>
                    <a:pt x="219" y="25"/>
                    <a:pt x="219" y="25"/>
                  </a:cubicBezTo>
                  <a:cubicBezTo>
                    <a:pt x="219" y="25"/>
                    <a:pt x="219" y="25"/>
                    <a:pt x="219" y="25"/>
                  </a:cubicBezTo>
                  <a:cubicBezTo>
                    <a:pt x="219" y="25"/>
                    <a:pt x="220" y="25"/>
                    <a:pt x="220" y="25"/>
                  </a:cubicBezTo>
                  <a:cubicBezTo>
                    <a:pt x="220" y="25"/>
                    <a:pt x="220" y="25"/>
                    <a:pt x="220" y="24"/>
                  </a:cubicBezTo>
                  <a:cubicBezTo>
                    <a:pt x="220" y="24"/>
                    <a:pt x="220" y="24"/>
                    <a:pt x="220" y="24"/>
                  </a:cubicBezTo>
                  <a:cubicBezTo>
                    <a:pt x="220" y="24"/>
                    <a:pt x="220" y="24"/>
                    <a:pt x="220" y="24"/>
                  </a:cubicBezTo>
                  <a:cubicBezTo>
                    <a:pt x="220" y="24"/>
                    <a:pt x="220" y="24"/>
                    <a:pt x="220" y="24"/>
                  </a:cubicBezTo>
                  <a:cubicBezTo>
                    <a:pt x="220" y="23"/>
                    <a:pt x="220" y="23"/>
                    <a:pt x="221" y="23"/>
                  </a:cubicBezTo>
                  <a:cubicBezTo>
                    <a:pt x="221" y="23"/>
                    <a:pt x="221" y="23"/>
                    <a:pt x="221" y="23"/>
                  </a:cubicBezTo>
                  <a:cubicBezTo>
                    <a:pt x="220" y="23"/>
                    <a:pt x="220" y="23"/>
                    <a:pt x="220" y="23"/>
                  </a:cubicBezTo>
                  <a:cubicBezTo>
                    <a:pt x="220" y="23"/>
                    <a:pt x="220" y="23"/>
                    <a:pt x="220" y="23"/>
                  </a:cubicBezTo>
                  <a:cubicBezTo>
                    <a:pt x="220" y="23"/>
                    <a:pt x="220" y="23"/>
                    <a:pt x="220" y="23"/>
                  </a:cubicBezTo>
                  <a:cubicBezTo>
                    <a:pt x="220" y="23"/>
                    <a:pt x="220" y="23"/>
                    <a:pt x="220" y="23"/>
                  </a:cubicBezTo>
                  <a:cubicBezTo>
                    <a:pt x="220" y="23"/>
                    <a:pt x="220" y="23"/>
                    <a:pt x="219" y="24"/>
                  </a:cubicBezTo>
                  <a:cubicBezTo>
                    <a:pt x="219" y="24"/>
                    <a:pt x="219" y="24"/>
                    <a:pt x="219" y="24"/>
                  </a:cubicBezTo>
                  <a:cubicBezTo>
                    <a:pt x="219" y="24"/>
                    <a:pt x="219" y="24"/>
                    <a:pt x="219" y="24"/>
                  </a:cubicBezTo>
                  <a:cubicBezTo>
                    <a:pt x="219" y="25"/>
                    <a:pt x="218" y="25"/>
                    <a:pt x="218" y="25"/>
                  </a:cubicBezTo>
                  <a:cubicBezTo>
                    <a:pt x="218" y="25"/>
                    <a:pt x="218" y="25"/>
                    <a:pt x="218" y="25"/>
                  </a:cubicBezTo>
                  <a:cubicBezTo>
                    <a:pt x="218" y="25"/>
                    <a:pt x="218" y="25"/>
                    <a:pt x="218" y="26"/>
                  </a:cubicBezTo>
                  <a:cubicBezTo>
                    <a:pt x="218" y="26"/>
                    <a:pt x="217" y="26"/>
                    <a:pt x="217" y="26"/>
                  </a:cubicBezTo>
                  <a:cubicBezTo>
                    <a:pt x="217" y="26"/>
                    <a:pt x="217" y="26"/>
                    <a:pt x="217" y="26"/>
                  </a:cubicBezTo>
                  <a:cubicBezTo>
                    <a:pt x="217" y="26"/>
                    <a:pt x="217" y="26"/>
                    <a:pt x="217" y="27"/>
                  </a:cubicBezTo>
                  <a:cubicBezTo>
                    <a:pt x="217" y="27"/>
                    <a:pt x="217" y="26"/>
                    <a:pt x="217" y="27"/>
                  </a:cubicBezTo>
                  <a:cubicBezTo>
                    <a:pt x="217" y="27"/>
                    <a:pt x="217" y="27"/>
                    <a:pt x="217" y="27"/>
                  </a:cubicBezTo>
                  <a:cubicBezTo>
                    <a:pt x="217" y="27"/>
                    <a:pt x="217" y="27"/>
                    <a:pt x="217" y="27"/>
                  </a:cubicBezTo>
                  <a:cubicBezTo>
                    <a:pt x="217" y="27"/>
                    <a:pt x="217" y="27"/>
                    <a:pt x="217" y="27"/>
                  </a:cubicBezTo>
                  <a:cubicBezTo>
                    <a:pt x="217" y="27"/>
                    <a:pt x="217" y="27"/>
                    <a:pt x="217" y="28"/>
                  </a:cubicBezTo>
                  <a:cubicBezTo>
                    <a:pt x="217" y="28"/>
                    <a:pt x="217" y="28"/>
                    <a:pt x="217" y="28"/>
                  </a:cubicBezTo>
                  <a:cubicBezTo>
                    <a:pt x="217" y="28"/>
                    <a:pt x="217" y="28"/>
                    <a:pt x="217" y="28"/>
                  </a:cubicBezTo>
                  <a:cubicBezTo>
                    <a:pt x="217" y="28"/>
                    <a:pt x="217" y="28"/>
                    <a:pt x="217" y="28"/>
                  </a:cubicBezTo>
                  <a:cubicBezTo>
                    <a:pt x="217" y="29"/>
                    <a:pt x="217" y="29"/>
                    <a:pt x="216" y="29"/>
                  </a:cubicBezTo>
                  <a:cubicBezTo>
                    <a:pt x="216" y="30"/>
                    <a:pt x="216" y="30"/>
                    <a:pt x="216" y="30"/>
                  </a:cubicBezTo>
                  <a:cubicBezTo>
                    <a:pt x="216" y="30"/>
                    <a:pt x="216" y="30"/>
                    <a:pt x="216" y="30"/>
                  </a:cubicBezTo>
                  <a:cubicBezTo>
                    <a:pt x="216" y="30"/>
                    <a:pt x="216" y="30"/>
                    <a:pt x="216" y="31"/>
                  </a:cubicBezTo>
                  <a:close/>
                  <a:moveTo>
                    <a:pt x="218" y="49"/>
                  </a:moveTo>
                  <a:cubicBezTo>
                    <a:pt x="218" y="49"/>
                    <a:pt x="218" y="49"/>
                    <a:pt x="218" y="49"/>
                  </a:cubicBezTo>
                  <a:cubicBezTo>
                    <a:pt x="218" y="49"/>
                    <a:pt x="219" y="49"/>
                    <a:pt x="219" y="49"/>
                  </a:cubicBezTo>
                  <a:cubicBezTo>
                    <a:pt x="219" y="49"/>
                    <a:pt x="220" y="49"/>
                    <a:pt x="220" y="49"/>
                  </a:cubicBezTo>
                  <a:cubicBezTo>
                    <a:pt x="220" y="49"/>
                    <a:pt x="220" y="49"/>
                    <a:pt x="220" y="49"/>
                  </a:cubicBezTo>
                  <a:cubicBezTo>
                    <a:pt x="220" y="49"/>
                    <a:pt x="220" y="49"/>
                    <a:pt x="220" y="49"/>
                  </a:cubicBezTo>
                  <a:cubicBezTo>
                    <a:pt x="221" y="49"/>
                    <a:pt x="221" y="49"/>
                    <a:pt x="221" y="49"/>
                  </a:cubicBezTo>
                  <a:cubicBezTo>
                    <a:pt x="221" y="49"/>
                    <a:pt x="221" y="49"/>
                    <a:pt x="221" y="48"/>
                  </a:cubicBezTo>
                  <a:cubicBezTo>
                    <a:pt x="221" y="48"/>
                    <a:pt x="221" y="48"/>
                    <a:pt x="221" y="48"/>
                  </a:cubicBezTo>
                  <a:cubicBezTo>
                    <a:pt x="221" y="48"/>
                    <a:pt x="221" y="48"/>
                    <a:pt x="221" y="48"/>
                  </a:cubicBezTo>
                  <a:cubicBezTo>
                    <a:pt x="221" y="48"/>
                    <a:pt x="221" y="48"/>
                    <a:pt x="221" y="48"/>
                  </a:cubicBezTo>
                  <a:cubicBezTo>
                    <a:pt x="220" y="48"/>
                    <a:pt x="220" y="48"/>
                    <a:pt x="220" y="48"/>
                  </a:cubicBezTo>
                  <a:cubicBezTo>
                    <a:pt x="220" y="47"/>
                    <a:pt x="220" y="47"/>
                    <a:pt x="220" y="47"/>
                  </a:cubicBezTo>
                  <a:cubicBezTo>
                    <a:pt x="220" y="47"/>
                    <a:pt x="220" y="47"/>
                    <a:pt x="219" y="47"/>
                  </a:cubicBezTo>
                  <a:cubicBezTo>
                    <a:pt x="219" y="47"/>
                    <a:pt x="219" y="47"/>
                    <a:pt x="219" y="47"/>
                  </a:cubicBezTo>
                  <a:cubicBezTo>
                    <a:pt x="219" y="47"/>
                    <a:pt x="219" y="47"/>
                    <a:pt x="219" y="47"/>
                  </a:cubicBezTo>
                  <a:cubicBezTo>
                    <a:pt x="219" y="47"/>
                    <a:pt x="219" y="47"/>
                    <a:pt x="219" y="47"/>
                  </a:cubicBezTo>
                  <a:cubicBezTo>
                    <a:pt x="219" y="46"/>
                    <a:pt x="218" y="46"/>
                    <a:pt x="218" y="46"/>
                  </a:cubicBezTo>
                  <a:cubicBezTo>
                    <a:pt x="218" y="47"/>
                    <a:pt x="218" y="46"/>
                    <a:pt x="218" y="47"/>
                  </a:cubicBezTo>
                  <a:cubicBezTo>
                    <a:pt x="218" y="47"/>
                    <a:pt x="217" y="47"/>
                    <a:pt x="217" y="47"/>
                  </a:cubicBezTo>
                  <a:cubicBezTo>
                    <a:pt x="217" y="47"/>
                    <a:pt x="217" y="47"/>
                    <a:pt x="217" y="47"/>
                  </a:cubicBezTo>
                  <a:cubicBezTo>
                    <a:pt x="217" y="47"/>
                    <a:pt x="217" y="47"/>
                    <a:pt x="216" y="47"/>
                  </a:cubicBezTo>
                  <a:cubicBezTo>
                    <a:pt x="216" y="47"/>
                    <a:pt x="216" y="47"/>
                    <a:pt x="216" y="48"/>
                  </a:cubicBezTo>
                  <a:cubicBezTo>
                    <a:pt x="216" y="48"/>
                    <a:pt x="216" y="48"/>
                    <a:pt x="216" y="48"/>
                  </a:cubicBezTo>
                  <a:cubicBezTo>
                    <a:pt x="216" y="48"/>
                    <a:pt x="216" y="48"/>
                    <a:pt x="216" y="49"/>
                  </a:cubicBezTo>
                  <a:cubicBezTo>
                    <a:pt x="216" y="49"/>
                    <a:pt x="217" y="49"/>
                    <a:pt x="217" y="49"/>
                  </a:cubicBezTo>
                  <a:cubicBezTo>
                    <a:pt x="217" y="49"/>
                    <a:pt x="217" y="49"/>
                    <a:pt x="217" y="49"/>
                  </a:cubicBezTo>
                  <a:cubicBezTo>
                    <a:pt x="217" y="49"/>
                    <a:pt x="218" y="49"/>
                    <a:pt x="218" y="49"/>
                  </a:cubicBezTo>
                  <a:close/>
                  <a:moveTo>
                    <a:pt x="222" y="23"/>
                  </a:moveTo>
                  <a:cubicBezTo>
                    <a:pt x="222" y="23"/>
                    <a:pt x="222" y="23"/>
                    <a:pt x="222" y="23"/>
                  </a:cubicBezTo>
                  <a:cubicBezTo>
                    <a:pt x="222" y="23"/>
                    <a:pt x="222" y="23"/>
                    <a:pt x="222" y="24"/>
                  </a:cubicBezTo>
                  <a:cubicBezTo>
                    <a:pt x="222" y="24"/>
                    <a:pt x="222" y="24"/>
                    <a:pt x="222" y="24"/>
                  </a:cubicBezTo>
                  <a:cubicBezTo>
                    <a:pt x="222" y="24"/>
                    <a:pt x="222" y="24"/>
                    <a:pt x="222" y="24"/>
                  </a:cubicBezTo>
                  <a:cubicBezTo>
                    <a:pt x="222" y="24"/>
                    <a:pt x="222" y="24"/>
                    <a:pt x="222" y="24"/>
                  </a:cubicBezTo>
                  <a:cubicBezTo>
                    <a:pt x="223" y="24"/>
                    <a:pt x="223" y="24"/>
                    <a:pt x="223" y="24"/>
                  </a:cubicBezTo>
                  <a:cubicBezTo>
                    <a:pt x="223" y="24"/>
                    <a:pt x="224" y="24"/>
                    <a:pt x="224" y="24"/>
                  </a:cubicBezTo>
                  <a:cubicBezTo>
                    <a:pt x="224" y="24"/>
                    <a:pt x="224" y="24"/>
                    <a:pt x="224" y="24"/>
                  </a:cubicBezTo>
                  <a:cubicBezTo>
                    <a:pt x="224" y="23"/>
                    <a:pt x="224" y="23"/>
                    <a:pt x="224" y="23"/>
                  </a:cubicBezTo>
                  <a:cubicBezTo>
                    <a:pt x="224" y="23"/>
                    <a:pt x="224" y="23"/>
                    <a:pt x="224" y="23"/>
                  </a:cubicBezTo>
                  <a:cubicBezTo>
                    <a:pt x="224" y="23"/>
                    <a:pt x="224" y="22"/>
                    <a:pt x="224" y="22"/>
                  </a:cubicBezTo>
                  <a:cubicBezTo>
                    <a:pt x="224" y="22"/>
                    <a:pt x="224" y="22"/>
                    <a:pt x="224" y="22"/>
                  </a:cubicBezTo>
                  <a:cubicBezTo>
                    <a:pt x="225" y="22"/>
                    <a:pt x="225" y="22"/>
                    <a:pt x="225" y="21"/>
                  </a:cubicBezTo>
                  <a:cubicBezTo>
                    <a:pt x="225" y="21"/>
                    <a:pt x="225" y="21"/>
                    <a:pt x="225" y="21"/>
                  </a:cubicBezTo>
                  <a:cubicBezTo>
                    <a:pt x="225" y="21"/>
                    <a:pt x="224" y="21"/>
                    <a:pt x="224" y="21"/>
                  </a:cubicBezTo>
                  <a:cubicBezTo>
                    <a:pt x="224" y="20"/>
                    <a:pt x="224" y="20"/>
                    <a:pt x="224" y="20"/>
                  </a:cubicBezTo>
                  <a:cubicBezTo>
                    <a:pt x="224" y="20"/>
                    <a:pt x="224" y="20"/>
                    <a:pt x="224" y="20"/>
                  </a:cubicBezTo>
                  <a:cubicBezTo>
                    <a:pt x="224" y="20"/>
                    <a:pt x="224" y="20"/>
                    <a:pt x="224" y="20"/>
                  </a:cubicBezTo>
                  <a:cubicBezTo>
                    <a:pt x="224" y="20"/>
                    <a:pt x="223" y="20"/>
                    <a:pt x="223" y="20"/>
                  </a:cubicBezTo>
                  <a:cubicBezTo>
                    <a:pt x="223" y="20"/>
                    <a:pt x="223" y="21"/>
                    <a:pt x="223" y="21"/>
                  </a:cubicBezTo>
                  <a:cubicBezTo>
                    <a:pt x="223" y="21"/>
                    <a:pt x="223" y="21"/>
                    <a:pt x="223" y="21"/>
                  </a:cubicBezTo>
                  <a:cubicBezTo>
                    <a:pt x="222" y="21"/>
                    <a:pt x="222" y="21"/>
                    <a:pt x="222" y="21"/>
                  </a:cubicBezTo>
                  <a:cubicBezTo>
                    <a:pt x="222" y="22"/>
                    <a:pt x="222" y="22"/>
                    <a:pt x="222" y="22"/>
                  </a:cubicBezTo>
                  <a:cubicBezTo>
                    <a:pt x="222" y="22"/>
                    <a:pt x="222" y="22"/>
                    <a:pt x="222" y="22"/>
                  </a:cubicBezTo>
                  <a:cubicBezTo>
                    <a:pt x="222" y="22"/>
                    <a:pt x="222" y="22"/>
                    <a:pt x="222" y="23"/>
                  </a:cubicBezTo>
                  <a:close/>
                  <a:moveTo>
                    <a:pt x="151" y="10"/>
                  </a:moveTo>
                  <a:cubicBezTo>
                    <a:pt x="151" y="11"/>
                    <a:pt x="151" y="11"/>
                    <a:pt x="151" y="11"/>
                  </a:cubicBezTo>
                  <a:cubicBezTo>
                    <a:pt x="151" y="11"/>
                    <a:pt x="151" y="11"/>
                    <a:pt x="151" y="11"/>
                  </a:cubicBezTo>
                  <a:cubicBezTo>
                    <a:pt x="151" y="11"/>
                    <a:pt x="151" y="11"/>
                    <a:pt x="152" y="11"/>
                  </a:cubicBezTo>
                  <a:cubicBezTo>
                    <a:pt x="152" y="11"/>
                    <a:pt x="152" y="11"/>
                    <a:pt x="152" y="11"/>
                  </a:cubicBezTo>
                  <a:cubicBezTo>
                    <a:pt x="152" y="11"/>
                    <a:pt x="152" y="11"/>
                    <a:pt x="152" y="11"/>
                  </a:cubicBezTo>
                  <a:cubicBezTo>
                    <a:pt x="152" y="11"/>
                    <a:pt x="152" y="11"/>
                    <a:pt x="152" y="11"/>
                  </a:cubicBezTo>
                  <a:cubicBezTo>
                    <a:pt x="152" y="11"/>
                    <a:pt x="152" y="10"/>
                    <a:pt x="152" y="10"/>
                  </a:cubicBezTo>
                  <a:cubicBezTo>
                    <a:pt x="152" y="10"/>
                    <a:pt x="152" y="10"/>
                    <a:pt x="152" y="10"/>
                  </a:cubicBezTo>
                  <a:cubicBezTo>
                    <a:pt x="151" y="10"/>
                    <a:pt x="151" y="10"/>
                    <a:pt x="151" y="10"/>
                  </a:cubicBezTo>
                  <a:cubicBezTo>
                    <a:pt x="151" y="10"/>
                    <a:pt x="151" y="10"/>
                    <a:pt x="151" y="10"/>
                  </a:cubicBezTo>
                  <a:cubicBezTo>
                    <a:pt x="151" y="10"/>
                    <a:pt x="151" y="10"/>
                    <a:pt x="151" y="10"/>
                  </a:cubicBezTo>
                  <a:close/>
                  <a:moveTo>
                    <a:pt x="152" y="10"/>
                  </a:moveTo>
                  <a:cubicBezTo>
                    <a:pt x="152" y="10"/>
                    <a:pt x="152" y="10"/>
                    <a:pt x="152" y="10"/>
                  </a:cubicBezTo>
                  <a:cubicBezTo>
                    <a:pt x="152" y="10"/>
                    <a:pt x="152" y="10"/>
                    <a:pt x="153" y="11"/>
                  </a:cubicBezTo>
                  <a:cubicBezTo>
                    <a:pt x="153" y="11"/>
                    <a:pt x="153" y="11"/>
                    <a:pt x="153" y="11"/>
                  </a:cubicBezTo>
                  <a:cubicBezTo>
                    <a:pt x="153" y="11"/>
                    <a:pt x="153" y="11"/>
                    <a:pt x="153" y="11"/>
                  </a:cubicBezTo>
                  <a:cubicBezTo>
                    <a:pt x="153" y="11"/>
                    <a:pt x="153" y="11"/>
                    <a:pt x="153" y="10"/>
                  </a:cubicBezTo>
                  <a:cubicBezTo>
                    <a:pt x="153" y="10"/>
                    <a:pt x="153" y="10"/>
                    <a:pt x="153" y="10"/>
                  </a:cubicBezTo>
                  <a:cubicBezTo>
                    <a:pt x="152" y="10"/>
                    <a:pt x="152" y="10"/>
                    <a:pt x="152" y="10"/>
                  </a:cubicBezTo>
                  <a:cubicBezTo>
                    <a:pt x="152" y="10"/>
                    <a:pt x="152" y="10"/>
                    <a:pt x="152" y="10"/>
                  </a:cubicBezTo>
                  <a:cubicBezTo>
                    <a:pt x="152" y="10"/>
                    <a:pt x="152" y="10"/>
                    <a:pt x="152" y="10"/>
                  </a:cubicBezTo>
                  <a:close/>
                  <a:moveTo>
                    <a:pt x="153" y="14"/>
                  </a:moveTo>
                  <a:cubicBezTo>
                    <a:pt x="153" y="14"/>
                    <a:pt x="153" y="14"/>
                    <a:pt x="152" y="14"/>
                  </a:cubicBezTo>
                  <a:cubicBezTo>
                    <a:pt x="152" y="14"/>
                    <a:pt x="152" y="14"/>
                    <a:pt x="152" y="14"/>
                  </a:cubicBezTo>
                  <a:cubicBezTo>
                    <a:pt x="152" y="14"/>
                    <a:pt x="152" y="14"/>
                    <a:pt x="152" y="14"/>
                  </a:cubicBezTo>
                  <a:cubicBezTo>
                    <a:pt x="152" y="14"/>
                    <a:pt x="152" y="14"/>
                    <a:pt x="152" y="14"/>
                  </a:cubicBezTo>
                  <a:cubicBezTo>
                    <a:pt x="152" y="14"/>
                    <a:pt x="152" y="14"/>
                    <a:pt x="152" y="14"/>
                  </a:cubicBezTo>
                  <a:cubicBezTo>
                    <a:pt x="152" y="14"/>
                    <a:pt x="152" y="14"/>
                    <a:pt x="152" y="14"/>
                  </a:cubicBezTo>
                  <a:cubicBezTo>
                    <a:pt x="152" y="14"/>
                    <a:pt x="152" y="14"/>
                    <a:pt x="152" y="14"/>
                  </a:cubicBezTo>
                  <a:cubicBezTo>
                    <a:pt x="153" y="15"/>
                    <a:pt x="153" y="15"/>
                    <a:pt x="153" y="15"/>
                  </a:cubicBezTo>
                  <a:cubicBezTo>
                    <a:pt x="153" y="15"/>
                    <a:pt x="153" y="15"/>
                    <a:pt x="153" y="15"/>
                  </a:cubicBezTo>
                  <a:cubicBezTo>
                    <a:pt x="153" y="15"/>
                    <a:pt x="153" y="15"/>
                    <a:pt x="153" y="14"/>
                  </a:cubicBezTo>
                  <a:cubicBezTo>
                    <a:pt x="153" y="14"/>
                    <a:pt x="153" y="14"/>
                    <a:pt x="153" y="14"/>
                  </a:cubicBezTo>
                  <a:cubicBezTo>
                    <a:pt x="153" y="14"/>
                    <a:pt x="153" y="14"/>
                    <a:pt x="153" y="14"/>
                  </a:cubicBezTo>
                  <a:cubicBezTo>
                    <a:pt x="153" y="14"/>
                    <a:pt x="153" y="14"/>
                    <a:pt x="153" y="14"/>
                  </a:cubicBezTo>
                  <a:close/>
                  <a:moveTo>
                    <a:pt x="152" y="15"/>
                  </a:moveTo>
                  <a:cubicBezTo>
                    <a:pt x="152" y="15"/>
                    <a:pt x="152" y="15"/>
                    <a:pt x="151" y="15"/>
                  </a:cubicBezTo>
                  <a:cubicBezTo>
                    <a:pt x="151" y="15"/>
                    <a:pt x="151" y="15"/>
                    <a:pt x="151" y="15"/>
                  </a:cubicBezTo>
                  <a:cubicBezTo>
                    <a:pt x="151" y="15"/>
                    <a:pt x="151" y="15"/>
                    <a:pt x="151" y="15"/>
                  </a:cubicBezTo>
                  <a:cubicBezTo>
                    <a:pt x="151" y="15"/>
                    <a:pt x="150" y="15"/>
                    <a:pt x="151" y="15"/>
                  </a:cubicBezTo>
                  <a:cubicBezTo>
                    <a:pt x="151" y="15"/>
                    <a:pt x="151" y="15"/>
                    <a:pt x="151" y="16"/>
                  </a:cubicBezTo>
                  <a:cubicBezTo>
                    <a:pt x="151" y="16"/>
                    <a:pt x="151" y="16"/>
                    <a:pt x="151" y="16"/>
                  </a:cubicBezTo>
                  <a:cubicBezTo>
                    <a:pt x="151" y="16"/>
                    <a:pt x="151" y="16"/>
                    <a:pt x="151" y="16"/>
                  </a:cubicBezTo>
                  <a:cubicBezTo>
                    <a:pt x="151" y="16"/>
                    <a:pt x="151" y="16"/>
                    <a:pt x="151" y="16"/>
                  </a:cubicBezTo>
                  <a:cubicBezTo>
                    <a:pt x="151" y="16"/>
                    <a:pt x="151" y="16"/>
                    <a:pt x="151" y="16"/>
                  </a:cubicBezTo>
                  <a:cubicBezTo>
                    <a:pt x="151" y="16"/>
                    <a:pt x="151" y="16"/>
                    <a:pt x="151" y="16"/>
                  </a:cubicBezTo>
                  <a:cubicBezTo>
                    <a:pt x="151" y="16"/>
                    <a:pt x="151" y="15"/>
                    <a:pt x="151" y="15"/>
                  </a:cubicBezTo>
                  <a:cubicBezTo>
                    <a:pt x="152" y="15"/>
                    <a:pt x="152" y="15"/>
                    <a:pt x="152" y="15"/>
                  </a:cubicBezTo>
                  <a:close/>
                  <a:moveTo>
                    <a:pt x="151" y="14"/>
                  </a:moveTo>
                  <a:cubicBezTo>
                    <a:pt x="151" y="15"/>
                    <a:pt x="151" y="14"/>
                    <a:pt x="151" y="14"/>
                  </a:cubicBezTo>
                  <a:cubicBezTo>
                    <a:pt x="151" y="14"/>
                    <a:pt x="151" y="14"/>
                    <a:pt x="151" y="14"/>
                  </a:cubicBezTo>
                  <a:cubicBezTo>
                    <a:pt x="151" y="14"/>
                    <a:pt x="151" y="14"/>
                    <a:pt x="150" y="14"/>
                  </a:cubicBezTo>
                  <a:cubicBezTo>
                    <a:pt x="150" y="14"/>
                    <a:pt x="150" y="14"/>
                    <a:pt x="150" y="14"/>
                  </a:cubicBezTo>
                  <a:cubicBezTo>
                    <a:pt x="150" y="14"/>
                    <a:pt x="150" y="14"/>
                    <a:pt x="150" y="14"/>
                  </a:cubicBezTo>
                  <a:cubicBezTo>
                    <a:pt x="151" y="14"/>
                    <a:pt x="151" y="14"/>
                    <a:pt x="151" y="14"/>
                  </a:cubicBezTo>
                  <a:close/>
                  <a:moveTo>
                    <a:pt x="149" y="14"/>
                  </a:moveTo>
                  <a:cubicBezTo>
                    <a:pt x="149" y="14"/>
                    <a:pt x="149" y="14"/>
                    <a:pt x="149" y="14"/>
                  </a:cubicBezTo>
                  <a:cubicBezTo>
                    <a:pt x="149" y="14"/>
                    <a:pt x="149" y="14"/>
                    <a:pt x="149" y="14"/>
                  </a:cubicBezTo>
                  <a:cubicBezTo>
                    <a:pt x="149" y="14"/>
                    <a:pt x="149" y="14"/>
                    <a:pt x="150" y="14"/>
                  </a:cubicBezTo>
                  <a:cubicBezTo>
                    <a:pt x="150" y="15"/>
                    <a:pt x="150" y="15"/>
                    <a:pt x="150" y="15"/>
                  </a:cubicBezTo>
                  <a:cubicBezTo>
                    <a:pt x="150" y="15"/>
                    <a:pt x="150" y="15"/>
                    <a:pt x="150" y="15"/>
                  </a:cubicBezTo>
                  <a:cubicBezTo>
                    <a:pt x="150" y="14"/>
                    <a:pt x="150" y="14"/>
                    <a:pt x="150" y="14"/>
                  </a:cubicBezTo>
                  <a:cubicBezTo>
                    <a:pt x="150" y="14"/>
                    <a:pt x="150" y="14"/>
                    <a:pt x="150" y="14"/>
                  </a:cubicBezTo>
                  <a:cubicBezTo>
                    <a:pt x="150" y="14"/>
                    <a:pt x="149" y="14"/>
                    <a:pt x="149" y="14"/>
                  </a:cubicBezTo>
                  <a:cubicBezTo>
                    <a:pt x="149" y="14"/>
                    <a:pt x="149" y="14"/>
                    <a:pt x="149" y="14"/>
                  </a:cubicBezTo>
                  <a:cubicBezTo>
                    <a:pt x="149" y="14"/>
                    <a:pt x="149" y="14"/>
                    <a:pt x="149" y="14"/>
                  </a:cubicBezTo>
                  <a:cubicBezTo>
                    <a:pt x="149" y="14"/>
                    <a:pt x="149" y="14"/>
                    <a:pt x="149" y="14"/>
                  </a:cubicBezTo>
                  <a:close/>
                  <a:moveTo>
                    <a:pt x="239" y="88"/>
                  </a:moveTo>
                  <a:cubicBezTo>
                    <a:pt x="239" y="88"/>
                    <a:pt x="239" y="88"/>
                    <a:pt x="239" y="88"/>
                  </a:cubicBezTo>
                  <a:cubicBezTo>
                    <a:pt x="239" y="88"/>
                    <a:pt x="239" y="88"/>
                    <a:pt x="239" y="88"/>
                  </a:cubicBezTo>
                  <a:cubicBezTo>
                    <a:pt x="239" y="88"/>
                    <a:pt x="239" y="88"/>
                    <a:pt x="239" y="88"/>
                  </a:cubicBezTo>
                  <a:cubicBezTo>
                    <a:pt x="239" y="88"/>
                    <a:pt x="240" y="88"/>
                    <a:pt x="240" y="88"/>
                  </a:cubicBezTo>
                  <a:cubicBezTo>
                    <a:pt x="240" y="88"/>
                    <a:pt x="240" y="88"/>
                    <a:pt x="240" y="88"/>
                  </a:cubicBezTo>
                  <a:cubicBezTo>
                    <a:pt x="240" y="88"/>
                    <a:pt x="240" y="88"/>
                    <a:pt x="240" y="88"/>
                  </a:cubicBezTo>
                  <a:cubicBezTo>
                    <a:pt x="240" y="88"/>
                    <a:pt x="240" y="88"/>
                    <a:pt x="240" y="88"/>
                  </a:cubicBezTo>
                  <a:cubicBezTo>
                    <a:pt x="240" y="88"/>
                    <a:pt x="240" y="88"/>
                    <a:pt x="240" y="88"/>
                  </a:cubicBezTo>
                  <a:cubicBezTo>
                    <a:pt x="240" y="88"/>
                    <a:pt x="240" y="88"/>
                    <a:pt x="240" y="88"/>
                  </a:cubicBezTo>
                  <a:cubicBezTo>
                    <a:pt x="240" y="88"/>
                    <a:pt x="239" y="88"/>
                    <a:pt x="239" y="88"/>
                  </a:cubicBezTo>
                  <a:close/>
                  <a:moveTo>
                    <a:pt x="221" y="92"/>
                  </a:moveTo>
                  <a:cubicBezTo>
                    <a:pt x="221" y="92"/>
                    <a:pt x="221" y="92"/>
                    <a:pt x="221" y="92"/>
                  </a:cubicBezTo>
                  <a:cubicBezTo>
                    <a:pt x="220" y="92"/>
                    <a:pt x="220" y="92"/>
                    <a:pt x="220" y="92"/>
                  </a:cubicBezTo>
                  <a:cubicBezTo>
                    <a:pt x="220" y="92"/>
                    <a:pt x="220" y="92"/>
                    <a:pt x="220" y="92"/>
                  </a:cubicBezTo>
                  <a:cubicBezTo>
                    <a:pt x="220" y="92"/>
                    <a:pt x="220" y="92"/>
                    <a:pt x="220" y="92"/>
                  </a:cubicBezTo>
                  <a:cubicBezTo>
                    <a:pt x="220" y="92"/>
                    <a:pt x="220" y="92"/>
                    <a:pt x="219" y="92"/>
                  </a:cubicBezTo>
                  <a:cubicBezTo>
                    <a:pt x="219" y="92"/>
                    <a:pt x="219" y="92"/>
                    <a:pt x="219" y="92"/>
                  </a:cubicBezTo>
                  <a:cubicBezTo>
                    <a:pt x="219" y="92"/>
                    <a:pt x="219" y="92"/>
                    <a:pt x="219" y="92"/>
                  </a:cubicBezTo>
                  <a:cubicBezTo>
                    <a:pt x="219" y="92"/>
                    <a:pt x="219" y="92"/>
                    <a:pt x="219" y="92"/>
                  </a:cubicBezTo>
                  <a:cubicBezTo>
                    <a:pt x="219" y="92"/>
                    <a:pt x="219" y="92"/>
                    <a:pt x="219" y="92"/>
                  </a:cubicBezTo>
                  <a:cubicBezTo>
                    <a:pt x="219" y="92"/>
                    <a:pt x="219" y="92"/>
                    <a:pt x="219" y="92"/>
                  </a:cubicBezTo>
                  <a:cubicBezTo>
                    <a:pt x="219" y="92"/>
                    <a:pt x="219" y="92"/>
                    <a:pt x="219" y="93"/>
                  </a:cubicBezTo>
                  <a:cubicBezTo>
                    <a:pt x="219" y="93"/>
                    <a:pt x="219" y="93"/>
                    <a:pt x="219" y="93"/>
                  </a:cubicBezTo>
                  <a:cubicBezTo>
                    <a:pt x="219" y="93"/>
                    <a:pt x="220" y="93"/>
                    <a:pt x="220" y="93"/>
                  </a:cubicBezTo>
                  <a:cubicBezTo>
                    <a:pt x="220" y="93"/>
                    <a:pt x="220" y="93"/>
                    <a:pt x="220" y="93"/>
                  </a:cubicBezTo>
                  <a:cubicBezTo>
                    <a:pt x="220" y="93"/>
                    <a:pt x="220" y="93"/>
                    <a:pt x="220" y="93"/>
                  </a:cubicBezTo>
                  <a:cubicBezTo>
                    <a:pt x="220" y="93"/>
                    <a:pt x="220" y="93"/>
                    <a:pt x="220" y="93"/>
                  </a:cubicBezTo>
                  <a:cubicBezTo>
                    <a:pt x="220" y="93"/>
                    <a:pt x="220" y="93"/>
                    <a:pt x="220" y="93"/>
                  </a:cubicBezTo>
                  <a:cubicBezTo>
                    <a:pt x="221" y="93"/>
                    <a:pt x="221" y="93"/>
                    <a:pt x="221" y="93"/>
                  </a:cubicBezTo>
                  <a:cubicBezTo>
                    <a:pt x="221" y="93"/>
                    <a:pt x="221" y="92"/>
                    <a:pt x="221" y="92"/>
                  </a:cubicBezTo>
                  <a:cubicBezTo>
                    <a:pt x="221" y="92"/>
                    <a:pt x="221" y="92"/>
                    <a:pt x="221" y="92"/>
                  </a:cubicBezTo>
                  <a:close/>
                  <a:moveTo>
                    <a:pt x="223" y="61"/>
                  </a:moveTo>
                  <a:cubicBezTo>
                    <a:pt x="223" y="61"/>
                    <a:pt x="223" y="61"/>
                    <a:pt x="222" y="61"/>
                  </a:cubicBezTo>
                  <a:cubicBezTo>
                    <a:pt x="222" y="61"/>
                    <a:pt x="222" y="61"/>
                    <a:pt x="222" y="61"/>
                  </a:cubicBezTo>
                  <a:cubicBezTo>
                    <a:pt x="222" y="61"/>
                    <a:pt x="222" y="61"/>
                    <a:pt x="222" y="61"/>
                  </a:cubicBezTo>
                  <a:cubicBezTo>
                    <a:pt x="222" y="61"/>
                    <a:pt x="222" y="61"/>
                    <a:pt x="222" y="61"/>
                  </a:cubicBezTo>
                  <a:cubicBezTo>
                    <a:pt x="222" y="61"/>
                    <a:pt x="222" y="61"/>
                    <a:pt x="222" y="61"/>
                  </a:cubicBezTo>
                  <a:cubicBezTo>
                    <a:pt x="222" y="61"/>
                    <a:pt x="222" y="61"/>
                    <a:pt x="222" y="61"/>
                  </a:cubicBezTo>
                  <a:cubicBezTo>
                    <a:pt x="221" y="61"/>
                    <a:pt x="221" y="61"/>
                    <a:pt x="221" y="61"/>
                  </a:cubicBezTo>
                  <a:cubicBezTo>
                    <a:pt x="221" y="62"/>
                    <a:pt x="221" y="61"/>
                    <a:pt x="221" y="62"/>
                  </a:cubicBezTo>
                  <a:cubicBezTo>
                    <a:pt x="221" y="62"/>
                    <a:pt x="220" y="62"/>
                    <a:pt x="220" y="62"/>
                  </a:cubicBezTo>
                  <a:cubicBezTo>
                    <a:pt x="220" y="62"/>
                    <a:pt x="220" y="62"/>
                    <a:pt x="220" y="62"/>
                  </a:cubicBezTo>
                  <a:cubicBezTo>
                    <a:pt x="220" y="62"/>
                    <a:pt x="220" y="62"/>
                    <a:pt x="220" y="62"/>
                  </a:cubicBezTo>
                  <a:cubicBezTo>
                    <a:pt x="220" y="62"/>
                    <a:pt x="220" y="62"/>
                    <a:pt x="220" y="62"/>
                  </a:cubicBezTo>
                  <a:cubicBezTo>
                    <a:pt x="220" y="62"/>
                    <a:pt x="220" y="62"/>
                    <a:pt x="220" y="62"/>
                  </a:cubicBezTo>
                  <a:cubicBezTo>
                    <a:pt x="220" y="62"/>
                    <a:pt x="220" y="62"/>
                    <a:pt x="220" y="62"/>
                  </a:cubicBezTo>
                  <a:cubicBezTo>
                    <a:pt x="220" y="63"/>
                    <a:pt x="220" y="63"/>
                    <a:pt x="220" y="63"/>
                  </a:cubicBezTo>
                  <a:cubicBezTo>
                    <a:pt x="220" y="63"/>
                    <a:pt x="220" y="63"/>
                    <a:pt x="220" y="63"/>
                  </a:cubicBezTo>
                  <a:cubicBezTo>
                    <a:pt x="220" y="63"/>
                    <a:pt x="220" y="63"/>
                    <a:pt x="220" y="63"/>
                  </a:cubicBezTo>
                  <a:cubicBezTo>
                    <a:pt x="220" y="63"/>
                    <a:pt x="220" y="63"/>
                    <a:pt x="220" y="63"/>
                  </a:cubicBezTo>
                  <a:cubicBezTo>
                    <a:pt x="220" y="63"/>
                    <a:pt x="220" y="62"/>
                    <a:pt x="220" y="62"/>
                  </a:cubicBezTo>
                  <a:cubicBezTo>
                    <a:pt x="221" y="62"/>
                    <a:pt x="221" y="62"/>
                    <a:pt x="221" y="62"/>
                  </a:cubicBezTo>
                  <a:cubicBezTo>
                    <a:pt x="221" y="62"/>
                    <a:pt x="221" y="62"/>
                    <a:pt x="221" y="62"/>
                  </a:cubicBezTo>
                  <a:cubicBezTo>
                    <a:pt x="221" y="62"/>
                    <a:pt x="221" y="62"/>
                    <a:pt x="221" y="62"/>
                  </a:cubicBezTo>
                  <a:cubicBezTo>
                    <a:pt x="222" y="62"/>
                    <a:pt x="222" y="62"/>
                    <a:pt x="222" y="62"/>
                  </a:cubicBezTo>
                  <a:cubicBezTo>
                    <a:pt x="222" y="62"/>
                    <a:pt x="222" y="62"/>
                    <a:pt x="222" y="62"/>
                  </a:cubicBezTo>
                  <a:cubicBezTo>
                    <a:pt x="222" y="62"/>
                    <a:pt x="221" y="62"/>
                    <a:pt x="221" y="62"/>
                  </a:cubicBezTo>
                  <a:cubicBezTo>
                    <a:pt x="221" y="62"/>
                    <a:pt x="221" y="62"/>
                    <a:pt x="221" y="63"/>
                  </a:cubicBezTo>
                  <a:cubicBezTo>
                    <a:pt x="221" y="63"/>
                    <a:pt x="221" y="63"/>
                    <a:pt x="221" y="63"/>
                  </a:cubicBezTo>
                  <a:cubicBezTo>
                    <a:pt x="221" y="63"/>
                    <a:pt x="221" y="63"/>
                    <a:pt x="221" y="63"/>
                  </a:cubicBezTo>
                  <a:cubicBezTo>
                    <a:pt x="221" y="63"/>
                    <a:pt x="221" y="63"/>
                    <a:pt x="222" y="63"/>
                  </a:cubicBezTo>
                  <a:cubicBezTo>
                    <a:pt x="222" y="63"/>
                    <a:pt x="222" y="62"/>
                    <a:pt x="222" y="62"/>
                  </a:cubicBezTo>
                  <a:cubicBezTo>
                    <a:pt x="222" y="62"/>
                    <a:pt x="222" y="62"/>
                    <a:pt x="222" y="62"/>
                  </a:cubicBezTo>
                  <a:cubicBezTo>
                    <a:pt x="222" y="62"/>
                    <a:pt x="222" y="62"/>
                    <a:pt x="222" y="62"/>
                  </a:cubicBezTo>
                  <a:cubicBezTo>
                    <a:pt x="222" y="62"/>
                    <a:pt x="222" y="62"/>
                    <a:pt x="222" y="62"/>
                  </a:cubicBezTo>
                  <a:cubicBezTo>
                    <a:pt x="222" y="62"/>
                    <a:pt x="222" y="62"/>
                    <a:pt x="222" y="62"/>
                  </a:cubicBezTo>
                  <a:cubicBezTo>
                    <a:pt x="222" y="62"/>
                    <a:pt x="222" y="62"/>
                    <a:pt x="222" y="62"/>
                  </a:cubicBezTo>
                  <a:cubicBezTo>
                    <a:pt x="222" y="62"/>
                    <a:pt x="223" y="62"/>
                    <a:pt x="223" y="62"/>
                  </a:cubicBezTo>
                  <a:cubicBezTo>
                    <a:pt x="223" y="62"/>
                    <a:pt x="222" y="62"/>
                    <a:pt x="222" y="62"/>
                  </a:cubicBezTo>
                  <a:cubicBezTo>
                    <a:pt x="222" y="62"/>
                    <a:pt x="222" y="62"/>
                    <a:pt x="222" y="61"/>
                  </a:cubicBezTo>
                  <a:cubicBezTo>
                    <a:pt x="222" y="61"/>
                    <a:pt x="222" y="61"/>
                    <a:pt x="222" y="61"/>
                  </a:cubicBezTo>
                  <a:cubicBezTo>
                    <a:pt x="222" y="61"/>
                    <a:pt x="222" y="61"/>
                    <a:pt x="222" y="61"/>
                  </a:cubicBezTo>
                  <a:cubicBezTo>
                    <a:pt x="222" y="61"/>
                    <a:pt x="223" y="61"/>
                    <a:pt x="223" y="61"/>
                  </a:cubicBezTo>
                  <a:close/>
                  <a:moveTo>
                    <a:pt x="222" y="93"/>
                  </a:moveTo>
                  <a:cubicBezTo>
                    <a:pt x="222" y="93"/>
                    <a:pt x="222" y="93"/>
                    <a:pt x="222" y="93"/>
                  </a:cubicBezTo>
                  <a:cubicBezTo>
                    <a:pt x="222" y="93"/>
                    <a:pt x="222" y="93"/>
                    <a:pt x="222" y="93"/>
                  </a:cubicBezTo>
                  <a:cubicBezTo>
                    <a:pt x="221" y="93"/>
                    <a:pt x="221" y="93"/>
                    <a:pt x="221" y="93"/>
                  </a:cubicBezTo>
                  <a:cubicBezTo>
                    <a:pt x="221" y="93"/>
                    <a:pt x="221" y="93"/>
                    <a:pt x="221" y="93"/>
                  </a:cubicBezTo>
                  <a:cubicBezTo>
                    <a:pt x="221" y="93"/>
                    <a:pt x="221" y="93"/>
                    <a:pt x="221" y="93"/>
                  </a:cubicBezTo>
                  <a:cubicBezTo>
                    <a:pt x="221" y="93"/>
                    <a:pt x="221" y="93"/>
                    <a:pt x="221" y="93"/>
                  </a:cubicBezTo>
                  <a:cubicBezTo>
                    <a:pt x="221" y="93"/>
                    <a:pt x="221" y="93"/>
                    <a:pt x="221" y="93"/>
                  </a:cubicBezTo>
                  <a:cubicBezTo>
                    <a:pt x="221" y="93"/>
                    <a:pt x="221" y="93"/>
                    <a:pt x="221" y="93"/>
                  </a:cubicBezTo>
                  <a:cubicBezTo>
                    <a:pt x="221" y="93"/>
                    <a:pt x="221" y="93"/>
                    <a:pt x="221" y="93"/>
                  </a:cubicBezTo>
                  <a:cubicBezTo>
                    <a:pt x="221" y="93"/>
                    <a:pt x="221" y="93"/>
                    <a:pt x="221" y="93"/>
                  </a:cubicBezTo>
                  <a:cubicBezTo>
                    <a:pt x="221" y="93"/>
                    <a:pt x="221" y="93"/>
                    <a:pt x="222" y="93"/>
                  </a:cubicBezTo>
                  <a:cubicBezTo>
                    <a:pt x="222" y="93"/>
                    <a:pt x="222" y="93"/>
                    <a:pt x="222" y="93"/>
                  </a:cubicBezTo>
                  <a:cubicBezTo>
                    <a:pt x="222" y="93"/>
                    <a:pt x="222" y="93"/>
                    <a:pt x="222" y="93"/>
                  </a:cubicBezTo>
                  <a:close/>
                  <a:moveTo>
                    <a:pt x="225" y="61"/>
                  </a:moveTo>
                  <a:cubicBezTo>
                    <a:pt x="225" y="61"/>
                    <a:pt x="225" y="61"/>
                    <a:pt x="225" y="61"/>
                  </a:cubicBezTo>
                  <a:cubicBezTo>
                    <a:pt x="225" y="61"/>
                    <a:pt x="225" y="61"/>
                    <a:pt x="225" y="61"/>
                  </a:cubicBezTo>
                  <a:cubicBezTo>
                    <a:pt x="225" y="61"/>
                    <a:pt x="224" y="61"/>
                    <a:pt x="224" y="61"/>
                  </a:cubicBezTo>
                  <a:cubicBezTo>
                    <a:pt x="224" y="61"/>
                    <a:pt x="224" y="61"/>
                    <a:pt x="224" y="61"/>
                  </a:cubicBezTo>
                  <a:cubicBezTo>
                    <a:pt x="224" y="61"/>
                    <a:pt x="224" y="61"/>
                    <a:pt x="224" y="61"/>
                  </a:cubicBezTo>
                  <a:cubicBezTo>
                    <a:pt x="224" y="61"/>
                    <a:pt x="224" y="61"/>
                    <a:pt x="224" y="61"/>
                  </a:cubicBezTo>
                  <a:cubicBezTo>
                    <a:pt x="224" y="61"/>
                    <a:pt x="224" y="61"/>
                    <a:pt x="224" y="61"/>
                  </a:cubicBezTo>
                  <a:cubicBezTo>
                    <a:pt x="224" y="61"/>
                    <a:pt x="224" y="62"/>
                    <a:pt x="224" y="62"/>
                  </a:cubicBezTo>
                  <a:cubicBezTo>
                    <a:pt x="225" y="62"/>
                    <a:pt x="225" y="62"/>
                    <a:pt x="225" y="62"/>
                  </a:cubicBezTo>
                  <a:cubicBezTo>
                    <a:pt x="225" y="62"/>
                    <a:pt x="225" y="61"/>
                    <a:pt x="225" y="62"/>
                  </a:cubicBezTo>
                  <a:cubicBezTo>
                    <a:pt x="225" y="62"/>
                    <a:pt x="225" y="62"/>
                    <a:pt x="225" y="62"/>
                  </a:cubicBezTo>
                  <a:cubicBezTo>
                    <a:pt x="225" y="62"/>
                    <a:pt x="225" y="62"/>
                    <a:pt x="225" y="62"/>
                  </a:cubicBezTo>
                  <a:cubicBezTo>
                    <a:pt x="225" y="62"/>
                    <a:pt x="225" y="62"/>
                    <a:pt x="225" y="62"/>
                  </a:cubicBezTo>
                  <a:cubicBezTo>
                    <a:pt x="225" y="61"/>
                    <a:pt x="225" y="61"/>
                    <a:pt x="225" y="61"/>
                  </a:cubicBezTo>
                  <a:close/>
                  <a:moveTo>
                    <a:pt x="224" y="61"/>
                  </a:moveTo>
                  <a:cubicBezTo>
                    <a:pt x="224" y="61"/>
                    <a:pt x="224" y="61"/>
                    <a:pt x="223" y="61"/>
                  </a:cubicBezTo>
                  <a:cubicBezTo>
                    <a:pt x="223" y="61"/>
                    <a:pt x="223" y="61"/>
                    <a:pt x="223" y="61"/>
                  </a:cubicBezTo>
                  <a:cubicBezTo>
                    <a:pt x="223" y="61"/>
                    <a:pt x="223" y="61"/>
                    <a:pt x="223" y="61"/>
                  </a:cubicBezTo>
                  <a:cubicBezTo>
                    <a:pt x="223" y="61"/>
                    <a:pt x="223" y="61"/>
                    <a:pt x="223" y="62"/>
                  </a:cubicBezTo>
                  <a:cubicBezTo>
                    <a:pt x="223" y="62"/>
                    <a:pt x="223" y="62"/>
                    <a:pt x="223" y="62"/>
                  </a:cubicBezTo>
                  <a:cubicBezTo>
                    <a:pt x="223" y="62"/>
                    <a:pt x="223" y="62"/>
                    <a:pt x="223" y="62"/>
                  </a:cubicBezTo>
                  <a:cubicBezTo>
                    <a:pt x="223" y="62"/>
                    <a:pt x="223" y="62"/>
                    <a:pt x="223" y="62"/>
                  </a:cubicBezTo>
                  <a:cubicBezTo>
                    <a:pt x="224" y="62"/>
                    <a:pt x="224" y="62"/>
                    <a:pt x="224" y="62"/>
                  </a:cubicBezTo>
                  <a:cubicBezTo>
                    <a:pt x="224" y="62"/>
                    <a:pt x="224" y="62"/>
                    <a:pt x="224" y="61"/>
                  </a:cubicBezTo>
                  <a:cubicBezTo>
                    <a:pt x="224" y="61"/>
                    <a:pt x="224" y="61"/>
                    <a:pt x="224" y="61"/>
                  </a:cubicBezTo>
                  <a:cubicBezTo>
                    <a:pt x="224" y="61"/>
                    <a:pt x="224" y="61"/>
                    <a:pt x="224" y="61"/>
                  </a:cubicBezTo>
                  <a:close/>
                  <a:moveTo>
                    <a:pt x="232" y="90"/>
                  </a:moveTo>
                  <a:cubicBezTo>
                    <a:pt x="232" y="90"/>
                    <a:pt x="232" y="90"/>
                    <a:pt x="232" y="90"/>
                  </a:cubicBezTo>
                  <a:cubicBezTo>
                    <a:pt x="232" y="90"/>
                    <a:pt x="232" y="90"/>
                    <a:pt x="231" y="90"/>
                  </a:cubicBezTo>
                  <a:cubicBezTo>
                    <a:pt x="231" y="90"/>
                    <a:pt x="231" y="90"/>
                    <a:pt x="231" y="90"/>
                  </a:cubicBezTo>
                  <a:cubicBezTo>
                    <a:pt x="231" y="90"/>
                    <a:pt x="231" y="90"/>
                    <a:pt x="231" y="90"/>
                  </a:cubicBezTo>
                  <a:cubicBezTo>
                    <a:pt x="231" y="90"/>
                    <a:pt x="231" y="90"/>
                    <a:pt x="231" y="90"/>
                  </a:cubicBezTo>
                  <a:cubicBezTo>
                    <a:pt x="231" y="90"/>
                    <a:pt x="231" y="90"/>
                    <a:pt x="231" y="90"/>
                  </a:cubicBezTo>
                  <a:cubicBezTo>
                    <a:pt x="231" y="90"/>
                    <a:pt x="231" y="90"/>
                    <a:pt x="231" y="91"/>
                  </a:cubicBezTo>
                  <a:cubicBezTo>
                    <a:pt x="231" y="91"/>
                    <a:pt x="231" y="91"/>
                    <a:pt x="231" y="91"/>
                  </a:cubicBezTo>
                  <a:cubicBezTo>
                    <a:pt x="231" y="91"/>
                    <a:pt x="231" y="91"/>
                    <a:pt x="231" y="91"/>
                  </a:cubicBezTo>
                  <a:cubicBezTo>
                    <a:pt x="231" y="91"/>
                    <a:pt x="231" y="91"/>
                    <a:pt x="232" y="92"/>
                  </a:cubicBezTo>
                  <a:cubicBezTo>
                    <a:pt x="232" y="92"/>
                    <a:pt x="232" y="92"/>
                    <a:pt x="232" y="91"/>
                  </a:cubicBezTo>
                  <a:cubicBezTo>
                    <a:pt x="232" y="91"/>
                    <a:pt x="232" y="91"/>
                    <a:pt x="232" y="91"/>
                  </a:cubicBezTo>
                  <a:cubicBezTo>
                    <a:pt x="233" y="91"/>
                    <a:pt x="233" y="91"/>
                    <a:pt x="232" y="91"/>
                  </a:cubicBezTo>
                  <a:cubicBezTo>
                    <a:pt x="232" y="90"/>
                    <a:pt x="232" y="90"/>
                    <a:pt x="232" y="90"/>
                  </a:cubicBezTo>
                  <a:close/>
                  <a:moveTo>
                    <a:pt x="218" y="92"/>
                  </a:moveTo>
                  <a:cubicBezTo>
                    <a:pt x="218" y="92"/>
                    <a:pt x="218" y="92"/>
                    <a:pt x="218" y="92"/>
                  </a:cubicBezTo>
                  <a:cubicBezTo>
                    <a:pt x="218" y="92"/>
                    <a:pt x="218" y="92"/>
                    <a:pt x="218" y="92"/>
                  </a:cubicBezTo>
                  <a:cubicBezTo>
                    <a:pt x="218" y="92"/>
                    <a:pt x="218" y="92"/>
                    <a:pt x="218" y="92"/>
                  </a:cubicBezTo>
                  <a:cubicBezTo>
                    <a:pt x="218" y="93"/>
                    <a:pt x="218" y="93"/>
                    <a:pt x="218" y="93"/>
                  </a:cubicBezTo>
                  <a:cubicBezTo>
                    <a:pt x="218" y="93"/>
                    <a:pt x="218" y="93"/>
                    <a:pt x="218" y="93"/>
                  </a:cubicBezTo>
                  <a:cubicBezTo>
                    <a:pt x="218" y="93"/>
                    <a:pt x="218" y="93"/>
                    <a:pt x="218" y="93"/>
                  </a:cubicBezTo>
                  <a:cubicBezTo>
                    <a:pt x="218" y="93"/>
                    <a:pt x="219" y="93"/>
                    <a:pt x="218" y="93"/>
                  </a:cubicBezTo>
                  <a:cubicBezTo>
                    <a:pt x="218" y="92"/>
                    <a:pt x="218" y="92"/>
                    <a:pt x="218" y="92"/>
                  </a:cubicBezTo>
                  <a:close/>
                  <a:moveTo>
                    <a:pt x="212" y="89"/>
                  </a:moveTo>
                  <a:cubicBezTo>
                    <a:pt x="212" y="89"/>
                    <a:pt x="212" y="89"/>
                    <a:pt x="212" y="89"/>
                  </a:cubicBezTo>
                  <a:cubicBezTo>
                    <a:pt x="212" y="89"/>
                    <a:pt x="212" y="89"/>
                    <a:pt x="211" y="89"/>
                  </a:cubicBezTo>
                  <a:cubicBezTo>
                    <a:pt x="211" y="89"/>
                    <a:pt x="211" y="89"/>
                    <a:pt x="211" y="89"/>
                  </a:cubicBezTo>
                  <a:cubicBezTo>
                    <a:pt x="211" y="89"/>
                    <a:pt x="211" y="89"/>
                    <a:pt x="211" y="89"/>
                  </a:cubicBezTo>
                  <a:cubicBezTo>
                    <a:pt x="211" y="89"/>
                    <a:pt x="211" y="89"/>
                    <a:pt x="211" y="89"/>
                  </a:cubicBezTo>
                  <a:cubicBezTo>
                    <a:pt x="211" y="89"/>
                    <a:pt x="211" y="88"/>
                    <a:pt x="211" y="88"/>
                  </a:cubicBezTo>
                  <a:cubicBezTo>
                    <a:pt x="211" y="88"/>
                    <a:pt x="211" y="88"/>
                    <a:pt x="211" y="88"/>
                  </a:cubicBezTo>
                  <a:cubicBezTo>
                    <a:pt x="211" y="88"/>
                    <a:pt x="211" y="88"/>
                    <a:pt x="210" y="88"/>
                  </a:cubicBezTo>
                  <a:cubicBezTo>
                    <a:pt x="210" y="88"/>
                    <a:pt x="210" y="88"/>
                    <a:pt x="210" y="88"/>
                  </a:cubicBezTo>
                  <a:cubicBezTo>
                    <a:pt x="210" y="88"/>
                    <a:pt x="210" y="88"/>
                    <a:pt x="210" y="89"/>
                  </a:cubicBezTo>
                  <a:cubicBezTo>
                    <a:pt x="210" y="89"/>
                    <a:pt x="210" y="89"/>
                    <a:pt x="210" y="89"/>
                  </a:cubicBezTo>
                  <a:cubicBezTo>
                    <a:pt x="210" y="89"/>
                    <a:pt x="210" y="89"/>
                    <a:pt x="209" y="89"/>
                  </a:cubicBezTo>
                  <a:cubicBezTo>
                    <a:pt x="209" y="89"/>
                    <a:pt x="209" y="89"/>
                    <a:pt x="209" y="89"/>
                  </a:cubicBezTo>
                  <a:cubicBezTo>
                    <a:pt x="209" y="89"/>
                    <a:pt x="209" y="89"/>
                    <a:pt x="209" y="89"/>
                  </a:cubicBezTo>
                  <a:cubicBezTo>
                    <a:pt x="209" y="89"/>
                    <a:pt x="209" y="89"/>
                    <a:pt x="208" y="89"/>
                  </a:cubicBezTo>
                  <a:cubicBezTo>
                    <a:pt x="208" y="89"/>
                    <a:pt x="208" y="89"/>
                    <a:pt x="208" y="89"/>
                  </a:cubicBezTo>
                  <a:cubicBezTo>
                    <a:pt x="208" y="89"/>
                    <a:pt x="208" y="89"/>
                    <a:pt x="208" y="89"/>
                  </a:cubicBezTo>
                  <a:cubicBezTo>
                    <a:pt x="208" y="89"/>
                    <a:pt x="208" y="89"/>
                    <a:pt x="208" y="89"/>
                  </a:cubicBezTo>
                  <a:cubicBezTo>
                    <a:pt x="208" y="89"/>
                    <a:pt x="208" y="89"/>
                    <a:pt x="208" y="89"/>
                  </a:cubicBezTo>
                  <a:cubicBezTo>
                    <a:pt x="207" y="89"/>
                    <a:pt x="207" y="89"/>
                    <a:pt x="207" y="89"/>
                  </a:cubicBezTo>
                  <a:cubicBezTo>
                    <a:pt x="207" y="89"/>
                    <a:pt x="207" y="89"/>
                    <a:pt x="207" y="89"/>
                  </a:cubicBezTo>
                  <a:cubicBezTo>
                    <a:pt x="207" y="89"/>
                    <a:pt x="207" y="89"/>
                    <a:pt x="207" y="89"/>
                  </a:cubicBezTo>
                  <a:cubicBezTo>
                    <a:pt x="207" y="89"/>
                    <a:pt x="207" y="89"/>
                    <a:pt x="207" y="89"/>
                  </a:cubicBezTo>
                  <a:cubicBezTo>
                    <a:pt x="207" y="89"/>
                    <a:pt x="207" y="89"/>
                    <a:pt x="207" y="89"/>
                  </a:cubicBezTo>
                  <a:cubicBezTo>
                    <a:pt x="207" y="89"/>
                    <a:pt x="206" y="89"/>
                    <a:pt x="206" y="89"/>
                  </a:cubicBezTo>
                  <a:cubicBezTo>
                    <a:pt x="206" y="89"/>
                    <a:pt x="206" y="89"/>
                    <a:pt x="206" y="89"/>
                  </a:cubicBezTo>
                  <a:cubicBezTo>
                    <a:pt x="206" y="89"/>
                    <a:pt x="206" y="89"/>
                    <a:pt x="206" y="89"/>
                  </a:cubicBezTo>
                  <a:cubicBezTo>
                    <a:pt x="206" y="90"/>
                    <a:pt x="206" y="90"/>
                    <a:pt x="206" y="90"/>
                  </a:cubicBezTo>
                  <a:cubicBezTo>
                    <a:pt x="206" y="90"/>
                    <a:pt x="206" y="90"/>
                    <a:pt x="206" y="90"/>
                  </a:cubicBezTo>
                  <a:cubicBezTo>
                    <a:pt x="206" y="90"/>
                    <a:pt x="206" y="90"/>
                    <a:pt x="206" y="90"/>
                  </a:cubicBezTo>
                  <a:cubicBezTo>
                    <a:pt x="206" y="90"/>
                    <a:pt x="206" y="90"/>
                    <a:pt x="206" y="90"/>
                  </a:cubicBezTo>
                  <a:cubicBezTo>
                    <a:pt x="206" y="90"/>
                    <a:pt x="206" y="90"/>
                    <a:pt x="206" y="90"/>
                  </a:cubicBezTo>
                  <a:cubicBezTo>
                    <a:pt x="206" y="90"/>
                    <a:pt x="205" y="90"/>
                    <a:pt x="205" y="90"/>
                  </a:cubicBezTo>
                  <a:cubicBezTo>
                    <a:pt x="205" y="90"/>
                    <a:pt x="205" y="90"/>
                    <a:pt x="205" y="90"/>
                  </a:cubicBezTo>
                  <a:cubicBezTo>
                    <a:pt x="205" y="91"/>
                    <a:pt x="206" y="91"/>
                    <a:pt x="206" y="91"/>
                  </a:cubicBezTo>
                  <a:cubicBezTo>
                    <a:pt x="206" y="91"/>
                    <a:pt x="205" y="91"/>
                    <a:pt x="205" y="91"/>
                  </a:cubicBezTo>
                  <a:cubicBezTo>
                    <a:pt x="205" y="91"/>
                    <a:pt x="205" y="91"/>
                    <a:pt x="205" y="91"/>
                  </a:cubicBezTo>
                  <a:cubicBezTo>
                    <a:pt x="205" y="91"/>
                    <a:pt x="205" y="91"/>
                    <a:pt x="205" y="91"/>
                  </a:cubicBezTo>
                  <a:cubicBezTo>
                    <a:pt x="205" y="91"/>
                    <a:pt x="206" y="91"/>
                    <a:pt x="206" y="91"/>
                  </a:cubicBezTo>
                  <a:cubicBezTo>
                    <a:pt x="206" y="91"/>
                    <a:pt x="206" y="91"/>
                    <a:pt x="206" y="91"/>
                  </a:cubicBezTo>
                  <a:cubicBezTo>
                    <a:pt x="206" y="91"/>
                    <a:pt x="206" y="91"/>
                    <a:pt x="206" y="91"/>
                  </a:cubicBezTo>
                  <a:cubicBezTo>
                    <a:pt x="206" y="91"/>
                    <a:pt x="206" y="91"/>
                    <a:pt x="206" y="91"/>
                  </a:cubicBezTo>
                  <a:cubicBezTo>
                    <a:pt x="206" y="91"/>
                    <a:pt x="206" y="91"/>
                    <a:pt x="207" y="91"/>
                  </a:cubicBezTo>
                  <a:cubicBezTo>
                    <a:pt x="207" y="91"/>
                    <a:pt x="207" y="90"/>
                    <a:pt x="207" y="90"/>
                  </a:cubicBezTo>
                  <a:cubicBezTo>
                    <a:pt x="207" y="90"/>
                    <a:pt x="207" y="90"/>
                    <a:pt x="207" y="90"/>
                  </a:cubicBezTo>
                  <a:cubicBezTo>
                    <a:pt x="207" y="90"/>
                    <a:pt x="208" y="91"/>
                    <a:pt x="208" y="91"/>
                  </a:cubicBezTo>
                  <a:cubicBezTo>
                    <a:pt x="208" y="91"/>
                    <a:pt x="208" y="91"/>
                    <a:pt x="208" y="91"/>
                  </a:cubicBezTo>
                  <a:cubicBezTo>
                    <a:pt x="208" y="91"/>
                    <a:pt x="208" y="91"/>
                    <a:pt x="208" y="91"/>
                  </a:cubicBezTo>
                  <a:cubicBezTo>
                    <a:pt x="208" y="91"/>
                    <a:pt x="208" y="91"/>
                    <a:pt x="209" y="91"/>
                  </a:cubicBezTo>
                  <a:cubicBezTo>
                    <a:pt x="209" y="91"/>
                    <a:pt x="209" y="91"/>
                    <a:pt x="209" y="91"/>
                  </a:cubicBezTo>
                  <a:cubicBezTo>
                    <a:pt x="209" y="91"/>
                    <a:pt x="209" y="91"/>
                    <a:pt x="209" y="91"/>
                  </a:cubicBezTo>
                  <a:cubicBezTo>
                    <a:pt x="210" y="91"/>
                    <a:pt x="210" y="91"/>
                    <a:pt x="210" y="91"/>
                  </a:cubicBezTo>
                  <a:cubicBezTo>
                    <a:pt x="210" y="91"/>
                    <a:pt x="210" y="91"/>
                    <a:pt x="210" y="91"/>
                  </a:cubicBezTo>
                  <a:cubicBezTo>
                    <a:pt x="210" y="90"/>
                    <a:pt x="210" y="90"/>
                    <a:pt x="210" y="90"/>
                  </a:cubicBezTo>
                  <a:cubicBezTo>
                    <a:pt x="211" y="90"/>
                    <a:pt x="211" y="90"/>
                    <a:pt x="211" y="90"/>
                  </a:cubicBezTo>
                  <a:cubicBezTo>
                    <a:pt x="211" y="89"/>
                    <a:pt x="212" y="89"/>
                    <a:pt x="212" y="89"/>
                  </a:cubicBezTo>
                  <a:cubicBezTo>
                    <a:pt x="212" y="89"/>
                    <a:pt x="212" y="90"/>
                    <a:pt x="212" y="89"/>
                  </a:cubicBezTo>
                  <a:cubicBezTo>
                    <a:pt x="212" y="89"/>
                    <a:pt x="212" y="89"/>
                    <a:pt x="212" y="89"/>
                  </a:cubicBezTo>
                  <a:cubicBezTo>
                    <a:pt x="212" y="89"/>
                    <a:pt x="212" y="89"/>
                    <a:pt x="212" y="89"/>
                  </a:cubicBezTo>
                  <a:close/>
                  <a:moveTo>
                    <a:pt x="215" y="60"/>
                  </a:moveTo>
                  <a:cubicBezTo>
                    <a:pt x="215" y="60"/>
                    <a:pt x="215" y="60"/>
                    <a:pt x="215" y="60"/>
                  </a:cubicBezTo>
                  <a:cubicBezTo>
                    <a:pt x="215" y="60"/>
                    <a:pt x="215" y="60"/>
                    <a:pt x="214" y="60"/>
                  </a:cubicBezTo>
                  <a:cubicBezTo>
                    <a:pt x="214" y="60"/>
                    <a:pt x="214" y="60"/>
                    <a:pt x="214" y="60"/>
                  </a:cubicBezTo>
                  <a:cubicBezTo>
                    <a:pt x="214" y="60"/>
                    <a:pt x="214" y="60"/>
                    <a:pt x="214" y="60"/>
                  </a:cubicBezTo>
                  <a:cubicBezTo>
                    <a:pt x="214" y="60"/>
                    <a:pt x="214" y="60"/>
                    <a:pt x="214" y="60"/>
                  </a:cubicBezTo>
                  <a:cubicBezTo>
                    <a:pt x="214" y="60"/>
                    <a:pt x="214" y="60"/>
                    <a:pt x="214" y="59"/>
                  </a:cubicBezTo>
                  <a:cubicBezTo>
                    <a:pt x="214" y="59"/>
                    <a:pt x="214" y="59"/>
                    <a:pt x="214" y="59"/>
                  </a:cubicBezTo>
                  <a:cubicBezTo>
                    <a:pt x="214" y="59"/>
                    <a:pt x="214" y="59"/>
                    <a:pt x="214" y="59"/>
                  </a:cubicBezTo>
                  <a:cubicBezTo>
                    <a:pt x="214" y="59"/>
                    <a:pt x="214" y="59"/>
                    <a:pt x="214" y="59"/>
                  </a:cubicBezTo>
                  <a:cubicBezTo>
                    <a:pt x="214" y="59"/>
                    <a:pt x="214" y="59"/>
                    <a:pt x="214" y="59"/>
                  </a:cubicBezTo>
                  <a:cubicBezTo>
                    <a:pt x="214" y="59"/>
                    <a:pt x="214" y="59"/>
                    <a:pt x="214" y="59"/>
                  </a:cubicBezTo>
                  <a:cubicBezTo>
                    <a:pt x="214" y="59"/>
                    <a:pt x="214" y="59"/>
                    <a:pt x="214" y="59"/>
                  </a:cubicBezTo>
                  <a:cubicBezTo>
                    <a:pt x="214" y="58"/>
                    <a:pt x="213" y="59"/>
                    <a:pt x="213" y="59"/>
                  </a:cubicBezTo>
                  <a:cubicBezTo>
                    <a:pt x="213" y="59"/>
                    <a:pt x="213" y="58"/>
                    <a:pt x="213" y="58"/>
                  </a:cubicBezTo>
                  <a:cubicBezTo>
                    <a:pt x="213" y="58"/>
                    <a:pt x="213" y="58"/>
                    <a:pt x="213" y="58"/>
                  </a:cubicBezTo>
                  <a:cubicBezTo>
                    <a:pt x="212" y="58"/>
                    <a:pt x="212" y="58"/>
                    <a:pt x="212" y="58"/>
                  </a:cubicBezTo>
                  <a:cubicBezTo>
                    <a:pt x="212" y="58"/>
                    <a:pt x="211" y="58"/>
                    <a:pt x="211" y="58"/>
                  </a:cubicBezTo>
                  <a:cubicBezTo>
                    <a:pt x="211" y="58"/>
                    <a:pt x="210" y="58"/>
                    <a:pt x="210" y="58"/>
                  </a:cubicBezTo>
                  <a:cubicBezTo>
                    <a:pt x="210" y="58"/>
                    <a:pt x="209" y="58"/>
                    <a:pt x="209" y="58"/>
                  </a:cubicBezTo>
                  <a:cubicBezTo>
                    <a:pt x="209" y="58"/>
                    <a:pt x="209" y="58"/>
                    <a:pt x="209" y="58"/>
                  </a:cubicBezTo>
                  <a:cubicBezTo>
                    <a:pt x="209" y="58"/>
                    <a:pt x="209" y="58"/>
                    <a:pt x="209" y="58"/>
                  </a:cubicBezTo>
                  <a:cubicBezTo>
                    <a:pt x="209" y="59"/>
                    <a:pt x="209" y="59"/>
                    <a:pt x="208" y="59"/>
                  </a:cubicBezTo>
                  <a:cubicBezTo>
                    <a:pt x="208" y="59"/>
                    <a:pt x="208" y="59"/>
                    <a:pt x="208" y="59"/>
                  </a:cubicBezTo>
                  <a:cubicBezTo>
                    <a:pt x="208" y="59"/>
                    <a:pt x="208" y="59"/>
                    <a:pt x="208" y="58"/>
                  </a:cubicBezTo>
                  <a:cubicBezTo>
                    <a:pt x="208" y="58"/>
                    <a:pt x="208" y="58"/>
                    <a:pt x="208" y="58"/>
                  </a:cubicBezTo>
                  <a:cubicBezTo>
                    <a:pt x="207" y="58"/>
                    <a:pt x="207" y="58"/>
                    <a:pt x="207" y="59"/>
                  </a:cubicBezTo>
                  <a:cubicBezTo>
                    <a:pt x="207" y="59"/>
                    <a:pt x="207" y="59"/>
                    <a:pt x="207" y="59"/>
                  </a:cubicBezTo>
                  <a:cubicBezTo>
                    <a:pt x="207" y="59"/>
                    <a:pt x="207" y="59"/>
                    <a:pt x="207" y="59"/>
                  </a:cubicBezTo>
                  <a:cubicBezTo>
                    <a:pt x="207" y="59"/>
                    <a:pt x="207" y="59"/>
                    <a:pt x="207" y="59"/>
                  </a:cubicBezTo>
                  <a:cubicBezTo>
                    <a:pt x="207" y="60"/>
                    <a:pt x="207" y="60"/>
                    <a:pt x="207" y="60"/>
                  </a:cubicBezTo>
                  <a:cubicBezTo>
                    <a:pt x="207" y="60"/>
                    <a:pt x="207" y="60"/>
                    <a:pt x="207" y="60"/>
                  </a:cubicBezTo>
                  <a:cubicBezTo>
                    <a:pt x="207" y="60"/>
                    <a:pt x="207" y="60"/>
                    <a:pt x="207" y="60"/>
                  </a:cubicBezTo>
                  <a:cubicBezTo>
                    <a:pt x="207" y="60"/>
                    <a:pt x="207" y="60"/>
                    <a:pt x="207" y="60"/>
                  </a:cubicBezTo>
                  <a:cubicBezTo>
                    <a:pt x="207" y="60"/>
                    <a:pt x="207" y="60"/>
                    <a:pt x="207" y="60"/>
                  </a:cubicBezTo>
                  <a:cubicBezTo>
                    <a:pt x="207" y="61"/>
                    <a:pt x="207" y="61"/>
                    <a:pt x="207" y="61"/>
                  </a:cubicBezTo>
                  <a:cubicBezTo>
                    <a:pt x="208" y="61"/>
                    <a:pt x="208" y="61"/>
                    <a:pt x="208" y="61"/>
                  </a:cubicBezTo>
                  <a:cubicBezTo>
                    <a:pt x="208" y="61"/>
                    <a:pt x="208" y="61"/>
                    <a:pt x="208" y="61"/>
                  </a:cubicBezTo>
                  <a:cubicBezTo>
                    <a:pt x="208" y="61"/>
                    <a:pt x="208" y="62"/>
                    <a:pt x="208" y="62"/>
                  </a:cubicBezTo>
                  <a:cubicBezTo>
                    <a:pt x="208" y="62"/>
                    <a:pt x="208" y="62"/>
                    <a:pt x="208" y="62"/>
                  </a:cubicBezTo>
                  <a:cubicBezTo>
                    <a:pt x="209" y="62"/>
                    <a:pt x="209" y="62"/>
                    <a:pt x="209" y="62"/>
                  </a:cubicBezTo>
                  <a:cubicBezTo>
                    <a:pt x="209" y="62"/>
                    <a:pt x="209" y="62"/>
                    <a:pt x="209" y="62"/>
                  </a:cubicBezTo>
                  <a:cubicBezTo>
                    <a:pt x="209" y="62"/>
                    <a:pt x="209" y="62"/>
                    <a:pt x="209" y="62"/>
                  </a:cubicBezTo>
                  <a:cubicBezTo>
                    <a:pt x="209" y="62"/>
                    <a:pt x="209" y="62"/>
                    <a:pt x="210" y="62"/>
                  </a:cubicBezTo>
                  <a:cubicBezTo>
                    <a:pt x="210" y="62"/>
                    <a:pt x="210" y="63"/>
                    <a:pt x="210" y="63"/>
                  </a:cubicBezTo>
                  <a:cubicBezTo>
                    <a:pt x="210" y="63"/>
                    <a:pt x="210" y="63"/>
                    <a:pt x="211" y="63"/>
                  </a:cubicBezTo>
                  <a:cubicBezTo>
                    <a:pt x="211" y="63"/>
                    <a:pt x="211" y="63"/>
                    <a:pt x="211" y="63"/>
                  </a:cubicBezTo>
                  <a:cubicBezTo>
                    <a:pt x="211" y="63"/>
                    <a:pt x="211" y="63"/>
                    <a:pt x="211" y="63"/>
                  </a:cubicBezTo>
                  <a:cubicBezTo>
                    <a:pt x="212" y="63"/>
                    <a:pt x="212" y="63"/>
                    <a:pt x="212" y="63"/>
                  </a:cubicBezTo>
                  <a:cubicBezTo>
                    <a:pt x="212" y="63"/>
                    <a:pt x="212" y="63"/>
                    <a:pt x="212" y="63"/>
                  </a:cubicBezTo>
                  <a:cubicBezTo>
                    <a:pt x="212" y="63"/>
                    <a:pt x="213" y="63"/>
                    <a:pt x="213" y="63"/>
                  </a:cubicBezTo>
                  <a:cubicBezTo>
                    <a:pt x="213" y="63"/>
                    <a:pt x="213" y="63"/>
                    <a:pt x="213" y="63"/>
                  </a:cubicBezTo>
                  <a:cubicBezTo>
                    <a:pt x="213" y="62"/>
                    <a:pt x="214" y="62"/>
                    <a:pt x="214" y="62"/>
                  </a:cubicBezTo>
                  <a:cubicBezTo>
                    <a:pt x="214" y="62"/>
                    <a:pt x="214" y="62"/>
                    <a:pt x="214" y="62"/>
                  </a:cubicBezTo>
                  <a:cubicBezTo>
                    <a:pt x="214" y="62"/>
                    <a:pt x="214" y="62"/>
                    <a:pt x="215" y="62"/>
                  </a:cubicBezTo>
                  <a:cubicBezTo>
                    <a:pt x="215" y="62"/>
                    <a:pt x="215" y="62"/>
                    <a:pt x="215" y="62"/>
                  </a:cubicBezTo>
                  <a:cubicBezTo>
                    <a:pt x="215" y="62"/>
                    <a:pt x="215" y="62"/>
                    <a:pt x="215" y="61"/>
                  </a:cubicBezTo>
                  <a:cubicBezTo>
                    <a:pt x="215" y="61"/>
                    <a:pt x="215" y="61"/>
                    <a:pt x="215" y="60"/>
                  </a:cubicBezTo>
                  <a:cubicBezTo>
                    <a:pt x="215" y="60"/>
                    <a:pt x="215" y="60"/>
                    <a:pt x="215" y="60"/>
                  </a:cubicBezTo>
                  <a:cubicBezTo>
                    <a:pt x="215" y="60"/>
                    <a:pt x="215" y="60"/>
                    <a:pt x="215" y="60"/>
                  </a:cubicBezTo>
                  <a:close/>
                  <a:moveTo>
                    <a:pt x="218" y="60"/>
                  </a:moveTo>
                  <a:cubicBezTo>
                    <a:pt x="218" y="60"/>
                    <a:pt x="218" y="60"/>
                    <a:pt x="218" y="60"/>
                  </a:cubicBezTo>
                  <a:cubicBezTo>
                    <a:pt x="218" y="60"/>
                    <a:pt x="218" y="60"/>
                    <a:pt x="218" y="60"/>
                  </a:cubicBezTo>
                  <a:cubicBezTo>
                    <a:pt x="218" y="60"/>
                    <a:pt x="218" y="60"/>
                    <a:pt x="218" y="59"/>
                  </a:cubicBezTo>
                  <a:cubicBezTo>
                    <a:pt x="217" y="59"/>
                    <a:pt x="217" y="59"/>
                    <a:pt x="217" y="59"/>
                  </a:cubicBezTo>
                  <a:cubicBezTo>
                    <a:pt x="217" y="59"/>
                    <a:pt x="217" y="59"/>
                    <a:pt x="217" y="59"/>
                  </a:cubicBezTo>
                  <a:cubicBezTo>
                    <a:pt x="217" y="59"/>
                    <a:pt x="217" y="59"/>
                    <a:pt x="217" y="60"/>
                  </a:cubicBezTo>
                  <a:cubicBezTo>
                    <a:pt x="217" y="60"/>
                    <a:pt x="217" y="60"/>
                    <a:pt x="217" y="60"/>
                  </a:cubicBezTo>
                  <a:cubicBezTo>
                    <a:pt x="217" y="60"/>
                    <a:pt x="217" y="60"/>
                    <a:pt x="217" y="60"/>
                  </a:cubicBezTo>
                  <a:cubicBezTo>
                    <a:pt x="217" y="60"/>
                    <a:pt x="217" y="60"/>
                    <a:pt x="218" y="60"/>
                  </a:cubicBezTo>
                  <a:cubicBezTo>
                    <a:pt x="218" y="60"/>
                    <a:pt x="218" y="60"/>
                    <a:pt x="218" y="60"/>
                  </a:cubicBezTo>
                  <a:close/>
                  <a:moveTo>
                    <a:pt x="204" y="92"/>
                  </a:moveTo>
                  <a:cubicBezTo>
                    <a:pt x="204" y="92"/>
                    <a:pt x="204" y="92"/>
                    <a:pt x="204" y="92"/>
                  </a:cubicBezTo>
                  <a:cubicBezTo>
                    <a:pt x="204" y="93"/>
                    <a:pt x="204" y="93"/>
                    <a:pt x="204" y="93"/>
                  </a:cubicBezTo>
                  <a:cubicBezTo>
                    <a:pt x="203" y="93"/>
                    <a:pt x="203" y="93"/>
                    <a:pt x="203" y="93"/>
                  </a:cubicBezTo>
                  <a:cubicBezTo>
                    <a:pt x="203" y="93"/>
                    <a:pt x="203" y="93"/>
                    <a:pt x="203" y="93"/>
                  </a:cubicBezTo>
                  <a:cubicBezTo>
                    <a:pt x="203" y="93"/>
                    <a:pt x="204" y="93"/>
                    <a:pt x="204" y="93"/>
                  </a:cubicBezTo>
                  <a:cubicBezTo>
                    <a:pt x="204" y="93"/>
                    <a:pt x="204" y="93"/>
                    <a:pt x="204" y="93"/>
                  </a:cubicBezTo>
                  <a:cubicBezTo>
                    <a:pt x="204" y="93"/>
                    <a:pt x="204" y="93"/>
                    <a:pt x="204" y="93"/>
                  </a:cubicBezTo>
                  <a:cubicBezTo>
                    <a:pt x="204" y="93"/>
                    <a:pt x="204" y="93"/>
                    <a:pt x="204" y="93"/>
                  </a:cubicBezTo>
                  <a:cubicBezTo>
                    <a:pt x="204" y="93"/>
                    <a:pt x="204" y="93"/>
                    <a:pt x="204" y="92"/>
                  </a:cubicBezTo>
                  <a:cubicBezTo>
                    <a:pt x="204" y="92"/>
                    <a:pt x="204" y="92"/>
                    <a:pt x="204" y="92"/>
                  </a:cubicBezTo>
                  <a:cubicBezTo>
                    <a:pt x="204" y="92"/>
                    <a:pt x="204" y="92"/>
                    <a:pt x="204" y="92"/>
                  </a:cubicBezTo>
                  <a:close/>
                  <a:moveTo>
                    <a:pt x="220" y="57"/>
                  </a:moveTo>
                  <a:cubicBezTo>
                    <a:pt x="220" y="57"/>
                    <a:pt x="220" y="57"/>
                    <a:pt x="220" y="57"/>
                  </a:cubicBezTo>
                  <a:cubicBezTo>
                    <a:pt x="219" y="57"/>
                    <a:pt x="219" y="57"/>
                    <a:pt x="219" y="57"/>
                  </a:cubicBezTo>
                  <a:cubicBezTo>
                    <a:pt x="219" y="58"/>
                    <a:pt x="219" y="58"/>
                    <a:pt x="219" y="58"/>
                  </a:cubicBezTo>
                  <a:cubicBezTo>
                    <a:pt x="219" y="58"/>
                    <a:pt x="219" y="58"/>
                    <a:pt x="219" y="58"/>
                  </a:cubicBezTo>
                  <a:cubicBezTo>
                    <a:pt x="219" y="58"/>
                    <a:pt x="219" y="58"/>
                    <a:pt x="220" y="58"/>
                  </a:cubicBezTo>
                  <a:cubicBezTo>
                    <a:pt x="220" y="58"/>
                    <a:pt x="220" y="58"/>
                    <a:pt x="220" y="58"/>
                  </a:cubicBezTo>
                  <a:cubicBezTo>
                    <a:pt x="220" y="57"/>
                    <a:pt x="220" y="57"/>
                    <a:pt x="220" y="57"/>
                  </a:cubicBezTo>
                  <a:cubicBezTo>
                    <a:pt x="220" y="57"/>
                    <a:pt x="220" y="57"/>
                    <a:pt x="220" y="57"/>
                  </a:cubicBezTo>
                  <a:cubicBezTo>
                    <a:pt x="220" y="57"/>
                    <a:pt x="220" y="57"/>
                    <a:pt x="220" y="57"/>
                  </a:cubicBezTo>
                  <a:close/>
                  <a:moveTo>
                    <a:pt x="216" y="88"/>
                  </a:moveTo>
                  <a:cubicBezTo>
                    <a:pt x="216" y="88"/>
                    <a:pt x="216" y="88"/>
                    <a:pt x="216" y="88"/>
                  </a:cubicBezTo>
                  <a:cubicBezTo>
                    <a:pt x="216" y="88"/>
                    <a:pt x="216" y="88"/>
                    <a:pt x="216" y="88"/>
                  </a:cubicBezTo>
                  <a:cubicBezTo>
                    <a:pt x="216" y="88"/>
                    <a:pt x="216" y="88"/>
                    <a:pt x="216" y="89"/>
                  </a:cubicBezTo>
                  <a:cubicBezTo>
                    <a:pt x="216" y="89"/>
                    <a:pt x="216" y="89"/>
                    <a:pt x="216" y="89"/>
                  </a:cubicBezTo>
                  <a:cubicBezTo>
                    <a:pt x="216" y="89"/>
                    <a:pt x="216" y="89"/>
                    <a:pt x="216" y="89"/>
                  </a:cubicBezTo>
                  <a:cubicBezTo>
                    <a:pt x="216" y="89"/>
                    <a:pt x="216" y="89"/>
                    <a:pt x="216" y="88"/>
                  </a:cubicBezTo>
                  <a:cubicBezTo>
                    <a:pt x="216" y="88"/>
                    <a:pt x="216" y="88"/>
                    <a:pt x="217" y="88"/>
                  </a:cubicBezTo>
                  <a:cubicBezTo>
                    <a:pt x="217" y="88"/>
                    <a:pt x="217" y="88"/>
                    <a:pt x="217" y="88"/>
                  </a:cubicBezTo>
                  <a:cubicBezTo>
                    <a:pt x="217" y="88"/>
                    <a:pt x="217" y="88"/>
                    <a:pt x="217" y="88"/>
                  </a:cubicBezTo>
                  <a:cubicBezTo>
                    <a:pt x="217" y="88"/>
                    <a:pt x="217" y="88"/>
                    <a:pt x="216" y="88"/>
                  </a:cubicBezTo>
                  <a:close/>
                  <a:moveTo>
                    <a:pt x="265" y="82"/>
                  </a:moveTo>
                  <a:cubicBezTo>
                    <a:pt x="265" y="82"/>
                    <a:pt x="265" y="82"/>
                    <a:pt x="265" y="82"/>
                  </a:cubicBezTo>
                  <a:cubicBezTo>
                    <a:pt x="265" y="82"/>
                    <a:pt x="265" y="82"/>
                    <a:pt x="265" y="82"/>
                  </a:cubicBezTo>
                  <a:cubicBezTo>
                    <a:pt x="265" y="82"/>
                    <a:pt x="265" y="82"/>
                    <a:pt x="265" y="82"/>
                  </a:cubicBezTo>
                  <a:cubicBezTo>
                    <a:pt x="265" y="82"/>
                    <a:pt x="265" y="82"/>
                    <a:pt x="265" y="82"/>
                  </a:cubicBezTo>
                  <a:cubicBezTo>
                    <a:pt x="265" y="82"/>
                    <a:pt x="265" y="82"/>
                    <a:pt x="265" y="82"/>
                  </a:cubicBezTo>
                  <a:cubicBezTo>
                    <a:pt x="265" y="83"/>
                    <a:pt x="264" y="83"/>
                    <a:pt x="264" y="83"/>
                  </a:cubicBezTo>
                  <a:cubicBezTo>
                    <a:pt x="264" y="83"/>
                    <a:pt x="264" y="83"/>
                    <a:pt x="264" y="83"/>
                  </a:cubicBezTo>
                  <a:cubicBezTo>
                    <a:pt x="264" y="83"/>
                    <a:pt x="264" y="83"/>
                    <a:pt x="265" y="83"/>
                  </a:cubicBezTo>
                  <a:cubicBezTo>
                    <a:pt x="265" y="83"/>
                    <a:pt x="265" y="83"/>
                    <a:pt x="265" y="83"/>
                  </a:cubicBezTo>
                  <a:cubicBezTo>
                    <a:pt x="265" y="83"/>
                    <a:pt x="265" y="83"/>
                    <a:pt x="265" y="83"/>
                  </a:cubicBezTo>
                  <a:cubicBezTo>
                    <a:pt x="265" y="83"/>
                    <a:pt x="265" y="83"/>
                    <a:pt x="265" y="83"/>
                  </a:cubicBezTo>
                  <a:cubicBezTo>
                    <a:pt x="265" y="83"/>
                    <a:pt x="265" y="83"/>
                    <a:pt x="265" y="83"/>
                  </a:cubicBezTo>
                  <a:cubicBezTo>
                    <a:pt x="265" y="83"/>
                    <a:pt x="265" y="83"/>
                    <a:pt x="265" y="83"/>
                  </a:cubicBezTo>
                  <a:cubicBezTo>
                    <a:pt x="265" y="83"/>
                    <a:pt x="265" y="83"/>
                    <a:pt x="265" y="83"/>
                  </a:cubicBezTo>
                  <a:cubicBezTo>
                    <a:pt x="265" y="82"/>
                    <a:pt x="265" y="82"/>
                    <a:pt x="265" y="82"/>
                  </a:cubicBezTo>
                  <a:cubicBezTo>
                    <a:pt x="265" y="82"/>
                    <a:pt x="265" y="82"/>
                    <a:pt x="265" y="82"/>
                  </a:cubicBezTo>
                  <a:cubicBezTo>
                    <a:pt x="265" y="82"/>
                    <a:pt x="265" y="82"/>
                    <a:pt x="265" y="82"/>
                  </a:cubicBezTo>
                  <a:cubicBezTo>
                    <a:pt x="265" y="82"/>
                    <a:pt x="265" y="82"/>
                    <a:pt x="265" y="82"/>
                  </a:cubicBezTo>
                  <a:close/>
                  <a:moveTo>
                    <a:pt x="265" y="81"/>
                  </a:moveTo>
                  <a:cubicBezTo>
                    <a:pt x="265" y="81"/>
                    <a:pt x="265" y="81"/>
                    <a:pt x="265" y="81"/>
                  </a:cubicBezTo>
                  <a:cubicBezTo>
                    <a:pt x="265" y="81"/>
                    <a:pt x="265" y="81"/>
                    <a:pt x="265" y="81"/>
                  </a:cubicBezTo>
                  <a:cubicBezTo>
                    <a:pt x="265" y="81"/>
                    <a:pt x="264" y="81"/>
                    <a:pt x="265" y="81"/>
                  </a:cubicBezTo>
                  <a:cubicBezTo>
                    <a:pt x="265" y="81"/>
                    <a:pt x="265" y="81"/>
                    <a:pt x="265" y="81"/>
                  </a:cubicBezTo>
                  <a:cubicBezTo>
                    <a:pt x="265" y="81"/>
                    <a:pt x="265" y="81"/>
                    <a:pt x="265" y="81"/>
                  </a:cubicBezTo>
                  <a:cubicBezTo>
                    <a:pt x="265" y="82"/>
                    <a:pt x="265" y="82"/>
                    <a:pt x="265" y="82"/>
                  </a:cubicBezTo>
                  <a:cubicBezTo>
                    <a:pt x="265" y="82"/>
                    <a:pt x="265" y="82"/>
                    <a:pt x="265" y="82"/>
                  </a:cubicBezTo>
                  <a:cubicBezTo>
                    <a:pt x="265" y="82"/>
                    <a:pt x="265" y="82"/>
                    <a:pt x="265" y="82"/>
                  </a:cubicBezTo>
                  <a:cubicBezTo>
                    <a:pt x="265" y="82"/>
                    <a:pt x="265" y="82"/>
                    <a:pt x="265" y="82"/>
                  </a:cubicBezTo>
                  <a:cubicBezTo>
                    <a:pt x="265" y="81"/>
                    <a:pt x="265" y="81"/>
                    <a:pt x="265" y="81"/>
                  </a:cubicBezTo>
                  <a:cubicBezTo>
                    <a:pt x="265" y="81"/>
                    <a:pt x="265" y="81"/>
                    <a:pt x="265" y="81"/>
                  </a:cubicBezTo>
                  <a:cubicBezTo>
                    <a:pt x="265" y="81"/>
                    <a:pt x="265" y="81"/>
                    <a:pt x="265" y="81"/>
                  </a:cubicBezTo>
                  <a:cubicBezTo>
                    <a:pt x="265" y="81"/>
                    <a:pt x="265" y="81"/>
                    <a:pt x="265" y="81"/>
                  </a:cubicBezTo>
                  <a:close/>
                  <a:moveTo>
                    <a:pt x="255" y="73"/>
                  </a:moveTo>
                  <a:cubicBezTo>
                    <a:pt x="254" y="73"/>
                    <a:pt x="254" y="73"/>
                    <a:pt x="254" y="73"/>
                  </a:cubicBezTo>
                  <a:cubicBezTo>
                    <a:pt x="254" y="73"/>
                    <a:pt x="254" y="73"/>
                    <a:pt x="254" y="73"/>
                  </a:cubicBezTo>
                  <a:cubicBezTo>
                    <a:pt x="254" y="73"/>
                    <a:pt x="254" y="74"/>
                    <a:pt x="254" y="74"/>
                  </a:cubicBezTo>
                  <a:cubicBezTo>
                    <a:pt x="254" y="74"/>
                    <a:pt x="254" y="74"/>
                    <a:pt x="254" y="75"/>
                  </a:cubicBezTo>
                  <a:cubicBezTo>
                    <a:pt x="254" y="75"/>
                    <a:pt x="254" y="75"/>
                    <a:pt x="254" y="75"/>
                  </a:cubicBezTo>
                  <a:cubicBezTo>
                    <a:pt x="254" y="75"/>
                    <a:pt x="253" y="75"/>
                    <a:pt x="253" y="76"/>
                  </a:cubicBezTo>
                  <a:cubicBezTo>
                    <a:pt x="253" y="76"/>
                    <a:pt x="253" y="76"/>
                    <a:pt x="253" y="76"/>
                  </a:cubicBezTo>
                  <a:cubicBezTo>
                    <a:pt x="253" y="76"/>
                    <a:pt x="253" y="76"/>
                    <a:pt x="253" y="77"/>
                  </a:cubicBezTo>
                  <a:cubicBezTo>
                    <a:pt x="253" y="77"/>
                    <a:pt x="253" y="77"/>
                    <a:pt x="253" y="77"/>
                  </a:cubicBezTo>
                  <a:cubicBezTo>
                    <a:pt x="253" y="77"/>
                    <a:pt x="253" y="77"/>
                    <a:pt x="253" y="77"/>
                  </a:cubicBezTo>
                  <a:cubicBezTo>
                    <a:pt x="253" y="77"/>
                    <a:pt x="253" y="77"/>
                    <a:pt x="253" y="78"/>
                  </a:cubicBezTo>
                  <a:cubicBezTo>
                    <a:pt x="252" y="78"/>
                    <a:pt x="252" y="78"/>
                    <a:pt x="252" y="78"/>
                  </a:cubicBezTo>
                  <a:cubicBezTo>
                    <a:pt x="253" y="78"/>
                    <a:pt x="253" y="78"/>
                    <a:pt x="253" y="77"/>
                  </a:cubicBezTo>
                  <a:cubicBezTo>
                    <a:pt x="253" y="77"/>
                    <a:pt x="253" y="77"/>
                    <a:pt x="253" y="77"/>
                  </a:cubicBezTo>
                  <a:cubicBezTo>
                    <a:pt x="253" y="77"/>
                    <a:pt x="253" y="77"/>
                    <a:pt x="253" y="77"/>
                  </a:cubicBezTo>
                  <a:cubicBezTo>
                    <a:pt x="253" y="77"/>
                    <a:pt x="253" y="77"/>
                    <a:pt x="253" y="77"/>
                  </a:cubicBezTo>
                  <a:cubicBezTo>
                    <a:pt x="253" y="77"/>
                    <a:pt x="253" y="77"/>
                    <a:pt x="253" y="77"/>
                  </a:cubicBezTo>
                  <a:cubicBezTo>
                    <a:pt x="253" y="76"/>
                    <a:pt x="253" y="76"/>
                    <a:pt x="253" y="76"/>
                  </a:cubicBezTo>
                  <a:cubicBezTo>
                    <a:pt x="254" y="76"/>
                    <a:pt x="254" y="76"/>
                    <a:pt x="254" y="76"/>
                  </a:cubicBezTo>
                  <a:cubicBezTo>
                    <a:pt x="254" y="75"/>
                    <a:pt x="254" y="75"/>
                    <a:pt x="254" y="75"/>
                  </a:cubicBezTo>
                  <a:cubicBezTo>
                    <a:pt x="254" y="75"/>
                    <a:pt x="254" y="74"/>
                    <a:pt x="255" y="74"/>
                  </a:cubicBezTo>
                  <a:cubicBezTo>
                    <a:pt x="255" y="74"/>
                    <a:pt x="255" y="74"/>
                    <a:pt x="255" y="73"/>
                  </a:cubicBezTo>
                  <a:cubicBezTo>
                    <a:pt x="255" y="73"/>
                    <a:pt x="255" y="73"/>
                    <a:pt x="255" y="73"/>
                  </a:cubicBezTo>
                  <a:cubicBezTo>
                    <a:pt x="255" y="73"/>
                    <a:pt x="255" y="73"/>
                    <a:pt x="255" y="73"/>
                  </a:cubicBezTo>
                  <a:close/>
                  <a:moveTo>
                    <a:pt x="265" y="78"/>
                  </a:moveTo>
                  <a:cubicBezTo>
                    <a:pt x="265" y="78"/>
                    <a:pt x="265" y="78"/>
                    <a:pt x="264" y="77"/>
                  </a:cubicBezTo>
                  <a:cubicBezTo>
                    <a:pt x="265" y="77"/>
                    <a:pt x="265" y="77"/>
                    <a:pt x="265" y="77"/>
                  </a:cubicBezTo>
                  <a:cubicBezTo>
                    <a:pt x="265" y="77"/>
                    <a:pt x="265" y="78"/>
                    <a:pt x="265" y="78"/>
                  </a:cubicBezTo>
                  <a:cubicBezTo>
                    <a:pt x="265" y="78"/>
                    <a:pt x="265" y="77"/>
                    <a:pt x="265" y="77"/>
                  </a:cubicBezTo>
                  <a:cubicBezTo>
                    <a:pt x="265" y="77"/>
                    <a:pt x="265" y="77"/>
                    <a:pt x="265" y="77"/>
                  </a:cubicBezTo>
                  <a:cubicBezTo>
                    <a:pt x="265" y="77"/>
                    <a:pt x="265" y="77"/>
                    <a:pt x="265" y="77"/>
                  </a:cubicBezTo>
                  <a:cubicBezTo>
                    <a:pt x="265" y="77"/>
                    <a:pt x="265" y="77"/>
                    <a:pt x="265" y="77"/>
                  </a:cubicBezTo>
                  <a:cubicBezTo>
                    <a:pt x="265" y="77"/>
                    <a:pt x="265" y="77"/>
                    <a:pt x="265" y="77"/>
                  </a:cubicBezTo>
                  <a:cubicBezTo>
                    <a:pt x="265" y="77"/>
                    <a:pt x="265" y="77"/>
                    <a:pt x="265" y="76"/>
                  </a:cubicBezTo>
                  <a:cubicBezTo>
                    <a:pt x="265" y="76"/>
                    <a:pt x="265" y="76"/>
                    <a:pt x="265" y="76"/>
                  </a:cubicBezTo>
                  <a:cubicBezTo>
                    <a:pt x="265" y="76"/>
                    <a:pt x="265" y="76"/>
                    <a:pt x="265" y="76"/>
                  </a:cubicBezTo>
                  <a:cubicBezTo>
                    <a:pt x="265" y="76"/>
                    <a:pt x="265" y="76"/>
                    <a:pt x="265" y="76"/>
                  </a:cubicBezTo>
                  <a:cubicBezTo>
                    <a:pt x="265" y="76"/>
                    <a:pt x="265" y="76"/>
                    <a:pt x="265" y="75"/>
                  </a:cubicBezTo>
                  <a:cubicBezTo>
                    <a:pt x="265" y="75"/>
                    <a:pt x="265" y="75"/>
                    <a:pt x="265" y="75"/>
                  </a:cubicBezTo>
                  <a:cubicBezTo>
                    <a:pt x="265" y="75"/>
                    <a:pt x="265" y="75"/>
                    <a:pt x="265" y="75"/>
                  </a:cubicBezTo>
                  <a:cubicBezTo>
                    <a:pt x="265" y="75"/>
                    <a:pt x="265" y="75"/>
                    <a:pt x="265" y="75"/>
                  </a:cubicBezTo>
                  <a:cubicBezTo>
                    <a:pt x="265" y="75"/>
                    <a:pt x="265" y="75"/>
                    <a:pt x="265" y="75"/>
                  </a:cubicBezTo>
                  <a:cubicBezTo>
                    <a:pt x="265" y="75"/>
                    <a:pt x="265" y="75"/>
                    <a:pt x="265" y="75"/>
                  </a:cubicBezTo>
                  <a:cubicBezTo>
                    <a:pt x="265" y="75"/>
                    <a:pt x="265" y="75"/>
                    <a:pt x="265" y="75"/>
                  </a:cubicBezTo>
                  <a:cubicBezTo>
                    <a:pt x="265" y="75"/>
                    <a:pt x="265" y="75"/>
                    <a:pt x="265" y="75"/>
                  </a:cubicBezTo>
                  <a:cubicBezTo>
                    <a:pt x="265" y="74"/>
                    <a:pt x="264" y="74"/>
                    <a:pt x="264" y="74"/>
                  </a:cubicBezTo>
                  <a:cubicBezTo>
                    <a:pt x="264" y="74"/>
                    <a:pt x="264" y="74"/>
                    <a:pt x="264" y="74"/>
                  </a:cubicBezTo>
                  <a:cubicBezTo>
                    <a:pt x="264" y="74"/>
                    <a:pt x="263" y="74"/>
                    <a:pt x="263" y="74"/>
                  </a:cubicBezTo>
                  <a:cubicBezTo>
                    <a:pt x="264" y="74"/>
                    <a:pt x="263" y="74"/>
                    <a:pt x="263" y="74"/>
                  </a:cubicBezTo>
                  <a:cubicBezTo>
                    <a:pt x="263" y="75"/>
                    <a:pt x="264" y="74"/>
                    <a:pt x="264" y="75"/>
                  </a:cubicBezTo>
                  <a:cubicBezTo>
                    <a:pt x="264" y="75"/>
                    <a:pt x="264" y="75"/>
                    <a:pt x="264" y="75"/>
                  </a:cubicBezTo>
                  <a:cubicBezTo>
                    <a:pt x="263" y="75"/>
                    <a:pt x="263" y="75"/>
                    <a:pt x="263" y="75"/>
                  </a:cubicBezTo>
                  <a:cubicBezTo>
                    <a:pt x="263" y="75"/>
                    <a:pt x="263" y="75"/>
                    <a:pt x="263" y="75"/>
                  </a:cubicBezTo>
                  <a:cubicBezTo>
                    <a:pt x="263" y="75"/>
                    <a:pt x="263" y="75"/>
                    <a:pt x="263" y="75"/>
                  </a:cubicBezTo>
                  <a:cubicBezTo>
                    <a:pt x="263" y="75"/>
                    <a:pt x="263" y="75"/>
                    <a:pt x="263" y="75"/>
                  </a:cubicBezTo>
                  <a:cubicBezTo>
                    <a:pt x="263" y="75"/>
                    <a:pt x="263" y="75"/>
                    <a:pt x="263" y="75"/>
                  </a:cubicBezTo>
                  <a:cubicBezTo>
                    <a:pt x="263" y="75"/>
                    <a:pt x="263" y="75"/>
                    <a:pt x="263" y="76"/>
                  </a:cubicBezTo>
                  <a:cubicBezTo>
                    <a:pt x="263" y="76"/>
                    <a:pt x="263" y="76"/>
                    <a:pt x="263" y="76"/>
                  </a:cubicBezTo>
                  <a:cubicBezTo>
                    <a:pt x="263" y="76"/>
                    <a:pt x="263" y="76"/>
                    <a:pt x="263" y="76"/>
                  </a:cubicBezTo>
                  <a:cubicBezTo>
                    <a:pt x="262" y="76"/>
                    <a:pt x="262" y="76"/>
                    <a:pt x="262" y="76"/>
                  </a:cubicBezTo>
                  <a:cubicBezTo>
                    <a:pt x="262" y="76"/>
                    <a:pt x="262" y="76"/>
                    <a:pt x="262" y="76"/>
                  </a:cubicBezTo>
                  <a:cubicBezTo>
                    <a:pt x="262" y="76"/>
                    <a:pt x="262" y="76"/>
                    <a:pt x="262" y="76"/>
                  </a:cubicBezTo>
                  <a:cubicBezTo>
                    <a:pt x="262" y="76"/>
                    <a:pt x="262" y="76"/>
                    <a:pt x="262" y="76"/>
                  </a:cubicBezTo>
                  <a:cubicBezTo>
                    <a:pt x="262" y="76"/>
                    <a:pt x="262" y="76"/>
                    <a:pt x="262" y="76"/>
                  </a:cubicBezTo>
                  <a:cubicBezTo>
                    <a:pt x="262" y="76"/>
                    <a:pt x="263" y="76"/>
                    <a:pt x="263" y="76"/>
                  </a:cubicBezTo>
                  <a:cubicBezTo>
                    <a:pt x="263" y="76"/>
                    <a:pt x="263" y="76"/>
                    <a:pt x="263" y="76"/>
                  </a:cubicBezTo>
                  <a:cubicBezTo>
                    <a:pt x="263" y="76"/>
                    <a:pt x="263" y="76"/>
                    <a:pt x="263" y="76"/>
                  </a:cubicBezTo>
                  <a:cubicBezTo>
                    <a:pt x="263" y="77"/>
                    <a:pt x="263" y="77"/>
                    <a:pt x="263" y="77"/>
                  </a:cubicBezTo>
                  <a:cubicBezTo>
                    <a:pt x="263" y="77"/>
                    <a:pt x="263" y="77"/>
                    <a:pt x="262" y="77"/>
                  </a:cubicBezTo>
                  <a:cubicBezTo>
                    <a:pt x="262" y="77"/>
                    <a:pt x="262" y="77"/>
                    <a:pt x="262" y="77"/>
                  </a:cubicBezTo>
                  <a:cubicBezTo>
                    <a:pt x="262" y="77"/>
                    <a:pt x="262" y="77"/>
                    <a:pt x="262" y="77"/>
                  </a:cubicBezTo>
                  <a:cubicBezTo>
                    <a:pt x="262" y="77"/>
                    <a:pt x="262" y="77"/>
                    <a:pt x="262" y="77"/>
                  </a:cubicBezTo>
                  <a:cubicBezTo>
                    <a:pt x="262" y="77"/>
                    <a:pt x="262" y="78"/>
                    <a:pt x="262" y="78"/>
                  </a:cubicBezTo>
                  <a:cubicBezTo>
                    <a:pt x="262" y="78"/>
                    <a:pt x="262" y="78"/>
                    <a:pt x="262" y="78"/>
                  </a:cubicBezTo>
                  <a:cubicBezTo>
                    <a:pt x="262" y="78"/>
                    <a:pt x="262" y="78"/>
                    <a:pt x="262" y="78"/>
                  </a:cubicBezTo>
                  <a:cubicBezTo>
                    <a:pt x="262" y="78"/>
                    <a:pt x="262" y="79"/>
                    <a:pt x="262" y="79"/>
                  </a:cubicBezTo>
                  <a:cubicBezTo>
                    <a:pt x="262" y="79"/>
                    <a:pt x="262" y="79"/>
                    <a:pt x="262" y="79"/>
                  </a:cubicBezTo>
                  <a:cubicBezTo>
                    <a:pt x="262" y="79"/>
                    <a:pt x="262" y="78"/>
                    <a:pt x="262" y="78"/>
                  </a:cubicBezTo>
                  <a:cubicBezTo>
                    <a:pt x="262" y="78"/>
                    <a:pt x="262" y="78"/>
                    <a:pt x="262" y="78"/>
                  </a:cubicBezTo>
                  <a:cubicBezTo>
                    <a:pt x="262" y="78"/>
                    <a:pt x="262" y="78"/>
                    <a:pt x="262" y="78"/>
                  </a:cubicBezTo>
                  <a:cubicBezTo>
                    <a:pt x="262" y="78"/>
                    <a:pt x="261" y="78"/>
                    <a:pt x="261" y="78"/>
                  </a:cubicBezTo>
                  <a:cubicBezTo>
                    <a:pt x="261" y="78"/>
                    <a:pt x="261" y="78"/>
                    <a:pt x="261" y="78"/>
                  </a:cubicBezTo>
                  <a:cubicBezTo>
                    <a:pt x="261" y="78"/>
                    <a:pt x="261" y="78"/>
                    <a:pt x="261" y="79"/>
                  </a:cubicBezTo>
                  <a:cubicBezTo>
                    <a:pt x="261" y="79"/>
                    <a:pt x="261" y="79"/>
                    <a:pt x="261" y="79"/>
                  </a:cubicBezTo>
                  <a:cubicBezTo>
                    <a:pt x="261" y="79"/>
                    <a:pt x="261" y="79"/>
                    <a:pt x="261" y="79"/>
                  </a:cubicBezTo>
                  <a:cubicBezTo>
                    <a:pt x="261" y="79"/>
                    <a:pt x="262" y="79"/>
                    <a:pt x="262" y="79"/>
                  </a:cubicBezTo>
                  <a:cubicBezTo>
                    <a:pt x="262" y="79"/>
                    <a:pt x="262" y="79"/>
                    <a:pt x="262" y="79"/>
                  </a:cubicBezTo>
                  <a:cubicBezTo>
                    <a:pt x="262" y="79"/>
                    <a:pt x="262" y="79"/>
                    <a:pt x="262" y="80"/>
                  </a:cubicBezTo>
                  <a:cubicBezTo>
                    <a:pt x="262" y="80"/>
                    <a:pt x="262" y="80"/>
                    <a:pt x="262" y="80"/>
                  </a:cubicBezTo>
                  <a:cubicBezTo>
                    <a:pt x="263" y="80"/>
                    <a:pt x="263" y="80"/>
                    <a:pt x="263" y="80"/>
                  </a:cubicBezTo>
                  <a:cubicBezTo>
                    <a:pt x="263" y="80"/>
                    <a:pt x="263" y="80"/>
                    <a:pt x="263" y="80"/>
                  </a:cubicBezTo>
                  <a:cubicBezTo>
                    <a:pt x="263" y="80"/>
                    <a:pt x="263" y="80"/>
                    <a:pt x="263" y="80"/>
                  </a:cubicBezTo>
                  <a:cubicBezTo>
                    <a:pt x="263" y="80"/>
                    <a:pt x="263" y="80"/>
                    <a:pt x="263" y="80"/>
                  </a:cubicBezTo>
                  <a:cubicBezTo>
                    <a:pt x="263" y="80"/>
                    <a:pt x="263" y="80"/>
                    <a:pt x="263" y="80"/>
                  </a:cubicBezTo>
                  <a:cubicBezTo>
                    <a:pt x="263" y="80"/>
                    <a:pt x="263" y="81"/>
                    <a:pt x="262" y="80"/>
                  </a:cubicBezTo>
                  <a:cubicBezTo>
                    <a:pt x="262" y="80"/>
                    <a:pt x="262" y="80"/>
                    <a:pt x="262" y="80"/>
                  </a:cubicBezTo>
                  <a:cubicBezTo>
                    <a:pt x="262" y="80"/>
                    <a:pt x="262" y="80"/>
                    <a:pt x="262" y="80"/>
                  </a:cubicBezTo>
                  <a:cubicBezTo>
                    <a:pt x="262" y="80"/>
                    <a:pt x="262" y="80"/>
                    <a:pt x="262" y="79"/>
                  </a:cubicBezTo>
                  <a:cubicBezTo>
                    <a:pt x="262" y="79"/>
                    <a:pt x="262" y="79"/>
                    <a:pt x="262" y="79"/>
                  </a:cubicBezTo>
                  <a:cubicBezTo>
                    <a:pt x="261" y="79"/>
                    <a:pt x="261" y="79"/>
                    <a:pt x="261" y="79"/>
                  </a:cubicBezTo>
                  <a:cubicBezTo>
                    <a:pt x="261" y="79"/>
                    <a:pt x="261" y="79"/>
                    <a:pt x="261" y="79"/>
                  </a:cubicBezTo>
                  <a:cubicBezTo>
                    <a:pt x="261" y="79"/>
                    <a:pt x="261" y="79"/>
                    <a:pt x="261" y="79"/>
                  </a:cubicBezTo>
                  <a:cubicBezTo>
                    <a:pt x="261" y="79"/>
                    <a:pt x="261" y="80"/>
                    <a:pt x="261" y="80"/>
                  </a:cubicBezTo>
                  <a:cubicBezTo>
                    <a:pt x="261" y="80"/>
                    <a:pt x="261" y="80"/>
                    <a:pt x="261" y="80"/>
                  </a:cubicBezTo>
                  <a:cubicBezTo>
                    <a:pt x="261" y="80"/>
                    <a:pt x="261" y="81"/>
                    <a:pt x="261" y="81"/>
                  </a:cubicBezTo>
                  <a:cubicBezTo>
                    <a:pt x="261" y="81"/>
                    <a:pt x="261" y="81"/>
                    <a:pt x="261" y="81"/>
                  </a:cubicBezTo>
                  <a:cubicBezTo>
                    <a:pt x="261" y="81"/>
                    <a:pt x="261" y="81"/>
                    <a:pt x="261" y="81"/>
                  </a:cubicBezTo>
                  <a:cubicBezTo>
                    <a:pt x="261" y="81"/>
                    <a:pt x="261" y="81"/>
                    <a:pt x="262" y="81"/>
                  </a:cubicBezTo>
                  <a:cubicBezTo>
                    <a:pt x="262" y="81"/>
                    <a:pt x="262" y="81"/>
                    <a:pt x="262" y="81"/>
                  </a:cubicBezTo>
                  <a:cubicBezTo>
                    <a:pt x="262" y="81"/>
                    <a:pt x="262" y="82"/>
                    <a:pt x="262" y="81"/>
                  </a:cubicBezTo>
                  <a:cubicBezTo>
                    <a:pt x="261" y="81"/>
                    <a:pt x="261" y="81"/>
                    <a:pt x="261" y="81"/>
                  </a:cubicBezTo>
                  <a:cubicBezTo>
                    <a:pt x="261" y="81"/>
                    <a:pt x="261" y="81"/>
                    <a:pt x="261" y="81"/>
                  </a:cubicBezTo>
                  <a:cubicBezTo>
                    <a:pt x="261" y="81"/>
                    <a:pt x="261" y="81"/>
                    <a:pt x="261" y="81"/>
                  </a:cubicBezTo>
                  <a:cubicBezTo>
                    <a:pt x="261" y="81"/>
                    <a:pt x="261" y="81"/>
                    <a:pt x="261" y="81"/>
                  </a:cubicBezTo>
                  <a:cubicBezTo>
                    <a:pt x="261" y="82"/>
                    <a:pt x="261" y="82"/>
                    <a:pt x="261" y="82"/>
                  </a:cubicBezTo>
                  <a:cubicBezTo>
                    <a:pt x="261" y="82"/>
                    <a:pt x="261" y="83"/>
                    <a:pt x="261" y="83"/>
                  </a:cubicBezTo>
                  <a:cubicBezTo>
                    <a:pt x="261" y="83"/>
                    <a:pt x="261" y="83"/>
                    <a:pt x="261" y="83"/>
                  </a:cubicBezTo>
                  <a:cubicBezTo>
                    <a:pt x="261" y="83"/>
                    <a:pt x="261" y="83"/>
                    <a:pt x="261" y="84"/>
                  </a:cubicBezTo>
                  <a:cubicBezTo>
                    <a:pt x="261" y="84"/>
                    <a:pt x="261" y="84"/>
                    <a:pt x="261" y="84"/>
                  </a:cubicBezTo>
                  <a:cubicBezTo>
                    <a:pt x="261" y="84"/>
                    <a:pt x="261" y="84"/>
                    <a:pt x="262" y="84"/>
                  </a:cubicBezTo>
                  <a:cubicBezTo>
                    <a:pt x="262" y="84"/>
                    <a:pt x="262" y="84"/>
                    <a:pt x="262" y="84"/>
                  </a:cubicBezTo>
                  <a:cubicBezTo>
                    <a:pt x="262" y="84"/>
                    <a:pt x="262" y="84"/>
                    <a:pt x="262" y="84"/>
                  </a:cubicBezTo>
                  <a:cubicBezTo>
                    <a:pt x="263" y="83"/>
                    <a:pt x="263" y="83"/>
                    <a:pt x="263" y="83"/>
                  </a:cubicBezTo>
                  <a:cubicBezTo>
                    <a:pt x="263" y="83"/>
                    <a:pt x="263" y="83"/>
                    <a:pt x="263" y="83"/>
                  </a:cubicBezTo>
                  <a:cubicBezTo>
                    <a:pt x="263" y="83"/>
                    <a:pt x="263" y="83"/>
                    <a:pt x="263" y="83"/>
                  </a:cubicBezTo>
                  <a:cubicBezTo>
                    <a:pt x="263" y="83"/>
                    <a:pt x="263" y="83"/>
                    <a:pt x="263" y="83"/>
                  </a:cubicBezTo>
                  <a:cubicBezTo>
                    <a:pt x="263" y="83"/>
                    <a:pt x="263" y="83"/>
                    <a:pt x="263" y="83"/>
                  </a:cubicBezTo>
                  <a:cubicBezTo>
                    <a:pt x="263" y="82"/>
                    <a:pt x="263" y="82"/>
                    <a:pt x="263" y="82"/>
                  </a:cubicBezTo>
                  <a:cubicBezTo>
                    <a:pt x="263" y="82"/>
                    <a:pt x="263" y="82"/>
                    <a:pt x="263" y="82"/>
                  </a:cubicBezTo>
                  <a:cubicBezTo>
                    <a:pt x="264" y="82"/>
                    <a:pt x="264" y="82"/>
                    <a:pt x="264" y="82"/>
                  </a:cubicBezTo>
                  <a:cubicBezTo>
                    <a:pt x="264" y="82"/>
                    <a:pt x="264" y="82"/>
                    <a:pt x="264" y="82"/>
                  </a:cubicBezTo>
                  <a:cubicBezTo>
                    <a:pt x="264" y="82"/>
                    <a:pt x="264" y="82"/>
                    <a:pt x="263" y="82"/>
                  </a:cubicBezTo>
                  <a:cubicBezTo>
                    <a:pt x="263" y="82"/>
                    <a:pt x="264" y="81"/>
                    <a:pt x="263" y="81"/>
                  </a:cubicBezTo>
                  <a:cubicBezTo>
                    <a:pt x="263" y="81"/>
                    <a:pt x="263" y="81"/>
                    <a:pt x="263" y="81"/>
                  </a:cubicBezTo>
                  <a:cubicBezTo>
                    <a:pt x="264" y="81"/>
                    <a:pt x="264" y="81"/>
                    <a:pt x="264" y="81"/>
                  </a:cubicBezTo>
                  <a:cubicBezTo>
                    <a:pt x="264" y="81"/>
                    <a:pt x="264" y="81"/>
                    <a:pt x="264" y="81"/>
                  </a:cubicBezTo>
                  <a:cubicBezTo>
                    <a:pt x="264" y="81"/>
                    <a:pt x="264" y="82"/>
                    <a:pt x="264" y="81"/>
                  </a:cubicBezTo>
                  <a:cubicBezTo>
                    <a:pt x="264" y="81"/>
                    <a:pt x="264" y="81"/>
                    <a:pt x="264" y="81"/>
                  </a:cubicBezTo>
                  <a:cubicBezTo>
                    <a:pt x="264" y="81"/>
                    <a:pt x="264" y="81"/>
                    <a:pt x="264" y="81"/>
                  </a:cubicBezTo>
                  <a:cubicBezTo>
                    <a:pt x="264" y="81"/>
                    <a:pt x="264" y="81"/>
                    <a:pt x="264" y="81"/>
                  </a:cubicBezTo>
                  <a:cubicBezTo>
                    <a:pt x="264" y="81"/>
                    <a:pt x="264" y="81"/>
                    <a:pt x="264" y="81"/>
                  </a:cubicBezTo>
                  <a:cubicBezTo>
                    <a:pt x="264" y="81"/>
                    <a:pt x="264" y="81"/>
                    <a:pt x="264" y="81"/>
                  </a:cubicBezTo>
                  <a:cubicBezTo>
                    <a:pt x="264" y="80"/>
                    <a:pt x="264" y="80"/>
                    <a:pt x="264" y="80"/>
                  </a:cubicBezTo>
                  <a:cubicBezTo>
                    <a:pt x="264" y="80"/>
                    <a:pt x="264" y="80"/>
                    <a:pt x="264" y="80"/>
                  </a:cubicBezTo>
                  <a:cubicBezTo>
                    <a:pt x="264" y="80"/>
                    <a:pt x="263" y="80"/>
                    <a:pt x="264" y="80"/>
                  </a:cubicBezTo>
                  <a:cubicBezTo>
                    <a:pt x="264" y="80"/>
                    <a:pt x="264" y="80"/>
                    <a:pt x="264" y="80"/>
                  </a:cubicBezTo>
                  <a:cubicBezTo>
                    <a:pt x="264" y="80"/>
                    <a:pt x="264" y="80"/>
                    <a:pt x="264" y="80"/>
                  </a:cubicBezTo>
                  <a:cubicBezTo>
                    <a:pt x="264" y="80"/>
                    <a:pt x="264" y="80"/>
                    <a:pt x="265" y="80"/>
                  </a:cubicBezTo>
                  <a:cubicBezTo>
                    <a:pt x="265" y="80"/>
                    <a:pt x="265" y="80"/>
                    <a:pt x="265" y="80"/>
                  </a:cubicBezTo>
                  <a:cubicBezTo>
                    <a:pt x="265" y="80"/>
                    <a:pt x="265" y="80"/>
                    <a:pt x="265" y="80"/>
                  </a:cubicBezTo>
                  <a:cubicBezTo>
                    <a:pt x="265" y="80"/>
                    <a:pt x="265" y="79"/>
                    <a:pt x="265" y="79"/>
                  </a:cubicBezTo>
                  <a:cubicBezTo>
                    <a:pt x="265" y="79"/>
                    <a:pt x="265" y="79"/>
                    <a:pt x="265" y="79"/>
                  </a:cubicBezTo>
                  <a:cubicBezTo>
                    <a:pt x="265" y="79"/>
                    <a:pt x="265" y="79"/>
                    <a:pt x="265" y="79"/>
                  </a:cubicBezTo>
                  <a:cubicBezTo>
                    <a:pt x="265" y="79"/>
                    <a:pt x="265" y="79"/>
                    <a:pt x="265" y="79"/>
                  </a:cubicBezTo>
                  <a:cubicBezTo>
                    <a:pt x="265" y="79"/>
                    <a:pt x="265" y="79"/>
                    <a:pt x="265" y="79"/>
                  </a:cubicBezTo>
                  <a:cubicBezTo>
                    <a:pt x="265" y="78"/>
                    <a:pt x="265" y="78"/>
                    <a:pt x="265" y="78"/>
                  </a:cubicBezTo>
                  <a:cubicBezTo>
                    <a:pt x="265" y="78"/>
                    <a:pt x="265" y="78"/>
                    <a:pt x="265" y="78"/>
                  </a:cubicBezTo>
                  <a:close/>
                  <a:moveTo>
                    <a:pt x="266" y="80"/>
                  </a:moveTo>
                  <a:cubicBezTo>
                    <a:pt x="266" y="80"/>
                    <a:pt x="266" y="80"/>
                    <a:pt x="266" y="80"/>
                  </a:cubicBezTo>
                  <a:cubicBezTo>
                    <a:pt x="266" y="80"/>
                    <a:pt x="266" y="80"/>
                    <a:pt x="266" y="80"/>
                  </a:cubicBezTo>
                  <a:cubicBezTo>
                    <a:pt x="266" y="80"/>
                    <a:pt x="266" y="80"/>
                    <a:pt x="266" y="80"/>
                  </a:cubicBezTo>
                  <a:cubicBezTo>
                    <a:pt x="266" y="80"/>
                    <a:pt x="266" y="80"/>
                    <a:pt x="266" y="80"/>
                  </a:cubicBezTo>
                  <a:cubicBezTo>
                    <a:pt x="266" y="80"/>
                    <a:pt x="266" y="81"/>
                    <a:pt x="266" y="81"/>
                  </a:cubicBezTo>
                  <a:cubicBezTo>
                    <a:pt x="266" y="81"/>
                    <a:pt x="266" y="81"/>
                    <a:pt x="266" y="81"/>
                  </a:cubicBezTo>
                  <a:cubicBezTo>
                    <a:pt x="266" y="81"/>
                    <a:pt x="266" y="81"/>
                    <a:pt x="266" y="81"/>
                  </a:cubicBezTo>
                  <a:cubicBezTo>
                    <a:pt x="266" y="81"/>
                    <a:pt x="266" y="81"/>
                    <a:pt x="266" y="81"/>
                  </a:cubicBezTo>
                  <a:cubicBezTo>
                    <a:pt x="266" y="81"/>
                    <a:pt x="266" y="81"/>
                    <a:pt x="266" y="81"/>
                  </a:cubicBezTo>
                  <a:cubicBezTo>
                    <a:pt x="266" y="81"/>
                    <a:pt x="266" y="81"/>
                    <a:pt x="266" y="81"/>
                  </a:cubicBezTo>
                  <a:cubicBezTo>
                    <a:pt x="266" y="81"/>
                    <a:pt x="266" y="80"/>
                    <a:pt x="266" y="80"/>
                  </a:cubicBezTo>
                  <a:cubicBezTo>
                    <a:pt x="266" y="80"/>
                    <a:pt x="266" y="80"/>
                    <a:pt x="266" y="80"/>
                  </a:cubicBezTo>
                  <a:cubicBezTo>
                    <a:pt x="266" y="80"/>
                    <a:pt x="266" y="80"/>
                    <a:pt x="266" y="80"/>
                  </a:cubicBezTo>
                  <a:cubicBezTo>
                    <a:pt x="266" y="80"/>
                    <a:pt x="266" y="80"/>
                    <a:pt x="266" y="80"/>
                  </a:cubicBezTo>
                  <a:cubicBezTo>
                    <a:pt x="266" y="80"/>
                    <a:pt x="266" y="80"/>
                    <a:pt x="266" y="80"/>
                  </a:cubicBezTo>
                  <a:close/>
                  <a:moveTo>
                    <a:pt x="239" y="63"/>
                  </a:moveTo>
                  <a:cubicBezTo>
                    <a:pt x="239" y="63"/>
                    <a:pt x="239" y="63"/>
                    <a:pt x="239" y="63"/>
                  </a:cubicBezTo>
                  <a:cubicBezTo>
                    <a:pt x="239" y="63"/>
                    <a:pt x="239" y="63"/>
                    <a:pt x="239" y="63"/>
                  </a:cubicBezTo>
                  <a:cubicBezTo>
                    <a:pt x="239" y="63"/>
                    <a:pt x="239" y="63"/>
                    <a:pt x="239" y="63"/>
                  </a:cubicBezTo>
                  <a:cubicBezTo>
                    <a:pt x="239" y="63"/>
                    <a:pt x="239" y="63"/>
                    <a:pt x="239" y="62"/>
                  </a:cubicBezTo>
                  <a:cubicBezTo>
                    <a:pt x="239" y="62"/>
                    <a:pt x="239" y="62"/>
                    <a:pt x="239" y="62"/>
                  </a:cubicBezTo>
                  <a:cubicBezTo>
                    <a:pt x="239" y="62"/>
                    <a:pt x="239" y="62"/>
                    <a:pt x="239" y="62"/>
                  </a:cubicBezTo>
                  <a:cubicBezTo>
                    <a:pt x="239" y="62"/>
                    <a:pt x="239" y="62"/>
                    <a:pt x="239" y="62"/>
                  </a:cubicBezTo>
                  <a:cubicBezTo>
                    <a:pt x="239" y="62"/>
                    <a:pt x="239" y="62"/>
                    <a:pt x="239" y="62"/>
                  </a:cubicBezTo>
                  <a:cubicBezTo>
                    <a:pt x="239" y="61"/>
                    <a:pt x="239" y="61"/>
                    <a:pt x="239" y="61"/>
                  </a:cubicBezTo>
                  <a:cubicBezTo>
                    <a:pt x="239" y="61"/>
                    <a:pt x="239" y="61"/>
                    <a:pt x="239" y="61"/>
                  </a:cubicBezTo>
                  <a:cubicBezTo>
                    <a:pt x="239" y="61"/>
                    <a:pt x="239" y="61"/>
                    <a:pt x="239" y="61"/>
                  </a:cubicBezTo>
                  <a:cubicBezTo>
                    <a:pt x="239" y="61"/>
                    <a:pt x="239" y="61"/>
                    <a:pt x="239" y="61"/>
                  </a:cubicBezTo>
                  <a:cubicBezTo>
                    <a:pt x="239" y="61"/>
                    <a:pt x="239" y="61"/>
                    <a:pt x="239" y="61"/>
                  </a:cubicBezTo>
                  <a:cubicBezTo>
                    <a:pt x="239" y="61"/>
                    <a:pt x="239" y="61"/>
                    <a:pt x="239" y="61"/>
                  </a:cubicBezTo>
                  <a:cubicBezTo>
                    <a:pt x="239" y="61"/>
                    <a:pt x="239" y="61"/>
                    <a:pt x="239" y="61"/>
                  </a:cubicBezTo>
                  <a:cubicBezTo>
                    <a:pt x="239" y="60"/>
                    <a:pt x="239" y="60"/>
                    <a:pt x="239" y="60"/>
                  </a:cubicBezTo>
                  <a:cubicBezTo>
                    <a:pt x="239" y="60"/>
                    <a:pt x="239" y="60"/>
                    <a:pt x="239" y="60"/>
                  </a:cubicBezTo>
                  <a:cubicBezTo>
                    <a:pt x="239" y="60"/>
                    <a:pt x="238" y="60"/>
                    <a:pt x="238" y="60"/>
                  </a:cubicBezTo>
                  <a:cubicBezTo>
                    <a:pt x="238" y="60"/>
                    <a:pt x="238" y="60"/>
                    <a:pt x="238" y="60"/>
                  </a:cubicBezTo>
                  <a:cubicBezTo>
                    <a:pt x="238" y="60"/>
                    <a:pt x="238" y="60"/>
                    <a:pt x="238" y="60"/>
                  </a:cubicBezTo>
                  <a:cubicBezTo>
                    <a:pt x="238" y="60"/>
                    <a:pt x="238" y="60"/>
                    <a:pt x="238" y="60"/>
                  </a:cubicBezTo>
                  <a:cubicBezTo>
                    <a:pt x="238" y="60"/>
                    <a:pt x="238" y="60"/>
                    <a:pt x="238" y="60"/>
                  </a:cubicBezTo>
                  <a:cubicBezTo>
                    <a:pt x="238" y="59"/>
                    <a:pt x="238" y="59"/>
                    <a:pt x="238" y="59"/>
                  </a:cubicBezTo>
                  <a:cubicBezTo>
                    <a:pt x="237" y="59"/>
                    <a:pt x="237" y="59"/>
                    <a:pt x="237" y="58"/>
                  </a:cubicBezTo>
                  <a:cubicBezTo>
                    <a:pt x="237" y="58"/>
                    <a:pt x="237" y="58"/>
                    <a:pt x="237" y="58"/>
                  </a:cubicBezTo>
                  <a:cubicBezTo>
                    <a:pt x="237" y="58"/>
                    <a:pt x="237" y="58"/>
                    <a:pt x="237" y="58"/>
                  </a:cubicBezTo>
                  <a:cubicBezTo>
                    <a:pt x="237" y="58"/>
                    <a:pt x="237" y="58"/>
                    <a:pt x="237" y="58"/>
                  </a:cubicBezTo>
                  <a:cubicBezTo>
                    <a:pt x="237" y="58"/>
                    <a:pt x="237" y="58"/>
                    <a:pt x="236" y="58"/>
                  </a:cubicBezTo>
                  <a:cubicBezTo>
                    <a:pt x="236" y="58"/>
                    <a:pt x="236" y="58"/>
                    <a:pt x="236" y="58"/>
                  </a:cubicBezTo>
                  <a:cubicBezTo>
                    <a:pt x="236" y="57"/>
                    <a:pt x="235" y="57"/>
                    <a:pt x="235" y="58"/>
                  </a:cubicBezTo>
                  <a:cubicBezTo>
                    <a:pt x="235" y="58"/>
                    <a:pt x="235" y="58"/>
                    <a:pt x="235" y="57"/>
                  </a:cubicBezTo>
                  <a:cubicBezTo>
                    <a:pt x="235" y="57"/>
                    <a:pt x="235" y="57"/>
                    <a:pt x="234" y="57"/>
                  </a:cubicBezTo>
                  <a:cubicBezTo>
                    <a:pt x="234" y="58"/>
                    <a:pt x="234" y="58"/>
                    <a:pt x="234" y="58"/>
                  </a:cubicBezTo>
                  <a:cubicBezTo>
                    <a:pt x="234" y="58"/>
                    <a:pt x="234" y="58"/>
                    <a:pt x="234" y="58"/>
                  </a:cubicBezTo>
                  <a:cubicBezTo>
                    <a:pt x="234" y="58"/>
                    <a:pt x="234" y="58"/>
                    <a:pt x="234" y="58"/>
                  </a:cubicBezTo>
                  <a:cubicBezTo>
                    <a:pt x="234" y="58"/>
                    <a:pt x="234" y="58"/>
                    <a:pt x="234" y="58"/>
                  </a:cubicBezTo>
                  <a:cubicBezTo>
                    <a:pt x="234" y="58"/>
                    <a:pt x="234" y="58"/>
                    <a:pt x="234" y="57"/>
                  </a:cubicBezTo>
                  <a:cubicBezTo>
                    <a:pt x="233" y="57"/>
                    <a:pt x="233" y="57"/>
                    <a:pt x="233" y="57"/>
                  </a:cubicBezTo>
                  <a:cubicBezTo>
                    <a:pt x="233" y="57"/>
                    <a:pt x="233" y="57"/>
                    <a:pt x="233" y="57"/>
                  </a:cubicBezTo>
                  <a:cubicBezTo>
                    <a:pt x="233" y="57"/>
                    <a:pt x="233" y="57"/>
                    <a:pt x="233" y="57"/>
                  </a:cubicBezTo>
                  <a:cubicBezTo>
                    <a:pt x="233" y="57"/>
                    <a:pt x="233" y="57"/>
                    <a:pt x="233" y="57"/>
                  </a:cubicBezTo>
                  <a:cubicBezTo>
                    <a:pt x="233" y="57"/>
                    <a:pt x="232" y="57"/>
                    <a:pt x="232" y="57"/>
                  </a:cubicBezTo>
                  <a:cubicBezTo>
                    <a:pt x="232" y="57"/>
                    <a:pt x="232" y="57"/>
                    <a:pt x="232" y="57"/>
                  </a:cubicBezTo>
                  <a:cubicBezTo>
                    <a:pt x="232" y="57"/>
                    <a:pt x="232" y="57"/>
                    <a:pt x="232" y="57"/>
                  </a:cubicBezTo>
                  <a:cubicBezTo>
                    <a:pt x="232" y="57"/>
                    <a:pt x="232" y="57"/>
                    <a:pt x="232" y="57"/>
                  </a:cubicBezTo>
                  <a:cubicBezTo>
                    <a:pt x="232" y="57"/>
                    <a:pt x="232" y="57"/>
                    <a:pt x="232" y="57"/>
                  </a:cubicBezTo>
                  <a:cubicBezTo>
                    <a:pt x="232" y="57"/>
                    <a:pt x="232" y="57"/>
                    <a:pt x="232" y="57"/>
                  </a:cubicBezTo>
                  <a:cubicBezTo>
                    <a:pt x="232" y="57"/>
                    <a:pt x="231" y="56"/>
                    <a:pt x="231" y="56"/>
                  </a:cubicBezTo>
                  <a:cubicBezTo>
                    <a:pt x="231" y="56"/>
                    <a:pt x="231" y="56"/>
                    <a:pt x="231" y="56"/>
                  </a:cubicBezTo>
                  <a:cubicBezTo>
                    <a:pt x="231" y="56"/>
                    <a:pt x="231" y="56"/>
                    <a:pt x="231" y="56"/>
                  </a:cubicBezTo>
                  <a:cubicBezTo>
                    <a:pt x="231" y="56"/>
                    <a:pt x="231" y="56"/>
                    <a:pt x="231" y="56"/>
                  </a:cubicBezTo>
                  <a:cubicBezTo>
                    <a:pt x="231" y="56"/>
                    <a:pt x="231" y="56"/>
                    <a:pt x="231" y="56"/>
                  </a:cubicBezTo>
                  <a:cubicBezTo>
                    <a:pt x="230" y="56"/>
                    <a:pt x="230" y="56"/>
                    <a:pt x="230" y="56"/>
                  </a:cubicBezTo>
                  <a:cubicBezTo>
                    <a:pt x="230" y="56"/>
                    <a:pt x="230" y="56"/>
                    <a:pt x="230" y="56"/>
                  </a:cubicBezTo>
                  <a:cubicBezTo>
                    <a:pt x="230" y="56"/>
                    <a:pt x="230" y="56"/>
                    <a:pt x="230" y="56"/>
                  </a:cubicBezTo>
                  <a:cubicBezTo>
                    <a:pt x="230" y="56"/>
                    <a:pt x="230" y="56"/>
                    <a:pt x="230" y="56"/>
                  </a:cubicBezTo>
                  <a:cubicBezTo>
                    <a:pt x="230" y="56"/>
                    <a:pt x="229" y="56"/>
                    <a:pt x="229" y="56"/>
                  </a:cubicBezTo>
                  <a:cubicBezTo>
                    <a:pt x="229" y="56"/>
                    <a:pt x="229" y="56"/>
                    <a:pt x="229" y="56"/>
                  </a:cubicBezTo>
                  <a:cubicBezTo>
                    <a:pt x="229" y="56"/>
                    <a:pt x="229" y="56"/>
                    <a:pt x="229" y="57"/>
                  </a:cubicBezTo>
                  <a:cubicBezTo>
                    <a:pt x="229" y="57"/>
                    <a:pt x="229" y="57"/>
                    <a:pt x="229" y="57"/>
                  </a:cubicBezTo>
                  <a:cubicBezTo>
                    <a:pt x="229" y="57"/>
                    <a:pt x="229" y="57"/>
                    <a:pt x="229" y="57"/>
                  </a:cubicBezTo>
                  <a:cubicBezTo>
                    <a:pt x="229" y="57"/>
                    <a:pt x="228" y="57"/>
                    <a:pt x="228" y="57"/>
                  </a:cubicBezTo>
                  <a:cubicBezTo>
                    <a:pt x="228" y="57"/>
                    <a:pt x="228" y="57"/>
                    <a:pt x="228" y="57"/>
                  </a:cubicBezTo>
                  <a:cubicBezTo>
                    <a:pt x="228" y="57"/>
                    <a:pt x="228" y="57"/>
                    <a:pt x="228" y="57"/>
                  </a:cubicBezTo>
                  <a:cubicBezTo>
                    <a:pt x="227" y="57"/>
                    <a:pt x="227" y="57"/>
                    <a:pt x="227" y="57"/>
                  </a:cubicBezTo>
                  <a:cubicBezTo>
                    <a:pt x="227" y="57"/>
                    <a:pt x="227" y="57"/>
                    <a:pt x="227" y="56"/>
                  </a:cubicBezTo>
                  <a:cubicBezTo>
                    <a:pt x="227" y="56"/>
                    <a:pt x="227" y="56"/>
                    <a:pt x="227" y="56"/>
                  </a:cubicBezTo>
                  <a:cubicBezTo>
                    <a:pt x="227" y="56"/>
                    <a:pt x="227" y="56"/>
                    <a:pt x="227" y="56"/>
                  </a:cubicBezTo>
                  <a:cubicBezTo>
                    <a:pt x="227" y="56"/>
                    <a:pt x="226" y="57"/>
                    <a:pt x="226" y="57"/>
                  </a:cubicBezTo>
                  <a:cubicBezTo>
                    <a:pt x="226" y="57"/>
                    <a:pt x="226" y="57"/>
                    <a:pt x="226" y="57"/>
                  </a:cubicBezTo>
                  <a:cubicBezTo>
                    <a:pt x="226" y="57"/>
                    <a:pt x="225" y="57"/>
                    <a:pt x="225" y="57"/>
                  </a:cubicBezTo>
                  <a:cubicBezTo>
                    <a:pt x="225" y="57"/>
                    <a:pt x="225" y="57"/>
                    <a:pt x="225" y="57"/>
                  </a:cubicBezTo>
                  <a:cubicBezTo>
                    <a:pt x="225" y="57"/>
                    <a:pt x="225" y="57"/>
                    <a:pt x="225" y="57"/>
                  </a:cubicBezTo>
                  <a:cubicBezTo>
                    <a:pt x="225" y="57"/>
                    <a:pt x="225" y="57"/>
                    <a:pt x="225" y="57"/>
                  </a:cubicBezTo>
                  <a:cubicBezTo>
                    <a:pt x="225" y="56"/>
                    <a:pt x="224" y="57"/>
                    <a:pt x="224" y="57"/>
                  </a:cubicBezTo>
                  <a:cubicBezTo>
                    <a:pt x="224" y="57"/>
                    <a:pt x="224" y="57"/>
                    <a:pt x="224" y="57"/>
                  </a:cubicBezTo>
                  <a:cubicBezTo>
                    <a:pt x="224" y="57"/>
                    <a:pt x="224" y="57"/>
                    <a:pt x="223" y="57"/>
                  </a:cubicBezTo>
                  <a:cubicBezTo>
                    <a:pt x="223" y="57"/>
                    <a:pt x="223" y="57"/>
                    <a:pt x="223" y="57"/>
                  </a:cubicBezTo>
                  <a:cubicBezTo>
                    <a:pt x="223" y="57"/>
                    <a:pt x="223" y="57"/>
                    <a:pt x="223" y="57"/>
                  </a:cubicBezTo>
                  <a:cubicBezTo>
                    <a:pt x="223" y="57"/>
                    <a:pt x="223" y="57"/>
                    <a:pt x="223" y="57"/>
                  </a:cubicBezTo>
                  <a:cubicBezTo>
                    <a:pt x="223" y="57"/>
                    <a:pt x="222" y="57"/>
                    <a:pt x="222" y="57"/>
                  </a:cubicBezTo>
                  <a:cubicBezTo>
                    <a:pt x="222" y="57"/>
                    <a:pt x="222" y="57"/>
                    <a:pt x="222" y="57"/>
                  </a:cubicBezTo>
                  <a:cubicBezTo>
                    <a:pt x="222" y="57"/>
                    <a:pt x="221" y="57"/>
                    <a:pt x="221" y="57"/>
                  </a:cubicBezTo>
                  <a:cubicBezTo>
                    <a:pt x="221" y="57"/>
                    <a:pt x="221" y="57"/>
                    <a:pt x="221" y="57"/>
                  </a:cubicBezTo>
                  <a:cubicBezTo>
                    <a:pt x="221" y="57"/>
                    <a:pt x="221" y="57"/>
                    <a:pt x="221" y="57"/>
                  </a:cubicBezTo>
                  <a:cubicBezTo>
                    <a:pt x="221" y="57"/>
                    <a:pt x="221" y="57"/>
                    <a:pt x="221" y="57"/>
                  </a:cubicBezTo>
                  <a:cubicBezTo>
                    <a:pt x="221" y="57"/>
                    <a:pt x="221" y="57"/>
                    <a:pt x="221" y="57"/>
                  </a:cubicBezTo>
                  <a:cubicBezTo>
                    <a:pt x="221" y="57"/>
                    <a:pt x="221" y="58"/>
                    <a:pt x="221" y="58"/>
                  </a:cubicBezTo>
                  <a:cubicBezTo>
                    <a:pt x="221" y="58"/>
                    <a:pt x="221" y="58"/>
                    <a:pt x="221" y="58"/>
                  </a:cubicBezTo>
                  <a:cubicBezTo>
                    <a:pt x="221" y="58"/>
                    <a:pt x="221" y="58"/>
                    <a:pt x="221" y="58"/>
                  </a:cubicBezTo>
                  <a:cubicBezTo>
                    <a:pt x="221" y="58"/>
                    <a:pt x="221" y="58"/>
                    <a:pt x="221" y="58"/>
                  </a:cubicBezTo>
                  <a:cubicBezTo>
                    <a:pt x="221" y="58"/>
                    <a:pt x="221" y="58"/>
                    <a:pt x="221" y="58"/>
                  </a:cubicBezTo>
                  <a:cubicBezTo>
                    <a:pt x="221" y="58"/>
                    <a:pt x="220" y="58"/>
                    <a:pt x="220" y="58"/>
                  </a:cubicBezTo>
                  <a:cubicBezTo>
                    <a:pt x="220" y="58"/>
                    <a:pt x="220" y="58"/>
                    <a:pt x="220" y="58"/>
                  </a:cubicBezTo>
                  <a:cubicBezTo>
                    <a:pt x="220" y="58"/>
                    <a:pt x="220" y="58"/>
                    <a:pt x="220" y="58"/>
                  </a:cubicBezTo>
                  <a:cubicBezTo>
                    <a:pt x="220" y="58"/>
                    <a:pt x="220" y="58"/>
                    <a:pt x="220" y="58"/>
                  </a:cubicBezTo>
                  <a:cubicBezTo>
                    <a:pt x="220" y="58"/>
                    <a:pt x="220" y="58"/>
                    <a:pt x="220" y="58"/>
                  </a:cubicBezTo>
                  <a:cubicBezTo>
                    <a:pt x="220" y="58"/>
                    <a:pt x="220" y="58"/>
                    <a:pt x="220" y="58"/>
                  </a:cubicBezTo>
                  <a:cubicBezTo>
                    <a:pt x="220" y="58"/>
                    <a:pt x="220" y="58"/>
                    <a:pt x="220" y="58"/>
                  </a:cubicBezTo>
                  <a:cubicBezTo>
                    <a:pt x="220" y="58"/>
                    <a:pt x="220" y="59"/>
                    <a:pt x="220" y="59"/>
                  </a:cubicBezTo>
                  <a:cubicBezTo>
                    <a:pt x="220" y="59"/>
                    <a:pt x="220" y="59"/>
                    <a:pt x="219" y="59"/>
                  </a:cubicBezTo>
                  <a:cubicBezTo>
                    <a:pt x="219" y="59"/>
                    <a:pt x="219" y="59"/>
                    <a:pt x="219" y="59"/>
                  </a:cubicBezTo>
                  <a:cubicBezTo>
                    <a:pt x="219" y="59"/>
                    <a:pt x="219" y="59"/>
                    <a:pt x="219" y="59"/>
                  </a:cubicBezTo>
                  <a:cubicBezTo>
                    <a:pt x="219" y="59"/>
                    <a:pt x="219" y="59"/>
                    <a:pt x="219" y="59"/>
                  </a:cubicBezTo>
                  <a:cubicBezTo>
                    <a:pt x="220" y="59"/>
                    <a:pt x="220" y="60"/>
                    <a:pt x="220" y="60"/>
                  </a:cubicBezTo>
                  <a:cubicBezTo>
                    <a:pt x="220" y="60"/>
                    <a:pt x="220" y="60"/>
                    <a:pt x="220" y="60"/>
                  </a:cubicBezTo>
                  <a:cubicBezTo>
                    <a:pt x="220" y="60"/>
                    <a:pt x="220" y="61"/>
                    <a:pt x="219" y="61"/>
                  </a:cubicBezTo>
                  <a:cubicBezTo>
                    <a:pt x="219" y="61"/>
                    <a:pt x="220" y="61"/>
                    <a:pt x="220" y="61"/>
                  </a:cubicBezTo>
                  <a:cubicBezTo>
                    <a:pt x="220" y="61"/>
                    <a:pt x="220" y="61"/>
                    <a:pt x="220" y="61"/>
                  </a:cubicBezTo>
                  <a:cubicBezTo>
                    <a:pt x="220" y="61"/>
                    <a:pt x="220" y="61"/>
                    <a:pt x="220" y="61"/>
                  </a:cubicBezTo>
                  <a:cubicBezTo>
                    <a:pt x="220" y="61"/>
                    <a:pt x="220" y="60"/>
                    <a:pt x="220" y="60"/>
                  </a:cubicBezTo>
                  <a:cubicBezTo>
                    <a:pt x="220" y="60"/>
                    <a:pt x="220" y="60"/>
                    <a:pt x="220" y="60"/>
                  </a:cubicBezTo>
                  <a:cubicBezTo>
                    <a:pt x="220" y="60"/>
                    <a:pt x="220" y="60"/>
                    <a:pt x="220" y="60"/>
                  </a:cubicBezTo>
                  <a:cubicBezTo>
                    <a:pt x="220" y="60"/>
                    <a:pt x="220" y="60"/>
                    <a:pt x="221" y="60"/>
                  </a:cubicBezTo>
                  <a:cubicBezTo>
                    <a:pt x="221" y="60"/>
                    <a:pt x="221" y="59"/>
                    <a:pt x="221" y="59"/>
                  </a:cubicBezTo>
                  <a:cubicBezTo>
                    <a:pt x="221" y="59"/>
                    <a:pt x="221" y="59"/>
                    <a:pt x="221" y="59"/>
                  </a:cubicBezTo>
                  <a:cubicBezTo>
                    <a:pt x="221" y="59"/>
                    <a:pt x="221" y="59"/>
                    <a:pt x="221" y="59"/>
                  </a:cubicBezTo>
                  <a:cubicBezTo>
                    <a:pt x="221" y="58"/>
                    <a:pt x="221" y="58"/>
                    <a:pt x="221" y="58"/>
                  </a:cubicBezTo>
                  <a:cubicBezTo>
                    <a:pt x="221" y="58"/>
                    <a:pt x="221" y="58"/>
                    <a:pt x="221" y="58"/>
                  </a:cubicBezTo>
                  <a:cubicBezTo>
                    <a:pt x="221" y="58"/>
                    <a:pt x="221" y="58"/>
                    <a:pt x="221" y="58"/>
                  </a:cubicBezTo>
                  <a:cubicBezTo>
                    <a:pt x="221" y="58"/>
                    <a:pt x="221" y="58"/>
                    <a:pt x="221" y="58"/>
                  </a:cubicBezTo>
                  <a:cubicBezTo>
                    <a:pt x="222" y="58"/>
                    <a:pt x="222" y="58"/>
                    <a:pt x="222" y="58"/>
                  </a:cubicBezTo>
                  <a:cubicBezTo>
                    <a:pt x="221" y="59"/>
                    <a:pt x="221" y="59"/>
                    <a:pt x="221" y="59"/>
                  </a:cubicBezTo>
                  <a:cubicBezTo>
                    <a:pt x="221" y="59"/>
                    <a:pt x="221" y="59"/>
                    <a:pt x="221" y="59"/>
                  </a:cubicBezTo>
                  <a:cubicBezTo>
                    <a:pt x="221" y="59"/>
                    <a:pt x="222" y="59"/>
                    <a:pt x="222" y="59"/>
                  </a:cubicBezTo>
                  <a:cubicBezTo>
                    <a:pt x="222" y="59"/>
                    <a:pt x="222" y="59"/>
                    <a:pt x="222" y="59"/>
                  </a:cubicBezTo>
                  <a:cubicBezTo>
                    <a:pt x="222" y="59"/>
                    <a:pt x="222" y="59"/>
                    <a:pt x="222" y="59"/>
                  </a:cubicBezTo>
                  <a:cubicBezTo>
                    <a:pt x="222" y="60"/>
                    <a:pt x="222" y="60"/>
                    <a:pt x="222" y="60"/>
                  </a:cubicBezTo>
                  <a:cubicBezTo>
                    <a:pt x="222" y="60"/>
                    <a:pt x="222" y="60"/>
                    <a:pt x="223" y="60"/>
                  </a:cubicBezTo>
                  <a:cubicBezTo>
                    <a:pt x="223" y="60"/>
                    <a:pt x="223" y="60"/>
                    <a:pt x="223" y="60"/>
                  </a:cubicBezTo>
                  <a:cubicBezTo>
                    <a:pt x="223" y="60"/>
                    <a:pt x="223" y="60"/>
                    <a:pt x="223" y="60"/>
                  </a:cubicBezTo>
                  <a:cubicBezTo>
                    <a:pt x="223" y="60"/>
                    <a:pt x="223" y="61"/>
                    <a:pt x="223" y="61"/>
                  </a:cubicBezTo>
                  <a:cubicBezTo>
                    <a:pt x="223" y="61"/>
                    <a:pt x="223" y="61"/>
                    <a:pt x="224" y="61"/>
                  </a:cubicBezTo>
                  <a:cubicBezTo>
                    <a:pt x="224" y="61"/>
                    <a:pt x="224" y="60"/>
                    <a:pt x="224" y="60"/>
                  </a:cubicBezTo>
                  <a:cubicBezTo>
                    <a:pt x="224" y="60"/>
                    <a:pt x="224" y="60"/>
                    <a:pt x="224" y="60"/>
                  </a:cubicBezTo>
                  <a:cubicBezTo>
                    <a:pt x="225" y="60"/>
                    <a:pt x="225" y="61"/>
                    <a:pt x="225" y="60"/>
                  </a:cubicBezTo>
                  <a:cubicBezTo>
                    <a:pt x="225" y="60"/>
                    <a:pt x="225" y="60"/>
                    <a:pt x="225" y="60"/>
                  </a:cubicBezTo>
                  <a:cubicBezTo>
                    <a:pt x="225" y="60"/>
                    <a:pt x="225" y="60"/>
                    <a:pt x="225" y="60"/>
                  </a:cubicBezTo>
                  <a:cubicBezTo>
                    <a:pt x="225" y="60"/>
                    <a:pt x="225" y="60"/>
                    <a:pt x="225" y="60"/>
                  </a:cubicBezTo>
                  <a:cubicBezTo>
                    <a:pt x="225" y="59"/>
                    <a:pt x="225" y="59"/>
                    <a:pt x="226" y="59"/>
                  </a:cubicBezTo>
                  <a:cubicBezTo>
                    <a:pt x="226" y="59"/>
                    <a:pt x="226" y="59"/>
                    <a:pt x="226" y="59"/>
                  </a:cubicBezTo>
                  <a:cubicBezTo>
                    <a:pt x="226" y="59"/>
                    <a:pt x="226" y="59"/>
                    <a:pt x="226" y="59"/>
                  </a:cubicBezTo>
                  <a:cubicBezTo>
                    <a:pt x="226" y="59"/>
                    <a:pt x="226" y="59"/>
                    <a:pt x="226" y="59"/>
                  </a:cubicBezTo>
                  <a:cubicBezTo>
                    <a:pt x="226" y="59"/>
                    <a:pt x="226" y="59"/>
                    <a:pt x="226" y="59"/>
                  </a:cubicBezTo>
                  <a:cubicBezTo>
                    <a:pt x="226" y="59"/>
                    <a:pt x="226" y="59"/>
                    <a:pt x="226" y="59"/>
                  </a:cubicBezTo>
                  <a:cubicBezTo>
                    <a:pt x="226" y="59"/>
                    <a:pt x="226" y="59"/>
                    <a:pt x="226" y="59"/>
                  </a:cubicBezTo>
                  <a:cubicBezTo>
                    <a:pt x="227" y="59"/>
                    <a:pt x="227" y="59"/>
                    <a:pt x="227" y="59"/>
                  </a:cubicBezTo>
                  <a:cubicBezTo>
                    <a:pt x="227" y="60"/>
                    <a:pt x="226" y="60"/>
                    <a:pt x="226" y="60"/>
                  </a:cubicBezTo>
                  <a:cubicBezTo>
                    <a:pt x="226" y="60"/>
                    <a:pt x="226" y="60"/>
                    <a:pt x="226" y="60"/>
                  </a:cubicBezTo>
                  <a:cubicBezTo>
                    <a:pt x="226" y="60"/>
                    <a:pt x="227" y="60"/>
                    <a:pt x="227" y="60"/>
                  </a:cubicBezTo>
                  <a:cubicBezTo>
                    <a:pt x="227" y="60"/>
                    <a:pt x="227" y="60"/>
                    <a:pt x="227" y="60"/>
                  </a:cubicBezTo>
                  <a:cubicBezTo>
                    <a:pt x="227" y="60"/>
                    <a:pt x="227" y="60"/>
                    <a:pt x="227" y="60"/>
                  </a:cubicBezTo>
                  <a:cubicBezTo>
                    <a:pt x="228" y="60"/>
                    <a:pt x="228" y="60"/>
                    <a:pt x="228" y="60"/>
                  </a:cubicBezTo>
                  <a:cubicBezTo>
                    <a:pt x="228" y="60"/>
                    <a:pt x="228" y="60"/>
                    <a:pt x="229" y="60"/>
                  </a:cubicBezTo>
                  <a:cubicBezTo>
                    <a:pt x="229" y="60"/>
                    <a:pt x="229" y="60"/>
                    <a:pt x="229" y="60"/>
                  </a:cubicBezTo>
                  <a:cubicBezTo>
                    <a:pt x="230" y="60"/>
                    <a:pt x="230" y="60"/>
                    <a:pt x="230" y="60"/>
                  </a:cubicBezTo>
                  <a:cubicBezTo>
                    <a:pt x="230" y="61"/>
                    <a:pt x="230" y="61"/>
                    <a:pt x="230" y="61"/>
                  </a:cubicBezTo>
                  <a:cubicBezTo>
                    <a:pt x="230" y="61"/>
                    <a:pt x="230" y="61"/>
                    <a:pt x="231" y="61"/>
                  </a:cubicBezTo>
                  <a:cubicBezTo>
                    <a:pt x="231" y="60"/>
                    <a:pt x="231" y="60"/>
                    <a:pt x="231" y="60"/>
                  </a:cubicBezTo>
                  <a:cubicBezTo>
                    <a:pt x="230" y="60"/>
                    <a:pt x="230" y="60"/>
                    <a:pt x="230" y="60"/>
                  </a:cubicBezTo>
                  <a:cubicBezTo>
                    <a:pt x="230" y="60"/>
                    <a:pt x="230" y="60"/>
                    <a:pt x="230" y="60"/>
                  </a:cubicBezTo>
                  <a:cubicBezTo>
                    <a:pt x="230" y="60"/>
                    <a:pt x="230" y="60"/>
                    <a:pt x="230" y="60"/>
                  </a:cubicBezTo>
                  <a:cubicBezTo>
                    <a:pt x="230" y="60"/>
                    <a:pt x="231" y="60"/>
                    <a:pt x="231" y="60"/>
                  </a:cubicBezTo>
                  <a:cubicBezTo>
                    <a:pt x="231" y="60"/>
                    <a:pt x="231" y="60"/>
                    <a:pt x="231" y="60"/>
                  </a:cubicBezTo>
                  <a:cubicBezTo>
                    <a:pt x="232" y="60"/>
                    <a:pt x="232" y="60"/>
                    <a:pt x="232" y="60"/>
                  </a:cubicBezTo>
                  <a:cubicBezTo>
                    <a:pt x="232" y="60"/>
                    <a:pt x="232" y="60"/>
                    <a:pt x="233" y="60"/>
                  </a:cubicBezTo>
                  <a:cubicBezTo>
                    <a:pt x="233" y="60"/>
                    <a:pt x="233" y="60"/>
                    <a:pt x="233" y="60"/>
                  </a:cubicBezTo>
                  <a:cubicBezTo>
                    <a:pt x="233" y="60"/>
                    <a:pt x="233" y="60"/>
                    <a:pt x="233" y="60"/>
                  </a:cubicBezTo>
                  <a:cubicBezTo>
                    <a:pt x="233" y="60"/>
                    <a:pt x="233" y="60"/>
                    <a:pt x="233" y="60"/>
                  </a:cubicBezTo>
                  <a:cubicBezTo>
                    <a:pt x="233" y="60"/>
                    <a:pt x="233" y="60"/>
                    <a:pt x="233" y="61"/>
                  </a:cubicBezTo>
                  <a:cubicBezTo>
                    <a:pt x="234" y="61"/>
                    <a:pt x="234" y="61"/>
                    <a:pt x="234" y="61"/>
                  </a:cubicBezTo>
                  <a:cubicBezTo>
                    <a:pt x="234" y="61"/>
                    <a:pt x="234" y="61"/>
                    <a:pt x="234" y="61"/>
                  </a:cubicBezTo>
                  <a:cubicBezTo>
                    <a:pt x="234" y="61"/>
                    <a:pt x="235" y="61"/>
                    <a:pt x="235" y="61"/>
                  </a:cubicBezTo>
                  <a:cubicBezTo>
                    <a:pt x="235" y="61"/>
                    <a:pt x="235" y="61"/>
                    <a:pt x="235" y="61"/>
                  </a:cubicBezTo>
                  <a:cubicBezTo>
                    <a:pt x="235" y="61"/>
                    <a:pt x="235" y="61"/>
                    <a:pt x="235" y="62"/>
                  </a:cubicBezTo>
                  <a:cubicBezTo>
                    <a:pt x="236" y="62"/>
                    <a:pt x="236" y="62"/>
                    <a:pt x="236" y="62"/>
                  </a:cubicBezTo>
                  <a:cubicBezTo>
                    <a:pt x="236" y="62"/>
                    <a:pt x="236" y="62"/>
                    <a:pt x="236" y="62"/>
                  </a:cubicBezTo>
                  <a:cubicBezTo>
                    <a:pt x="236" y="62"/>
                    <a:pt x="237" y="62"/>
                    <a:pt x="237" y="62"/>
                  </a:cubicBezTo>
                  <a:cubicBezTo>
                    <a:pt x="237" y="62"/>
                    <a:pt x="237" y="62"/>
                    <a:pt x="237" y="62"/>
                  </a:cubicBezTo>
                  <a:cubicBezTo>
                    <a:pt x="237" y="62"/>
                    <a:pt x="237" y="62"/>
                    <a:pt x="237" y="62"/>
                  </a:cubicBezTo>
                  <a:cubicBezTo>
                    <a:pt x="237" y="63"/>
                    <a:pt x="237" y="63"/>
                    <a:pt x="237" y="63"/>
                  </a:cubicBezTo>
                  <a:cubicBezTo>
                    <a:pt x="237" y="63"/>
                    <a:pt x="238" y="63"/>
                    <a:pt x="238" y="63"/>
                  </a:cubicBezTo>
                  <a:cubicBezTo>
                    <a:pt x="238" y="63"/>
                    <a:pt x="238" y="63"/>
                    <a:pt x="238" y="63"/>
                  </a:cubicBezTo>
                  <a:cubicBezTo>
                    <a:pt x="238" y="63"/>
                    <a:pt x="238" y="63"/>
                    <a:pt x="239" y="63"/>
                  </a:cubicBezTo>
                  <a:cubicBezTo>
                    <a:pt x="239" y="63"/>
                    <a:pt x="239" y="63"/>
                    <a:pt x="239" y="63"/>
                  </a:cubicBezTo>
                  <a:close/>
                  <a:moveTo>
                    <a:pt x="233" y="51"/>
                  </a:moveTo>
                  <a:cubicBezTo>
                    <a:pt x="233" y="51"/>
                    <a:pt x="233" y="51"/>
                    <a:pt x="233" y="51"/>
                  </a:cubicBezTo>
                  <a:cubicBezTo>
                    <a:pt x="233" y="51"/>
                    <a:pt x="233" y="51"/>
                    <a:pt x="233" y="51"/>
                  </a:cubicBezTo>
                  <a:cubicBezTo>
                    <a:pt x="233" y="51"/>
                    <a:pt x="232" y="51"/>
                    <a:pt x="232" y="51"/>
                  </a:cubicBezTo>
                  <a:cubicBezTo>
                    <a:pt x="232" y="51"/>
                    <a:pt x="232" y="51"/>
                    <a:pt x="232" y="51"/>
                  </a:cubicBezTo>
                  <a:cubicBezTo>
                    <a:pt x="232" y="51"/>
                    <a:pt x="232" y="51"/>
                    <a:pt x="231" y="51"/>
                  </a:cubicBezTo>
                  <a:cubicBezTo>
                    <a:pt x="231" y="51"/>
                    <a:pt x="231" y="51"/>
                    <a:pt x="231" y="51"/>
                  </a:cubicBezTo>
                  <a:cubicBezTo>
                    <a:pt x="231" y="51"/>
                    <a:pt x="231" y="51"/>
                    <a:pt x="231" y="51"/>
                  </a:cubicBezTo>
                  <a:cubicBezTo>
                    <a:pt x="230" y="51"/>
                    <a:pt x="230" y="51"/>
                    <a:pt x="230" y="51"/>
                  </a:cubicBezTo>
                  <a:cubicBezTo>
                    <a:pt x="230" y="51"/>
                    <a:pt x="230" y="50"/>
                    <a:pt x="230" y="50"/>
                  </a:cubicBezTo>
                  <a:cubicBezTo>
                    <a:pt x="230" y="50"/>
                    <a:pt x="229" y="50"/>
                    <a:pt x="229" y="50"/>
                  </a:cubicBezTo>
                  <a:cubicBezTo>
                    <a:pt x="229" y="50"/>
                    <a:pt x="229" y="50"/>
                    <a:pt x="229" y="50"/>
                  </a:cubicBezTo>
                  <a:cubicBezTo>
                    <a:pt x="229" y="50"/>
                    <a:pt x="229" y="50"/>
                    <a:pt x="229" y="50"/>
                  </a:cubicBezTo>
                  <a:cubicBezTo>
                    <a:pt x="229" y="50"/>
                    <a:pt x="230" y="50"/>
                    <a:pt x="230" y="50"/>
                  </a:cubicBezTo>
                  <a:cubicBezTo>
                    <a:pt x="230" y="50"/>
                    <a:pt x="230" y="49"/>
                    <a:pt x="230" y="49"/>
                  </a:cubicBezTo>
                  <a:cubicBezTo>
                    <a:pt x="230" y="49"/>
                    <a:pt x="230" y="49"/>
                    <a:pt x="231" y="49"/>
                  </a:cubicBezTo>
                  <a:cubicBezTo>
                    <a:pt x="231" y="49"/>
                    <a:pt x="231" y="49"/>
                    <a:pt x="231" y="49"/>
                  </a:cubicBezTo>
                  <a:cubicBezTo>
                    <a:pt x="231" y="49"/>
                    <a:pt x="231" y="49"/>
                    <a:pt x="231" y="49"/>
                  </a:cubicBezTo>
                  <a:cubicBezTo>
                    <a:pt x="231" y="49"/>
                    <a:pt x="231" y="49"/>
                    <a:pt x="231" y="49"/>
                  </a:cubicBezTo>
                  <a:cubicBezTo>
                    <a:pt x="232" y="49"/>
                    <a:pt x="232" y="49"/>
                    <a:pt x="232" y="49"/>
                  </a:cubicBezTo>
                  <a:cubicBezTo>
                    <a:pt x="232" y="49"/>
                    <a:pt x="232" y="49"/>
                    <a:pt x="232" y="49"/>
                  </a:cubicBezTo>
                  <a:cubicBezTo>
                    <a:pt x="232" y="49"/>
                    <a:pt x="233" y="49"/>
                    <a:pt x="233" y="49"/>
                  </a:cubicBezTo>
                  <a:cubicBezTo>
                    <a:pt x="233" y="49"/>
                    <a:pt x="233" y="49"/>
                    <a:pt x="233" y="49"/>
                  </a:cubicBezTo>
                  <a:cubicBezTo>
                    <a:pt x="233" y="49"/>
                    <a:pt x="233" y="49"/>
                    <a:pt x="233" y="49"/>
                  </a:cubicBezTo>
                  <a:cubicBezTo>
                    <a:pt x="233" y="49"/>
                    <a:pt x="233" y="49"/>
                    <a:pt x="233" y="49"/>
                  </a:cubicBezTo>
                  <a:cubicBezTo>
                    <a:pt x="233" y="49"/>
                    <a:pt x="233" y="49"/>
                    <a:pt x="233" y="49"/>
                  </a:cubicBezTo>
                  <a:cubicBezTo>
                    <a:pt x="233" y="49"/>
                    <a:pt x="234" y="49"/>
                    <a:pt x="234" y="49"/>
                  </a:cubicBezTo>
                  <a:cubicBezTo>
                    <a:pt x="234" y="49"/>
                    <a:pt x="234" y="50"/>
                    <a:pt x="233" y="50"/>
                  </a:cubicBezTo>
                  <a:cubicBezTo>
                    <a:pt x="233" y="50"/>
                    <a:pt x="233" y="50"/>
                    <a:pt x="233" y="50"/>
                  </a:cubicBezTo>
                  <a:cubicBezTo>
                    <a:pt x="233" y="50"/>
                    <a:pt x="233" y="50"/>
                    <a:pt x="233" y="50"/>
                  </a:cubicBezTo>
                  <a:cubicBezTo>
                    <a:pt x="233" y="50"/>
                    <a:pt x="233" y="50"/>
                    <a:pt x="233" y="51"/>
                  </a:cubicBezTo>
                  <a:cubicBezTo>
                    <a:pt x="233" y="51"/>
                    <a:pt x="234" y="51"/>
                    <a:pt x="234" y="51"/>
                  </a:cubicBezTo>
                  <a:cubicBezTo>
                    <a:pt x="234" y="51"/>
                    <a:pt x="234" y="51"/>
                    <a:pt x="234" y="51"/>
                  </a:cubicBezTo>
                  <a:cubicBezTo>
                    <a:pt x="234" y="51"/>
                    <a:pt x="234" y="51"/>
                    <a:pt x="234" y="51"/>
                  </a:cubicBezTo>
                  <a:cubicBezTo>
                    <a:pt x="234" y="51"/>
                    <a:pt x="233" y="51"/>
                    <a:pt x="233" y="51"/>
                  </a:cubicBezTo>
                  <a:cubicBezTo>
                    <a:pt x="233" y="51"/>
                    <a:pt x="233" y="51"/>
                    <a:pt x="233" y="51"/>
                  </a:cubicBezTo>
                  <a:close/>
                  <a:moveTo>
                    <a:pt x="234" y="40"/>
                  </a:moveTo>
                  <a:cubicBezTo>
                    <a:pt x="234" y="40"/>
                    <a:pt x="234" y="40"/>
                    <a:pt x="234" y="41"/>
                  </a:cubicBezTo>
                  <a:cubicBezTo>
                    <a:pt x="234" y="41"/>
                    <a:pt x="234" y="41"/>
                    <a:pt x="234" y="41"/>
                  </a:cubicBezTo>
                  <a:cubicBezTo>
                    <a:pt x="234" y="41"/>
                    <a:pt x="234" y="41"/>
                    <a:pt x="234" y="41"/>
                  </a:cubicBezTo>
                  <a:cubicBezTo>
                    <a:pt x="234" y="41"/>
                    <a:pt x="234" y="41"/>
                    <a:pt x="235" y="41"/>
                  </a:cubicBezTo>
                  <a:cubicBezTo>
                    <a:pt x="235" y="41"/>
                    <a:pt x="235" y="40"/>
                    <a:pt x="235" y="40"/>
                  </a:cubicBezTo>
                  <a:cubicBezTo>
                    <a:pt x="235" y="40"/>
                    <a:pt x="235" y="40"/>
                    <a:pt x="235" y="41"/>
                  </a:cubicBezTo>
                  <a:cubicBezTo>
                    <a:pt x="235" y="41"/>
                    <a:pt x="235" y="41"/>
                    <a:pt x="235" y="41"/>
                  </a:cubicBezTo>
                  <a:cubicBezTo>
                    <a:pt x="235" y="41"/>
                    <a:pt x="235" y="41"/>
                    <a:pt x="235" y="41"/>
                  </a:cubicBezTo>
                  <a:cubicBezTo>
                    <a:pt x="235" y="41"/>
                    <a:pt x="235" y="41"/>
                    <a:pt x="235" y="41"/>
                  </a:cubicBezTo>
                  <a:cubicBezTo>
                    <a:pt x="235" y="41"/>
                    <a:pt x="235" y="40"/>
                    <a:pt x="235" y="40"/>
                  </a:cubicBezTo>
                  <a:cubicBezTo>
                    <a:pt x="235" y="40"/>
                    <a:pt x="235" y="40"/>
                    <a:pt x="235" y="40"/>
                  </a:cubicBezTo>
                  <a:cubicBezTo>
                    <a:pt x="235" y="40"/>
                    <a:pt x="235" y="40"/>
                    <a:pt x="235" y="40"/>
                  </a:cubicBezTo>
                  <a:cubicBezTo>
                    <a:pt x="235" y="40"/>
                    <a:pt x="235" y="40"/>
                    <a:pt x="235" y="40"/>
                  </a:cubicBezTo>
                  <a:cubicBezTo>
                    <a:pt x="235" y="40"/>
                    <a:pt x="235" y="40"/>
                    <a:pt x="235" y="40"/>
                  </a:cubicBezTo>
                  <a:cubicBezTo>
                    <a:pt x="235" y="40"/>
                    <a:pt x="235" y="40"/>
                    <a:pt x="235" y="40"/>
                  </a:cubicBezTo>
                  <a:cubicBezTo>
                    <a:pt x="235" y="40"/>
                    <a:pt x="235" y="40"/>
                    <a:pt x="235" y="40"/>
                  </a:cubicBezTo>
                  <a:cubicBezTo>
                    <a:pt x="235" y="40"/>
                    <a:pt x="235" y="40"/>
                    <a:pt x="235" y="40"/>
                  </a:cubicBezTo>
                  <a:cubicBezTo>
                    <a:pt x="235" y="39"/>
                    <a:pt x="235" y="39"/>
                    <a:pt x="235" y="39"/>
                  </a:cubicBezTo>
                  <a:cubicBezTo>
                    <a:pt x="235" y="39"/>
                    <a:pt x="235" y="39"/>
                    <a:pt x="235" y="39"/>
                  </a:cubicBezTo>
                  <a:cubicBezTo>
                    <a:pt x="235" y="39"/>
                    <a:pt x="235" y="39"/>
                    <a:pt x="235" y="40"/>
                  </a:cubicBezTo>
                  <a:cubicBezTo>
                    <a:pt x="235" y="40"/>
                    <a:pt x="235" y="40"/>
                    <a:pt x="235" y="40"/>
                  </a:cubicBezTo>
                  <a:cubicBezTo>
                    <a:pt x="235" y="40"/>
                    <a:pt x="235" y="40"/>
                    <a:pt x="235" y="40"/>
                  </a:cubicBezTo>
                  <a:cubicBezTo>
                    <a:pt x="235" y="40"/>
                    <a:pt x="236" y="40"/>
                    <a:pt x="236" y="40"/>
                  </a:cubicBezTo>
                  <a:cubicBezTo>
                    <a:pt x="236" y="40"/>
                    <a:pt x="236" y="40"/>
                    <a:pt x="236" y="40"/>
                  </a:cubicBezTo>
                  <a:cubicBezTo>
                    <a:pt x="236" y="40"/>
                    <a:pt x="236" y="40"/>
                    <a:pt x="237" y="40"/>
                  </a:cubicBezTo>
                  <a:cubicBezTo>
                    <a:pt x="237" y="40"/>
                    <a:pt x="237" y="40"/>
                    <a:pt x="237" y="40"/>
                  </a:cubicBezTo>
                  <a:cubicBezTo>
                    <a:pt x="237" y="40"/>
                    <a:pt x="237" y="40"/>
                    <a:pt x="237" y="40"/>
                  </a:cubicBezTo>
                  <a:cubicBezTo>
                    <a:pt x="237" y="40"/>
                    <a:pt x="237" y="40"/>
                    <a:pt x="237" y="40"/>
                  </a:cubicBezTo>
                  <a:cubicBezTo>
                    <a:pt x="237" y="39"/>
                    <a:pt x="237" y="39"/>
                    <a:pt x="236" y="39"/>
                  </a:cubicBezTo>
                  <a:cubicBezTo>
                    <a:pt x="236" y="39"/>
                    <a:pt x="236" y="39"/>
                    <a:pt x="236" y="39"/>
                  </a:cubicBezTo>
                  <a:cubicBezTo>
                    <a:pt x="236" y="39"/>
                    <a:pt x="236" y="39"/>
                    <a:pt x="236" y="39"/>
                  </a:cubicBezTo>
                  <a:cubicBezTo>
                    <a:pt x="236" y="39"/>
                    <a:pt x="236" y="39"/>
                    <a:pt x="236" y="39"/>
                  </a:cubicBezTo>
                  <a:cubicBezTo>
                    <a:pt x="236" y="39"/>
                    <a:pt x="235" y="38"/>
                    <a:pt x="235" y="38"/>
                  </a:cubicBezTo>
                  <a:cubicBezTo>
                    <a:pt x="235" y="38"/>
                    <a:pt x="235" y="38"/>
                    <a:pt x="235" y="38"/>
                  </a:cubicBezTo>
                  <a:cubicBezTo>
                    <a:pt x="235" y="38"/>
                    <a:pt x="235" y="38"/>
                    <a:pt x="235" y="38"/>
                  </a:cubicBezTo>
                  <a:cubicBezTo>
                    <a:pt x="235" y="38"/>
                    <a:pt x="235" y="38"/>
                    <a:pt x="235" y="38"/>
                  </a:cubicBezTo>
                  <a:cubicBezTo>
                    <a:pt x="235" y="38"/>
                    <a:pt x="235" y="38"/>
                    <a:pt x="235" y="38"/>
                  </a:cubicBezTo>
                  <a:cubicBezTo>
                    <a:pt x="236" y="38"/>
                    <a:pt x="236" y="38"/>
                    <a:pt x="236" y="38"/>
                  </a:cubicBezTo>
                  <a:cubicBezTo>
                    <a:pt x="236" y="38"/>
                    <a:pt x="236" y="38"/>
                    <a:pt x="236" y="38"/>
                  </a:cubicBezTo>
                  <a:cubicBezTo>
                    <a:pt x="236" y="38"/>
                    <a:pt x="236" y="38"/>
                    <a:pt x="236" y="38"/>
                  </a:cubicBezTo>
                  <a:cubicBezTo>
                    <a:pt x="236" y="39"/>
                    <a:pt x="236" y="39"/>
                    <a:pt x="236" y="39"/>
                  </a:cubicBezTo>
                  <a:cubicBezTo>
                    <a:pt x="236" y="39"/>
                    <a:pt x="236" y="39"/>
                    <a:pt x="236" y="39"/>
                  </a:cubicBezTo>
                  <a:cubicBezTo>
                    <a:pt x="236" y="39"/>
                    <a:pt x="237" y="39"/>
                    <a:pt x="237" y="39"/>
                  </a:cubicBezTo>
                  <a:cubicBezTo>
                    <a:pt x="237" y="39"/>
                    <a:pt x="237" y="39"/>
                    <a:pt x="237" y="39"/>
                  </a:cubicBezTo>
                  <a:cubicBezTo>
                    <a:pt x="237" y="39"/>
                    <a:pt x="237" y="39"/>
                    <a:pt x="237" y="39"/>
                  </a:cubicBezTo>
                  <a:cubicBezTo>
                    <a:pt x="237" y="39"/>
                    <a:pt x="237" y="39"/>
                    <a:pt x="237" y="39"/>
                  </a:cubicBezTo>
                  <a:cubicBezTo>
                    <a:pt x="237" y="40"/>
                    <a:pt x="237" y="40"/>
                    <a:pt x="237" y="40"/>
                  </a:cubicBezTo>
                  <a:cubicBezTo>
                    <a:pt x="238" y="40"/>
                    <a:pt x="238" y="40"/>
                    <a:pt x="238" y="39"/>
                  </a:cubicBezTo>
                  <a:cubicBezTo>
                    <a:pt x="238" y="39"/>
                    <a:pt x="238" y="40"/>
                    <a:pt x="239" y="40"/>
                  </a:cubicBezTo>
                  <a:cubicBezTo>
                    <a:pt x="239" y="40"/>
                    <a:pt x="239" y="40"/>
                    <a:pt x="239" y="40"/>
                  </a:cubicBezTo>
                  <a:cubicBezTo>
                    <a:pt x="239" y="40"/>
                    <a:pt x="239" y="40"/>
                    <a:pt x="239" y="40"/>
                  </a:cubicBezTo>
                  <a:cubicBezTo>
                    <a:pt x="239" y="39"/>
                    <a:pt x="240" y="39"/>
                    <a:pt x="240" y="39"/>
                  </a:cubicBezTo>
                  <a:cubicBezTo>
                    <a:pt x="240" y="39"/>
                    <a:pt x="239" y="39"/>
                    <a:pt x="240" y="39"/>
                  </a:cubicBezTo>
                  <a:cubicBezTo>
                    <a:pt x="240" y="39"/>
                    <a:pt x="240" y="38"/>
                    <a:pt x="239" y="38"/>
                  </a:cubicBezTo>
                  <a:cubicBezTo>
                    <a:pt x="239" y="38"/>
                    <a:pt x="239" y="38"/>
                    <a:pt x="239" y="38"/>
                  </a:cubicBezTo>
                  <a:cubicBezTo>
                    <a:pt x="239" y="38"/>
                    <a:pt x="239" y="38"/>
                    <a:pt x="239" y="38"/>
                  </a:cubicBezTo>
                  <a:cubicBezTo>
                    <a:pt x="239" y="38"/>
                    <a:pt x="238" y="38"/>
                    <a:pt x="238" y="38"/>
                  </a:cubicBezTo>
                  <a:cubicBezTo>
                    <a:pt x="238" y="38"/>
                    <a:pt x="238" y="38"/>
                    <a:pt x="238" y="38"/>
                  </a:cubicBezTo>
                  <a:cubicBezTo>
                    <a:pt x="238" y="38"/>
                    <a:pt x="238" y="37"/>
                    <a:pt x="238" y="37"/>
                  </a:cubicBezTo>
                  <a:cubicBezTo>
                    <a:pt x="238" y="37"/>
                    <a:pt x="238" y="37"/>
                    <a:pt x="238" y="38"/>
                  </a:cubicBezTo>
                  <a:cubicBezTo>
                    <a:pt x="237" y="38"/>
                    <a:pt x="237" y="38"/>
                    <a:pt x="237" y="38"/>
                  </a:cubicBezTo>
                  <a:cubicBezTo>
                    <a:pt x="237" y="38"/>
                    <a:pt x="237" y="38"/>
                    <a:pt x="237" y="38"/>
                  </a:cubicBezTo>
                  <a:cubicBezTo>
                    <a:pt x="237" y="37"/>
                    <a:pt x="237" y="37"/>
                    <a:pt x="237" y="37"/>
                  </a:cubicBezTo>
                  <a:cubicBezTo>
                    <a:pt x="237" y="37"/>
                    <a:pt x="237" y="37"/>
                    <a:pt x="237" y="37"/>
                  </a:cubicBezTo>
                  <a:cubicBezTo>
                    <a:pt x="237" y="37"/>
                    <a:pt x="236" y="37"/>
                    <a:pt x="236" y="37"/>
                  </a:cubicBezTo>
                  <a:cubicBezTo>
                    <a:pt x="236" y="37"/>
                    <a:pt x="236" y="37"/>
                    <a:pt x="236" y="37"/>
                  </a:cubicBezTo>
                  <a:cubicBezTo>
                    <a:pt x="236" y="37"/>
                    <a:pt x="236" y="37"/>
                    <a:pt x="236" y="38"/>
                  </a:cubicBezTo>
                  <a:cubicBezTo>
                    <a:pt x="236" y="38"/>
                    <a:pt x="236" y="38"/>
                    <a:pt x="236" y="37"/>
                  </a:cubicBezTo>
                  <a:cubicBezTo>
                    <a:pt x="236" y="37"/>
                    <a:pt x="235" y="38"/>
                    <a:pt x="235" y="38"/>
                  </a:cubicBezTo>
                  <a:cubicBezTo>
                    <a:pt x="235" y="38"/>
                    <a:pt x="235" y="38"/>
                    <a:pt x="235" y="38"/>
                  </a:cubicBezTo>
                  <a:cubicBezTo>
                    <a:pt x="235" y="38"/>
                    <a:pt x="235" y="38"/>
                    <a:pt x="235" y="38"/>
                  </a:cubicBezTo>
                  <a:cubicBezTo>
                    <a:pt x="235" y="38"/>
                    <a:pt x="235" y="38"/>
                    <a:pt x="235" y="38"/>
                  </a:cubicBezTo>
                  <a:cubicBezTo>
                    <a:pt x="235" y="38"/>
                    <a:pt x="234" y="38"/>
                    <a:pt x="234" y="38"/>
                  </a:cubicBezTo>
                  <a:cubicBezTo>
                    <a:pt x="234" y="38"/>
                    <a:pt x="234" y="38"/>
                    <a:pt x="234" y="38"/>
                  </a:cubicBezTo>
                  <a:cubicBezTo>
                    <a:pt x="234" y="38"/>
                    <a:pt x="234" y="38"/>
                    <a:pt x="234" y="38"/>
                  </a:cubicBezTo>
                  <a:cubicBezTo>
                    <a:pt x="234" y="38"/>
                    <a:pt x="234" y="38"/>
                    <a:pt x="233" y="38"/>
                  </a:cubicBezTo>
                  <a:cubicBezTo>
                    <a:pt x="233" y="38"/>
                    <a:pt x="233" y="38"/>
                    <a:pt x="233" y="38"/>
                  </a:cubicBezTo>
                  <a:cubicBezTo>
                    <a:pt x="233" y="38"/>
                    <a:pt x="233" y="38"/>
                    <a:pt x="233" y="38"/>
                  </a:cubicBezTo>
                  <a:cubicBezTo>
                    <a:pt x="233" y="38"/>
                    <a:pt x="233" y="38"/>
                    <a:pt x="233" y="38"/>
                  </a:cubicBezTo>
                  <a:cubicBezTo>
                    <a:pt x="233" y="38"/>
                    <a:pt x="233" y="38"/>
                    <a:pt x="233" y="38"/>
                  </a:cubicBezTo>
                  <a:cubicBezTo>
                    <a:pt x="233" y="38"/>
                    <a:pt x="233" y="38"/>
                    <a:pt x="233" y="38"/>
                  </a:cubicBezTo>
                  <a:cubicBezTo>
                    <a:pt x="233" y="38"/>
                    <a:pt x="233" y="38"/>
                    <a:pt x="233" y="38"/>
                  </a:cubicBezTo>
                  <a:cubicBezTo>
                    <a:pt x="233" y="38"/>
                    <a:pt x="233" y="38"/>
                    <a:pt x="233" y="38"/>
                  </a:cubicBezTo>
                  <a:cubicBezTo>
                    <a:pt x="233" y="38"/>
                    <a:pt x="233" y="38"/>
                    <a:pt x="233" y="38"/>
                  </a:cubicBezTo>
                  <a:cubicBezTo>
                    <a:pt x="233" y="38"/>
                    <a:pt x="233" y="38"/>
                    <a:pt x="233" y="38"/>
                  </a:cubicBezTo>
                  <a:cubicBezTo>
                    <a:pt x="233" y="38"/>
                    <a:pt x="233" y="38"/>
                    <a:pt x="233" y="38"/>
                  </a:cubicBezTo>
                  <a:cubicBezTo>
                    <a:pt x="233" y="38"/>
                    <a:pt x="234" y="38"/>
                    <a:pt x="234" y="38"/>
                  </a:cubicBezTo>
                  <a:cubicBezTo>
                    <a:pt x="234" y="38"/>
                    <a:pt x="234" y="38"/>
                    <a:pt x="234" y="38"/>
                  </a:cubicBezTo>
                  <a:cubicBezTo>
                    <a:pt x="234" y="38"/>
                    <a:pt x="234" y="38"/>
                    <a:pt x="234" y="38"/>
                  </a:cubicBezTo>
                  <a:cubicBezTo>
                    <a:pt x="234" y="38"/>
                    <a:pt x="234" y="39"/>
                    <a:pt x="234" y="39"/>
                  </a:cubicBezTo>
                  <a:cubicBezTo>
                    <a:pt x="234" y="39"/>
                    <a:pt x="234" y="39"/>
                    <a:pt x="234" y="39"/>
                  </a:cubicBezTo>
                  <a:cubicBezTo>
                    <a:pt x="234" y="39"/>
                    <a:pt x="233" y="39"/>
                    <a:pt x="233" y="39"/>
                  </a:cubicBezTo>
                  <a:cubicBezTo>
                    <a:pt x="233" y="39"/>
                    <a:pt x="233" y="39"/>
                    <a:pt x="233" y="39"/>
                  </a:cubicBezTo>
                  <a:cubicBezTo>
                    <a:pt x="233" y="39"/>
                    <a:pt x="233" y="39"/>
                    <a:pt x="233" y="39"/>
                  </a:cubicBezTo>
                  <a:cubicBezTo>
                    <a:pt x="233" y="39"/>
                    <a:pt x="233" y="39"/>
                    <a:pt x="233" y="39"/>
                  </a:cubicBezTo>
                  <a:cubicBezTo>
                    <a:pt x="233" y="39"/>
                    <a:pt x="232" y="39"/>
                    <a:pt x="232" y="39"/>
                  </a:cubicBezTo>
                  <a:cubicBezTo>
                    <a:pt x="232" y="39"/>
                    <a:pt x="233" y="39"/>
                    <a:pt x="233" y="39"/>
                  </a:cubicBezTo>
                  <a:cubicBezTo>
                    <a:pt x="233" y="39"/>
                    <a:pt x="233" y="39"/>
                    <a:pt x="233" y="39"/>
                  </a:cubicBezTo>
                  <a:cubicBezTo>
                    <a:pt x="233" y="39"/>
                    <a:pt x="233" y="39"/>
                    <a:pt x="233" y="39"/>
                  </a:cubicBezTo>
                  <a:cubicBezTo>
                    <a:pt x="233" y="39"/>
                    <a:pt x="233" y="39"/>
                    <a:pt x="233" y="39"/>
                  </a:cubicBezTo>
                  <a:cubicBezTo>
                    <a:pt x="234" y="39"/>
                    <a:pt x="234" y="39"/>
                    <a:pt x="234" y="39"/>
                  </a:cubicBezTo>
                  <a:cubicBezTo>
                    <a:pt x="234" y="39"/>
                    <a:pt x="234" y="39"/>
                    <a:pt x="234" y="39"/>
                  </a:cubicBezTo>
                  <a:cubicBezTo>
                    <a:pt x="234" y="39"/>
                    <a:pt x="234" y="39"/>
                    <a:pt x="234" y="39"/>
                  </a:cubicBezTo>
                  <a:cubicBezTo>
                    <a:pt x="234" y="39"/>
                    <a:pt x="234" y="39"/>
                    <a:pt x="234" y="39"/>
                  </a:cubicBezTo>
                  <a:cubicBezTo>
                    <a:pt x="234" y="39"/>
                    <a:pt x="234" y="39"/>
                    <a:pt x="234" y="39"/>
                  </a:cubicBezTo>
                  <a:cubicBezTo>
                    <a:pt x="234" y="39"/>
                    <a:pt x="234" y="39"/>
                    <a:pt x="234" y="39"/>
                  </a:cubicBezTo>
                  <a:cubicBezTo>
                    <a:pt x="234" y="39"/>
                    <a:pt x="234" y="40"/>
                    <a:pt x="234" y="40"/>
                  </a:cubicBezTo>
                  <a:cubicBezTo>
                    <a:pt x="234" y="40"/>
                    <a:pt x="234" y="40"/>
                    <a:pt x="234" y="40"/>
                  </a:cubicBezTo>
                  <a:cubicBezTo>
                    <a:pt x="234" y="40"/>
                    <a:pt x="234" y="40"/>
                    <a:pt x="234" y="40"/>
                  </a:cubicBezTo>
                  <a:close/>
                  <a:moveTo>
                    <a:pt x="234" y="43"/>
                  </a:moveTo>
                  <a:cubicBezTo>
                    <a:pt x="234" y="43"/>
                    <a:pt x="234" y="43"/>
                    <a:pt x="234" y="43"/>
                  </a:cubicBezTo>
                  <a:cubicBezTo>
                    <a:pt x="234" y="43"/>
                    <a:pt x="235" y="43"/>
                    <a:pt x="235" y="43"/>
                  </a:cubicBezTo>
                  <a:cubicBezTo>
                    <a:pt x="235" y="43"/>
                    <a:pt x="235" y="43"/>
                    <a:pt x="236" y="43"/>
                  </a:cubicBezTo>
                  <a:cubicBezTo>
                    <a:pt x="236" y="43"/>
                    <a:pt x="236" y="43"/>
                    <a:pt x="236" y="43"/>
                  </a:cubicBezTo>
                  <a:cubicBezTo>
                    <a:pt x="236" y="43"/>
                    <a:pt x="236" y="43"/>
                    <a:pt x="236" y="43"/>
                  </a:cubicBezTo>
                  <a:cubicBezTo>
                    <a:pt x="237" y="43"/>
                    <a:pt x="237" y="43"/>
                    <a:pt x="237" y="43"/>
                  </a:cubicBezTo>
                  <a:cubicBezTo>
                    <a:pt x="237" y="43"/>
                    <a:pt x="237" y="43"/>
                    <a:pt x="237" y="43"/>
                  </a:cubicBezTo>
                  <a:cubicBezTo>
                    <a:pt x="237" y="43"/>
                    <a:pt x="237" y="43"/>
                    <a:pt x="237" y="43"/>
                  </a:cubicBezTo>
                  <a:cubicBezTo>
                    <a:pt x="237" y="43"/>
                    <a:pt x="237" y="43"/>
                    <a:pt x="237" y="43"/>
                  </a:cubicBezTo>
                  <a:cubicBezTo>
                    <a:pt x="237" y="43"/>
                    <a:pt x="236" y="42"/>
                    <a:pt x="236" y="43"/>
                  </a:cubicBezTo>
                  <a:cubicBezTo>
                    <a:pt x="236" y="43"/>
                    <a:pt x="236" y="43"/>
                    <a:pt x="236" y="43"/>
                  </a:cubicBezTo>
                  <a:cubicBezTo>
                    <a:pt x="236" y="43"/>
                    <a:pt x="236" y="43"/>
                    <a:pt x="236" y="43"/>
                  </a:cubicBezTo>
                  <a:cubicBezTo>
                    <a:pt x="236" y="43"/>
                    <a:pt x="236" y="43"/>
                    <a:pt x="236" y="43"/>
                  </a:cubicBezTo>
                  <a:cubicBezTo>
                    <a:pt x="236" y="43"/>
                    <a:pt x="236" y="43"/>
                    <a:pt x="236" y="43"/>
                  </a:cubicBezTo>
                  <a:cubicBezTo>
                    <a:pt x="236" y="43"/>
                    <a:pt x="236" y="43"/>
                    <a:pt x="236" y="43"/>
                  </a:cubicBezTo>
                  <a:cubicBezTo>
                    <a:pt x="236" y="43"/>
                    <a:pt x="236" y="43"/>
                    <a:pt x="236" y="43"/>
                  </a:cubicBezTo>
                  <a:cubicBezTo>
                    <a:pt x="236" y="43"/>
                    <a:pt x="236" y="43"/>
                    <a:pt x="236" y="43"/>
                  </a:cubicBezTo>
                  <a:cubicBezTo>
                    <a:pt x="236" y="43"/>
                    <a:pt x="235" y="43"/>
                    <a:pt x="235" y="43"/>
                  </a:cubicBezTo>
                  <a:cubicBezTo>
                    <a:pt x="235" y="43"/>
                    <a:pt x="235" y="43"/>
                    <a:pt x="235" y="43"/>
                  </a:cubicBezTo>
                  <a:cubicBezTo>
                    <a:pt x="235" y="43"/>
                    <a:pt x="235" y="43"/>
                    <a:pt x="235" y="43"/>
                  </a:cubicBezTo>
                  <a:cubicBezTo>
                    <a:pt x="235" y="43"/>
                    <a:pt x="235" y="43"/>
                    <a:pt x="235" y="43"/>
                  </a:cubicBezTo>
                  <a:cubicBezTo>
                    <a:pt x="235" y="43"/>
                    <a:pt x="235" y="43"/>
                    <a:pt x="235" y="43"/>
                  </a:cubicBezTo>
                  <a:cubicBezTo>
                    <a:pt x="235" y="43"/>
                    <a:pt x="235" y="43"/>
                    <a:pt x="235" y="43"/>
                  </a:cubicBezTo>
                  <a:cubicBezTo>
                    <a:pt x="235" y="43"/>
                    <a:pt x="235" y="43"/>
                    <a:pt x="234" y="43"/>
                  </a:cubicBezTo>
                  <a:cubicBezTo>
                    <a:pt x="234" y="43"/>
                    <a:pt x="234" y="43"/>
                    <a:pt x="234" y="43"/>
                  </a:cubicBezTo>
                  <a:cubicBezTo>
                    <a:pt x="234" y="43"/>
                    <a:pt x="234" y="43"/>
                    <a:pt x="234" y="43"/>
                  </a:cubicBezTo>
                  <a:cubicBezTo>
                    <a:pt x="234" y="43"/>
                    <a:pt x="234" y="43"/>
                    <a:pt x="234" y="43"/>
                  </a:cubicBezTo>
                  <a:cubicBezTo>
                    <a:pt x="234" y="43"/>
                    <a:pt x="234" y="43"/>
                    <a:pt x="234" y="43"/>
                  </a:cubicBezTo>
                  <a:cubicBezTo>
                    <a:pt x="234" y="43"/>
                    <a:pt x="234" y="43"/>
                    <a:pt x="234" y="43"/>
                  </a:cubicBezTo>
                  <a:cubicBezTo>
                    <a:pt x="234" y="43"/>
                    <a:pt x="234" y="43"/>
                    <a:pt x="234" y="43"/>
                  </a:cubicBezTo>
                  <a:cubicBezTo>
                    <a:pt x="234" y="43"/>
                    <a:pt x="234" y="43"/>
                    <a:pt x="234" y="43"/>
                  </a:cubicBezTo>
                  <a:cubicBezTo>
                    <a:pt x="234" y="43"/>
                    <a:pt x="234" y="43"/>
                    <a:pt x="234" y="43"/>
                  </a:cubicBezTo>
                  <a:cubicBezTo>
                    <a:pt x="234" y="43"/>
                    <a:pt x="234" y="43"/>
                    <a:pt x="234" y="43"/>
                  </a:cubicBezTo>
                  <a:close/>
                  <a:moveTo>
                    <a:pt x="236" y="45"/>
                  </a:moveTo>
                  <a:cubicBezTo>
                    <a:pt x="236" y="45"/>
                    <a:pt x="236" y="45"/>
                    <a:pt x="236" y="45"/>
                  </a:cubicBezTo>
                  <a:cubicBezTo>
                    <a:pt x="236" y="46"/>
                    <a:pt x="236" y="46"/>
                    <a:pt x="236" y="46"/>
                  </a:cubicBezTo>
                  <a:cubicBezTo>
                    <a:pt x="236" y="46"/>
                    <a:pt x="236" y="46"/>
                    <a:pt x="236" y="46"/>
                  </a:cubicBezTo>
                  <a:cubicBezTo>
                    <a:pt x="236" y="46"/>
                    <a:pt x="236" y="46"/>
                    <a:pt x="237" y="46"/>
                  </a:cubicBezTo>
                  <a:cubicBezTo>
                    <a:pt x="237" y="46"/>
                    <a:pt x="237" y="46"/>
                    <a:pt x="237" y="46"/>
                  </a:cubicBezTo>
                  <a:cubicBezTo>
                    <a:pt x="237" y="46"/>
                    <a:pt x="237" y="46"/>
                    <a:pt x="237" y="46"/>
                  </a:cubicBezTo>
                  <a:cubicBezTo>
                    <a:pt x="237" y="46"/>
                    <a:pt x="237" y="46"/>
                    <a:pt x="237" y="46"/>
                  </a:cubicBezTo>
                  <a:cubicBezTo>
                    <a:pt x="237" y="46"/>
                    <a:pt x="237" y="46"/>
                    <a:pt x="237" y="46"/>
                  </a:cubicBezTo>
                  <a:cubicBezTo>
                    <a:pt x="237" y="46"/>
                    <a:pt x="237" y="46"/>
                    <a:pt x="237" y="46"/>
                  </a:cubicBezTo>
                  <a:cubicBezTo>
                    <a:pt x="238" y="46"/>
                    <a:pt x="238" y="46"/>
                    <a:pt x="238" y="46"/>
                  </a:cubicBezTo>
                  <a:cubicBezTo>
                    <a:pt x="238" y="46"/>
                    <a:pt x="238" y="46"/>
                    <a:pt x="238" y="46"/>
                  </a:cubicBezTo>
                  <a:cubicBezTo>
                    <a:pt x="238" y="46"/>
                    <a:pt x="238" y="46"/>
                    <a:pt x="238" y="46"/>
                  </a:cubicBezTo>
                  <a:cubicBezTo>
                    <a:pt x="238" y="45"/>
                    <a:pt x="238" y="45"/>
                    <a:pt x="238" y="45"/>
                  </a:cubicBezTo>
                  <a:cubicBezTo>
                    <a:pt x="238" y="45"/>
                    <a:pt x="238" y="44"/>
                    <a:pt x="238" y="44"/>
                  </a:cubicBezTo>
                  <a:cubicBezTo>
                    <a:pt x="238" y="44"/>
                    <a:pt x="238" y="44"/>
                    <a:pt x="238" y="44"/>
                  </a:cubicBezTo>
                  <a:cubicBezTo>
                    <a:pt x="238" y="44"/>
                    <a:pt x="238" y="43"/>
                    <a:pt x="238" y="43"/>
                  </a:cubicBezTo>
                  <a:cubicBezTo>
                    <a:pt x="238" y="43"/>
                    <a:pt x="238" y="43"/>
                    <a:pt x="237" y="43"/>
                  </a:cubicBezTo>
                  <a:cubicBezTo>
                    <a:pt x="237" y="44"/>
                    <a:pt x="237" y="44"/>
                    <a:pt x="237" y="44"/>
                  </a:cubicBezTo>
                  <a:cubicBezTo>
                    <a:pt x="237" y="43"/>
                    <a:pt x="237" y="43"/>
                    <a:pt x="237" y="43"/>
                  </a:cubicBezTo>
                  <a:cubicBezTo>
                    <a:pt x="237" y="43"/>
                    <a:pt x="237" y="43"/>
                    <a:pt x="237" y="43"/>
                  </a:cubicBezTo>
                  <a:cubicBezTo>
                    <a:pt x="237" y="43"/>
                    <a:pt x="237" y="43"/>
                    <a:pt x="236" y="43"/>
                  </a:cubicBezTo>
                  <a:cubicBezTo>
                    <a:pt x="236" y="43"/>
                    <a:pt x="236" y="43"/>
                    <a:pt x="236" y="43"/>
                  </a:cubicBezTo>
                  <a:cubicBezTo>
                    <a:pt x="236" y="43"/>
                    <a:pt x="236" y="44"/>
                    <a:pt x="236" y="44"/>
                  </a:cubicBezTo>
                  <a:cubicBezTo>
                    <a:pt x="236" y="44"/>
                    <a:pt x="236" y="44"/>
                    <a:pt x="236" y="44"/>
                  </a:cubicBezTo>
                  <a:cubicBezTo>
                    <a:pt x="235" y="44"/>
                    <a:pt x="235" y="44"/>
                    <a:pt x="235" y="44"/>
                  </a:cubicBezTo>
                  <a:cubicBezTo>
                    <a:pt x="235" y="44"/>
                    <a:pt x="235" y="44"/>
                    <a:pt x="235" y="44"/>
                  </a:cubicBezTo>
                  <a:cubicBezTo>
                    <a:pt x="235" y="44"/>
                    <a:pt x="235" y="44"/>
                    <a:pt x="236" y="44"/>
                  </a:cubicBezTo>
                  <a:cubicBezTo>
                    <a:pt x="236" y="44"/>
                    <a:pt x="236" y="45"/>
                    <a:pt x="235" y="45"/>
                  </a:cubicBezTo>
                  <a:cubicBezTo>
                    <a:pt x="235" y="45"/>
                    <a:pt x="235" y="45"/>
                    <a:pt x="235" y="45"/>
                  </a:cubicBezTo>
                  <a:cubicBezTo>
                    <a:pt x="235" y="45"/>
                    <a:pt x="236" y="45"/>
                    <a:pt x="236" y="45"/>
                  </a:cubicBezTo>
                  <a:close/>
                  <a:moveTo>
                    <a:pt x="255" y="54"/>
                  </a:moveTo>
                  <a:cubicBezTo>
                    <a:pt x="255" y="54"/>
                    <a:pt x="255" y="54"/>
                    <a:pt x="255" y="54"/>
                  </a:cubicBezTo>
                  <a:cubicBezTo>
                    <a:pt x="255" y="54"/>
                    <a:pt x="255" y="54"/>
                    <a:pt x="255" y="54"/>
                  </a:cubicBezTo>
                  <a:cubicBezTo>
                    <a:pt x="255" y="54"/>
                    <a:pt x="255" y="54"/>
                    <a:pt x="255" y="54"/>
                  </a:cubicBezTo>
                  <a:cubicBezTo>
                    <a:pt x="255" y="54"/>
                    <a:pt x="255" y="54"/>
                    <a:pt x="255" y="54"/>
                  </a:cubicBezTo>
                  <a:cubicBezTo>
                    <a:pt x="255" y="54"/>
                    <a:pt x="255" y="54"/>
                    <a:pt x="255" y="54"/>
                  </a:cubicBezTo>
                  <a:cubicBezTo>
                    <a:pt x="255" y="54"/>
                    <a:pt x="255" y="54"/>
                    <a:pt x="255" y="54"/>
                  </a:cubicBezTo>
                  <a:cubicBezTo>
                    <a:pt x="255" y="54"/>
                    <a:pt x="255" y="54"/>
                    <a:pt x="255" y="54"/>
                  </a:cubicBezTo>
                  <a:cubicBezTo>
                    <a:pt x="255" y="54"/>
                    <a:pt x="255" y="54"/>
                    <a:pt x="255" y="54"/>
                  </a:cubicBezTo>
                  <a:cubicBezTo>
                    <a:pt x="255" y="54"/>
                    <a:pt x="254" y="54"/>
                    <a:pt x="254" y="54"/>
                  </a:cubicBezTo>
                  <a:cubicBezTo>
                    <a:pt x="254" y="54"/>
                    <a:pt x="255" y="54"/>
                    <a:pt x="255" y="54"/>
                  </a:cubicBezTo>
                  <a:close/>
                  <a:moveTo>
                    <a:pt x="257" y="52"/>
                  </a:moveTo>
                  <a:cubicBezTo>
                    <a:pt x="257" y="52"/>
                    <a:pt x="257" y="52"/>
                    <a:pt x="256" y="52"/>
                  </a:cubicBezTo>
                  <a:cubicBezTo>
                    <a:pt x="256" y="52"/>
                    <a:pt x="256" y="52"/>
                    <a:pt x="256" y="53"/>
                  </a:cubicBezTo>
                  <a:cubicBezTo>
                    <a:pt x="256" y="53"/>
                    <a:pt x="256" y="53"/>
                    <a:pt x="256" y="53"/>
                  </a:cubicBezTo>
                  <a:cubicBezTo>
                    <a:pt x="257" y="53"/>
                    <a:pt x="257" y="53"/>
                    <a:pt x="257" y="53"/>
                  </a:cubicBezTo>
                  <a:cubicBezTo>
                    <a:pt x="257" y="53"/>
                    <a:pt x="257" y="53"/>
                    <a:pt x="257" y="53"/>
                  </a:cubicBezTo>
                  <a:cubicBezTo>
                    <a:pt x="257" y="53"/>
                    <a:pt x="257" y="53"/>
                    <a:pt x="257" y="53"/>
                  </a:cubicBezTo>
                  <a:cubicBezTo>
                    <a:pt x="257" y="53"/>
                    <a:pt x="257" y="52"/>
                    <a:pt x="257" y="52"/>
                  </a:cubicBezTo>
                  <a:cubicBezTo>
                    <a:pt x="257" y="52"/>
                    <a:pt x="257" y="52"/>
                    <a:pt x="257" y="52"/>
                  </a:cubicBezTo>
                  <a:cubicBezTo>
                    <a:pt x="257" y="52"/>
                    <a:pt x="257" y="52"/>
                    <a:pt x="257" y="52"/>
                  </a:cubicBezTo>
                  <a:cubicBezTo>
                    <a:pt x="257" y="52"/>
                    <a:pt x="257" y="52"/>
                    <a:pt x="257" y="52"/>
                  </a:cubicBezTo>
                  <a:cubicBezTo>
                    <a:pt x="257" y="52"/>
                    <a:pt x="257" y="52"/>
                    <a:pt x="257" y="52"/>
                  </a:cubicBezTo>
                  <a:close/>
                  <a:moveTo>
                    <a:pt x="253" y="65"/>
                  </a:moveTo>
                  <a:cubicBezTo>
                    <a:pt x="253" y="65"/>
                    <a:pt x="253" y="65"/>
                    <a:pt x="253" y="66"/>
                  </a:cubicBezTo>
                  <a:cubicBezTo>
                    <a:pt x="254" y="66"/>
                    <a:pt x="254" y="66"/>
                    <a:pt x="254" y="66"/>
                  </a:cubicBezTo>
                  <a:cubicBezTo>
                    <a:pt x="254" y="66"/>
                    <a:pt x="254" y="66"/>
                    <a:pt x="254" y="66"/>
                  </a:cubicBezTo>
                  <a:cubicBezTo>
                    <a:pt x="254" y="66"/>
                    <a:pt x="254" y="66"/>
                    <a:pt x="254" y="66"/>
                  </a:cubicBezTo>
                  <a:cubicBezTo>
                    <a:pt x="255" y="66"/>
                    <a:pt x="255" y="66"/>
                    <a:pt x="255" y="66"/>
                  </a:cubicBezTo>
                  <a:cubicBezTo>
                    <a:pt x="255" y="66"/>
                    <a:pt x="255" y="66"/>
                    <a:pt x="255" y="66"/>
                  </a:cubicBezTo>
                  <a:cubicBezTo>
                    <a:pt x="255" y="66"/>
                    <a:pt x="255" y="66"/>
                    <a:pt x="255" y="66"/>
                  </a:cubicBezTo>
                  <a:cubicBezTo>
                    <a:pt x="255" y="66"/>
                    <a:pt x="255" y="66"/>
                    <a:pt x="255" y="66"/>
                  </a:cubicBezTo>
                  <a:cubicBezTo>
                    <a:pt x="255" y="66"/>
                    <a:pt x="255" y="66"/>
                    <a:pt x="255" y="66"/>
                  </a:cubicBezTo>
                  <a:cubicBezTo>
                    <a:pt x="255" y="66"/>
                    <a:pt x="254" y="66"/>
                    <a:pt x="254" y="66"/>
                  </a:cubicBezTo>
                  <a:cubicBezTo>
                    <a:pt x="254" y="66"/>
                    <a:pt x="254" y="66"/>
                    <a:pt x="254" y="66"/>
                  </a:cubicBezTo>
                  <a:cubicBezTo>
                    <a:pt x="254" y="66"/>
                    <a:pt x="254" y="65"/>
                    <a:pt x="254" y="65"/>
                  </a:cubicBezTo>
                  <a:cubicBezTo>
                    <a:pt x="254" y="65"/>
                    <a:pt x="254" y="65"/>
                    <a:pt x="254" y="65"/>
                  </a:cubicBezTo>
                  <a:cubicBezTo>
                    <a:pt x="254" y="65"/>
                    <a:pt x="253" y="65"/>
                    <a:pt x="253" y="65"/>
                  </a:cubicBezTo>
                  <a:close/>
                  <a:moveTo>
                    <a:pt x="266" y="63"/>
                  </a:moveTo>
                  <a:cubicBezTo>
                    <a:pt x="264" y="62"/>
                    <a:pt x="264" y="62"/>
                    <a:pt x="264" y="62"/>
                  </a:cubicBezTo>
                  <a:cubicBezTo>
                    <a:pt x="262" y="61"/>
                    <a:pt x="262" y="61"/>
                    <a:pt x="262" y="61"/>
                  </a:cubicBezTo>
                  <a:cubicBezTo>
                    <a:pt x="262" y="61"/>
                    <a:pt x="262" y="61"/>
                    <a:pt x="262" y="61"/>
                  </a:cubicBezTo>
                  <a:cubicBezTo>
                    <a:pt x="263" y="60"/>
                    <a:pt x="263" y="60"/>
                    <a:pt x="263" y="60"/>
                  </a:cubicBezTo>
                  <a:cubicBezTo>
                    <a:pt x="263" y="60"/>
                    <a:pt x="263" y="60"/>
                    <a:pt x="263" y="60"/>
                  </a:cubicBezTo>
                  <a:cubicBezTo>
                    <a:pt x="263" y="60"/>
                    <a:pt x="263" y="60"/>
                    <a:pt x="263" y="60"/>
                  </a:cubicBezTo>
                  <a:cubicBezTo>
                    <a:pt x="262" y="54"/>
                    <a:pt x="262" y="54"/>
                    <a:pt x="262" y="54"/>
                  </a:cubicBezTo>
                  <a:cubicBezTo>
                    <a:pt x="262" y="54"/>
                    <a:pt x="262" y="54"/>
                    <a:pt x="262" y="54"/>
                  </a:cubicBezTo>
                  <a:cubicBezTo>
                    <a:pt x="262" y="54"/>
                    <a:pt x="262" y="54"/>
                    <a:pt x="262" y="54"/>
                  </a:cubicBezTo>
                  <a:cubicBezTo>
                    <a:pt x="262" y="54"/>
                    <a:pt x="261" y="54"/>
                    <a:pt x="261" y="54"/>
                  </a:cubicBezTo>
                  <a:cubicBezTo>
                    <a:pt x="261" y="54"/>
                    <a:pt x="261" y="54"/>
                    <a:pt x="261" y="54"/>
                  </a:cubicBezTo>
                  <a:cubicBezTo>
                    <a:pt x="261" y="55"/>
                    <a:pt x="261" y="55"/>
                    <a:pt x="261" y="55"/>
                  </a:cubicBezTo>
                  <a:cubicBezTo>
                    <a:pt x="261" y="55"/>
                    <a:pt x="261" y="55"/>
                    <a:pt x="261" y="55"/>
                  </a:cubicBezTo>
                  <a:cubicBezTo>
                    <a:pt x="261" y="55"/>
                    <a:pt x="261" y="55"/>
                    <a:pt x="261" y="56"/>
                  </a:cubicBezTo>
                  <a:cubicBezTo>
                    <a:pt x="261" y="56"/>
                    <a:pt x="261" y="56"/>
                    <a:pt x="261" y="56"/>
                  </a:cubicBezTo>
                  <a:cubicBezTo>
                    <a:pt x="261" y="56"/>
                    <a:pt x="261" y="57"/>
                    <a:pt x="261" y="57"/>
                  </a:cubicBezTo>
                  <a:cubicBezTo>
                    <a:pt x="261" y="57"/>
                    <a:pt x="261" y="57"/>
                    <a:pt x="261" y="57"/>
                  </a:cubicBezTo>
                  <a:cubicBezTo>
                    <a:pt x="261" y="57"/>
                    <a:pt x="261" y="56"/>
                    <a:pt x="261" y="56"/>
                  </a:cubicBezTo>
                  <a:cubicBezTo>
                    <a:pt x="261" y="56"/>
                    <a:pt x="261" y="56"/>
                    <a:pt x="261" y="56"/>
                  </a:cubicBezTo>
                  <a:cubicBezTo>
                    <a:pt x="261" y="56"/>
                    <a:pt x="261" y="56"/>
                    <a:pt x="260" y="55"/>
                  </a:cubicBezTo>
                  <a:cubicBezTo>
                    <a:pt x="260" y="55"/>
                    <a:pt x="260" y="55"/>
                    <a:pt x="260" y="55"/>
                  </a:cubicBezTo>
                  <a:cubicBezTo>
                    <a:pt x="260" y="55"/>
                    <a:pt x="260" y="55"/>
                    <a:pt x="260" y="55"/>
                  </a:cubicBezTo>
                  <a:cubicBezTo>
                    <a:pt x="260" y="55"/>
                    <a:pt x="260" y="55"/>
                    <a:pt x="260" y="55"/>
                  </a:cubicBezTo>
                  <a:cubicBezTo>
                    <a:pt x="260" y="55"/>
                    <a:pt x="260" y="54"/>
                    <a:pt x="260" y="54"/>
                  </a:cubicBezTo>
                  <a:cubicBezTo>
                    <a:pt x="260" y="54"/>
                    <a:pt x="260" y="54"/>
                    <a:pt x="260" y="54"/>
                  </a:cubicBezTo>
                  <a:cubicBezTo>
                    <a:pt x="260" y="54"/>
                    <a:pt x="260" y="54"/>
                    <a:pt x="260" y="54"/>
                  </a:cubicBezTo>
                  <a:cubicBezTo>
                    <a:pt x="260" y="54"/>
                    <a:pt x="260" y="54"/>
                    <a:pt x="259" y="54"/>
                  </a:cubicBezTo>
                  <a:cubicBezTo>
                    <a:pt x="259" y="54"/>
                    <a:pt x="259" y="54"/>
                    <a:pt x="259" y="53"/>
                  </a:cubicBezTo>
                  <a:cubicBezTo>
                    <a:pt x="259" y="53"/>
                    <a:pt x="259" y="53"/>
                    <a:pt x="259" y="53"/>
                  </a:cubicBezTo>
                  <a:cubicBezTo>
                    <a:pt x="259" y="53"/>
                    <a:pt x="259" y="53"/>
                    <a:pt x="259" y="53"/>
                  </a:cubicBezTo>
                  <a:cubicBezTo>
                    <a:pt x="259" y="52"/>
                    <a:pt x="259" y="52"/>
                    <a:pt x="259" y="52"/>
                  </a:cubicBezTo>
                  <a:cubicBezTo>
                    <a:pt x="259" y="52"/>
                    <a:pt x="259" y="52"/>
                    <a:pt x="259" y="52"/>
                  </a:cubicBezTo>
                  <a:cubicBezTo>
                    <a:pt x="258" y="52"/>
                    <a:pt x="258" y="51"/>
                    <a:pt x="259" y="51"/>
                  </a:cubicBezTo>
                  <a:cubicBezTo>
                    <a:pt x="259" y="51"/>
                    <a:pt x="259" y="51"/>
                    <a:pt x="259" y="51"/>
                  </a:cubicBezTo>
                  <a:cubicBezTo>
                    <a:pt x="259" y="50"/>
                    <a:pt x="259" y="50"/>
                    <a:pt x="259" y="50"/>
                  </a:cubicBezTo>
                  <a:cubicBezTo>
                    <a:pt x="259" y="50"/>
                    <a:pt x="258" y="50"/>
                    <a:pt x="258" y="50"/>
                  </a:cubicBezTo>
                  <a:cubicBezTo>
                    <a:pt x="258" y="50"/>
                    <a:pt x="258" y="49"/>
                    <a:pt x="258" y="49"/>
                  </a:cubicBezTo>
                  <a:cubicBezTo>
                    <a:pt x="258" y="49"/>
                    <a:pt x="258" y="49"/>
                    <a:pt x="258" y="49"/>
                  </a:cubicBezTo>
                  <a:cubicBezTo>
                    <a:pt x="258" y="49"/>
                    <a:pt x="258" y="49"/>
                    <a:pt x="258" y="49"/>
                  </a:cubicBezTo>
                  <a:cubicBezTo>
                    <a:pt x="258" y="49"/>
                    <a:pt x="258" y="49"/>
                    <a:pt x="258" y="48"/>
                  </a:cubicBezTo>
                  <a:cubicBezTo>
                    <a:pt x="258" y="48"/>
                    <a:pt x="258" y="48"/>
                    <a:pt x="258" y="48"/>
                  </a:cubicBezTo>
                  <a:cubicBezTo>
                    <a:pt x="259" y="48"/>
                    <a:pt x="259" y="48"/>
                    <a:pt x="259" y="48"/>
                  </a:cubicBezTo>
                  <a:cubicBezTo>
                    <a:pt x="259" y="48"/>
                    <a:pt x="259" y="48"/>
                    <a:pt x="259" y="48"/>
                  </a:cubicBezTo>
                  <a:cubicBezTo>
                    <a:pt x="259" y="48"/>
                    <a:pt x="259" y="48"/>
                    <a:pt x="259" y="48"/>
                  </a:cubicBezTo>
                  <a:cubicBezTo>
                    <a:pt x="259" y="48"/>
                    <a:pt x="259" y="48"/>
                    <a:pt x="259" y="48"/>
                  </a:cubicBezTo>
                  <a:cubicBezTo>
                    <a:pt x="259" y="48"/>
                    <a:pt x="259" y="48"/>
                    <a:pt x="259" y="48"/>
                  </a:cubicBezTo>
                  <a:cubicBezTo>
                    <a:pt x="259" y="48"/>
                    <a:pt x="259" y="48"/>
                    <a:pt x="259" y="47"/>
                  </a:cubicBezTo>
                  <a:cubicBezTo>
                    <a:pt x="259" y="47"/>
                    <a:pt x="259" y="47"/>
                    <a:pt x="259" y="47"/>
                  </a:cubicBezTo>
                  <a:cubicBezTo>
                    <a:pt x="259" y="47"/>
                    <a:pt x="259" y="47"/>
                    <a:pt x="259" y="47"/>
                  </a:cubicBezTo>
                  <a:cubicBezTo>
                    <a:pt x="259" y="47"/>
                    <a:pt x="259" y="47"/>
                    <a:pt x="259" y="46"/>
                  </a:cubicBezTo>
                  <a:cubicBezTo>
                    <a:pt x="260" y="46"/>
                    <a:pt x="260" y="46"/>
                    <a:pt x="260" y="46"/>
                  </a:cubicBezTo>
                  <a:cubicBezTo>
                    <a:pt x="260" y="46"/>
                    <a:pt x="259" y="46"/>
                    <a:pt x="259" y="46"/>
                  </a:cubicBezTo>
                  <a:cubicBezTo>
                    <a:pt x="259" y="46"/>
                    <a:pt x="259" y="46"/>
                    <a:pt x="259" y="46"/>
                  </a:cubicBezTo>
                  <a:cubicBezTo>
                    <a:pt x="259" y="46"/>
                    <a:pt x="259" y="46"/>
                    <a:pt x="259" y="46"/>
                  </a:cubicBezTo>
                  <a:cubicBezTo>
                    <a:pt x="259" y="45"/>
                    <a:pt x="259" y="45"/>
                    <a:pt x="259" y="45"/>
                  </a:cubicBezTo>
                  <a:cubicBezTo>
                    <a:pt x="259" y="45"/>
                    <a:pt x="259" y="45"/>
                    <a:pt x="259" y="45"/>
                  </a:cubicBezTo>
                  <a:cubicBezTo>
                    <a:pt x="259" y="45"/>
                    <a:pt x="259" y="45"/>
                    <a:pt x="258" y="45"/>
                  </a:cubicBezTo>
                  <a:cubicBezTo>
                    <a:pt x="258" y="45"/>
                    <a:pt x="258" y="45"/>
                    <a:pt x="258" y="44"/>
                  </a:cubicBezTo>
                  <a:cubicBezTo>
                    <a:pt x="258" y="44"/>
                    <a:pt x="258" y="44"/>
                    <a:pt x="258" y="44"/>
                  </a:cubicBezTo>
                  <a:cubicBezTo>
                    <a:pt x="258" y="44"/>
                    <a:pt x="258" y="44"/>
                    <a:pt x="258" y="44"/>
                  </a:cubicBezTo>
                  <a:cubicBezTo>
                    <a:pt x="258" y="44"/>
                    <a:pt x="258" y="44"/>
                    <a:pt x="258" y="44"/>
                  </a:cubicBezTo>
                  <a:cubicBezTo>
                    <a:pt x="258" y="44"/>
                    <a:pt x="258" y="44"/>
                    <a:pt x="258" y="43"/>
                  </a:cubicBezTo>
                  <a:cubicBezTo>
                    <a:pt x="258" y="43"/>
                    <a:pt x="258" y="43"/>
                    <a:pt x="258" y="43"/>
                  </a:cubicBezTo>
                  <a:cubicBezTo>
                    <a:pt x="258" y="43"/>
                    <a:pt x="258" y="43"/>
                    <a:pt x="258" y="43"/>
                  </a:cubicBezTo>
                  <a:cubicBezTo>
                    <a:pt x="258" y="43"/>
                    <a:pt x="259" y="43"/>
                    <a:pt x="259" y="43"/>
                  </a:cubicBezTo>
                  <a:cubicBezTo>
                    <a:pt x="259" y="43"/>
                    <a:pt x="258" y="43"/>
                    <a:pt x="258" y="43"/>
                  </a:cubicBezTo>
                  <a:cubicBezTo>
                    <a:pt x="258" y="43"/>
                    <a:pt x="258" y="43"/>
                    <a:pt x="258" y="42"/>
                  </a:cubicBezTo>
                  <a:cubicBezTo>
                    <a:pt x="258" y="42"/>
                    <a:pt x="258" y="42"/>
                    <a:pt x="258" y="42"/>
                  </a:cubicBezTo>
                  <a:cubicBezTo>
                    <a:pt x="258" y="42"/>
                    <a:pt x="258" y="42"/>
                    <a:pt x="258" y="42"/>
                  </a:cubicBezTo>
                  <a:cubicBezTo>
                    <a:pt x="257" y="42"/>
                    <a:pt x="257" y="42"/>
                    <a:pt x="257" y="42"/>
                  </a:cubicBezTo>
                  <a:cubicBezTo>
                    <a:pt x="257" y="42"/>
                    <a:pt x="257" y="42"/>
                    <a:pt x="257" y="42"/>
                  </a:cubicBezTo>
                  <a:cubicBezTo>
                    <a:pt x="256" y="42"/>
                    <a:pt x="256" y="42"/>
                    <a:pt x="256" y="42"/>
                  </a:cubicBezTo>
                  <a:cubicBezTo>
                    <a:pt x="256" y="42"/>
                    <a:pt x="256" y="42"/>
                    <a:pt x="256" y="42"/>
                  </a:cubicBezTo>
                  <a:cubicBezTo>
                    <a:pt x="256" y="42"/>
                    <a:pt x="256" y="42"/>
                    <a:pt x="255" y="42"/>
                  </a:cubicBezTo>
                  <a:cubicBezTo>
                    <a:pt x="255" y="42"/>
                    <a:pt x="255" y="42"/>
                    <a:pt x="255" y="42"/>
                  </a:cubicBezTo>
                  <a:cubicBezTo>
                    <a:pt x="255" y="42"/>
                    <a:pt x="255" y="42"/>
                    <a:pt x="255" y="42"/>
                  </a:cubicBezTo>
                  <a:cubicBezTo>
                    <a:pt x="255" y="42"/>
                    <a:pt x="255" y="42"/>
                    <a:pt x="255" y="42"/>
                  </a:cubicBezTo>
                  <a:cubicBezTo>
                    <a:pt x="255" y="42"/>
                    <a:pt x="255" y="42"/>
                    <a:pt x="255" y="42"/>
                  </a:cubicBezTo>
                  <a:cubicBezTo>
                    <a:pt x="254" y="42"/>
                    <a:pt x="254" y="42"/>
                    <a:pt x="254" y="42"/>
                  </a:cubicBezTo>
                  <a:cubicBezTo>
                    <a:pt x="253" y="42"/>
                    <a:pt x="253" y="42"/>
                    <a:pt x="253" y="42"/>
                  </a:cubicBezTo>
                  <a:cubicBezTo>
                    <a:pt x="253" y="42"/>
                    <a:pt x="253" y="42"/>
                    <a:pt x="253" y="41"/>
                  </a:cubicBezTo>
                  <a:cubicBezTo>
                    <a:pt x="253" y="41"/>
                    <a:pt x="253" y="41"/>
                    <a:pt x="252" y="41"/>
                  </a:cubicBezTo>
                  <a:cubicBezTo>
                    <a:pt x="252" y="41"/>
                    <a:pt x="252" y="41"/>
                    <a:pt x="252" y="41"/>
                  </a:cubicBezTo>
                  <a:cubicBezTo>
                    <a:pt x="252" y="41"/>
                    <a:pt x="252" y="41"/>
                    <a:pt x="252" y="41"/>
                  </a:cubicBezTo>
                  <a:cubicBezTo>
                    <a:pt x="252" y="41"/>
                    <a:pt x="252" y="41"/>
                    <a:pt x="252" y="41"/>
                  </a:cubicBezTo>
                  <a:cubicBezTo>
                    <a:pt x="252" y="41"/>
                    <a:pt x="252" y="41"/>
                    <a:pt x="252" y="41"/>
                  </a:cubicBezTo>
                  <a:cubicBezTo>
                    <a:pt x="252" y="41"/>
                    <a:pt x="252" y="41"/>
                    <a:pt x="252" y="41"/>
                  </a:cubicBezTo>
                  <a:cubicBezTo>
                    <a:pt x="252" y="41"/>
                    <a:pt x="252" y="41"/>
                    <a:pt x="252" y="41"/>
                  </a:cubicBezTo>
                  <a:cubicBezTo>
                    <a:pt x="251" y="41"/>
                    <a:pt x="251" y="41"/>
                    <a:pt x="251" y="41"/>
                  </a:cubicBezTo>
                  <a:cubicBezTo>
                    <a:pt x="251" y="41"/>
                    <a:pt x="251" y="41"/>
                    <a:pt x="251" y="41"/>
                  </a:cubicBezTo>
                  <a:cubicBezTo>
                    <a:pt x="251" y="41"/>
                    <a:pt x="251" y="41"/>
                    <a:pt x="251" y="41"/>
                  </a:cubicBezTo>
                  <a:cubicBezTo>
                    <a:pt x="251" y="41"/>
                    <a:pt x="251" y="40"/>
                    <a:pt x="251" y="40"/>
                  </a:cubicBezTo>
                  <a:cubicBezTo>
                    <a:pt x="251" y="40"/>
                    <a:pt x="251" y="40"/>
                    <a:pt x="250" y="40"/>
                  </a:cubicBezTo>
                  <a:cubicBezTo>
                    <a:pt x="250" y="40"/>
                    <a:pt x="250" y="40"/>
                    <a:pt x="250" y="40"/>
                  </a:cubicBezTo>
                  <a:cubicBezTo>
                    <a:pt x="250" y="40"/>
                    <a:pt x="250" y="40"/>
                    <a:pt x="249" y="40"/>
                  </a:cubicBezTo>
                  <a:cubicBezTo>
                    <a:pt x="249" y="40"/>
                    <a:pt x="249" y="40"/>
                    <a:pt x="249" y="40"/>
                  </a:cubicBezTo>
                  <a:cubicBezTo>
                    <a:pt x="249" y="40"/>
                    <a:pt x="249" y="40"/>
                    <a:pt x="249" y="40"/>
                  </a:cubicBezTo>
                  <a:cubicBezTo>
                    <a:pt x="248" y="40"/>
                    <a:pt x="248" y="40"/>
                    <a:pt x="248" y="40"/>
                  </a:cubicBezTo>
                  <a:cubicBezTo>
                    <a:pt x="248" y="40"/>
                    <a:pt x="248" y="40"/>
                    <a:pt x="248" y="40"/>
                  </a:cubicBezTo>
                  <a:cubicBezTo>
                    <a:pt x="248" y="40"/>
                    <a:pt x="248" y="40"/>
                    <a:pt x="247" y="40"/>
                  </a:cubicBezTo>
                  <a:cubicBezTo>
                    <a:pt x="247" y="40"/>
                    <a:pt x="247" y="40"/>
                    <a:pt x="247" y="40"/>
                  </a:cubicBezTo>
                  <a:cubicBezTo>
                    <a:pt x="247" y="40"/>
                    <a:pt x="246" y="40"/>
                    <a:pt x="246" y="40"/>
                  </a:cubicBezTo>
                  <a:cubicBezTo>
                    <a:pt x="246" y="40"/>
                    <a:pt x="246" y="40"/>
                    <a:pt x="246" y="40"/>
                  </a:cubicBezTo>
                  <a:cubicBezTo>
                    <a:pt x="246" y="40"/>
                    <a:pt x="246" y="40"/>
                    <a:pt x="246" y="40"/>
                  </a:cubicBezTo>
                  <a:cubicBezTo>
                    <a:pt x="245" y="40"/>
                    <a:pt x="245" y="40"/>
                    <a:pt x="245" y="40"/>
                  </a:cubicBezTo>
                  <a:cubicBezTo>
                    <a:pt x="245" y="40"/>
                    <a:pt x="245" y="41"/>
                    <a:pt x="245" y="41"/>
                  </a:cubicBezTo>
                  <a:cubicBezTo>
                    <a:pt x="245" y="41"/>
                    <a:pt x="245" y="41"/>
                    <a:pt x="245" y="41"/>
                  </a:cubicBezTo>
                  <a:cubicBezTo>
                    <a:pt x="244" y="41"/>
                    <a:pt x="244" y="41"/>
                    <a:pt x="244" y="41"/>
                  </a:cubicBezTo>
                  <a:cubicBezTo>
                    <a:pt x="244" y="41"/>
                    <a:pt x="244" y="42"/>
                    <a:pt x="243" y="42"/>
                  </a:cubicBezTo>
                  <a:cubicBezTo>
                    <a:pt x="243" y="42"/>
                    <a:pt x="243" y="42"/>
                    <a:pt x="243" y="42"/>
                  </a:cubicBezTo>
                  <a:cubicBezTo>
                    <a:pt x="243" y="42"/>
                    <a:pt x="242" y="42"/>
                    <a:pt x="242" y="42"/>
                  </a:cubicBezTo>
                  <a:cubicBezTo>
                    <a:pt x="242" y="42"/>
                    <a:pt x="242" y="42"/>
                    <a:pt x="242" y="42"/>
                  </a:cubicBezTo>
                  <a:cubicBezTo>
                    <a:pt x="242" y="42"/>
                    <a:pt x="241" y="42"/>
                    <a:pt x="241" y="42"/>
                  </a:cubicBezTo>
                  <a:cubicBezTo>
                    <a:pt x="241" y="43"/>
                    <a:pt x="241" y="43"/>
                    <a:pt x="241" y="42"/>
                  </a:cubicBezTo>
                  <a:cubicBezTo>
                    <a:pt x="241" y="42"/>
                    <a:pt x="241" y="42"/>
                    <a:pt x="241" y="42"/>
                  </a:cubicBezTo>
                  <a:cubicBezTo>
                    <a:pt x="241" y="42"/>
                    <a:pt x="241" y="42"/>
                    <a:pt x="241" y="42"/>
                  </a:cubicBezTo>
                  <a:cubicBezTo>
                    <a:pt x="241" y="42"/>
                    <a:pt x="240" y="42"/>
                    <a:pt x="240" y="43"/>
                  </a:cubicBezTo>
                  <a:cubicBezTo>
                    <a:pt x="240" y="43"/>
                    <a:pt x="240" y="43"/>
                    <a:pt x="240" y="43"/>
                  </a:cubicBezTo>
                  <a:cubicBezTo>
                    <a:pt x="239" y="43"/>
                    <a:pt x="239" y="43"/>
                    <a:pt x="239" y="43"/>
                  </a:cubicBezTo>
                  <a:cubicBezTo>
                    <a:pt x="239" y="43"/>
                    <a:pt x="239" y="43"/>
                    <a:pt x="239" y="43"/>
                  </a:cubicBezTo>
                  <a:cubicBezTo>
                    <a:pt x="239" y="43"/>
                    <a:pt x="239" y="43"/>
                    <a:pt x="239" y="43"/>
                  </a:cubicBezTo>
                  <a:cubicBezTo>
                    <a:pt x="239" y="44"/>
                    <a:pt x="239" y="44"/>
                    <a:pt x="239" y="44"/>
                  </a:cubicBezTo>
                  <a:cubicBezTo>
                    <a:pt x="239" y="44"/>
                    <a:pt x="239" y="44"/>
                    <a:pt x="239" y="44"/>
                  </a:cubicBezTo>
                  <a:cubicBezTo>
                    <a:pt x="239" y="44"/>
                    <a:pt x="239" y="44"/>
                    <a:pt x="239" y="45"/>
                  </a:cubicBezTo>
                  <a:cubicBezTo>
                    <a:pt x="239" y="45"/>
                    <a:pt x="239" y="45"/>
                    <a:pt x="239" y="45"/>
                  </a:cubicBezTo>
                  <a:cubicBezTo>
                    <a:pt x="239" y="45"/>
                    <a:pt x="239" y="45"/>
                    <a:pt x="239" y="45"/>
                  </a:cubicBezTo>
                  <a:cubicBezTo>
                    <a:pt x="239" y="45"/>
                    <a:pt x="239" y="45"/>
                    <a:pt x="239" y="45"/>
                  </a:cubicBezTo>
                  <a:cubicBezTo>
                    <a:pt x="239" y="45"/>
                    <a:pt x="239" y="45"/>
                    <a:pt x="239" y="45"/>
                  </a:cubicBezTo>
                  <a:cubicBezTo>
                    <a:pt x="239" y="46"/>
                    <a:pt x="239" y="46"/>
                    <a:pt x="238" y="46"/>
                  </a:cubicBezTo>
                  <a:cubicBezTo>
                    <a:pt x="238" y="46"/>
                    <a:pt x="238" y="46"/>
                    <a:pt x="238" y="46"/>
                  </a:cubicBezTo>
                  <a:cubicBezTo>
                    <a:pt x="238" y="46"/>
                    <a:pt x="238" y="46"/>
                    <a:pt x="238" y="46"/>
                  </a:cubicBezTo>
                  <a:cubicBezTo>
                    <a:pt x="238" y="46"/>
                    <a:pt x="238" y="46"/>
                    <a:pt x="238" y="46"/>
                  </a:cubicBezTo>
                  <a:cubicBezTo>
                    <a:pt x="238" y="46"/>
                    <a:pt x="238" y="46"/>
                    <a:pt x="237" y="47"/>
                  </a:cubicBezTo>
                  <a:cubicBezTo>
                    <a:pt x="237" y="47"/>
                    <a:pt x="237" y="47"/>
                    <a:pt x="237" y="47"/>
                  </a:cubicBezTo>
                  <a:cubicBezTo>
                    <a:pt x="237" y="47"/>
                    <a:pt x="237" y="47"/>
                    <a:pt x="237" y="47"/>
                  </a:cubicBezTo>
                  <a:cubicBezTo>
                    <a:pt x="237" y="47"/>
                    <a:pt x="237" y="47"/>
                    <a:pt x="237" y="47"/>
                  </a:cubicBezTo>
                  <a:cubicBezTo>
                    <a:pt x="237" y="47"/>
                    <a:pt x="237" y="47"/>
                    <a:pt x="237" y="47"/>
                  </a:cubicBezTo>
                  <a:cubicBezTo>
                    <a:pt x="237" y="47"/>
                    <a:pt x="237" y="47"/>
                    <a:pt x="237" y="47"/>
                  </a:cubicBezTo>
                  <a:cubicBezTo>
                    <a:pt x="238" y="47"/>
                    <a:pt x="238" y="47"/>
                    <a:pt x="238" y="47"/>
                  </a:cubicBezTo>
                  <a:cubicBezTo>
                    <a:pt x="238" y="47"/>
                    <a:pt x="238" y="47"/>
                    <a:pt x="239" y="47"/>
                  </a:cubicBezTo>
                  <a:cubicBezTo>
                    <a:pt x="239" y="47"/>
                    <a:pt x="239" y="47"/>
                    <a:pt x="239" y="47"/>
                  </a:cubicBezTo>
                  <a:cubicBezTo>
                    <a:pt x="239" y="48"/>
                    <a:pt x="239" y="48"/>
                    <a:pt x="239" y="48"/>
                  </a:cubicBezTo>
                  <a:cubicBezTo>
                    <a:pt x="239" y="48"/>
                    <a:pt x="239" y="47"/>
                    <a:pt x="240" y="47"/>
                  </a:cubicBezTo>
                  <a:cubicBezTo>
                    <a:pt x="240" y="47"/>
                    <a:pt x="240" y="47"/>
                    <a:pt x="240" y="47"/>
                  </a:cubicBezTo>
                  <a:cubicBezTo>
                    <a:pt x="240" y="47"/>
                    <a:pt x="240" y="47"/>
                    <a:pt x="240" y="47"/>
                  </a:cubicBezTo>
                  <a:cubicBezTo>
                    <a:pt x="240" y="47"/>
                    <a:pt x="240" y="47"/>
                    <a:pt x="240" y="47"/>
                  </a:cubicBezTo>
                  <a:cubicBezTo>
                    <a:pt x="240" y="47"/>
                    <a:pt x="240" y="47"/>
                    <a:pt x="240" y="47"/>
                  </a:cubicBezTo>
                  <a:cubicBezTo>
                    <a:pt x="240" y="47"/>
                    <a:pt x="240" y="47"/>
                    <a:pt x="240" y="47"/>
                  </a:cubicBezTo>
                  <a:cubicBezTo>
                    <a:pt x="240" y="47"/>
                    <a:pt x="240" y="47"/>
                    <a:pt x="240" y="47"/>
                  </a:cubicBezTo>
                  <a:cubicBezTo>
                    <a:pt x="240" y="47"/>
                    <a:pt x="240" y="47"/>
                    <a:pt x="240" y="47"/>
                  </a:cubicBezTo>
                  <a:cubicBezTo>
                    <a:pt x="240" y="47"/>
                    <a:pt x="240" y="47"/>
                    <a:pt x="240" y="47"/>
                  </a:cubicBezTo>
                  <a:cubicBezTo>
                    <a:pt x="240" y="47"/>
                    <a:pt x="240" y="47"/>
                    <a:pt x="240" y="47"/>
                  </a:cubicBezTo>
                  <a:cubicBezTo>
                    <a:pt x="240" y="47"/>
                    <a:pt x="240" y="47"/>
                    <a:pt x="240" y="47"/>
                  </a:cubicBezTo>
                  <a:cubicBezTo>
                    <a:pt x="240" y="47"/>
                    <a:pt x="241" y="47"/>
                    <a:pt x="241" y="47"/>
                  </a:cubicBezTo>
                  <a:cubicBezTo>
                    <a:pt x="241" y="47"/>
                    <a:pt x="241" y="47"/>
                    <a:pt x="241" y="47"/>
                  </a:cubicBezTo>
                  <a:cubicBezTo>
                    <a:pt x="241" y="47"/>
                    <a:pt x="241" y="47"/>
                    <a:pt x="241" y="47"/>
                  </a:cubicBezTo>
                  <a:cubicBezTo>
                    <a:pt x="241" y="47"/>
                    <a:pt x="241" y="47"/>
                    <a:pt x="241" y="47"/>
                  </a:cubicBezTo>
                  <a:cubicBezTo>
                    <a:pt x="241" y="47"/>
                    <a:pt x="241" y="47"/>
                    <a:pt x="241" y="47"/>
                  </a:cubicBezTo>
                  <a:cubicBezTo>
                    <a:pt x="241" y="47"/>
                    <a:pt x="241" y="47"/>
                    <a:pt x="241" y="47"/>
                  </a:cubicBezTo>
                  <a:cubicBezTo>
                    <a:pt x="241" y="47"/>
                    <a:pt x="241" y="47"/>
                    <a:pt x="241" y="47"/>
                  </a:cubicBezTo>
                  <a:cubicBezTo>
                    <a:pt x="241" y="47"/>
                    <a:pt x="241" y="47"/>
                    <a:pt x="241" y="47"/>
                  </a:cubicBezTo>
                  <a:cubicBezTo>
                    <a:pt x="241" y="47"/>
                    <a:pt x="241" y="47"/>
                    <a:pt x="241" y="47"/>
                  </a:cubicBezTo>
                  <a:cubicBezTo>
                    <a:pt x="241" y="47"/>
                    <a:pt x="241" y="47"/>
                    <a:pt x="241" y="47"/>
                  </a:cubicBezTo>
                  <a:cubicBezTo>
                    <a:pt x="241" y="47"/>
                    <a:pt x="241" y="47"/>
                    <a:pt x="242" y="47"/>
                  </a:cubicBezTo>
                  <a:cubicBezTo>
                    <a:pt x="242" y="47"/>
                    <a:pt x="242" y="47"/>
                    <a:pt x="242" y="47"/>
                  </a:cubicBezTo>
                  <a:cubicBezTo>
                    <a:pt x="242" y="47"/>
                    <a:pt x="242" y="47"/>
                    <a:pt x="242" y="47"/>
                  </a:cubicBezTo>
                  <a:cubicBezTo>
                    <a:pt x="242" y="47"/>
                    <a:pt x="242" y="47"/>
                    <a:pt x="242" y="47"/>
                  </a:cubicBezTo>
                  <a:cubicBezTo>
                    <a:pt x="242" y="47"/>
                    <a:pt x="242" y="47"/>
                    <a:pt x="242" y="47"/>
                  </a:cubicBezTo>
                  <a:cubicBezTo>
                    <a:pt x="242" y="47"/>
                    <a:pt x="242" y="47"/>
                    <a:pt x="242" y="47"/>
                  </a:cubicBezTo>
                  <a:cubicBezTo>
                    <a:pt x="242" y="47"/>
                    <a:pt x="242" y="47"/>
                    <a:pt x="242" y="47"/>
                  </a:cubicBezTo>
                  <a:cubicBezTo>
                    <a:pt x="242" y="47"/>
                    <a:pt x="242" y="47"/>
                    <a:pt x="242" y="47"/>
                  </a:cubicBezTo>
                  <a:cubicBezTo>
                    <a:pt x="242" y="48"/>
                    <a:pt x="242" y="48"/>
                    <a:pt x="242" y="48"/>
                  </a:cubicBezTo>
                  <a:cubicBezTo>
                    <a:pt x="242" y="48"/>
                    <a:pt x="242" y="48"/>
                    <a:pt x="242" y="48"/>
                  </a:cubicBezTo>
                  <a:cubicBezTo>
                    <a:pt x="242" y="48"/>
                    <a:pt x="242" y="48"/>
                    <a:pt x="242" y="48"/>
                  </a:cubicBezTo>
                  <a:cubicBezTo>
                    <a:pt x="242" y="48"/>
                    <a:pt x="242" y="47"/>
                    <a:pt x="242" y="47"/>
                  </a:cubicBezTo>
                  <a:cubicBezTo>
                    <a:pt x="243" y="47"/>
                    <a:pt x="242" y="47"/>
                    <a:pt x="243" y="47"/>
                  </a:cubicBezTo>
                  <a:cubicBezTo>
                    <a:pt x="243" y="47"/>
                    <a:pt x="243" y="47"/>
                    <a:pt x="243" y="47"/>
                  </a:cubicBezTo>
                  <a:cubicBezTo>
                    <a:pt x="243" y="47"/>
                    <a:pt x="243" y="47"/>
                    <a:pt x="243" y="48"/>
                  </a:cubicBezTo>
                  <a:cubicBezTo>
                    <a:pt x="243" y="48"/>
                    <a:pt x="242" y="48"/>
                    <a:pt x="242" y="48"/>
                  </a:cubicBezTo>
                  <a:cubicBezTo>
                    <a:pt x="242" y="48"/>
                    <a:pt x="242" y="48"/>
                    <a:pt x="242" y="48"/>
                  </a:cubicBezTo>
                  <a:cubicBezTo>
                    <a:pt x="242" y="48"/>
                    <a:pt x="242" y="48"/>
                    <a:pt x="242" y="48"/>
                  </a:cubicBezTo>
                  <a:cubicBezTo>
                    <a:pt x="243" y="48"/>
                    <a:pt x="243" y="48"/>
                    <a:pt x="243" y="48"/>
                  </a:cubicBezTo>
                  <a:cubicBezTo>
                    <a:pt x="243" y="48"/>
                    <a:pt x="243" y="48"/>
                    <a:pt x="243" y="48"/>
                  </a:cubicBezTo>
                  <a:cubicBezTo>
                    <a:pt x="243" y="48"/>
                    <a:pt x="243" y="48"/>
                    <a:pt x="243" y="48"/>
                  </a:cubicBezTo>
                  <a:cubicBezTo>
                    <a:pt x="243" y="48"/>
                    <a:pt x="243" y="48"/>
                    <a:pt x="243" y="48"/>
                  </a:cubicBezTo>
                  <a:cubicBezTo>
                    <a:pt x="243" y="48"/>
                    <a:pt x="243" y="48"/>
                    <a:pt x="243" y="48"/>
                  </a:cubicBezTo>
                  <a:cubicBezTo>
                    <a:pt x="243" y="48"/>
                    <a:pt x="243" y="48"/>
                    <a:pt x="243" y="48"/>
                  </a:cubicBezTo>
                  <a:cubicBezTo>
                    <a:pt x="243" y="48"/>
                    <a:pt x="244" y="48"/>
                    <a:pt x="244" y="48"/>
                  </a:cubicBezTo>
                  <a:cubicBezTo>
                    <a:pt x="244" y="48"/>
                    <a:pt x="244" y="48"/>
                    <a:pt x="244" y="48"/>
                  </a:cubicBezTo>
                  <a:cubicBezTo>
                    <a:pt x="244" y="48"/>
                    <a:pt x="244" y="48"/>
                    <a:pt x="244" y="48"/>
                  </a:cubicBezTo>
                  <a:cubicBezTo>
                    <a:pt x="244" y="48"/>
                    <a:pt x="244" y="48"/>
                    <a:pt x="244" y="48"/>
                  </a:cubicBezTo>
                  <a:cubicBezTo>
                    <a:pt x="244" y="48"/>
                    <a:pt x="244" y="48"/>
                    <a:pt x="244" y="47"/>
                  </a:cubicBezTo>
                  <a:cubicBezTo>
                    <a:pt x="244" y="47"/>
                    <a:pt x="244" y="47"/>
                    <a:pt x="244" y="47"/>
                  </a:cubicBezTo>
                  <a:cubicBezTo>
                    <a:pt x="244" y="47"/>
                    <a:pt x="244" y="47"/>
                    <a:pt x="244" y="47"/>
                  </a:cubicBezTo>
                  <a:cubicBezTo>
                    <a:pt x="244" y="47"/>
                    <a:pt x="244" y="47"/>
                    <a:pt x="244" y="47"/>
                  </a:cubicBezTo>
                  <a:cubicBezTo>
                    <a:pt x="244" y="47"/>
                    <a:pt x="244" y="47"/>
                    <a:pt x="244" y="47"/>
                  </a:cubicBezTo>
                  <a:cubicBezTo>
                    <a:pt x="244" y="48"/>
                    <a:pt x="244" y="48"/>
                    <a:pt x="244" y="48"/>
                  </a:cubicBezTo>
                  <a:cubicBezTo>
                    <a:pt x="244" y="48"/>
                    <a:pt x="244" y="48"/>
                    <a:pt x="244" y="48"/>
                  </a:cubicBezTo>
                  <a:cubicBezTo>
                    <a:pt x="244" y="48"/>
                    <a:pt x="244" y="48"/>
                    <a:pt x="244" y="48"/>
                  </a:cubicBezTo>
                  <a:cubicBezTo>
                    <a:pt x="244" y="48"/>
                    <a:pt x="244" y="48"/>
                    <a:pt x="244" y="48"/>
                  </a:cubicBezTo>
                  <a:cubicBezTo>
                    <a:pt x="244" y="48"/>
                    <a:pt x="243" y="48"/>
                    <a:pt x="244" y="49"/>
                  </a:cubicBezTo>
                  <a:cubicBezTo>
                    <a:pt x="244" y="49"/>
                    <a:pt x="244" y="49"/>
                    <a:pt x="244" y="49"/>
                  </a:cubicBezTo>
                  <a:cubicBezTo>
                    <a:pt x="244" y="49"/>
                    <a:pt x="244" y="49"/>
                    <a:pt x="244" y="49"/>
                  </a:cubicBezTo>
                  <a:cubicBezTo>
                    <a:pt x="244" y="49"/>
                    <a:pt x="244" y="49"/>
                    <a:pt x="244" y="49"/>
                  </a:cubicBezTo>
                  <a:cubicBezTo>
                    <a:pt x="244" y="49"/>
                    <a:pt x="244" y="49"/>
                    <a:pt x="244" y="49"/>
                  </a:cubicBezTo>
                  <a:cubicBezTo>
                    <a:pt x="244" y="49"/>
                    <a:pt x="244" y="49"/>
                    <a:pt x="244" y="49"/>
                  </a:cubicBezTo>
                  <a:cubicBezTo>
                    <a:pt x="245" y="49"/>
                    <a:pt x="245" y="49"/>
                    <a:pt x="245" y="49"/>
                  </a:cubicBezTo>
                  <a:cubicBezTo>
                    <a:pt x="245" y="49"/>
                    <a:pt x="245" y="48"/>
                    <a:pt x="245" y="48"/>
                  </a:cubicBezTo>
                  <a:cubicBezTo>
                    <a:pt x="245" y="48"/>
                    <a:pt x="245" y="48"/>
                    <a:pt x="245" y="48"/>
                  </a:cubicBezTo>
                  <a:cubicBezTo>
                    <a:pt x="245" y="48"/>
                    <a:pt x="245" y="48"/>
                    <a:pt x="245" y="48"/>
                  </a:cubicBezTo>
                  <a:cubicBezTo>
                    <a:pt x="245" y="48"/>
                    <a:pt x="245" y="48"/>
                    <a:pt x="245" y="49"/>
                  </a:cubicBezTo>
                  <a:cubicBezTo>
                    <a:pt x="245" y="49"/>
                    <a:pt x="245" y="49"/>
                    <a:pt x="245" y="49"/>
                  </a:cubicBezTo>
                  <a:cubicBezTo>
                    <a:pt x="245" y="49"/>
                    <a:pt x="245" y="49"/>
                    <a:pt x="245" y="49"/>
                  </a:cubicBezTo>
                  <a:cubicBezTo>
                    <a:pt x="245" y="49"/>
                    <a:pt x="244" y="49"/>
                    <a:pt x="244" y="49"/>
                  </a:cubicBezTo>
                  <a:cubicBezTo>
                    <a:pt x="245" y="49"/>
                    <a:pt x="245" y="49"/>
                    <a:pt x="245" y="49"/>
                  </a:cubicBezTo>
                  <a:cubicBezTo>
                    <a:pt x="245" y="49"/>
                    <a:pt x="245" y="49"/>
                    <a:pt x="245" y="49"/>
                  </a:cubicBezTo>
                  <a:cubicBezTo>
                    <a:pt x="244" y="49"/>
                    <a:pt x="244" y="49"/>
                    <a:pt x="244" y="49"/>
                  </a:cubicBezTo>
                  <a:cubicBezTo>
                    <a:pt x="244" y="49"/>
                    <a:pt x="244" y="49"/>
                    <a:pt x="244" y="50"/>
                  </a:cubicBezTo>
                  <a:cubicBezTo>
                    <a:pt x="244" y="50"/>
                    <a:pt x="244" y="50"/>
                    <a:pt x="244" y="50"/>
                  </a:cubicBezTo>
                  <a:cubicBezTo>
                    <a:pt x="244" y="50"/>
                    <a:pt x="244" y="50"/>
                    <a:pt x="244" y="50"/>
                  </a:cubicBezTo>
                  <a:cubicBezTo>
                    <a:pt x="244" y="50"/>
                    <a:pt x="244" y="50"/>
                    <a:pt x="244" y="50"/>
                  </a:cubicBezTo>
                  <a:cubicBezTo>
                    <a:pt x="244" y="50"/>
                    <a:pt x="244" y="50"/>
                    <a:pt x="244" y="50"/>
                  </a:cubicBezTo>
                  <a:cubicBezTo>
                    <a:pt x="244" y="50"/>
                    <a:pt x="244" y="50"/>
                    <a:pt x="244" y="50"/>
                  </a:cubicBezTo>
                  <a:cubicBezTo>
                    <a:pt x="244" y="50"/>
                    <a:pt x="244" y="50"/>
                    <a:pt x="244" y="51"/>
                  </a:cubicBezTo>
                  <a:cubicBezTo>
                    <a:pt x="244" y="51"/>
                    <a:pt x="244" y="51"/>
                    <a:pt x="244" y="51"/>
                  </a:cubicBezTo>
                  <a:cubicBezTo>
                    <a:pt x="244" y="51"/>
                    <a:pt x="244" y="51"/>
                    <a:pt x="244" y="51"/>
                  </a:cubicBezTo>
                  <a:cubicBezTo>
                    <a:pt x="244" y="51"/>
                    <a:pt x="245" y="51"/>
                    <a:pt x="245" y="51"/>
                  </a:cubicBezTo>
                  <a:cubicBezTo>
                    <a:pt x="245" y="51"/>
                    <a:pt x="245" y="51"/>
                    <a:pt x="245" y="51"/>
                  </a:cubicBezTo>
                  <a:cubicBezTo>
                    <a:pt x="245" y="51"/>
                    <a:pt x="245" y="51"/>
                    <a:pt x="245" y="51"/>
                  </a:cubicBezTo>
                  <a:cubicBezTo>
                    <a:pt x="245" y="50"/>
                    <a:pt x="245" y="50"/>
                    <a:pt x="245" y="50"/>
                  </a:cubicBezTo>
                  <a:cubicBezTo>
                    <a:pt x="245" y="50"/>
                    <a:pt x="245" y="51"/>
                    <a:pt x="245" y="51"/>
                  </a:cubicBezTo>
                  <a:cubicBezTo>
                    <a:pt x="245" y="51"/>
                    <a:pt x="245" y="51"/>
                    <a:pt x="245" y="51"/>
                  </a:cubicBezTo>
                  <a:cubicBezTo>
                    <a:pt x="245" y="51"/>
                    <a:pt x="245" y="51"/>
                    <a:pt x="245" y="51"/>
                  </a:cubicBezTo>
                  <a:cubicBezTo>
                    <a:pt x="245" y="51"/>
                    <a:pt x="245" y="51"/>
                    <a:pt x="245" y="51"/>
                  </a:cubicBezTo>
                  <a:cubicBezTo>
                    <a:pt x="245" y="51"/>
                    <a:pt x="245" y="51"/>
                    <a:pt x="245" y="51"/>
                  </a:cubicBezTo>
                  <a:cubicBezTo>
                    <a:pt x="245" y="51"/>
                    <a:pt x="245" y="52"/>
                    <a:pt x="245" y="52"/>
                  </a:cubicBezTo>
                  <a:cubicBezTo>
                    <a:pt x="245" y="52"/>
                    <a:pt x="245" y="52"/>
                    <a:pt x="245" y="52"/>
                  </a:cubicBezTo>
                  <a:cubicBezTo>
                    <a:pt x="245" y="52"/>
                    <a:pt x="245" y="52"/>
                    <a:pt x="245" y="52"/>
                  </a:cubicBezTo>
                  <a:cubicBezTo>
                    <a:pt x="245" y="52"/>
                    <a:pt x="246" y="52"/>
                    <a:pt x="246" y="52"/>
                  </a:cubicBezTo>
                  <a:cubicBezTo>
                    <a:pt x="246" y="52"/>
                    <a:pt x="246" y="52"/>
                    <a:pt x="246" y="52"/>
                  </a:cubicBezTo>
                  <a:cubicBezTo>
                    <a:pt x="246" y="52"/>
                    <a:pt x="246" y="52"/>
                    <a:pt x="246" y="52"/>
                  </a:cubicBezTo>
                  <a:cubicBezTo>
                    <a:pt x="246" y="53"/>
                    <a:pt x="246" y="53"/>
                    <a:pt x="246" y="53"/>
                  </a:cubicBezTo>
                  <a:cubicBezTo>
                    <a:pt x="246" y="53"/>
                    <a:pt x="247" y="53"/>
                    <a:pt x="247" y="53"/>
                  </a:cubicBezTo>
                  <a:cubicBezTo>
                    <a:pt x="247" y="53"/>
                    <a:pt x="247" y="53"/>
                    <a:pt x="247" y="53"/>
                  </a:cubicBezTo>
                  <a:cubicBezTo>
                    <a:pt x="247" y="53"/>
                    <a:pt x="247" y="53"/>
                    <a:pt x="247" y="53"/>
                  </a:cubicBezTo>
                  <a:cubicBezTo>
                    <a:pt x="247" y="52"/>
                    <a:pt x="248" y="52"/>
                    <a:pt x="248" y="52"/>
                  </a:cubicBezTo>
                  <a:cubicBezTo>
                    <a:pt x="248" y="52"/>
                    <a:pt x="248" y="52"/>
                    <a:pt x="248" y="52"/>
                  </a:cubicBezTo>
                  <a:cubicBezTo>
                    <a:pt x="248" y="52"/>
                    <a:pt x="248" y="52"/>
                    <a:pt x="248" y="52"/>
                  </a:cubicBezTo>
                  <a:cubicBezTo>
                    <a:pt x="248" y="52"/>
                    <a:pt x="248" y="52"/>
                    <a:pt x="248" y="52"/>
                  </a:cubicBezTo>
                  <a:cubicBezTo>
                    <a:pt x="249" y="53"/>
                    <a:pt x="249" y="53"/>
                    <a:pt x="249" y="53"/>
                  </a:cubicBezTo>
                  <a:cubicBezTo>
                    <a:pt x="249" y="53"/>
                    <a:pt x="249" y="53"/>
                    <a:pt x="249" y="53"/>
                  </a:cubicBezTo>
                  <a:cubicBezTo>
                    <a:pt x="249" y="53"/>
                    <a:pt x="249" y="53"/>
                    <a:pt x="249" y="53"/>
                  </a:cubicBezTo>
                  <a:cubicBezTo>
                    <a:pt x="249" y="53"/>
                    <a:pt x="249" y="53"/>
                    <a:pt x="249" y="53"/>
                  </a:cubicBezTo>
                  <a:cubicBezTo>
                    <a:pt x="249" y="53"/>
                    <a:pt x="249" y="53"/>
                    <a:pt x="249" y="53"/>
                  </a:cubicBezTo>
                  <a:cubicBezTo>
                    <a:pt x="249" y="53"/>
                    <a:pt x="250" y="53"/>
                    <a:pt x="250" y="53"/>
                  </a:cubicBezTo>
                  <a:cubicBezTo>
                    <a:pt x="250" y="53"/>
                    <a:pt x="250" y="53"/>
                    <a:pt x="250" y="53"/>
                  </a:cubicBezTo>
                  <a:cubicBezTo>
                    <a:pt x="250" y="53"/>
                    <a:pt x="250" y="53"/>
                    <a:pt x="251" y="53"/>
                  </a:cubicBezTo>
                  <a:cubicBezTo>
                    <a:pt x="251" y="53"/>
                    <a:pt x="251" y="53"/>
                    <a:pt x="251" y="53"/>
                  </a:cubicBezTo>
                  <a:cubicBezTo>
                    <a:pt x="251" y="53"/>
                    <a:pt x="251" y="53"/>
                    <a:pt x="251" y="53"/>
                  </a:cubicBezTo>
                  <a:cubicBezTo>
                    <a:pt x="251" y="53"/>
                    <a:pt x="251" y="53"/>
                    <a:pt x="251" y="53"/>
                  </a:cubicBezTo>
                  <a:cubicBezTo>
                    <a:pt x="251" y="53"/>
                    <a:pt x="251" y="53"/>
                    <a:pt x="251" y="53"/>
                  </a:cubicBezTo>
                  <a:cubicBezTo>
                    <a:pt x="251" y="53"/>
                    <a:pt x="252" y="52"/>
                    <a:pt x="252" y="52"/>
                  </a:cubicBezTo>
                  <a:cubicBezTo>
                    <a:pt x="252" y="52"/>
                    <a:pt x="252" y="52"/>
                    <a:pt x="252" y="52"/>
                  </a:cubicBezTo>
                  <a:cubicBezTo>
                    <a:pt x="252" y="52"/>
                    <a:pt x="252" y="52"/>
                    <a:pt x="252" y="52"/>
                  </a:cubicBezTo>
                  <a:cubicBezTo>
                    <a:pt x="252" y="52"/>
                    <a:pt x="252" y="52"/>
                    <a:pt x="252" y="52"/>
                  </a:cubicBezTo>
                  <a:cubicBezTo>
                    <a:pt x="252" y="52"/>
                    <a:pt x="252" y="52"/>
                    <a:pt x="253" y="52"/>
                  </a:cubicBezTo>
                  <a:cubicBezTo>
                    <a:pt x="253" y="52"/>
                    <a:pt x="253" y="52"/>
                    <a:pt x="253" y="52"/>
                  </a:cubicBezTo>
                  <a:cubicBezTo>
                    <a:pt x="253" y="52"/>
                    <a:pt x="253" y="52"/>
                    <a:pt x="253" y="52"/>
                  </a:cubicBezTo>
                  <a:cubicBezTo>
                    <a:pt x="253" y="52"/>
                    <a:pt x="253" y="52"/>
                    <a:pt x="253" y="52"/>
                  </a:cubicBezTo>
                  <a:cubicBezTo>
                    <a:pt x="253" y="52"/>
                    <a:pt x="254" y="52"/>
                    <a:pt x="254" y="52"/>
                  </a:cubicBezTo>
                  <a:cubicBezTo>
                    <a:pt x="254" y="52"/>
                    <a:pt x="254" y="52"/>
                    <a:pt x="254" y="52"/>
                  </a:cubicBezTo>
                  <a:cubicBezTo>
                    <a:pt x="254" y="52"/>
                    <a:pt x="254" y="52"/>
                    <a:pt x="254" y="52"/>
                  </a:cubicBezTo>
                  <a:cubicBezTo>
                    <a:pt x="254" y="53"/>
                    <a:pt x="254" y="52"/>
                    <a:pt x="254" y="52"/>
                  </a:cubicBezTo>
                  <a:cubicBezTo>
                    <a:pt x="255" y="52"/>
                    <a:pt x="255" y="52"/>
                    <a:pt x="255" y="52"/>
                  </a:cubicBezTo>
                  <a:cubicBezTo>
                    <a:pt x="255" y="52"/>
                    <a:pt x="255" y="52"/>
                    <a:pt x="255" y="52"/>
                  </a:cubicBezTo>
                  <a:cubicBezTo>
                    <a:pt x="255" y="52"/>
                    <a:pt x="255" y="52"/>
                    <a:pt x="255" y="52"/>
                  </a:cubicBezTo>
                  <a:cubicBezTo>
                    <a:pt x="255" y="52"/>
                    <a:pt x="255" y="52"/>
                    <a:pt x="255" y="52"/>
                  </a:cubicBezTo>
                  <a:cubicBezTo>
                    <a:pt x="255" y="52"/>
                    <a:pt x="255" y="52"/>
                    <a:pt x="255" y="52"/>
                  </a:cubicBezTo>
                  <a:cubicBezTo>
                    <a:pt x="255" y="52"/>
                    <a:pt x="255" y="52"/>
                    <a:pt x="255" y="52"/>
                  </a:cubicBezTo>
                  <a:cubicBezTo>
                    <a:pt x="255" y="52"/>
                    <a:pt x="255" y="52"/>
                    <a:pt x="256" y="52"/>
                  </a:cubicBezTo>
                  <a:cubicBezTo>
                    <a:pt x="256" y="52"/>
                    <a:pt x="256" y="52"/>
                    <a:pt x="256" y="52"/>
                  </a:cubicBezTo>
                  <a:cubicBezTo>
                    <a:pt x="256" y="52"/>
                    <a:pt x="256" y="52"/>
                    <a:pt x="256" y="52"/>
                  </a:cubicBezTo>
                  <a:cubicBezTo>
                    <a:pt x="256" y="52"/>
                    <a:pt x="256" y="52"/>
                    <a:pt x="256" y="52"/>
                  </a:cubicBezTo>
                  <a:cubicBezTo>
                    <a:pt x="256" y="52"/>
                    <a:pt x="256" y="52"/>
                    <a:pt x="256" y="52"/>
                  </a:cubicBezTo>
                  <a:cubicBezTo>
                    <a:pt x="256" y="52"/>
                    <a:pt x="256" y="52"/>
                    <a:pt x="256" y="52"/>
                  </a:cubicBezTo>
                  <a:cubicBezTo>
                    <a:pt x="256" y="52"/>
                    <a:pt x="256" y="52"/>
                    <a:pt x="256" y="52"/>
                  </a:cubicBezTo>
                  <a:cubicBezTo>
                    <a:pt x="256" y="52"/>
                    <a:pt x="256" y="52"/>
                    <a:pt x="256" y="52"/>
                  </a:cubicBezTo>
                  <a:cubicBezTo>
                    <a:pt x="256" y="52"/>
                    <a:pt x="256" y="52"/>
                    <a:pt x="257" y="52"/>
                  </a:cubicBezTo>
                  <a:cubicBezTo>
                    <a:pt x="257" y="52"/>
                    <a:pt x="257" y="52"/>
                    <a:pt x="257" y="52"/>
                  </a:cubicBezTo>
                  <a:cubicBezTo>
                    <a:pt x="257" y="52"/>
                    <a:pt x="257" y="52"/>
                    <a:pt x="257" y="52"/>
                  </a:cubicBezTo>
                  <a:cubicBezTo>
                    <a:pt x="257" y="52"/>
                    <a:pt x="257" y="52"/>
                    <a:pt x="257" y="52"/>
                  </a:cubicBezTo>
                  <a:cubicBezTo>
                    <a:pt x="257" y="52"/>
                    <a:pt x="257" y="52"/>
                    <a:pt x="257" y="52"/>
                  </a:cubicBezTo>
                  <a:cubicBezTo>
                    <a:pt x="257" y="52"/>
                    <a:pt x="257" y="52"/>
                    <a:pt x="257" y="52"/>
                  </a:cubicBezTo>
                  <a:cubicBezTo>
                    <a:pt x="257" y="52"/>
                    <a:pt x="257" y="52"/>
                    <a:pt x="257" y="52"/>
                  </a:cubicBezTo>
                  <a:cubicBezTo>
                    <a:pt x="257" y="52"/>
                    <a:pt x="257" y="52"/>
                    <a:pt x="257" y="52"/>
                  </a:cubicBezTo>
                  <a:cubicBezTo>
                    <a:pt x="257" y="52"/>
                    <a:pt x="258" y="52"/>
                    <a:pt x="258" y="52"/>
                  </a:cubicBezTo>
                  <a:cubicBezTo>
                    <a:pt x="258" y="52"/>
                    <a:pt x="258" y="52"/>
                    <a:pt x="258" y="52"/>
                  </a:cubicBezTo>
                  <a:cubicBezTo>
                    <a:pt x="258" y="52"/>
                    <a:pt x="258" y="52"/>
                    <a:pt x="258" y="52"/>
                  </a:cubicBezTo>
                  <a:cubicBezTo>
                    <a:pt x="258" y="52"/>
                    <a:pt x="258" y="52"/>
                    <a:pt x="258" y="52"/>
                  </a:cubicBezTo>
                  <a:cubicBezTo>
                    <a:pt x="258" y="52"/>
                    <a:pt x="258" y="53"/>
                    <a:pt x="258" y="53"/>
                  </a:cubicBezTo>
                  <a:cubicBezTo>
                    <a:pt x="258" y="53"/>
                    <a:pt x="258" y="53"/>
                    <a:pt x="258" y="53"/>
                  </a:cubicBezTo>
                  <a:cubicBezTo>
                    <a:pt x="257" y="53"/>
                    <a:pt x="257" y="53"/>
                    <a:pt x="257" y="53"/>
                  </a:cubicBezTo>
                  <a:cubicBezTo>
                    <a:pt x="257" y="53"/>
                    <a:pt x="257" y="53"/>
                    <a:pt x="257" y="53"/>
                  </a:cubicBezTo>
                  <a:cubicBezTo>
                    <a:pt x="257" y="53"/>
                    <a:pt x="257" y="53"/>
                    <a:pt x="257" y="53"/>
                  </a:cubicBezTo>
                  <a:cubicBezTo>
                    <a:pt x="257" y="53"/>
                    <a:pt x="257" y="53"/>
                    <a:pt x="257" y="53"/>
                  </a:cubicBezTo>
                  <a:cubicBezTo>
                    <a:pt x="257" y="53"/>
                    <a:pt x="257" y="53"/>
                    <a:pt x="257" y="53"/>
                  </a:cubicBezTo>
                  <a:cubicBezTo>
                    <a:pt x="257" y="53"/>
                    <a:pt x="257" y="53"/>
                    <a:pt x="257" y="53"/>
                  </a:cubicBezTo>
                  <a:cubicBezTo>
                    <a:pt x="258" y="53"/>
                    <a:pt x="258" y="53"/>
                    <a:pt x="258" y="53"/>
                  </a:cubicBezTo>
                  <a:cubicBezTo>
                    <a:pt x="258" y="53"/>
                    <a:pt x="258" y="53"/>
                    <a:pt x="258" y="53"/>
                  </a:cubicBezTo>
                  <a:cubicBezTo>
                    <a:pt x="257" y="53"/>
                    <a:pt x="257" y="53"/>
                    <a:pt x="257" y="53"/>
                  </a:cubicBezTo>
                  <a:cubicBezTo>
                    <a:pt x="257" y="53"/>
                    <a:pt x="257" y="53"/>
                    <a:pt x="257" y="53"/>
                  </a:cubicBezTo>
                  <a:cubicBezTo>
                    <a:pt x="257" y="53"/>
                    <a:pt x="257" y="53"/>
                    <a:pt x="257" y="53"/>
                  </a:cubicBezTo>
                  <a:cubicBezTo>
                    <a:pt x="257" y="53"/>
                    <a:pt x="258" y="53"/>
                    <a:pt x="258" y="54"/>
                  </a:cubicBezTo>
                  <a:cubicBezTo>
                    <a:pt x="258" y="54"/>
                    <a:pt x="258" y="54"/>
                    <a:pt x="258" y="54"/>
                  </a:cubicBezTo>
                  <a:cubicBezTo>
                    <a:pt x="258" y="54"/>
                    <a:pt x="258" y="54"/>
                    <a:pt x="258" y="54"/>
                  </a:cubicBezTo>
                  <a:cubicBezTo>
                    <a:pt x="258" y="54"/>
                    <a:pt x="257" y="54"/>
                    <a:pt x="257" y="54"/>
                  </a:cubicBezTo>
                  <a:cubicBezTo>
                    <a:pt x="257" y="54"/>
                    <a:pt x="257" y="54"/>
                    <a:pt x="257" y="54"/>
                  </a:cubicBezTo>
                  <a:cubicBezTo>
                    <a:pt x="257" y="54"/>
                    <a:pt x="257" y="54"/>
                    <a:pt x="257" y="54"/>
                  </a:cubicBezTo>
                  <a:cubicBezTo>
                    <a:pt x="257" y="54"/>
                    <a:pt x="256" y="54"/>
                    <a:pt x="256" y="54"/>
                  </a:cubicBezTo>
                  <a:cubicBezTo>
                    <a:pt x="256" y="54"/>
                    <a:pt x="256" y="54"/>
                    <a:pt x="256" y="54"/>
                  </a:cubicBezTo>
                  <a:cubicBezTo>
                    <a:pt x="256" y="54"/>
                    <a:pt x="256" y="54"/>
                    <a:pt x="256" y="54"/>
                  </a:cubicBezTo>
                  <a:cubicBezTo>
                    <a:pt x="256" y="54"/>
                    <a:pt x="256" y="54"/>
                    <a:pt x="256" y="54"/>
                  </a:cubicBezTo>
                  <a:cubicBezTo>
                    <a:pt x="256" y="54"/>
                    <a:pt x="256" y="54"/>
                    <a:pt x="257" y="54"/>
                  </a:cubicBezTo>
                  <a:cubicBezTo>
                    <a:pt x="257" y="54"/>
                    <a:pt x="257" y="54"/>
                    <a:pt x="257" y="54"/>
                  </a:cubicBezTo>
                  <a:cubicBezTo>
                    <a:pt x="257" y="54"/>
                    <a:pt x="256" y="54"/>
                    <a:pt x="256" y="54"/>
                  </a:cubicBezTo>
                  <a:cubicBezTo>
                    <a:pt x="256" y="54"/>
                    <a:pt x="257" y="54"/>
                    <a:pt x="257" y="54"/>
                  </a:cubicBezTo>
                  <a:cubicBezTo>
                    <a:pt x="257" y="55"/>
                    <a:pt x="257" y="55"/>
                    <a:pt x="257" y="55"/>
                  </a:cubicBezTo>
                  <a:cubicBezTo>
                    <a:pt x="257" y="55"/>
                    <a:pt x="257" y="55"/>
                    <a:pt x="257" y="55"/>
                  </a:cubicBezTo>
                  <a:cubicBezTo>
                    <a:pt x="257" y="55"/>
                    <a:pt x="256" y="54"/>
                    <a:pt x="256" y="54"/>
                  </a:cubicBezTo>
                  <a:cubicBezTo>
                    <a:pt x="256" y="54"/>
                    <a:pt x="256" y="55"/>
                    <a:pt x="256" y="55"/>
                  </a:cubicBezTo>
                  <a:cubicBezTo>
                    <a:pt x="256" y="55"/>
                    <a:pt x="256" y="55"/>
                    <a:pt x="257" y="55"/>
                  </a:cubicBezTo>
                  <a:cubicBezTo>
                    <a:pt x="257" y="55"/>
                    <a:pt x="257" y="55"/>
                    <a:pt x="257" y="55"/>
                  </a:cubicBezTo>
                  <a:cubicBezTo>
                    <a:pt x="257" y="55"/>
                    <a:pt x="257" y="55"/>
                    <a:pt x="257" y="55"/>
                  </a:cubicBezTo>
                  <a:cubicBezTo>
                    <a:pt x="257" y="55"/>
                    <a:pt x="257" y="55"/>
                    <a:pt x="257" y="55"/>
                  </a:cubicBezTo>
                  <a:cubicBezTo>
                    <a:pt x="257" y="55"/>
                    <a:pt x="257" y="55"/>
                    <a:pt x="257" y="55"/>
                  </a:cubicBezTo>
                  <a:cubicBezTo>
                    <a:pt x="257" y="55"/>
                    <a:pt x="257" y="55"/>
                    <a:pt x="257" y="55"/>
                  </a:cubicBezTo>
                  <a:cubicBezTo>
                    <a:pt x="256" y="55"/>
                    <a:pt x="256" y="55"/>
                    <a:pt x="256" y="55"/>
                  </a:cubicBezTo>
                  <a:cubicBezTo>
                    <a:pt x="256" y="55"/>
                    <a:pt x="256" y="55"/>
                    <a:pt x="256" y="55"/>
                  </a:cubicBezTo>
                  <a:cubicBezTo>
                    <a:pt x="256" y="55"/>
                    <a:pt x="256" y="54"/>
                    <a:pt x="256" y="54"/>
                  </a:cubicBezTo>
                  <a:cubicBezTo>
                    <a:pt x="256" y="54"/>
                    <a:pt x="256" y="54"/>
                    <a:pt x="256" y="54"/>
                  </a:cubicBezTo>
                  <a:cubicBezTo>
                    <a:pt x="256" y="54"/>
                    <a:pt x="256" y="54"/>
                    <a:pt x="256" y="54"/>
                  </a:cubicBezTo>
                  <a:cubicBezTo>
                    <a:pt x="256" y="55"/>
                    <a:pt x="256" y="55"/>
                    <a:pt x="256" y="55"/>
                  </a:cubicBezTo>
                  <a:cubicBezTo>
                    <a:pt x="256" y="55"/>
                    <a:pt x="256" y="55"/>
                    <a:pt x="256" y="55"/>
                  </a:cubicBezTo>
                  <a:cubicBezTo>
                    <a:pt x="256" y="55"/>
                    <a:pt x="256" y="55"/>
                    <a:pt x="256" y="55"/>
                  </a:cubicBezTo>
                  <a:cubicBezTo>
                    <a:pt x="256" y="55"/>
                    <a:pt x="256" y="56"/>
                    <a:pt x="256" y="56"/>
                  </a:cubicBezTo>
                  <a:cubicBezTo>
                    <a:pt x="256" y="56"/>
                    <a:pt x="256" y="56"/>
                    <a:pt x="256" y="56"/>
                  </a:cubicBezTo>
                  <a:cubicBezTo>
                    <a:pt x="256" y="56"/>
                    <a:pt x="256" y="56"/>
                    <a:pt x="256" y="56"/>
                  </a:cubicBezTo>
                  <a:cubicBezTo>
                    <a:pt x="256" y="56"/>
                    <a:pt x="256" y="56"/>
                    <a:pt x="256" y="56"/>
                  </a:cubicBezTo>
                  <a:cubicBezTo>
                    <a:pt x="256" y="55"/>
                    <a:pt x="256" y="55"/>
                    <a:pt x="256" y="55"/>
                  </a:cubicBezTo>
                  <a:cubicBezTo>
                    <a:pt x="256" y="55"/>
                    <a:pt x="256" y="55"/>
                    <a:pt x="256" y="55"/>
                  </a:cubicBezTo>
                  <a:cubicBezTo>
                    <a:pt x="256" y="55"/>
                    <a:pt x="255" y="55"/>
                    <a:pt x="255" y="55"/>
                  </a:cubicBezTo>
                  <a:cubicBezTo>
                    <a:pt x="255" y="55"/>
                    <a:pt x="255" y="55"/>
                    <a:pt x="255" y="55"/>
                  </a:cubicBezTo>
                  <a:cubicBezTo>
                    <a:pt x="255" y="55"/>
                    <a:pt x="255" y="55"/>
                    <a:pt x="255" y="55"/>
                  </a:cubicBezTo>
                  <a:cubicBezTo>
                    <a:pt x="255" y="55"/>
                    <a:pt x="255" y="55"/>
                    <a:pt x="255" y="55"/>
                  </a:cubicBezTo>
                  <a:cubicBezTo>
                    <a:pt x="255" y="55"/>
                    <a:pt x="255" y="55"/>
                    <a:pt x="255" y="55"/>
                  </a:cubicBezTo>
                  <a:cubicBezTo>
                    <a:pt x="255" y="55"/>
                    <a:pt x="255" y="55"/>
                    <a:pt x="255" y="55"/>
                  </a:cubicBezTo>
                  <a:cubicBezTo>
                    <a:pt x="255" y="55"/>
                    <a:pt x="255" y="55"/>
                    <a:pt x="255" y="55"/>
                  </a:cubicBezTo>
                  <a:cubicBezTo>
                    <a:pt x="255" y="55"/>
                    <a:pt x="255" y="55"/>
                    <a:pt x="255" y="55"/>
                  </a:cubicBezTo>
                  <a:cubicBezTo>
                    <a:pt x="255" y="55"/>
                    <a:pt x="255" y="55"/>
                    <a:pt x="255" y="55"/>
                  </a:cubicBezTo>
                  <a:cubicBezTo>
                    <a:pt x="255" y="55"/>
                    <a:pt x="255" y="55"/>
                    <a:pt x="255" y="55"/>
                  </a:cubicBezTo>
                  <a:cubicBezTo>
                    <a:pt x="255" y="55"/>
                    <a:pt x="255" y="55"/>
                    <a:pt x="255" y="55"/>
                  </a:cubicBezTo>
                  <a:cubicBezTo>
                    <a:pt x="255" y="55"/>
                    <a:pt x="255" y="55"/>
                    <a:pt x="255" y="55"/>
                  </a:cubicBezTo>
                  <a:cubicBezTo>
                    <a:pt x="255" y="55"/>
                    <a:pt x="255" y="55"/>
                    <a:pt x="255" y="55"/>
                  </a:cubicBezTo>
                  <a:cubicBezTo>
                    <a:pt x="255" y="55"/>
                    <a:pt x="255" y="55"/>
                    <a:pt x="255" y="55"/>
                  </a:cubicBezTo>
                  <a:cubicBezTo>
                    <a:pt x="255" y="55"/>
                    <a:pt x="255" y="55"/>
                    <a:pt x="255" y="55"/>
                  </a:cubicBezTo>
                  <a:cubicBezTo>
                    <a:pt x="255" y="55"/>
                    <a:pt x="255" y="55"/>
                    <a:pt x="254" y="55"/>
                  </a:cubicBezTo>
                  <a:cubicBezTo>
                    <a:pt x="254" y="55"/>
                    <a:pt x="255" y="55"/>
                    <a:pt x="255" y="55"/>
                  </a:cubicBezTo>
                  <a:cubicBezTo>
                    <a:pt x="255" y="55"/>
                    <a:pt x="255" y="55"/>
                    <a:pt x="255" y="55"/>
                  </a:cubicBezTo>
                  <a:cubicBezTo>
                    <a:pt x="254" y="55"/>
                    <a:pt x="254" y="55"/>
                    <a:pt x="254" y="55"/>
                  </a:cubicBezTo>
                  <a:cubicBezTo>
                    <a:pt x="254" y="55"/>
                    <a:pt x="254" y="54"/>
                    <a:pt x="254" y="54"/>
                  </a:cubicBezTo>
                  <a:cubicBezTo>
                    <a:pt x="254" y="54"/>
                    <a:pt x="254" y="55"/>
                    <a:pt x="254" y="55"/>
                  </a:cubicBezTo>
                  <a:cubicBezTo>
                    <a:pt x="254" y="55"/>
                    <a:pt x="254" y="55"/>
                    <a:pt x="254" y="55"/>
                  </a:cubicBezTo>
                  <a:cubicBezTo>
                    <a:pt x="254" y="55"/>
                    <a:pt x="254" y="55"/>
                    <a:pt x="254" y="55"/>
                  </a:cubicBezTo>
                  <a:cubicBezTo>
                    <a:pt x="254" y="55"/>
                    <a:pt x="254" y="55"/>
                    <a:pt x="254" y="55"/>
                  </a:cubicBezTo>
                  <a:cubicBezTo>
                    <a:pt x="254" y="55"/>
                    <a:pt x="254" y="55"/>
                    <a:pt x="254" y="55"/>
                  </a:cubicBezTo>
                  <a:cubicBezTo>
                    <a:pt x="254" y="55"/>
                    <a:pt x="254" y="55"/>
                    <a:pt x="254" y="55"/>
                  </a:cubicBezTo>
                  <a:cubicBezTo>
                    <a:pt x="254" y="55"/>
                    <a:pt x="254" y="55"/>
                    <a:pt x="254" y="55"/>
                  </a:cubicBezTo>
                  <a:cubicBezTo>
                    <a:pt x="254" y="55"/>
                    <a:pt x="254" y="55"/>
                    <a:pt x="254" y="55"/>
                  </a:cubicBezTo>
                  <a:cubicBezTo>
                    <a:pt x="254" y="55"/>
                    <a:pt x="254" y="55"/>
                    <a:pt x="254" y="55"/>
                  </a:cubicBezTo>
                  <a:cubicBezTo>
                    <a:pt x="254" y="54"/>
                    <a:pt x="254" y="54"/>
                    <a:pt x="254" y="54"/>
                  </a:cubicBezTo>
                  <a:cubicBezTo>
                    <a:pt x="254" y="54"/>
                    <a:pt x="254" y="54"/>
                    <a:pt x="254" y="54"/>
                  </a:cubicBezTo>
                  <a:cubicBezTo>
                    <a:pt x="254" y="54"/>
                    <a:pt x="254" y="55"/>
                    <a:pt x="254" y="55"/>
                  </a:cubicBezTo>
                  <a:cubicBezTo>
                    <a:pt x="254" y="55"/>
                    <a:pt x="254" y="55"/>
                    <a:pt x="254" y="55"/>
                  </a:cubicBezTo>
                  <a:cubicBezTo>
                    <a:pt x="254" y="55"/>
                    <a:pt x="254" y="55"/>
                    <a:pt x="254" y="55"/>
                  </a:cubicBezTo>
                  <a:cubicBezTo>
                    <a:pt x="254" y="55"/>
                    <a:pt x="254" y="55"/>
                    <a:pt x="254" y="55"/>
                  </a:cubicBezTo>
                  <a:cubicBezTo>
                    <a:pt x="254" y="55"/>
                    <a:pt x="254" y="56"/>
                    <a:pt x="254" y="56"/>
                  </a:cubicBezTo>
                  <a:cubicBezTo>
                    <a:pt x="254" y="55"/>
                    <a:pt x="254" y="55"/>
                    <a:pt x="254" y="55"/>
                  </a:cubicBezTo>
                  <a:cubicBezTo>
                    <a:pt x="254" y="55"/>
                    <a:pt x="254" y="55"/>
                    <a:pt x="254" y="55"/>
                  </a:cubicBezTo>
                  <a:cubicBezTo>
                    <a:pt x="254" y="55"/>
                    <a:pt x="254" y="55"/>
                    <a:pt x="254" y="54"/>
                  </a:cubicBezTo>
                  <a:cubicBezTo>
                    <a:pt x="254" y="54"/>
                    <a:pt x="253" y="54"/>
                    <a:pt x="253" y="54"/>
                  </a:cubicBezTo>
                  <a:cubicBezTo>
                    <a:pt x="253" y="54"/>
                    <a:pt x="253" y="54"/>
                    <a:pt x="253" y="54"/>
                  </a:cubicBezTo>
                  <a:cubicBezTo>
                    <a:pt x="253" y="54"/>
                    <a:pt x="253" y="54"/>
                    <a:pt x="253" y="54"/>
                  </a:cubicBezTo>
                  <a:cubicBezTo>
                    <a:pt x="253" y="54"/>
                    <a:pt x="253" y="54"/>
                    <a:pt x="253" y="54"/>
                  </a:cubicBezTo>
                  <a:cubicBezTo>
                    <a:pt x="253" y="54"/>
                    <a:pt x="253" y="54"/>
                    <a:pt x="253" y="54"/>
                  </a:cubicBezTo>
                  <a:cubicBezTo>
                    <a:pt x="252" y="54"/>
                    <a:pt x="252" y="54"/>
                    <a:pt x="252" y="54"/>
                  </a:cubicBezTo>
                  <a:cubicBezTo>
                    <a:pt x="252" y="54"/>
                    <a:pt x="252" y="54"/>
                    <a:pt x="252" y="54"/>
                  </a:cubicBezTo>
                  <a:cubicBezTo>
                    <a:pt x="251" y="54"/>
                    <a:pt x="251" y="54"/>
                    <a:pt x="251" y="55"/>
                  </a:cubicBezTo>
                  <a:cubicBezTo>
                    <a:pt x="251" y="55"/>
                    <a:pt x="251" y="55"/>
                    <a:pt x="251" y="55"/>
                  </a:cubicBezTo>
                  <a:cubicBezTo>
                    <a:pt x="251" y="55"/>
                    <a:pt x="251" y="55"/>
                    <a:pt x="251" y="55"/>
                  </a:cubicBezTo>
                  <a:cubicBezTo>
                    <a:pt x="250" y="56"/>
                    <a:pt x="250" y="56"/>
                    <a:pt x="250" y="56"/>
                  </a:cubicBezTo>
                  <a:cubicBezTo>
                    <a:pt x="250" y="56"/>
                    <a:pt x="250" y="56"/>
                    <a:pt x="250" y="56"/>
                  </a:cubicBezTo>
                  <a:cubicBezTo>
                    <a:pt x="250" y="56"/>
                    <a:pt x="250" y="56"/>
                    <a:pt x="250" y="56"/>
                  </a:cubicBezTo>
                  <a:cubicBezTo>
                    <a:pt x="249" y="56"/>
                    <a:pt x="249" y="56"/>
                    <a:pt x="249" y="56"/>
                  </a:cubicBezTo>
                  <a:cubicBezTo>
                    <a:pt x="249" y="56"/>
                    <a:pt x="249" y="56"/>
                    <a:pt x="249" y="56"/>
                  </a:cubicBezTo>
                  <a:cubicBezTo>
                    <a:pt x="249" y="56"/>
                    <a:pt x="249" y="56"/>
                    <a:pt x="248" y="56"/>
                  </a:cubicBezTo>
                  <a:cubicBezTo>
                    <a:pt x="248" y="56"/>
                    <a:pt x="248" y="56"/>
                    <a:pt x="248" y="56"/>
                  </a:cubicBezTo>
                  <a:cubicBezTo>
                    <a:pt x="248" y="56"/>
                    <a:pt x="248" y="55"/>
                    <a:pt x="248" y="56"/>
                  </a:cubicBezTo>
                  <a:cubicBezTo>
                    <a:pt x="248" y="56"/>
                    <a:pt x="248" y="56"/>
                    <a:pt x="248" y="56"/>
                  </a:cubicBezTo>
                  <a:cubicBezTo>
                    <a:pt x="248" y="56"/>
                    <a:pt x="247" y="56"/>
                    <a:pt x="247" y="56"/>
                  </a:cubicBezTo>
                  <a:cubicBezTo>
                    <a:pt x="247" y="56"/>
                    <a:pt x="247" y="56"/>
                    <a:pt x="247" y="56"/>
                  </a:cubicBezTo>
                  <a:cubicBezTo>
                    <a:pt x="247" y="56"/>
                    <a:pt x="247" y="56"/>
                    <a:pt x="247" y="56"/>
                  </a:cubicBezTo>
                  <a:cubicBezTo>
                    <a:pt x="247" y="56"/>
                    <a:pt x="247" y="56"/>
                    <a:pt x="247" y="55"/>
                  </a:cubicBezTo>
                  <a:cubicBezTo>
                    <a:pt x="247" y="55"/>
                    <a:pt x="247" y="55"/>
                    <a:pt x="247" y="55"/>
                  </a:cubicBezTo>
                  <a:cubicBezTo>
                    <a:pt x="247" y="55"/>
                    <a:pt x="247" y="55"/>
                    <a:pt x="247" y="55"/>
                  </a:cubicBezTo>
                  <a:cubicBezTo>
                    <a:pt x="247" y="55"/>
                    <a:pt x="246" y="55"/>
                    <a:pt x="246" y="55"/>
                  </a:cubicBezTo>
                  <a:cubicBezTo>
                    <a:pt x="246" y="55"/>
                    <a:pt x="246" y="55"/>
                    <a:pt x="246" y="55"/>
                  </a:cubicBezTo>
                  <a:cubicBezTo>
                    <a:pt x="245" y="55"/>
                    <a:pt x="245" y="55"/>
                    <a:pt x="245" y="56"/>
                  </a:cubicBezTo>
                  <a:cubicBezTo>
                    <a:pt x="245" y="56"/>
                    <a:pt x="245" y="56"/>
                    <a:pt x="245" y="56"/>
                  </a:cubicBezTo>
                  <a:cubicBezTo>
                    <a:pt x="245" y="56"/>
                    <a:pt x="245" y="56"/>
                    <a:pt x="246" y="56"/>
                  </a:cubicBezTo>
                  <a:cubicBezTo>
                    <a:pt x="246" y="56"/>
                    <a:pt x="246" y="56"/>
                    <a:pt x="245" y="56"/>
                  </a:cubicBezTo>
                  <a:cubicBezTo>
                    <a:pt x="245" y="56"/>
                    <a:pt x="245" y="56"/>
                    <a:pt x="245" y="56"/>
                  </a:cubicBezTo>
                  <a:cubicBezTo>
                    <a:pt x="245" y="56"/>
                    <a:pt x="245" y="56"/>
                    <a:pt x="245" y="56"/>
                  </a:cubicBezTo>
                  <a:cubicBezTo>
                    <a:pt x="245" y="56"/>
                    <a:pt x="245" y="56"/>
                    <a:pt x="245" y="56"/>
                  </a:cubicBezTo>
                  <a:cubicBezTo>
                    <a:pt x="245" y="56"/>
                    <a:pt x="245" y="56"/>
                    <a:pt x="245" y="56"/>
                  </a:cubicBezTo>
                  <a:cubicBezTo>
                    <a:pt x="245" y="56"/>
                    <a:pt x="244" y="56"/>
                    <a:pt x="244" y="56"/>
                  </a:cubicBezTo>
                  <a:cubicBezTo>
                    <a:pt x="244" y="56"/>
                    <a:pt x="244" y="56"/>
                    <a:pt x="244" y="56"/>
                  </a:cubicBezTo>
                  <a:cubicBezTo>
                    <a:pt x="244" y="56"/>
                    <a:pt x="244" y="56"/>
                    <a:pt x="244" y="56"/>
                  </a:cubicBezTo>
                  <a:cubicBezTo>
                    <a:pt x="244" y="56"/>
                    <a:pt x="245" y="56"/>
                    <a:pt x="245" y="56"/>
                  </a:cubicBezTo>
                  <a:cubicBezTo>
                    <a:pt x="245" y="56"/>
                    <a:pt x="245" y="56"/>
                    <a:pt x="245" y="56"/>
                  </a:cubicBezTo>
                  <a:cubicBezTo>
                    <a:pt x="244" y="56"/>
                    <a:pt x="244" y="56"/>
                    <a:pt x="244" y="57"/>
                  </a:cubicBezTo>
                  <a:cubicBezTo>
                    <a:pt x="244" y="57"/>
                    <a:pt x="244" y="57"/>
                    <a:pt x="245" y="57"/>
                  </a:cubicBezTo>
                  <a:cubicBezTo>
                    <a:pt x="245" y="57"/>
                    <a:pt x="245" y="57"/>
                    <a:pt x="245" y="57"/>
                  </a:cubicBezTo>
                  <a:cubicBezTo>
                    <a:pt x="244" y="57"/>
                    <a:pt x="244" y="57"/>
                    <a:pt x="244" y="57"/>
                  </a:cubicBezTo>
                  <a:cubicBezTo>
                    <a:pt x="244" y="57"/>
                    <a:pt x="244" y="57"/>
                    <a:pt x="244" y="57"/>
                  </a:cubicBezTo>
                  <a:cubicBezTo>
                    <a:pt x="244" y="57"/>
                    <a:pt x="244" y="57"/>
                    <a:pt x="244" y="57"/>
                  </a:cubicBezTo>
                  <a:cubicBezTo>
                    <a:pt x="244" y="57"/>
                    <a:pt x="244" y="57"/>
                    <a:pt x="244" y="57"/>
                  </a:cubicBezTo>
                  <a:cubicBezTo>
                    <a:pt x="244" y="57"/>
                    <a:pt x="244" y="57"/>
                    <a:pt x="244" y="57"/>
                  </a:cubicBezTo>
                  <a:cubicBezTo>
                    <a:pt x="245" y="57"/>
                    <a:pt x="245" y="57"/>
                    <a:pt x="245" y="57"/>
                  </a:cubicBezTo>
                  <a:cubicBezTo>
                    <a:pt x="245" y="57"/>
                    <a:pt x="245" y="57"/>
                    <a:pt x="245" y="57"/>
                  </a:cubicBezTo>
                  <a:cubicBezTo>
                    <a:pt x="245" y="57"/>
                    <a:pt x="245" y="57"/>
                    <a:pt x="245" y="57"/>
                  </a:cubicBezTo>
                  <a:cubicBezTo>
                    <a:pt x="245" y="57"/>
                    <a:pt x="245" y="57"/>
                    <a:pt x="245" y="57"/>
                  </a:cubicBezTo>
                  <a:cubicBezTo>
                    <a:pt x="245" y="57"/>
                    <a:pt x="245" y="57"/>
                    <a:pt x="245" y="57"/>
                  </a:cubicBezTo>
                  <a:cubicBezTo>
                    <a:pt x="245" y="57"/>
                    <a:pt x="245" y="57"/>
                    <a:pt x="245" y="57"/>
                  </a:cubicBezTo>
                  <a:cubicBezTo>
                    <a:pt x="245" y="57"/>
                    <a:pt x="245" y="57"/>
                    <a:pt x="245" y="57"/>
                  </a:cubicBezTo>
                  <a:cubicBezTo>
                    <a:pt x="246" y="57"/>
                    <a:pt x="246" y="57"/>
                    <a:pt x="246" y="57"/>
                  </a:cubicBezTo>
                  <a:cubicBezTo>
                    <a:pt x="246" y="57"/>
                    <a:pt x="246" y="57"/>
                    <a:pt x="246" y="57"/>
                  </a:cubicBezTo>
                  <a:cubicBezTo>
                    <a:pt x="246" y="57"/>
                    <a:pt x="247" y="57"/>
                    <a:pt x="247" y="57"/>
                  </a:cubicBezTo>
                  <a:cubicBezTo>
                    <a:pt x="247" y="57"/>
                    <a:pt x="247" y="57"/>
                    <a:pt x="247" y="57"/>
                  </a:cubicBezTo>
                  <a:cubicBezTo>
                    <a:pt x="247" y="57"/>
                    <a:pt x="247" y="57"/>
                    <a:pt x="247" y="57"/>
                  </a:cubicBezTo>
                  <a:cubicBezTo>
                    <a:pt x="247" y="57"/>
                    <a:pt x="247" y="57"/>
                    <a:pt x="247" y="57"/>
                  </a:cubicBezTo>
                  <a:cubicBezTo>
                    <a:pt x="247" y="57"/>
                    <a:pt x="247" y="57"/>
                    <a:pt x="247" y="58"/>
                  </a:cubicBezTo>
                  <a:cubicBezTo>
                    <a:pt x="247" y="58"/>
                    <a:pt x="247" y="58"/>
                    <a:pt x="247" y="58"/>
                  </a:cubicBezTo>
                  <a:cubicBezTo>
                    <a:pt x="248" y="58"/>
                    <a:pt x="248" y="58"/>
                    <a:pt x="248" y="58"/>
                  </a:cubicBezTo>
                  <a:cubicBezTo>
                    <a:pt x="248" y="58"/>
                    <a:pt x="248" y="59"/>
                    <a:pt x="248" y="59"/>
                  </a:cubicBezTo>
                  <a:cubicBezTo>
                    <a:pt x="248" y="59"/>
                    <a:pt x="248" y="59"/>
                    <a:pt x="249" y="59"/>
                  </a:cubicBezTo>
                  <a:cubicBezTo>
                    <a:pt x="249" y="59"/>
                    <a:pt x="249" y="59"/>
                    <a:pt x="249" y="59"/>
                  </a:cubicBezTo>
                  <a:cubicBezTo>
                    <a:pt x="249" y="59"/>
                    <a:pt x="249" y="59"/>
                    <a:pt x="249" y="59"/>
                  </a:cubicBezTo>
                  <a:cubicBezTo>
                    <a:pt x="248" y="59"/>
                    <a:pt x="248" y="59"/>
                    <a:pt x="248" y="59"/>
                  </a:cubicBezTo>
                  <a:cubicBezTo>
                    <a:pt x="248" y="59"/>
                    <a:pt x="248" y="59"/>
                    <a:pt x="248" y="59"/>
                  </a:cubicBezTo>
                  <a:cubicBezTo>
                    <a:pt x="249" y="59"/>
                    <a:pt x="249" y="59"/>
                    <a:pt x="249" y="60"/>
                  </a:cubicBezTo>
                  <a:cubicBezTo>
                    <a:pt x="249" y="60"/>
                    <a:pt x="249" y="60"/>
                    <a:pt x="249" y="60"/>
                  </a:cubicBezTo>
                  <a:cubicBezTo>
                    <a:pt x="249" y="60"/>
                    <a:pt x="249" y="60"/>
                    <a:pt x="249" y="60"/>
                  </a:cubicBezTo>
                  <a:cubicBezTo>
                    <a:pt x="249" y="60"/>
                    <a:pt x="249" y="60"/>
                    <a:pt x="249" y="60"/>
                  </a:cubicBezTo>
                  <a:cubicBezTo>
                    <a:pt x="249" y="60"/>
                    <a:pt x="249" y="60"/>
                    <a:pt x="249" y="60"/>
                  </a:cubicBezTo>
                  <a:cubicBezTo>
                    <a:pt x="249" y="60"/>
                    <a:pt x="249" y="60"/>
                    <a:pt x="249" y="60"/>
                  </a:cubicBezTo>
                  <a:cubicBezTo>
                    <a:pt x="249" y="60"/>
                    <a:pt x="249" y="60"/>
                    <a:pt x="250" y="60"/>
                  </a:cubicBezTo>
                  <a:cubicBezTo>
                    <a:pt x="250" y="59"/>
                    <a:pt x="250" y="59"/>
                    <a:pt x="250" y="59"/>
                  </a:cubicBezTo>
                  <a:cubicBezTo>
                    <a:pt x="250" y="60"/>
                    <a:pt x="250" y="60"/>
                    <a:pt x="250" y="60"/>
                  </a:cubicBezTo>
                  <a:cubicBezTo>
                    <a:pt x="250" y="60"/>
                    <a:pt x="250" y="60"/>
                    <a:pt x="250" y="60"/>
                  </a:cubicBezTo>
                  <a:cubicBezTo>
                    <a:pt x="250" y="60"/>
                    <a:pt x="250" y="60"/>
                    <a:pt x="250" y="60"/>
                  </a:cubicBezTo>
                  <a:cubicBezTo>
                    <a:pt x="250" y="60"/>
                    <a:pt x="250" y="60"/>
                    <a:pt x="250" y="60"/>
                  </a:cubicBezTo>
                  <a:cubicBezTo>
                    <a:pt x="250" y="60"/>
                    <a:pt x="250" y="60"/>
                    <a:pt x="250" y="60"/>
                  </a:cubicBezTo>
                  <a:cubicBezTo>
                    <a:pt x="250" y="60"/>
                    <a:pt x="250" y="60"/>
                    <a:pt x="250" y="60"/>
                  </a:cubicBezTo>
                  <a:cubicBezTo>
                    <a:pt x="250" y="60"/>
                    <a:pt x="250" y="61"/>
                    <a:pt x="250" y="61"/>
                  </a:cubicBezTo>
                  <a:cubicBezTo>
                    <a:pt x="250" y="61"/>
                    <a:pt x="250" y="61"/>
                    <a:pt x="250" y="61"/>
                  </a:cubicBezTo>
                  <a:cubicBezTo>
                    <a:pt x="250" y="61"/>
                    <a:pt x="250" y="61"/>
                    <a:pt x="250" y="61"/>
                  </a:cubicBezTo>
                  <a:cubicBezTo>
                    <a:pt x="250" y="61"/>
                    <a:pt x="250" y="61"/>
                    <a:pt x="250" y="61"/>
                  </a:cubicBezTo>
                  <a:cubicBezTo>
                    <a:pt x="250" y="61"/>
                    <a:pt x="250" y="61"/>
                    <a:pt x="250" y="61"/>
                  </a:cubicBezTo>
                  <a:cubicBezTo>
                    <a:pt x="251" y="61"/>
                    <a:pt x="251" y="61"/>
                    <a:pt x="251" y="62"/>
                  </a:cubicBezTo>
                  <a:cubicBezTo>
                    <a:pt x="251" y="62"/>
                    <a:pt x="251" y="62"/>
                    <a:pt x="250" y="62"/>
                  </a:cubicBezTo>
                  <a:cubicBezTo>
                    <a:pt x="250" y="62"/>
                    <a:pt x="250" y="62"/>
                    <a:pt x="250" y="62"/>
                  </a:cubicBezTo>
                  <a:cubicBezTo>
                    <a:pt x="250" y="62"/>
                    <a:pt x="250" y="62"/>
                    <a:pt x="250" y="62"/>
                  </a:cubicBezTo>
                  <a:cubicBezTo>
                    <a:pt x="250" y="62"/>
                    <a:pt x="250" y="62"/>
                    <a:pt x="250" y="62"/>
                  </a:cubicBezTo>
                  <a:cubicBezTo>
                    <a:pt x="250" y="62"/>
                    <a:pt x="250" y="62"/>
                    <a:pt x="250" y="62"/>
                  </a:cubicBezTo>
                  <a:cubicBezTo>
                    <a:pt x="250" y="62"/>
                    <a:pt x="250" y="62"/>
                    <a:pt x="250" y="62"/>
                  </a:cubicBezTo>
                  <a:cubicBezTo>
                    <a:pt x="250" y="62"/>
                    <a:pt x="249" y="62"/>
                    <a:pt x="249" y="62"/>
                  </a:cubicBezTo>
                  <a:cubicBezTo>
                    <a:pt x="249" y="62"/>
                    <a:pt x="249" y="62"/>
                    <a:pt x="249" y="62"/>
                  </a:cubicBezTo>
                  <a:cubicBezTo>
                    <a:pt x="249" y="63"/>
                    <a:pt x="250" y="63"/>
                    <a:pt x="250" y="63"/>
                  </a:cubicBezTo>
                  <a:cubicBezTo>
                    <a:pt x="250" y="63"/>
                    <a:pt x="250" y="63"/>
                    <a:pt x="250" y="63"/>
                  </a:cubicBezTo>
                  <a:cubicBezTo>
                    <a:pt x="250" y="63"/>
                    <a:pt x="250" y="63"/>
                    <a:pt x="250" y="63"/>
                  </a:cubicBezTo>
                  <a:cubicBezTo>
                    <a:pt x="250" y="64"/>
                    <a:pt x="250" y="64"/>
                    <a:pt x="250" y="64"/>
                  </a:cubicBezTo>
                  <a:cubicBezTo>
                    <a:pt x="250" y="64"/>
                    <a:pt x="250" y="64"/>
                    <a:pt x="250" y="64"/>
                  </a:cubicBezTo>
                  <a:cubicBezTo>
                    <a:pt x="250" y="64"/>
                    <a:pt x="250" y="64"/>
                    <a:pt x="250" y="64"/>
                  </a:cubicBezTo>
                  <a:cubicBezTo>
                    <a:pt x="250" y="64"/>
                    <a:pt x="250" y="64"/>
                    <a:pt x="250" y="64"/>
                  </a:cubicBezTo>
                  <a:cubicBezTo>
                    <a:pt x="250" y="64"/>
                    <a:pt x="250" y="64"/>
                    <a:pt x="250" y="64"/>
                  </a:cubicBezTo>
                  <a:cubicBezTo>
                    <a:pt x="250" y="64"/>
                    <a:pt x="250" y="64"/>
                    <a:pt x="250" y="64"/>
                  </a:cubicBezTo>
                  <a:cubicBezTo>
                    <a:pt x="250" y="64"/>
                    <a:pt x="250" y="64"/>
                    <a:pt x="250" y="65"/>
                  </a:cubicBezTo>
                  <a:cubicBezTo>
                    <a:pt x="250" y="65"/>
                    <a:pt x="250" y="65"/>
                    <a:pt x="250" y="65"/>
                  </a:cubicBezTo>
                  <a:cubicBezTo>
                    <a:pt x="250" y="65"/>
                    <a:pt x="250" y="65"/>
                    <a:pt x="251" y="65"/>
                  </a:cubicBezTo>
                  <a:cubicBezTo>
                    <a:pt x="251" y="65"/>
                    <a:pt x="251" y="65"/>
                    <a:pt x="251" y="65"/>
                  </a:cubicBezTo>
                  <a:cubicBezTo>
                    <a:pt x="251" y="65"/>
                    <a:pt x="251" y="65"/>
                    <a:pt x="251" y="65"/>
                  </a:cubicBezTo>
                  <a:cubicBezTo>
                    <a:pt x="251" y="65"/>
                    <a:pt x="251" y="65"/>
                    <a:pt x="251" y="65"/>
                  </a:cubicBezTo>
                  <a:cubicBezTo>
                    <a:pt x="251" y="65"/>
                    <a:pt x="251" y="65"/>
                    <a:pt x="252" y="65"/>
                  </a:cubicBezTo>
                  <a:cubicBezTo>
                    <a:pt x="252" y="65"/>
                    <a:pt x="252" y="65"/>
                    <a:pt x="252" y="65"/>
                  </a:cubicBezTo>
                  <a:cubicBezTo>
                    <a:pt x="252" y="65"/>
                    <a:pt x="252" y="65"/>
                    <a:pt x="252" y="65"/>
                  </a:cubicBezTo>
                  <a:cubicBezTo>
                    <a:pt x="252" y="65"/>
                    <a:pt x="252" y="65"/>
                    <a:pt x="252" y="65"/>
                  </a:cubicBezTo>
                  <a:cubicBezTo>
                    <a:pt x="253" y="65"/>
                    <a:pt x="253" y="65"/>
                    <a:pt x="253" y="65"/>
                  </a:cubicBezTo>
                  <a:cubicBezTo>
                    <a:pt x="253" y="65"/>
                    <a:pt x="253" y="65"/>
                    <a:pt x="253" y="65"/>
                  </a:cubicBezTo>
                  <a:cubicBezTo>
                    <a:pt x="253" y="65"/>
                    <a:pt x="253" y="65"/>
                    <a:pt x="253" y="64"/>
                  </a:cubicBezTo>
                  <a:cubicBezTo>
                    <a:pt x="253" y="64"/>
                    <a:pt x="253" y="64"/>
                    <a:pt x="253" y="64"/>
                  </a:cubicBezTo>
                  <a:cubicBezTo>
                    <a:pt x="253" y="64"/>
                    <a:pt x="253" y="64"/>
                    <a:pt x="253" y="64"/>
                  </a:cubicBezTo>
                  <a:cubicBezTo>
                    <a:pt x="254" y="64"/>
                    <a:pt x="254" y="64"/>
                    <a:pt x="254" y="64"/>
                  </a:cubicBezTo>
                  <a:cubicBezTo>
                    <a:pt x="254" y="64"/>
                    <a:pt x="254" y="64"/>
                    <a:pt x="254" y="64"/>
                  </a:cubicBezTo>
                  <a:cubicBezTo>
                    <a:pt x="254" y="64"/>
                    <a:pt x="254" y="64"/>
                    <a:pt x="254" y="64"/>
                  </a:cubicBezTo>
                  <a:cubicBezTo>
                    <a:pt x="254" y="64"/>
                    <a:pt x="254" y="64"/>
                    <a:pt x="254" y="64"/>
                  </a:cubicBezTo>
                  <a:cubicBezTo>
                    <a:pt x="253" y="64"/>
                    <a:pt x="253" y="64"/>
                    <a:pt x="253" y="64"/>
                  </a:cubicBezTo>
                  <a:cubicBezTo>
                    <a:pt x="253" y="64"/>
                    <a:pt x="253" y="64"/>
                    <a:pt x="253" y="63"/>
                  </a:cubicBezTo>
                  <a:cubicBezTo>
                    <a:pt x="253" y="64"/>
                    <a:pt x="253" y="64"/>
                    <a:pt x="254" y="64"/>
                  </a:cubicBezTo>
                  <a:cubicBezTo>
                    <a:pt x="254" y="64"/>
                    <a:pt x="254" y="64"/>
                    <a:pt x="254" y="64"/>
                  </a:cubicBezTo>
                  <a:cubicBezTo>
                    <a:pt x="254" y="64"/>
                    <a:pt x="254" y="64"/>
                    <a:pt x="254" y="64"/>
                  </a:cubicBezTo>
                  <a:cubicBezTo>
                    <a:pt x="254" y="64"/>
                    <a:pt x="254" y="64"/>
                    <a:pt x="254" y="64"/>
                  </a:cubicBezTo>
                  <a:cubicBezTo>
                    <a:pt x="254" y="64"/>
                    <a:pt x="254" y="64"/>
                    <a:pt x="254" y="64"/>
                  </a:cubicBezTo>
                  <a:cubicBezTo>
                    <a:pt x="254" y="64"/>
                    <a:pt x="254" y="63"/>
                    <a:pt x="254" y="63"/>
                  </a:cubicBezTo>
                  <a:cubicBezTo>
                    <a:pt x="254" y="63"/>
                    <a:pt x="254" y="63"/>
                    <a:pt x="254" y="63"/>
                  </a:cubicBezTo>
                  <a:cubicBezTo>
                    <a:pt x="254" y="63"/>
                    <a:pt x="254" y="63"/>
                    <a:pt x="254" y="63"/>
                  </a:cubicBezTo>
                  <a:cubicBezTo>
                    <a:pt x="254" y="63"/>
                    <a:pt x="254" y="63"/>
                    <a:pt x="254" y="63"/>
                  </a:cubicBezTo>
                  <a:cubicBezTo>
                    <a:pt x="254" y="63"/>
                    <a:pt x="254" y="63"/>
                    <a:pt x="254" y="63"/>
                  </a:cubicBezTo>
                  <a:cubicBezTo>
                    <a:pt x="254" y="63"/>
                    <a:pt x="254" y="63"/>
                    <a:pt x="254" y="62"/>
                  </a:cubicBezTo>
                  <a:cubicBezTo>
                    <a:pt x="254" y="62"/>
                    <a:pt x="254" y="62"/>
                    <a:pt x="254" y="62"/>
                  </a:cubicBezTo>
                  <a:cubicBezTo>
                    <a:pt x="254" y="62"/>
                    <a:pt x="254" y="62"/>
                    <a:pt x="254" y="62"/>
                  </a:cubicBezTo>
                  <a:cubicBezTo>
                    <a:pt x="254" y="62"/>
                    <a:pt x="253" y="62"/>
                    <a:pt x="253" y="62"/>
                  </a:cubicBezTo>
                  <a:cubicBezTo>
                    <a:pt x="253" y="62"/>
                    <a:pt x="253" y="62"/>
                    <a:pt x="254" y="62"/>
                  </a:cubicBezTo>
                  <a:cubicBezTo>
                    <a:pt x="254" y="62"/>
                    <a:pt x="254" y="62"/>
                    <a:pt x="254" y="62"/>
                  </a:cubicBezTo>
                  <a:cubicBezTo>
                    <a:pt x="254" y="62"/>
                    <a:pt x="254" y="62"/>
                    <a:pt x="254" y="62"/>
                  </a:cubicBezTo>
                  <a:cubicBezTo>
                    <a:pt x="254" y="62"/>
                    <a:pt x="254" y="62"/>
                    <a:pt x="254" y="61"/>
                  </a:cubicBezTo>
                  <a:cubicBezTo>
                    <a:pt x="254" y="62"/>
                    <a:pt x="254" y="62"/>
                    <a:pt x="254" y="62"/>
                  </a:cubicBezTo>
                  <a:cubicBezTo>
                    <a:pt x="254" y="62"/>
                    <a:pt x="254" y="62"/>
                    <a:pt x="254" y="62"/>
                  </a:cubicBezTo>
                  <a:cubicBezTo>
                    <a:pt x="254" y="62"/>
                    <a:pt x="254" y="62"/>
                    <a:pt x="254" y="62"/>
                  </a:cubicBezTo>
                  <a:cubicBezTo>
                    <a:pt x="254" y="62"/>
                    <a:pt x="254" y="62"/>
                    <a:pt x="254" y="62"/>
                  </a:cubicBezTo>
                  <a:cubicBezTo>
                    <a:pt x="254" y="62"/>
                    <a:pt x="254" y="62"/>
                    <a:pt x="255" y="62"/>
                  </a:cubicBezTo>
                  <a:cubicBezTo>
                    <a:pt x="255" y="62"/>
                    <a:pt x="255" y="62"/>
                    <a:pt x="255" y="62"/>
                  </a:cubicBezTo>
                  <a:cubicBezTo>
                    <a:pt x="255" y="62"/>
                    <a:pt x="255" y="62"/>
                    <a:pt x="255" y="61"/>
                  </a:cubicBezTo>
                  <a:cubicBezTo>
                    <a:pt x="255" y="61"/>
                    <a:pt x="255" y="61"/>
                    <a:pt x="255" y="61"/>
                  </a:cubicBezTo>
                  <a:cubicBezTo>
                    <a:pt x="255" y="61"/>
                    <a:pt x="255" y="61"/>
                    <a:pt x="255" y="61"/>
                  </a:cubicBezTo>
                  <a:cubicBezTo>
                    <a:pt x="255" y="61"/>
                    <a:pt x="255" y="61"/>
                    <a:pt x="254" y="61"/>
                  </a:cubicBezTo>
                  <a:cubicBezTo>
                    <a:pt x="254" y="61"/>
                    <a:pt x="254" y="61"/>
                    <a:pt x="254" y="61"/>
                  </a:cubicBezTo>
                  <a:cubicBezTo>
                    <a:pt x="254" y="61"/>
                    <a:pt x="254" y="61"/>
                    <a:pt x="254" y="60"/>
                  </a:cubicBezTo>
                  <a:cubicBezTo>
                    <a:pt x="254" y="60"/>
                    <a:pt x="254" y="60"/>
                    <a:pt x="254" y="60"/>
                  </a:cubicBezTo>
                  <a:cubicBezTo>
                    <a:pt x="254" y="60"/>
                    <a:pt x="254" y="60"/>
                    <a:pt x="254" y="60"/>
                  </a:cubicBezTo>
                  <a:cubicBezTo>
                    <a:pt x="254" y="60"/>
                    <a:pt x="254" y="60"/>
                    <a:pt x="254" y="60"/>
                  </a:cubicBezTo>
                  <a:cubicBezTo>
                    <a:pt x="254" y="60"/>
                    <a:pt x="254" y="60"/>
                    <a:pt x="254" y="60"/>
                  </a:cubicBezTo>
                  <a:cubicBezTo>
                    <a:pt x="254" y="60"/>
                    <a:pt x="254" y="61"/>
                    <a:pt x="254" y="61"/>
                  </a:cubicBezTo>
                  <a:cubicBezTo>
                    <a:pt x="254" y="61"/>
                    <a:pt x="255" y="61"/>
                    <a:pt x="255" y="61"/>
                  </a:cubicBezTo>
                  <a:cubicBezTo>
                    <a:pt x="255" y="60"/>
                    <a:pt x="254" y="60"/>
                    <a:pt x="254" y="60"/>
                  </a:cubicBezTo>
                  <a:cubicBezTo>
                    <a:pt x="254" y="60"/>
                    <a:pt x="255" y="60"/>
                    <a:pt x="255" y="60"/>
                  </a:cubicBezTo>
                  <a:cubicBezTo>
                    <a:pt x="255" y="60"/>
                    <a:pt x="255" y="60"/>
                    <a:pt x="255" y="60"/>
                  </a:cubicBezTo>
                  <a:cubicBezTo>
                    <a:pt x="255" y="60"/>
                    <a:pt x="255" y="60"/>
                    <a:pt x="255" y="60"/>
                  </a:cubicBezTo>
                  <a:cubicBezTo>
                    <a:pt x="255" y="60"/>
                    <a:pt x="255" y="60"/>
                    <a:pt x="255" y="61"/>
                  </a:cubicBezTo>
                  <a:cubicBezTo>
                    <a:pt x="255" y="61"/>
                    <a:pt x="255" y="61"/>
                    <a:pt x="255" y="61"/>
                  </a:cubicBezTo>
                  <a:cubicBezTo>
                    <a:pt x="255" y="61"/>
                    <a:pt x="255" y="60"/>
                    <a:pt x="255" y="60"/>
                  </a:cubicBezTo>
                  <a:cubicBezTo>
                    <a:pt x="255" y="60"/>
                    <a:pt x="256" y="60"/>
                    <a:pt x="256" y="60"/>
                  </a:cubicBezTo>
                  <a:cubicBezTo>
                    <a:pt x="256" y="60"/>
                    <a:pt x="256" y="60"/>
                    <a:pt x="256" y="60"/>
                  </a:cubicBezTo>
                  <a:cubicBezTo>
                    <a:pt x="256" y="60"/>
                    <a:pt x="256" y="60"/>
                    <a:pt x="256" y="60"/>
                  </a:cubicBezTo>
                  <a:cubicBezTo>
                    <a:pt x="256" y="60"/>
                    <a:pt x="255" y="59"/>
                    <a:pt x="256" y="59"/>
                  </a:cubicBezTo>
                  <a:cubicBezTo>
                    <a:pt x="256" y="59"/>
                    <a:pt x="256" y="59"/>
                    <a:pt x="256" y="59"/>
                  </a:cubicBezTo>
                  <a:cubicBezTo>
                    <a:pt x="256" y="59"/>
                    <a:pt x="256" y="59"/>
                    <a:pt x="256" y="59"/>
                  </a:cubicBezTo>
                  <a:cubicBezTo>
                    <a:pt x="256" y="59"/>
                    <a:pt x="256" y="59"/>
                    <a:pt x="256" y="59"/>
                  </a:cubicBezTo>
                  <a:cubicBezTo>
                    <a:pt x="256" y="59"/>
                    <a:pt x="256" y="58"/>
                    <a:pt x="256" y="58"/>
                  </a:cubicBezTo>
                  <a:cubicBezTo>
                    <a:pt x="256" y="58"/>
                    <a:pt x="256" y="58"/>
                    <a:pt x="256" y="58"/>
                  </a:cubicBezTo>
                  <a:cubicBezTo>
                    <a:pt x="256" y="58"/>
                    <a:pt x="256" y="58"/>
                    <a:pt x="256" y="58"/>
                  </a:cubicBezTo>
                  <a:cubicBezTo>
                    <a:pt x="256" y="58"/>
                    <a:pt x="256" y="58"/>
                    <a:pt x="256" y="58"/>
                  </a:cubicBezTo>
                  <a:cubicBezTo>
                    <a:pt x="256" y="58"/>
                    <a:pt x="257" y="58"/>
                    <a:pt x="257" y="58"/>
                  </a:cubicBezTo>
                  <a:cubicBezTo>
                    <a:pt x="257" y="58"/>
                    <a:pt x="257" y="58"/>
                    <a:pt x="257" y="58"/>
                  </a:cubicBezTo>
                  <a:cubicBezTo>
                    <a:pt x="257" y="58"/>
                    <a:pt x="257" y="58"/>
                    <a:pt x="257" y="58"/>
                  </a:cubicBezTo>
                  <a:cubicBezTo>
                    <a:pt x="257" y="57"/>
                    <a:pt x="257" y="57"/>
                    <a:pt x="257" y="57"/>
                  </a:cubicBezTo>
                  <a:cubicBezTo>
                    <a:pt x="257" y="57"/>
                    <a:pt x="257" y="57"/>
                    <a:pt x="257" y="57"/>
                  </a:cubicBezTo>
                  <a:cubicBezTo>
                    <a:pt x="257" y="57"/>
                    <a:pt x="257" y="58"/>
                    <a:pt x="257" y="58"/>
                  </a:cubicBezTo>
                  <a:cubicBezTo>
                    <a:pt x="257" y="58"/>
                    <a:pt x="257" y="58"/>
                    <a:pt x="257" y="58"/>
                  </a:cubicBezTo>
                  <a:cubicBezTo>
                    <a:pt x="257" y="58"/>
                    <a:pt x="257" y="58"/>
                    <a:pt x="257" y="58"/>
                  </a:cubicBezTo>
                  <a:cubicBezTo>
                    <a:pt x="257" y="58"/>
                    <a:pt x="257" y="58"/>
                    <a:pt x="257" y="58"/>
                  </a:cubicBezTo>
                  <a:cubicBezTo>
                    <a:pt x="257" y="58"/>
                    <a:pt x="257" y="58"/>
                    <a:pt x="257" y="58"/>
                  </a:cubicBezTo>
                  <a:cubicBezTo>
                    <a:pt x="257" y="58"/>
                    <a:pt x="257" y="58"/>
                    <a:pt x="257" y="58"/>
                  </a:cubicBezTo>
                  <a:cubicBezTo>
                    <a:pt x="257" y="58"/>
                    <a:pt x="257" y="58"/>
                    <a:pt x="257" y="58"/>
                  </a:cubicBezTo>
                  <a:cubicBezTo>
                    <a:pt x="257" y="58"/>
                    <a:pt x="257" y="58"/>
                    <a:pt x="257" y="58"/>
                  </a:cubicBezTo>
                  <a:cubicBezTo>
                    <a:pt x="257" y="58"/>
                    <a:pt x="257" y="58"/>
                    <a:pt x="257" y="58"/>
                  </a:cubicBezTo>
                  <a:cubicBezTo>
                    <a:pt x="257" y="58"/>
                    <a:pt x="257" y="58"/>
                    <a:pt x="257" y="58"/>
                  </a:cubicBezTo>
                  <a:cubicBezTo>
                    <a:pt x="257" y="58"/>
                    <a:pt x="256" y="58"/>
                    <a:pt x="256" y="58"/>
                  </a:cubicBezTo>
                  <a:cubicBezTo>
                    <a:pt x="256" y="59"/>
                    <a:pt x="256" y="59"/>
                    <a:pt x="256" y="59"/>
                  </a:cubicBezTo>
                  <a:cubicBezTo>
                    <a:pt x="256" y="59"/>
                    <a:pt x="256" y="59"/>
                    <a:pt x="256" y="59"/>
                  </a:cubicBezTo>
                  <a:cubicBezTo>
                    <a:pt x="256" y="59"/>
                    <a:pt x="256" y="59"/>
                    <a:pt x="256" y="59"/>
                  </a:cubicBezTo>
                  <a:cubicBezTo>
                    <a:pt x="256" y="59"/>
                    <a:pt x="256" y="59"/>
                    <a:pt x="256" y="59"/>
                  </a:cubicBezTo>
                  <a:cubicBezTo>
                    <a:pt x="256" y="59"/>
                    <a:pt x="256" y="59"/>
                    <a:pt x="256" y="59"/>
                  </a:cubicBezTo>
                  <a:cubicBezTo>
                    <a:pt x="256" y="59"/>
                    <a:pt x="256" y="59"/>
                    <a:pt x="256" y="59"/>
                  </a:cubicBezTo>
                  <a:cubicBezTo>
                    <a:pt x="256" y="60"/>
                    <a:pt x="256" y="60"/>
                    <a:pt x="256" y="60"/>
                  </a:cubicBezTo>
                  <a:cubicBezTo>
                    <a:pt x="256" y="60"/>
                    <a:pt x="256" y="60"/>
                    <a:pt x="256" y="60"/>
                  </a:cubicBezTo>
                  <a:cubicBezTo>
                    <a:pt x="256" y="60"/>
                    <a:pt x="256" y="60"/>
                    <a:pt x="256" y="60"/>
                  </a:cubicBezTo>
                  <a:cubicBezTo>
                    <a:pt x="256" y="60"/>
                    <a:pt x="256" y="61"/>
                    <a:pt x="256" y="61"/>
                  </a:cubicBezTo>
                  <a:cubicBezTo>
                    <a:pt x="256" y="61"/>
                    <a:pt x="256" y="61"/>
                    <a:pt x="256" y="61"/>
                  </a:cubicBezTo>
                  <a:cubicBezTo>
                    <a:pt x="255" y="61"/>
                    <a:pt x="255" y="61"/>
                    <a:pt x="255" y="61"/>
                  </a:cubicBezTo>
                  <a:cubicBezTo>
                    <a:pt x="255" y="61"/>
                    <a:pt x="255" y="61"/>
                    <a:pt x="255" y="61"/>
                  </a:cubicBezTo>
                  <a:cubicBezTo>
                    <a:pt x="255" y="61"/>
                    <a:pt x="255" y="61"/>
                    <a:pt x="256" y="61"/>
                  </a:cubicBezTo>
                  <a:cubicBezTo>
                    <a:pt x="256" y="61"/>
                    <a:pt x="256" y="62"/>
                    <a:pt x="256" y="62"/>
                  </a:cubicBezTo>
                  <a:cubicBezTo>
                    <a:pt x="256" y="62"/>
                    <a:pt x="256" y="62"/>
                    <a:pt x="256" y="62"/>
                  </a:cubicBezTo>
                  <a:cubicBezTo>
                    <a:pt x="256" y="62"/>
                    <a:pt x="256" y="62"/>
                    <a:pt x="256" y="62"/>
                  </a:cubicBezTo>
                  <a:cubicBezTo>
                    <a:pt x="256" y="62"/>
                    <a:pt x="256" y="62"/>
                    <a:pt x="256" y="62"/>
                  </a:cubicBezTo>
                  <a:cubicBezTo>
                    <a:pt x="256" y="62"/>
                    <a:pt x="256" y="62"/>
                    <a:pt x="256" y="62"/>
                  </a:cubicBezTo>
                  <a:cubicBezTo>
                    <a:pt x="256" y="62"/>
                    <a:pt x="256" y="62"/>
                    <a:pt x="256" y="62"/>
                  </a:cubicBezTo>
                  <a:cubicBezTo>
                    <a:pt x="257" y="63"/>
                    <a:pt x="257" y="63"/>
                    <a:pt x="257" y="63"/>
                  </a:cubicBezTo>
                  <a:cubicBezTo>
                    <a:pt x="257" y="62"/>
                    <a:pt x="257" y="62"/>
                    <a:pt x="257" y="62"/>
                  </a:cubicBezTo>
                  <a:cubicBezTo>
                    <a:pt x="257" y="62"/>
                    <a:pt x="256" y="62"/>
                    <a:pt x="256" y="62"/>
                  </a:cubicBezTo>
                  <a:cubicBezTo>
                    <a:pt x="256" y="62"/>
                    <a:pt x="257" y="62"/>
                    <a:pt x="257" y="61"/>
                  </a:cubicBezTo>
                  <a:cubicBezTo>
                    <a:pt x="257" y="62"/>
                    <a:pt x="257" y="62"/>
                    <a:pt x="257" y="62"/>
                  </a:cubicBezTo>
                  <a:cubicBezTo>
                    <a:pt x="257" y="62"/>
                    <a:pt x="257" y="62"/>
                    <a:pt x="257" y="62"/>
                  </a:cubicBezTo>
                  <a:cubicBezTo>
                    <a:pt x="257" y="62"/>
                    <a:pt x="257" y="62"/>
                    <a:pt x="257" y="62"/>
                  </a:cubicBezTo>
                  <a:cubicBezTo>
                    <a:pt x="257" y="62"/>
                    <a:pt x="257" y="62"/>
                    <a:pt x="257" y="63"/>
                  </a:cubicBezTo>
                  <a:cubicBezTo>
                    <a:pt x="257" y="63"/>
                    <a:pt x="257" y="63"/>
                    <a:pt x="257" y="63"/>
                  </a:cubicBezTo>
                  <a:cubicBezTo>
                    <a:pt x="257" y="63"/>
                    <a:pt x="257" y="63"/>
                    <a:pt x="257" y="63"/>
                  </a:cubicBezTo>
                  <a:cubicBezTo>
                    <a:pt x="257" y="63"/>
                    <a:pt x="257" y="63"/>
                    <a:pt x="257" y="63"/>
                  </a:cubicBezTo>
                  <a:cubicBezTo>
                    <a:pt x="257" y="63"/>
                    <a:pt x="257" y="63"/>
                    <a:pt x="258" y="63"/>
                  </a:cubicBezTo>
                  <a:cubicBezTo>
                    <a:pt x="258" y="63"/>
                    <a:pt x="258" y="63"/>
                    <a:pt x="258" y="63"/>
                  </a:cubicBezTo>
                  <a:cubicBezTo>
                    <a:pt x="258" y="63"/>
                    <a:pt x="258" y="63"/>
                    <a:pt x="258" y="63"/>
                  </a:cubicBezTo>
                  <a:cubicBezTo>
                    <a:pt x="258" y="63"/>
                    <a:pt x="258" y="63"/>
                    <a:pt x="258" y="63"/>
                  </a:cubicBezTo>
                  <a:cubicBezTo>
                    <a:pt x="258" y="63"/>
                    <a:pt x="258" y="63"/>
                    <a:pt x="258" y="63"/>
                  </a:cubicBezTo>
                  <a:cubicBezTo>
                    <a:pt x="258" y="63"/>
                    <a:pt x="258" y="63"/>
                    <a:pt x="258" y="63"/>
                  </a:cubicBezTo>
                  <a:cubicBezTo>
                    <a:pt x="258" y="63"/>
                    <a:pt x="258" y="63"/>
                    <a:pt x="258" y="63"/>
                  </a:cubicBezTo>
                  <a:cubicBezTo>
                    <a:pt x="258" y="63"/>
                    <a:pt x="258" y="63"/>
                    <a:pt x="258" y="63"/>
                  </a:cubicBezTo>
                  <a:cubicBezTo>
                    <a:pt x="258" y="63"/>
                    <a:pt x="258" y="63"/>
                    <a:pt x="258" y="63"/>
                  </a:cubicBezTo>
                  <a:cubicBezTo>
                    <a:pt x="258" y="63"/>
                    <a:pt x="258" y="63"/>
                    <a:pt x="258" y="63"/>
                  </a:cubicBezTo>
                  <a:cubicBezTo>
                    <a:pt x="259" y="63"/>
                    <a:pt x="259" y="63"/>
                    <a:pt x="259" y="63"/>
                  </a:cubicBezTo>
                  <a:cubicBezTo>
                    <a:pt x="259" y="63"/>
                    <a:pt x="259" y="63"/>
                    <a:pt x="259" y="63"/>
                  </a:cubicBezTo>
                  <a:cubicBezTo>
                    <a:pt x="259" y="63"/>
                    <a:pt x="259" y="63"/>
                    <a:pt x="259" y="63"/>
                  </a:cubicBezTo>
                  <a:cubicBezTo>
                    <a:pt x="259" y="63"/>
                    <a:pt x="259" y="63"/>
                    <a:pt x="259" y="63"/>
                  </a:cubicBezTo>
                  <a:cubicBezTo>
                    <a:pt x="259" y="63"/>
                    <a:pt x="259" y="63"/>
                    <a:pt x="259" y="63"/>
                  </a:cubicBezTo>
                  <a:cubicBezTo>
                    <a:pt x="259" y="63"/>
                    <a:pt x="259" y="63"/>
                    <a:pt x="259" y="64"/>
                  </a:cubicBezTo>
                  <a:cubicBezTo>
                    <a:pt x="259" y="64"/>
                    <a:pt x="259" y="64"/>
                    <a:pt x="259" y="64"/>
                  </a:cubicBezTo>
                  <a:cubicBezTo>
                    <a:pt x="259" y="64"/>
                    <a:pt x="259" y="64"/>
                    <a:pt x="259" y="64"/>
                  </a:cubicBezTo>
                  <a:cubicBezTo>
                    <a:pt x="259" y="64"/>
                    <a:pt x="259" y="64"/>
                    <a:pt x="259" y="64"/>
                  </a:cubicBezTo>
                  <a:cubicBezTo>
                    <a:pt x="259" y="64"/>
                    <a:pt x="259" y="64"/>
                    <a:pt x="259" y="64"/>
                  </a:cubicBezTo>
                  <a:cubicBezTo>
                    <a:pt x="259" y="64"/>
                    <a:pt x="259" y="64"/>
                    <a:pt x="259" y="64"/>
                  </a:cubicBezTo>
                  <a:cubicBezTo>
                    <a:pt x="259" y="64"/>
                    <a:pt x="259" y="64"/>
                    <a:pt x="260" y="64"/>
                  </a:cubicBezTo>
                  <a:cubicBezTo>
                    <a:pt x="260" y="64"/>
                    <a:pt x="260" y="64"/>
                    <a:pt x="260" y="65"/>
                  </a:cubicBezTo>
                  <a:cubicBezTo>
                    <a:pt x="260" y="65"/>
                    <a:pt x="260" y="65"/>
                    <a:pt x="260" y="65"/>
                  </a:cubicBezTo>
                  <a:cubicBezTo>
                    <a:pt x="260" y="65"/>
                    <a:pt x="260" y="65"/>
                    <a:pt x="260" y="65"/>
                  </a:cubicBezTo>
                  <a:cubicBezTo>
                    <a:pt x="260" y="65"/>
                    <a:pt x="260" y="65"/>
                    <a:pt x="260" y="64"/>
                  </a:cubicBezTo>
                  <a:cubicBezTo>
                    <a:pt x="260" y="64"/>
                    <a:pt x="260" y="64"/>
                    <a:pt x="260" y="64"/>
                  </a:cubicBezTo>
                  <a:cubicBezTo>
                    <a:pt x="260" y="64"/>
                    <a:pt x="260" y="64"/>
                    <a:pt x="260" y="64"/>
                  </a:cubicBezTo>
                  <a:cubicBezTo>
                    <a:pt x="260" y="64"/>
                    <a:pt x="260" y="64"/>
                    <a:pt x="260" y="64"/>
                  </a:cubicBezTo>
                  <a:cubicBezTo>
                    <a:pt x="260" y="64"/>
                    <a:pt x="260" y="64"/>
                    <a:pt x="260" y="64"/>
                  </a:cubicBezTo>
                  <a:cubicBezTo>
                    <a:pt x="260" y="64"/>
                    <a:pt x="260" y="64"/>
                    <a:pt x="260" y="64"/>
                  </a:cubicBezTo>
                  <a:cubicBezTo>
                    <a:pt x="260" y="64"/>
                    <a:pt x="260" y="64"/>
                    <a:pt x="260" y="64"/>
                  </a:cubicBezTo>
                  <a:cubicBezTo>
                    <a:pt x="260" y="64"/>
                    <a:pt x="260" y="64"/>
                    <a:pt x="260" y="64"/>
                  </a:cubicBezTo>
                  <a:cubicBezTo>
                    <a:pt x="260" y="64"/>
                    <a:pt x="260" y="64"/>
                    <a:pt x="260" y="64"/>
                  </a:cubicBezTo>
                  <a:cubicBezTo>
                    <a:pt x="260" y="64"/>
                    <a:pt x="260" y="64"/>
                    <a:pt x="260" y="64"/>
                  </a:cubicBezTo>
                  <a:cubicBezTo>
                    <a:pt x="260" y="64"/>
                    <a:pt x="261" y="64"/>
                    <a:pt x="261" y="64"/>
                  </a:cubicBezTo>
                  <a:cubicBezTo>
                    <a:pt x="261" y="64"/>
                    <a:pt x="261" y="64"/>
                    <a:pt x="261" y="64"/>
                  </a:cubicBezTo>
                  <a:cubicBezTo>
                    <a:pt x="261" y="64"/>
                    <a:pt x="261" y="64"/>
                    <a:pt x="261" y="64"/>
                  </a:cubicBezTo>
                  <a:cubicBezTo>
                    <a:pt x="261" y="64"/>
                    <a:pt x="261" y="64"/>
                    <a:pt x="261" y="64"/>
                  </a:cubicBezTo>
                  <a:cubicBezTo>
                    <a:pt x="261" y="64"/>
                    <a:pt x="261" y="64"/>
                    <a:pt x="261" y="65"/>
                  </a:cubicBezTo>
                  <a:cubicBezTo>
                    <a:pt x="261" y="65"/>
                    <a:pt x="261" y="65"/>
                    <a:pt x="261" y="65"/>
                  </a:cubicBezTo>
                  <a:cubicBezTo>
                    <a:pt x="261" y="65"/>
                    <a:pt x="261" y="65"/>
                    <a:pt x="261" y="65"/>
                  </a:cubicBezTo>
                  <a:cubicBezTo>
                    <a:pt x="262" y="65"/>
                    <a:pt x="262" y="65"/>
                    <a:pt x="262" y="65"/>
                  </a:cubicBezTo>
                  <a:cubicBezTo>
                    <a:pt x="262" y="64"/>
                    <a:pt x="262" y="65"/>
                    <a:pt x="262" y="64"/>
                  </a:cubicBezTo>
                  <a:cubicBezTo>
                    <a:pt x="262" y="64"/>
                    <a:pt x="262" y="64"/>
                    <a:pt x="262" y="64"/>
                  </a:cubicBezTo>
                  <a:cubicBezTo>
                    <a:pt x="262" y="64"/>
                    <a:pt x="262" y="64"/>
                    <a:pt x="262" y="64"/>
                  </a:cubicBezTo>
                  <a:cubicBezTo>
                    <a:pt x="262" y="64"/>
                    <a:pt x="262" y="64"/>
                    <a:pt x="263" y="64"/>
                  </a:cubicBezTo>
                  <a:cubicBezTo>
                    <a:pt x="263" y="64"/>
                    <a:pt x="263" y="64"/>
                    <a:pt x="263" y="64"/>
                  </a:cubicBezTo>
                  <a:cubicBezTo>
                    <a:pt x="263" y="64"/>
                    <a:pt x="263" y="64"/>
                    <a:pt x="263" y="64"/>
                  </a:cubicBezTo>
                  <a:cubicBezTo>
                    <a:pt x="263" y="64"/>
                    <a:pt x="263" y="64"/>
                    <a:pt x="263" y="64"/>
                  </a:cubicBezTo>
                  <a:cubicBezTo>
                    <a:pt x="263" y="64"/>
                    <a:pt x="263" y="64"/>
                    <a:pt x="264" y="64"/>
                  </a:cubicBezTo>
                  <a:cubicBezTo>
                    <a:pt x="264" y="64"/>
                    <a:pt x="264" y="64"/>
                    <a:pt x="264" y="64"/>
                  </a:cubicBezTo>
                  <a:cubicBezTo>
                    <a:pt x="264" y="64"/>
                    <a:pt x="264" y="64"/>
                    <a:pt x="264" y="64"/>
                  </a:cubicBezTo>
                  <a:cubicBezTo>
                    <a:pt x="264" y="64"/>
                    <a:pt x="264" y="64"/>
                    <a:pt x="264" y="64"/>
                  </a:cubicBezTo>
                  <a:cubicBezTo>
                    <a:pt x="264" y="64"/>
                    <a:pt x="264" y="64"/>
                    <a:pt x="264" y="64"/>
                  </a:cubicBezTo>
                  <a:cubicBezTo>
                    <a:pt x="264" y="64"/>
                    <a:pt x="264" y="64"/>
                    <a:pt x="264" y="64"/>
                  </a:cubicBezTo>
                  <a:cubicBezTo>
                    <a:pt x="264" y="64"/>
                    <a:pt x="264" y="64"/>
                    <a:pt x="264" y="64"/>
                  </a:cubicBezTo>
                  <a:cubicBezTo>
                    <a:pt x="264" y="64"/>
                    <a:pt x="264" y="64"/>
                    <a:pt x="264" y="64"/>
                  </a:cubicBezTo>
                  <a:cubicBezTo>
                    <a:pt x="264" y="64"/>
                    <a:pt x="264" y="64"/>
                    <a:pt x="264" y="64"/>
                  </a:cubicBezTo>
                  <a:cubicBezTo>
                    <a:pt x="264" y="64"/>
                    <a:pt x="264" y="64"/>
                    <a:pt x="263" y="64"/>
                  </a:cubicBezTo>
                  <a:cubicBezTo>
                    <a:pt x="263" y="64"/>
                    <a:pt x="263" y="64"/>
                    <a:pt x="263" y="64"/>
                  </a:cubicBezTo>
                  <a:cubicBezTo>
                    <a:pt x="263" y="64"/>
                    <a:pt x="263" y="64"/>
                    <a:pt x="263" y="64"/>
                  </a:cubicBezTo>
                  <a:cubicBezTo>
                    <a:pt x="263" y="64"/>
                    <a:pt x="263" y="64"/>
                    <a:pt x="263" y="64"/>
                  </a:cubicBezTo>
                  <a:cubicBezTo>
                    <a:pt x="263" y="64"/>
                    <a:pt x="263" y="64"/>
                    <a:pt x="263" y="64"/>
                  </a:cubicBezTo>
                  <a:cubicBezTo>
                    <a:pt x="263" y="64"/>
                    <a:pt x="263" y="64"/>
                    <a:pt x="263" y="64"/>
                  </a:cubicBezTo>
                  <a:cubicBezTo>
                    <a:pt x="263" y="64"/>
                    <a:pt x="262" y="64"/>
                    <a:pt x="262" y="64"/>
                  </a:cubicBezTo>
                  <a:cubicBezTo>
                    <a:pt x="262" y="64"/>
                    <a:pt x="262" y="64"/>
                    <a:pt x="262" y="65"/>
                  </a:cubicBezTo>
                  <a:cubicBezTo>
                    <a:pt x="262" y="65"/>
                    <a:pt x="262" y="65"/>
                    <a:pt x="262" y="65"/>
                  </a:cubicBezTo>
                  <a:cubicBezTo>
                    <a:pt x="262" y="65"/>
                    <a:pt x="263" y="65"/>
                    <a:pt x="263" y="65"/>
                  </a:cubicBezTo>
                  <a:cubicBezTo>
                    <a:pt x="263" y="65"/>
                    <a:pt x="263" y="65"/>
                    <a:pt x="263" y="65"/>
                  </a:cubicBezTo>
                  <a:cubicBezTo>
                    <a:pt x="263" y="65"/>
                    <a:pt x="263" y="65"/>
                    <a:pt x="263" y="65"/>
                  </a:cubicBezTo>
                  <a:cubicBezTo>
                    <a:pt x="262" y="65"/>
                    <a:pt x="262" y="65"/>
                    <a:pt x="262" y="65"/>
                  </a:cubicBezTo>
                  <a:cubicBezTo>
                    <a:pt x="262" y="65"/>
                    <a:pt x="262" y="65"/>
                    <a:pt x="262" y="65"/>
                  </a:cubicBezTo>
                  <a:cubicBezTo>
                    <a:pt x="262" y="65"/>
                    <a:pt x="262" y="65"/>
                    <a:pt x="262" y="65"/>
                  </a:cubicBezTo>
                  <a:cubicBezTo>
                    <a:pt x="262" y="65"/>
                    <a:pt x="262" y="65"/>
                    <a:pt x="262" y="65"/>
                  </a:cubicBezTo>
                  <a:cubicBezTo>
                    <a:pt x="262" y="65"/>
                    <a:pt x="262" y="65"/>
                    <a:pt x="262" y="65"/>
                  </a:cubicBezTo>
                  <a:cubicBezTo>
                    <a:pt x="263" y="65"/>
                    <a:pt x="263" y="65"/>
                    <a:pt x="263" y="65"/>
                  </a:cubicBezTo>
                  <a:cubicBezTo>
                    <a:pt x="263" y="66"/>
                    <a:pt x="263" y="66"/>
                    <a:pt x="263" y="66"/>
                  </a:cubicBezTo>
                  <a:cubicBezTo>
                    <a:pt x="263" y="66"/>
                    <a:pt x="263" y="66"/>
                    <a:pt x="263" y="66"/>
                  </a:cubicBezTo>
                  <a:cubicBezTo>
                    <a:pt x="263" y="66"/>
                    <a:pt x="263" y="66"/>
                    <a:pt x="263" y="66"/>
                  </a:cubicBezTo>
                  <a:cubicBezTo>
                    <a:pt x="263" y="66"/>
                    <a:pt x="264" y="66"/>
                    <a:pt x="264" y="66"/>
                  </a:cubicBezTo>
                  <a:cubicBezTo>
                    <a:pt x="264" y="66"/>
                    <a:pt x="264" y="66"/>
                    <a:pt x="264" y="66"/>
                  </a:cubicBezTo>
                  <a:cubicBezTo>
                    <a:pt x="264" y="66"/>
                    <a:pt x="264" y="66"/>
                    <a:pt x="264" y="66"/>
                  </a:cubicBezTo>
                  <a:lnTo>
                    <a:pt x="266" y="63"/>
                  </a:lnTo>
                  <a:close/>
                  <a:moveTo>
                    <a:pt x="291" y="94"/>
                  </a:moveTo>
                  <a:cubicBezTo>
                    <a:pt x="291" y="94"/>
                    <a:pt x="291" y="94"/>
                    <a:pt x="291" y="94"/>
                  </a:cubicBezTo>
                  <a:cubicBezTo>
                    <a:pt x="291" y="94"/>
                    <a:pt x="291" y="94"/>
                    <a:pt x="291" y="94"/>
                  </a:cubicBezTo>
                  <a:cubicBezTo>
                    <a:pt x="291" y="95"/>
                    <a:pt x="291" y="94"/>
                    <a:pt x="290" y="94"/>
                  </a:cubicBezTo>
                  <a:cubicBezTo>
                    <a:pt x="290" y="94"/>
                    <a:pt x="290" y="94"/>
                    <a:pt x="289" y="94"/>
                  </a:cubicBezTo>
                  <a:cubicBezTo>
                    <a:pt x="289" y="94"/>
                    <a:pt x="289" y="94"/>
                    <a:pt x="289" y="94"/>
                  </a:cubicBezTo>
                  <a:cubicBezTo>
                    <a:pt x="289" y="94"/>
                    <a:pt x="289" y="94"/>
                    <a:pt x="289" y="94"/>
                  </a:cubicBezTo>
                  <a:cubicBezTo>
                    <a:pt x="289" y="94"/>
                    <a:pt x="289" y="94"/>
                    <a:pt x="289" y="94"/>
                  </a:cubicBezTo>
                  <a:cubicBezTo>
                    <a:pt x="290" y="93"/>
                    <a:pt x="290" y="93"/>
                    <a:pt x="290" y="93"/>
                  </a:cubicBezTo>
                  <a:cubicBezTo>
                    <a:pt x="290" y="93"/>
                    <a:pt x="290" y="93"/>
                    <a:pt x="290" y="93"/>
                  </a:cubicBezTo>
                  <a:cubicBezTo>
                    <a:pt x="290" y="93"/>
                    <a:pt x="290" y="93"/>
                    <a:pt x="290" y="93"/>
                  </a:cubicBezTo>
                  <a:cubicBezTo>
                    <a:pt x="291" y="93"/>
                    <a:pt x="291" y="94"/>
                    <a:pt x="291" y="94"/>
                  </a:cubicBezTo>
                  <a:close/>
                  <a:moveTo>
                    <a:pt x="291" y="92"/>
                  </a:moveTo>
                  <a:cubicBezTo>
                    <a:pt x="291" y="92"/>
                    <a:pt x="291" y="92"/>
                    <a:pt x="291" y="92"/>
                  </a:cubicBezTo>
                  <a:cubicBezTo>
                    <a:pt x="291" y="92"/>
                    <a:pt x="291" y="92"/>
                    <a:pt x="291" y="91"/>
                  </a:cubicBezTo>
                  <a:cubicBezTo>
                    <a:pt x="291" y="91"/>
                    <a:pt x="291" y="91"/>
                    <a:pt x="292" y="91"/>
                  </a:cubicBezTo>
                  <a:cubicBezTo>
                    <a:pt x="292" y="91"/>
                    <a:pt x="292" y="91"/>
                    <a:pt x="292" y="91"/>
                  </a:cubicBezTo>
                  <a:cubicBezTo>
                    <a:pt x="292" y="91"/>
                    <a:pt x="292" y="91"/>
                    <a:pt x="292" y="90"/>
                  </a:cubicBezTo>
                  <a:cubicBezTo>
                    <a:pt x="292" y="90"/>
                    <a:pt x="292" y="90"/>
                    <a:pt x="292" y="90"/>
                  </a:cubicBezTo>
                  <a:cubicBezTo>
                    <a:pt x="292" y="90"/>
                    <a:pt x="292" y="90"/>
                    <a:pt x="292" y="90"/>
                  </a:cubicBezTo>
                  <a:cubicBezTo>
                    <a:pt x="292" y="89"/>
                    <a:pt x="292" y="89"/>
                    <a:pt x="292" y="89"/>
                  </a:cubicBezTo>
                  <a:cubicBezTo>
                    <a:pt x="292" y="89"/>
                    <a:pt x="292" y="89"/>
                    <a:pt x="292" y="89"/>
                  </a:cubicBezTo>
                  <a:cubicBezTo>
                    <a:pt x="292" y="89"/>
                    <a:pt x="292" y="89"/>
                    <a:pt x="292" y="89"/>
                  </a:cubicBezTo>
                  <a:cubicBezTo>
                    <a:pt x="292" y="89"/>
                    <a:pt x="292" y="89"/>
                    <a:pt x="292" y="89"/>
                  </a:cubicBezTo>
                  <a:cubicBezTo>
                    <a:pt x="292" y="89"/>
                    <a:pt x="292" y="89"/>
                    <a:pt x="291" y="89"/>
                  </a:cubicBezTo>
                  <a:cubicBezTo>
                    <a:pt x="291" y="88"/>
                    <a:pt x="291" y="88"/>
                    <a:pt x="291" y="88"/>
                  </a:cubicBezTo>
                  <a:cubicBezTo>
                    <a:pt x="291" y="88"/>
                    <a:pt x="291" y="88"/>
                    <a:pt x="290" y="88"/>
                  </a:cubicBezTo>
                  <a:cubicBezTo>
                    <a:pt x="290" y="87"/>
                    <a:pt x="290" y="88"/>
                    <a:pt x="289" y="88"/>
                  </a:cubicBezTo>
                  <a:cubicBezTo>
                    <a:pt x="289" y="88"/>
                    <a:pt x="288" y="88"/>
                    <a:pt x="288" y="88"/>
                  </a:cubicBezTo>
                  <a:cubicBezTo>
                    <a:pt x="287" y="88"/>
                    <a:pt x="287" y="88"/>
                    <a:pt x="286" y="88"/>
                  </a:cubicBezTo>
                  <a:cubicBezTo>
                    <a:pt x="286" y="89"/>
                    <a:pt x="286" y="89"/>
                    <a:pt x="285" y="89"/>
                  </a:cubicBezTo>
                  <a:cubicBezTo>
                    <a:pt x="285" y="89"/>
                    <a:pt x="285" y="90"/>
                    <a:pt x="285" y="90"/>
                  </a:cubicBezTo>
                  <a:cubicBezTo>
                    <a:pt x="284" y="90"/>
                    <a:pt x="284" y="91"/>
                    <a:pt x="284" y="92"/>
                  </a:cubicBezTo>
                  <a:cubicBezTo>
                    <a:pt x="284" y="92"/>
                    <a:pt x="284" y="92"/>
                    <a:pt x="284" y="92"/>
                  </a:cubicBezTo>
                  <a:cubicBezTo>
                    <a:pt x="284" y="92"/>
                    <a:pt x="283" y="93"/>
                    <a:pt x="283" y="93"/>
                  </a:cubicBezTo>
                  <a:cubicBezTo>
                    <a:pt x="283" y="93"/>
                    <a:pt x="283" y="93"/>
                    <a:pt x="283" y="93"/>
                  </a:cubicBezTo>
                  <a:cubicBezTo>
                    <a:pt x="283" y="94"/>
                    <a:pt x="283" y="94"/>
                    <a:pt x="283" y="94"/>
                  </a:cubicBezTo>
                  <a:cubicBezTo>
                    <a:pt x="283" y="94"/>
                    <a:pt x="283" y="95"/>
                    <a:pt x="283" y="95"/>
                  </a:cubicBezTo>
                  <a:cubicBezTo>
                    <a:pt x="283" y="95"/>
                    <a:pt x="283" y="95"/>
                    <a:pt x="283" y="95"/>
                  </a:cubicBezTo>
                  <a:cubicBezTo>
                    <a:pt x="283" y="95"/>
                    <a:pt x="284" y="95"/>
                    <a:pt x="284" y="94"/>
                  </a:cubicBezTo>
                  <a:cubicBezTo>
                    <a:pt x="284" y="94"/>
                    <a:pt x="284" y="94"/>
                    <a:pt x="285" y="94"/>
                  </a:cubicBezTo>
                  <a:cubicBezTo>
                    <a:pt x="285" y="94"/>
                    <a:pt x="286" y="94"/>
                    <a:pt x="287" y="94"/>
                  </a:cubicBezTo>
                  <a:cubicBezTo>
                    <a:pt x="287" y="95"/>
                    <a:pt x="287" y="94"/>
                    <a:pt x="288" y="94"/>
                  </a:cubicBezTo>
                  <a:cubicBezTo>
                    <a:pt x="288" y="94"/>
                    <a:pt x="288" y="94"/>
                    <a:pt x="288" y="94"/>
                  </a:cubicBezTo>
                  <a:cubicBezTo>
                    <a:pt x="289" y="94"/>
                    <a:pt x="289" y="94"/>
                    <a:pt x="289" y="94"/>
                  </a:cubicBezTo>
                  <a:cubicBezTo>
                    <a:pt x="289" y="93"/>
                    <a:pt x="289" y="93"/>
                    <a:pt x="289" y="93"/>
                  </a:cubicBezTo>
                  <a:cubicBezTo>
                    <a:pt x="290" y="93"/>
                    <a:pt x="290" y="93"/>
                    <a:pt x="290" y="93"/>
                  </a:cubicBezTo>
                  <a:cubicBezTo>
                    <a:pt x="290" y="93"/>
                    <a:pt x="290" y="93"/>
                    <a:pt x="290" y="93"/>
                  </a:cubicBezTo>
                  <a:cubicBezTo>
                    <a:pt x="291" y="92"/>
                    <a:pt x="291" y="92"/>
                    <a:pt x="291" y="92"/>
                  </a:cubicBezTo>
                  <a:cubicBezTo>
                    <a:pt x="291" y="92"/>
                    <a:pt x="291" y="92"/>
                    <a:pt x="291" y="92"/>
                  </a:cubicBezTo>
                  <a:close/>
                  <a:moveTo>
                    <a:pt x="270" y="43"/>
                  </a:moveTo>
                  <a:cubicBezTo>
                    <a:pt x="270" y="43"/>
                    <a:pt x="270" y="43"/>
                    <a:pt x="270" y="43"/>
                  </a:cubicBezTo>
                  <a:cubicBezTo>
                    <a:pt x="270" y="43"/>
                    <a:pt x="270" y="43"/>
                    <a:pt x="270" y="43"/>
                  </a:cubicBezTo>
                  <a:cubicBezTo>
                    <a:pt x="270" y="44"/>
                    <a:pt x="270" y="44"/>
                    <a:pt x="270" y="44"/>
                  </a:cubicBezTo>
                  <a:cubicBezTo>
                    <a:pt x="270" y="44"/>
                    <a:pt x="270" y="44"/>
                    <a:pt x="270" y="45"/>
                  </a:cubicBezTo>
                  <a:cubicBezTo>
                    <a:pt x="270" y="45"/>
                    <a:pt x="270" y="45"/>
                    <a:pt x="270" y="45"/>
                  </a:cubicBezTo>
                  <a:cubicBezTo>
                    <a:pt x="271" y="45"/>
                    <a:pt x="271" y="45"/>
                    <a:pt x="271" y="45"/>
                  </a:cubicBezTo>
                  <a:cubicBezTo>
                    <a:pt x="271" y="45"/>
                    <a:pt x="272" y="45"/>
                    <a:pt x="272" y="45"/>
                  </a:cubicBezTo>
                  <a:cubicBezTo>
                    <a:pt x="272" y="45"/>
                    <a:pt x="272" y="45"/>
                    <a:pt x="272" y="45"/>
                  </a:cubicBezTo>
                  <a:cubicBezTo>
                    <a:pt x="272" y="45"/>
                    <a:pt x="273" y="45"/>
                    <a:pt x="273" y="45"/>
                  </a:cubicBezTo>
                  <a:cubicBezTo>
                    <a:pt x="273" y="45"/>
                    <a:pt x="273" y="45"/>
                    <a:pt x="273" y="45"/>
                  </a:cubicBezTo>
                  <a:cubicBezTo>
                    <a:pt x="273" y="45"/>
                    <a:pt x="273" y="45"/>
                    <a:pt x="274" y="45"/>
                  </a:cubicBezTo>
                  <a:cubicBezTo>
                    <a:pt x="274" y="45"/>
                    <a:pt x="274" y="45"/>
                    <a:pt x="274" y="45"/>
                  </a:cubicBezTo>
                  <a:cubicBezTo>
                    <a:pt x="274" y="45"/>
                    <a:pt x="274" y="45"/>
                    <a:pt x="274" y="44"/>
                  </a:cubicBezTo>
                  <a:cubicBezTo>
                    <a:pt x="273" y="44"/>
                    <a:pt x="274" y="44"/>
                    <a:pt x="273" y="44"/>
                  </a:cubicBezTo>
                  <a:cubicBezTo>
                    <a:pt x="273" y="44"/>
                    <a:pt x="273" y="44"/>
                    <a:pt x="273" y="44"/>
                  </a:cubicBezTo>
                  <a:cubicBezTo>
                    <a:pt x="273" y="44"/>
                    <a:pt x="273" y="44"/>
                    <a:pt x="272" y="44"/>
                  </a:cubicBezTo>
                  <a:cubicBezTo>
                    <a:pt x="272" y="44"/>
                    <a:pt x="272" y="44"/>
                    <a:pt x="272" y="44"/>
                  </a:cubicBezTo>
                  <a:cubicBezTo>
                    <a:pt x="272" y="44"/>
                    <a:pt x="272" y="44"/>
                    <a:pt x="272" y="44"/>
                  </a:cubicBezTo>
                  <a:cubicBezTo>
                    <a:pt x="272" y="44"/>
                    <a:pt x="272" y="44"/>
                    <a:pt x="272" y="43"/>
                  </a:cubicBezTo>
                  <a:cubicBezTo>
                    <a:pt x="272" y="43"/>
                    <a:pt x="272" y="43"/>
                    <a:pt x="272" y="43"/>
                  </a:cubicBezTo>
                  <a:cubicBezTo>
                    <a:pt x="272" y="43"/>
                    <a:pt x="272" y="43"/>
                    <a:pt x="272" y="43"/>
                  </a:cubicBezTo>
                  <a:cubicBezTo>
                    <a:pt x="272" y="43"/>
                    <a:pt x="271" y="43"/>
                    <a:pt x="271" y="43"/>
                  </a:cubicBezTo>
                  <a:cubicBezTo>
                    <a:pt x="271" y="43"/>
                    <a:pt x="271" y="43"/>
                    <a:pt x="271" y="43"/>
                  </a:cubicBezTo>
                  <a:cubicBezTo>
                    <a:pt x="271" y="42"/>
                    <a:pt x="271" y="42"/>
                    <a:pt x="271" y="42"/>
                  </a:cubicBezTo>
                  <a:cubicBezTo>
                    <a:pt x="271" y="42"/>
                    <a:pt x="271" y="42"/>
                    <a:pt x="271" y="42"/>
                  </a:cubicBezTo>
                  <a:cubicBezTo>
                    <a:pt x="270" y="42"/>
                    <a:pt x="270" y="42"/>
                    <a:pt x="270" y="42"/>
                  </a:cubicBezTo>
                  <a:cubicBezTo>
                    <a:pt x="270" y="42"/>
                    <a:pt x="270" y="42"/>
                    <a:pt x="270" y="42"/>
                  </a:cubicBezTo>
                  <a:cubicBezTo>
                    <a:pt x="270" y="42"/>
                    <a:pt x="270" y="42"/>
                    <a:pt x="270" y="42"/>
                  </a:cubicBezTo>
                  <a:cubicBezTo>
                    <a:pt x="270" y="42"/>
                    <a:pt x="269" y="42"/>
                    <a:pt x="269" y="42"/>
                  </a:cubicBezTo>
                  <a:cubicBezTo>
                    <a:pt x="269" y="42"/>
                    <a:pt x="269" y="42"/>
                    <a:pt x="269" y="42"/>
                  </a:cubicBezTo>
                  <a:cubicBezTo>
                    <a:pt x="269" y="42"/>
                    <a:pt x="269" y="42"/>
                    <a:pt x="269" y="42"/>
                  </a:cubicBezTo>
                  <a:cubicBezTo>
                    <a:pt x="269" y="42"/>
                    <a:pt x="269" y="42"/>
                    <a:pt x="269" y="42"/>
                  </a:cubicBezTo>
                  <a:cubicBezTo>
                    <a:pt x="269" y="42"/>
                    <a:pt x="269" y="42"/>
                    <a:pt x="269" y="42"/>
                  </a:cubicBezTo>
                  <a:cubicBezTo>
                    <a:pt x="269" y="42"/>
                    <a:pt x="268" y="42"/>
                    <a:pt x="268" y="42"/>
                  </a:cubicBezTo>
                  <a:cubicBezTo>
                    <a:pt x="268" y="42"/>
                    <a:pt x="268" y="42"/>
                    <a:pt x="268" y="42"/>
                  </a:cubicBezTo>
                  <a:cubicBezTo>
                    <a:pt x="268" y="42"/>
                    <a:pt x="268" y="42"/>
                    <a:pt x="267" y="42"/>
                  </a:cubicBezTo>
                  <a:cubicBezTo>
                    <a:pt x="267" y="42"/>
                    <a:pt x="267" y="41"/>
                    <a:pt x="267" y="42"/>
                  </a:cubicBezTo>
                  <a:cubicBezTo>
                    <a:pt x="267" y="42"/>
                    <a:pt x="267" y="42"/>
                    <a:pt x="267" y="42"/>
                  </a:cubicBezTo>
                  <a:cubicBezTo>
                    <a:pt x="267" y="42"/>
                    <a:pt x="267" y="42"/>
                    <a:pt x="267" y="42"/>
                  </a:cubicBezTo>
                  <a:cubicBezTo>
                    <a:pt x="267" y="42"/>
                    <a:pt x="268" y="42"/>
                    <a:pt x="268" y="43"/>
                  </a:cubicBezTo>
                  <a:cubicBezTo>
                    <a:pt x="268" y="43"/>
                    <a:pt x="268" y="43"/>
                    <a:pt x="268" y="43"/>
                  </a:cubicBezTo>
                  <a:cubicBezTo>
                    <a:pt x="268" y="43"/>
                    <a:pt x="268" y="43"/>
                    <a:pt x="268" y="43"/>
                  </a:cubicBezTo>
                  <a:cubicBezTo>
                    <a:pt x="268" y="43"/>
                    <a:pt x="268" y="43"/>
                    <a:pt x="268" y="43"/>
                  </a:cubicBezTo>
                  <a:cubicBezTo>
                    <a:pt x="268" y="43"/>
                    <a:pt x="268" y="43"/>
                    <a:pt x="268" y="42"/>
                  </a:cubicBezTo>
                  <a:cubicBezTo>
                    <a:pt x="268" y="43"/>
                    <a:pt x="269" y="43"/>
                    <a:pt x="269" y="43"/>
                  </a:cubicBezTo>
                  <a:cubicBezTo>
                    <a:pt x="269" y="43"/>
                    <a:pt x="269" y="43"/>
                    <a:pt x="269" y="43"/>
                  </a:cubicBezTo>
                  <a:cubicBezTo>
                    <a:pt x="269" y="43"/>
                    <a:pt x="269" y="43"/>
                    <a:pt x="270" y="43"/>
                  </a:cubicBezTo>
                  <a:close/>
                  <a:moveTo>
                    <a:pt x="277" y="50"/>
                  </a:moveTo>
                  <a:cubicBezTo>
                    <a:pt x="277" y="50"/>
                    <a:pt x="277" y="50"/>
                    <a:pt x="278" y="50"/>
                  </a:cubicBezTo>
                  <a:cubicBezTo>
                    <a:pt x="278" y="49"/>
                    <a:pt x="277" y="49"/>
                    <a:pt x="277" y="49"/>
                  </a:cubicBezTo>
                  <a:cubicBezTo>
                    <a:pt x="277" y="49"/>
                    <a:pt x="277" y="49"/>
                    <a:pt x="277" y="49"/>
                  </a:cubicBezTo>
                  <a:cubicBezTo>
                    <a:pt x="277" y="49"/>
                    <a:pt x="277" y="49"/>
                    <a:pt x="277" y="49"/>
                  </a:cubicBezTo>
                  <a:cubicBezTo>
                    <a:pt x="276" y="49"/>
                    <a:pt x="276" y="49"/>
                    <a:pt x="276" y="49"/>
                  </a:cubicBezTo>
                  <a:cubicBezTo>
                    <a:pt x="276" y="49"/>
                    <a:pt x="275" y="49"/>
                    <a:pt x="275" y="49"/>
                  </a:cubicBezTo>
                  <a:cubicBezTo>
                    <a:pt x="275" y="49"/>
                    <a:pt x="275" y="49"/>
                    <a:pt x="275" y="49"/>
                  </a:cubicBezTo>
                  <a:cubicBezTo>
                    <a:pt x="275" y="49"/>
                    <a:pt x="275" y="49"/>
                    <a:pt x="275" y="49"/>
                  </a:cubicBezTo>
                  <a:cubicBezTo>
                    <a:pt x="274" y="49"/>
                    <a:pt x="274" y="49"/>
                    <a:pt x="274" y="49"/>
                  </a:cubicBezTo>
                  <a:cubicBezTo>
                    <a:pt x="274" y="49"/>
                    <a:pt x="274" y="49"/>
                    <a:pt x="274" y="49"/>
                  </a:cubicBezTo>
                  <a:cubicBezTo>
                    <a:pt x="274" y="49"/>
                    <a:pt x="273" y="49"/>
                    <a:pt x="273" y="49"/>
                  </a:cubicBezTo>
                  <a:cubicBezTo>
                    <a:pt x="273" y="49"/>
                    <a:pt x="273" y="49"/>
                    <a:pt x="273" y="49"/>
                  </a:cubicBezTo>
                  <a:cubicBezTo>
                    <a:pt x="273" y="48"/>
                    <a:pt x="272" y="49"/>
                    <a:pt x="272" y="49"/>
                  </a:cubicBezTo>
                  <a:cubicBezTo>
                    <a:pt x="272" y="49"/>
                    <a:pt x="272" y="48"/>
                    <a:pt x="272" y="48"/>
                  </a:cubicBezTo>
                  <a:cubicBezTo>
                    <a:pt x="271" y="48"/>
                    <a:pt x="271" y="48"/>
                    <a:pt x="270" y="48"/>
                  </a:cubicBezTo>
                  <a:cubicBezTo>
                    <a:pt x="270" y="48"/>
                    <a:pt x="270" y="48"/>
                    <a:pt x="270" y="48"/>
                  </a:cubicBezTo>
                  <a:cubicBezTo>
                    <a:pt x="270" y="48"/>
                    <a:pt x="270" y="48"/>
                    <a:pt x="269" y="48"/>
                  </a:cubicBezTo>
                  <a:cubicBezTo>
                    <a:pt x="269" y="48"/>
                    <a:pt x="269" y="48"/>
                    <a:pt x="269" y="48"/>
                  </a:cubicBezTo>
                  <a:cubicBezTo>
                    <a:pt x="269" y="48"/>
                    <a:pt x="269" y="48"/>
                    <a:pt x="268" y="48"/>
                  </a:cubicBezTo>
                  <a:cubicBezTo>
                    <a:pt x="268" y="48"/>
                    <a:pt x="268" y="48"/>
                    <a:pt x="268" y="48"/>
                  </a:cubicBezTo>
                  <a:cubicBezTo>
                    <a:pt x="268" y="48"/>
                    <a:pt x="268" y="48"/>
                    <a:pt x="268" y="48"/>
                  </a:cubicBezTo>
                  <a:cubicBezTo>
                    <a:pt x="268" y="48"/>
                    <a:pt x="268" y="49"/>
                    <a:pt x="268" y="49"/>
                  </a:cubicBezTo>
                  <a:cubicBezTo>
                    <a:pt x="268" y="49"/>
                    <a:pt x="268" y="49"/>
                    <a:pt x="268" y="49"/>
                  </a:cubicBezTo>
                  <a:cubicBezTo>
                    <a:pt x="268" y="49"/>
                    <a:pt x="268" y="49"/>
                    <a:pt x="268" y="49"/>
                  </a:cubicBezTo>
                  <a:cubicBezTo>
                    <a:pt x="269" y="49"/>
                    <a:pt x="269" y="49"/>
                    <a:pt x="269" y="49"/>
                  </a:cubicBezTo>
                  <a:cubicBezTo>
                    <a:pt x="269" y="49"/>
                    <a:pt x="269" y="49"/>
                    <a:pt x="269" y="49"/>
                  </a:cubicBezTo>
                  <a:cubicBezTo>
                    <a:pt x="269" y="49"/>
                    <a:pt x="269" y="49"/>
                    <a:pt x="269" y="49"/>
                  </a:cubicBezTo>
                  <a:cubicBezTo>
                    <a:pt x="270" y="49"/>
                    <a:pt x="270" y="49"/>
                    <a:pt x="270" y="49"/>
                  </a:cubicBezTo>
                  <a:cubicBezTo>
                    <a:pt x="270" y="49"/>
                    <a:pt x="270" y="49"/>
                    <a:pt x="270" y="49"/>
                  </a:cubicBezTo>
                  <a:cubicBezTo>
                    <a:pt x="270" y="49"/>
                    <a:pt x="270" y="49"/>
                    <a:pt x="271" y="49"/>
                  </a:cubicBezTo>
                  <a:cubicBezTo>
                    <a:pt x="271" y="49"/>
                    <a:pt x="271" y="49"/>
                    <a:pt x="271" y="49"/>
                  </a:cubicBezTo>
                  <a:cubicBezTo>
                    <a:pt x="271" y="49"/>
                    <a:pt x="271" y="49"/>
                    <a:pt x="271" y="49"/>
                  </a:cubicBezTo>
                  <a:cubicBezTo>
                    <a:pt x="271" y="49"/>
                    <a:pt x="271" y="49"/>
                    <a:pt x="271" y="49"/>
                  </a:cubicBezTo>
                  <a:cubicBezTo>
                    <a:pt x="271" y="50"/>
                    <a:pt x="271" y="50"/>
                    <a:pt x="272" y="50"/>
                  </a:cubicBezTo>
                  <a:cubicBezTo>
                    <a:pt x="272" y="50"/>
                    <a:pt x="272" y="50"/>
                    <a:pt x="272" y="50"/>
                  </a:cubicBezTo>
                  <a:cubicBezTo>
                    <a:pt x="273" y="50"/>
                    <a:pt x="273" y="50"/>
                    <a:pt x="273" y="50"/>
                  </a:cubicBezTo>
                  <a:cubicBezTo>
                    <a:pt x="273" y="50"/>
                    <a:pt x="273" y="50"/>
                    <a:pt x="273" y="50"/>
                  </a:cubicBezTo>
                  <a:cubicBezTo>
                    <a:pt x="273" y="50"/>
                    <a:pt x="273" y="50"/>
                    <a:pt x="273" y="50"/>
                  </a:cubicBezTo>
                  <a:cubicBezTo>
                    <a:pt x="274" y="50"/>
                    <a:pt x="274" y="50"/>
                    <a:pt x="274" y="50"/>
                  </a:cubicBezTo>
                  <a:cubicBezTo>
                    <a:pt x="274" y="50"/>
                    <a:pt x="274" y="50"/>
                    <a:pt x="274" y="50"/>
                  </a:cubicBezTo>
                  <a:cubicBezTo>
                    <a:pt x="274" y="50"/>
                    <a:pt x="274" y="50"/>
                    <a:pt x="275" y="50"/>
                  </a:cubicBezTo>
                  <a:cubicBezTo>
                    <a:pt x="275" y="50"/>
                    <a:pt x="275" y="50"/>
                    <a:pt x="275" y="50"/>
                  </a:cubicBezTo>
                  <a:cubicBezTo>
                    <a:pt x="275" y="50"/>
                    <a:pt x="275" y="50"/>
                    <a:pt x="275" y="50"/>
                  </a:cubicBezTo>
                  <a:cubicBezTo>
                    <a:pt x="275" y="50"/>
                    <a:pt x="275" y="50"/>
                    <a:pt x="275" y="50"/>
                  </a:cubicBezTo>
                  <a:cubicBezTo>
                    <a:pt x="275" y="50"/>
                    <a:pt x="276" y="50"/>
                    <a:pt x="276" y="50"/>
                  </a:cubicBezTo>
                  <a:cubicBezTo>
                    <a:pt x="276" y="50"/>
                    <a:pt x="276" y="50"/>
                    <a:pt x="276" y="50"/>
                  </a:cubicBezTo>
                  <a:cubicBezTo>
                    <a:pt x="276" y="50"/>
                    <a:pt x="276" y="50"/>
                    <a:pt x="276" y="50"/>
                  </a:cubicBezTo>
                  <a:cubicBezTo>
                    <a:pt x="277" y="50"/>
                    <a:pt x="277" y="50"/>
                    <a:pt x="277" y="50"/>
                  </a:cubicBezTo>
                  <a:close/>
                  <a:moveTo>
                    <a:pt x="264" y="44"/>
                  </a:moveTo>
                  <a:cubicBezTo>
                    <a:pt x="264" y="44"/>
                    <a:pt x="264" y="44"/>
                    <a:pt x="264" y="44"/>
                  </a:cubicBezTo>
                  <a:cubicBezTo>
                    <a:pt x="264" y="44"/>
                    <a:pt x="264" y="44"/>
                    <a:pt x="264" y="44"/>
                  </a:cubicBezTo>
                  <a:cubicBezTo>
                    <a:pt x="263" y="44"/>
                    <a:pt x="263" y="44"/>
                    <a:pt x="263" y="44"/>
                  </a:cubicBezTo>
                  <a:cubicBezTo>
                    <a:pt x="263" y="44"/>
                    <a:pt x="263" y="44"/>
                    <a:pt x="263" y="44"/>
                  </a:cubicBezTo>
                  <a:cubicBezTo>
                    <a:pt x="263" y="44"/>
                    <a:pt x="263" y="44"/>
                    <a:pt x="264" y="45"/>
                  </a:cubicBezTo>
                  <a:cubicBezTo>
                    <a:pt x="264" y="45"/>
                    <a:pt x="264" y="45"/>
                    <a:pt x="264" y="45"/>
                  </a:cubicBezTo>
                  <a:cubicBezTo>
                    <a:pt x="264" y="45"/>
                    <a:pt x="264" y="45"/>
                    <a:pt x="264" y="45"/>
                  </a:cubicBezTo>
                  <a:cubicBezTo>
                    <a:pt x="264" y="45"/>
                    <a:pt x="264" y="45"/>
                    <a:pt x="264" y="45"/>
                  </a:cubicBezTo>
                  <a:cubicBezTo>
                    <a:pt x="265" y="45"/>
                    <a:pt x="265" y="44"/>
                    <a:pt x="265" y="44"/>
                  </a:cubicBezTo>
                  <a:cubicBezTo>
                    <a:pt x="264" y="44"/>
                    <a:pt x="264" y="45"/>
                    <a:pt x="264" y="44"/>
                  </a:cubicBezTo>
                  <a:cubicBezTo>
                    <a:pt x="264" y="44"/>
                    <a:pt x="264" y="44"/>
                    <a:pt x="264" y="44"/>
                  </a:cubicBezTo>
                  <a:close/>
                  <a:moveTo>
                    <a:pt x="290" y="84"/>
                  </a:moveTo>
                  <a:cubicBezTo>
                    <a:pt x="290" y="84"/>
                    <a:pt x="290" y="84"/>
                    <a:pt x="290" y="84"/>
                  </a:cubicBezTo>
                  <a:cubicBezTo>
                    <a:pt x="290" y="84"/>
                    <a:pt x="290" y="84"/>
                    <a:pt x="290" y="84"/>
                  </a:cubicBezTo>
                  <a:cubicBezTo>
                    <a:pt x="289" y="84"/>
                    <a:pt x="289" y="84"/>
                    <a:pt x="289" y="84"/>
                  </a:cubicBezTo>
                  <a:cubicBezTo>
                    <a:pt x="289" y="84"/>
                    <a:pt x="289" y="84"/>
                    <a:pt x="289" y="85"/>
                  </a:cubicBezTo>
                  <a:cubicBezTo>
                    <a:pt x="289" y="85"/>
                    <a:pt x="289" y="85"/>
                    <a:pt x="289" y="85"/>
                  </a:cubicBezTo>
                  <a:cubicBezTo>
                    <a:pt x="289" y="85"/>
                    <a:pt x="289" y="85"/>
                    <a:pt x="290" y="85"/>
                  </a:cubicBezTo>
                  <a:cubicBezTo>
                    <a:pt x="290" y="85"/>
                    <a:pt x="290" y="86"/>
                    <a:pt x="291" y="86"/>
                  </a:cubicBezTo>
                  <a:cubicBezTo>
                    <a:pt x="291" y="86"/>
                    <a:pt x="291" y="86"/>
                    <a:pt x="291" y="86"/>
                  </a:cubicBezTo>
                  <a:cubicBezTo>
                    <a:pt x="292" y="86"/>
                    <a:pt x="292" y="86"/>
                    <a:pt x="292" y="86"/>
                  </a:cubicBezTo>
                  <a:cubicBezTo>
                    <a:pt x="292" y="86"/>
                    <a:pt x="293" y="87"/>
                    <a:pt x="293" y="86"/>
                  </a:cubicBezTo>
                  <a:cubicBezTo>
                    <a:pt x="293" y="86"/>
                    <a:pt x="293" y="86"/>
                    <a:pt x="294" y="86"/>
                  </a:cubicBezTo>
                  <a:cubicBezTo>
                    <a:pt x="294" y="86"/>
                    <a:pt x="294" y="86"/>
                    <a:pt x="294" y="86"/>
                  </a:cubicBezTo>
                  <a:cubicBezTo>
                    <a:pt x="294" y="86"/>
                    <a:pt x="294" y="86"/>
                    <a:pt x="294" y="86"/>
                  </a:cubicBezTo>
                  <a:cubicBezTo>
                    <a:pt x="294" y="86"/>
                    <a:pt x="294" y="86"/>
                    <a:pt x="294" y="86"/>
                  </a:cubicBezTo>
                  <a:cubicBezTo>
                    <a:pt x="294" y="86"/>
                    <a:pt x="294" y="86"/>
                    <a:pt x="294" y="86"/>
                  </a:cubicBezTo>
                  <a:cubicBezTo>
                    <a:pt x="294" y="86"/>
                    <a:pt x="294" y="86"/>
                    <a:pt x="294" y="86"/>
                  </a:cubicBezTo>
                  <a:cubicBezTo>
                    <a:pt x="294" y="86"/>
                    <a:pt x="294" y="86"/>
                    <a:pt x="294" y="86"/>
                  </a:cubicBezTo>
                  <a:cubicBezTo>
                    <a:pt x="294" y="86"/>
                    <a:pt x="294" y="85"/>
                    <a:pt x="294" y="85"/>
                  </a:cubicBezTo>
                  <a:cubicBezTo>
                    <a:pt x="294" y="85"/>
                    <a:pt x="294" y="85"/>
                    <a:pt x="294" y="85"/>
                  </a:cubicBezTo>
                  <a:cubicBezTo>
                    <a:pt x="293" y="85"/>
                    <a:pt x="293" y="85"/>
                    <a:pt x="293" y="85"/>
                  </a:cubicBezTo>
                  <a:cubicBezTo>
                    <a:pt x="293" y="85"/>
                    <a:pt x="293" y="85"/>
                    <a:pt x="293" y="85"/>
                  </a:cubicBezTo>
                  <a:cubicBezTo>
                    <a:pt x="293" y="85"/>
                    <a:pt x="293" y="85"/>
                    <a:pt x="293" y="85"/>
                  </a:cubicBezTo>
                  <a:cubicBezTo>
                    <a:pt x="292" y="85"/>
                    <a:pt x="292" y="84"/>
                    <a:pt x="292" y="84"/>
                  </a:cubicBezTo>
                  <a:cubicBezTo>
                    <a:pt x="292" y="84"/>
                    <a:pt x="292" y="84"/>
                    <a:pt x="291" y="84"/>
                  </a:cubicBezTo>
                  <a:cubicBezTo>
                    <a:pt x="291" y="84"/>
                    <a:pt x="291" y="84"/>
                    <a:pt x="291" y="84"/>
                  </a:cubicBezTo>
                  <a:cubicBezTo>
                    <a:pt x="290" y="84"/>
                    <a:pt x="290" y="84"/>
                    <a:pt x="290" y="84"/>
                  </a:cubicBezTo>
                  <a:close/>
                  <a:moveTo>
                    <a:pt x="290" y="84"/>
                  </a:moveTo>
                  <a:cubicBezTo>
                    <a:pt x="290" y="84"/>
                    <a:pt x="290" y="84"/>
                    <a:pt x="290" y="84"/>
                  </a:cubicBezTo>
                  <a:cubicBezTo>
                    <a:pt x="290" y="83"/>
                    <a:pt x="290" y="83"/>
                    <a:pt x="290" y="83"/>
                  </a:cubicBezTo>
                  <a:cubicBezTo>
                    <a:pt x="290" y="83"/>
                    <a:pt x="290" y="83"/>
                    <a:pt x="290" y="83"/>
                  </a:cubicBezTo>
                  <a:cubicBezTo>
                    <a:pt x="290" y="83"/>
                    <a:pt x="290" y="83"/>
                    <a:pt x="290" y="83"/>
                  </a:cubicBezTo>
                  <a:cubicBezTo>
                    <a:pt x="290" y="83"/>
                    <a:pt x="290" y="83"/>
                    <a:pt x="290" y="83"/>
                  </a:cubicBezTo>
                  <a:cubicBezTo>
                    <a:pt x="290" y="83"/>
                    <a:pt x="289" y="83"/>
                    <a:pt x="289" y="83"/>
                  </a:cubicBezTo>
                  <a:cubicBezTo>
                    <a:pt x="289" y="83"/>
                    <a:pt x="289" y="83"/>
                    <a:pt x="289" y="83"/>
                  </a:cubicBezTo>
                  <a:cubicBezTo>
                    <a:pt x="289" y="84"/>
                    <a:pt x="289" y="84"/>
                    <a:pt x="289" y="84"/>
                  </a:cubicBezTo>
                  <a:cubicBezTo>
                    <a:pt x="289" y="84"/>
                    <a:pt x="290" y="84"/>
                    <a:pt x="290" y="84"/>
                  </a:cubicBezTo>
                  <a:cubicBezTo>
                    <a:pt x="290" y="84"/>
                    <a:pt x="290" y="84"/>
                    <a:pt x="290" y="84"/>
                  </a:cubicBezTo>
                  <a:cubicBezTo>
                    <a:pt x="290" y="84"/>
                    <a:pt x="290" y="84"/>
                    <a:pt x="290" y="84"/>
                  </a:cubicBezTo>
                  <a:cubicBezTo>
                    <a:pt x="290" y="84"/>
                    <a:pt x="290" y="84"/>
                    <a:pt x="290" y="84"/>
                  </a:cubicBezTo>
                  <a:cubicBezTo>
                    <a:pt x="290" y="84"/>
                    <a:pt x="290" y="84"/>
                    <a:pt x="290" y="84"/>
                  </a:cubicBezTo>
                  <a:cubicBezTo>
                    <a:pt x="290" y="84"/>
                    <a:pt x="290" y="84"/>
                    <a:pt x="290" y="84"/>
                  </a:cubicBezTo>
                  <a:cubicBezTo>
                    <a:pt x="290" y="84"/>
                    <a:pt x="290" y="84"/>
                    <a:pt x="290" y="84"/>
                  </a:cubicBezTo>
                  <a:cubicBezTo>
                    <a:pt x="290" y="84"/>
                    <a:pt x="290" y="84"/>
                    <a:pt x="290" y="84"/>
                  </a:cubicBezTo>
                  <a:close/>
                  <a:moveTo>
                    <a:pt x="291" y="84"/>
                  </a:moveTo>
                  <a:cubicBezTo>
                    <a:pt x="291" y="84"/>
                    <a:pt x="291" y="84"/>
                    <a:pt x="291" y="84"/>
                  </a:cubicBezTo>
                  <a:cubicBezTo>
                    <a:pt x="291" y="84"/>
                    <a:pt x="291" y="84"/>
                    <a:pt x="291" y="84"/>
                  </a:cubicBezTo>
                  <a:cubicBezTo>
                    <a:pt x="291" y="84"/>
                    <a:pt x="291" y="84"/>
                    <a:pt x="291" y="84"/>
                  </a:cubicBezTo>
                  <a:cubicBezTo>
                    <a:pt x="291" y="84"/>
                    <a:pt x="291" y="84"/>
                    <a:pt x="291" y="83"/>
                  </a:cubicBezTo>
                  <a:cubicBezTo>
                    <a:pt x="291" y="83"/>
                    <a:pt x="291" y="83"/>
                    <a:pt x="291" y="83"/>
                  </a:cubicBezTo>
                  <a:cubicBezTo>
                    <a:pt x="291" y="83"/>
                    <a:pt x="291" y="83"/>
                    <a:pt x="291" y="83"/>
                  </a:cubicBezTo>
                  <a:cubicBezTo>
                    <a:pt x="291" y="83"/>
                    <a:pt x="291" y="83"/>
                    <a:pt x="290" y="83"/>
                  </a:cubicBezTo>
                  <a:cubicBezTo>
                    <a:pt x="290" y="83"/>
                    <a:pt x="290" y="83"/>
                    <a:pt x="290" y="83"/>
                  </a:cubicBezTo>
                  <a:cubicBezTo>
                    <a:pt x="290" y="83"/>
                    <a:pt x="290" y="83"/>
                    <a:pt x="290" y="83"/>
                  </a:cubicBezTo>
                  <a:cubicBezTo>
                    <a:pt x="290" y="83"/>
                    <a:pt x="290" y="82"/>
                    <a:pt x="290" y="83"/>
                  </a:cubicBezTo>
                  <a:cubicBezTo>
                    <a:pt x="290" y="83"/>
                    <a:pt x="290" y="83"/>
                    <a:pt x="290" y="83"/>
                  </a:cubicBezTo>
                  <a:cubicBezTo>
                    <a:pt x="290" y="83"/>
                    <a:pt x="290" y="83"/>
                    <a:pt x="290" y="83"/>
                  </a:cubicBezTo>
                  <a:cubicBezTo>
                    <a:pt x="290" y="83"/>
                    <a:pt x="290" y="83"/>
                    <a:pt x="290" y="83"/>
                  </a:cubicBezTo>
                  <a:cubicBezTo>
                    <a:pt x="290" y="83"/>
                    <a:pt x="290" y="83"/>
                    <a:pt x="290" y="83"/>
                  </a:cubicBezTo>
                  <a:cubicBezTo>
                    <a:pt x="290" y="83"/>
                    <a:pt x="290" y="83"/>
                    <a:pt x="290" y="83"/>
                  </a:cubicBezTo>
                  <a:cubicBezTo>
                    <a:pt x="291" y="84"/>
                    <a:pt x="291" y="84"/>
                    <a:pt x="291" y="84"/>
                  </a:cubicBezTo>
                  <a:cubicBezTo>
                    <a:pt x="291" y="84"/>
                    <a:pt x="291" y="84"/>
                    <a:pt x="291" y="84"/>
                  </a:cubicBezTo>
                  <a:cubicBezTo>
                    <a:pt x="291" y="84"/>
                    <a:pt x="291" y="84"/>
                    <a:pt x="291" y="84"/>
                  </a:cubicBezTo>
                  <a:close/>
                  <a:moveTo>
                    <a:pt x="282" y="48"/>
                  </a:moveTo>
                  <a:cubicBezTo>
                    <a:pt x="282" y="48"/>
                    <a:pt x="282" y="48"/>
                    <a:pt x="282" y="48"/>
                  </a:cubicBezTo>
                  <a:cubicBezTo>
                    <a:pt x="282" y="48"/>
                    <a:pt x="282" y="48"/>
                    <a:pt x="282" y="48"/>
                  </a:cubicBezTo>
                  <a:cubicBezTo>
                    <a:pt x="282" y="48"/>
                    <a:pt x="282" y="48"/>
                    <a:pt x="282" y="48"/>
                  </a:cubicBezTo>
                  <a:cubicBezTo>
                    <a:pt x="282" y="48"/>
                    <a:pt x="282" y="48"/>
                    <a:pt x="282" y="48"/>
                  </a:cubicBezTo>
                  <a:close/>
                  <a:moveTo>
                    <a:pt x="306" y="84"/>
                  </a:moveTo>
                  <a:cubicBezTo>
                    <a:pt x="306" y="84"/>
                    <a:pt x="306" y="84"/>
                    <a:pt x="306"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4"/>
                    <a:pt x="305" y="84"/>
                  </a:cubicBezTo>
                  <a:cubicBezTo>
                    <a:pt x="305" y="84"/>
                    <a:pt x="305" y="83"/>
                    <a:pt x="305" y="83"/>
                  </a:cubicBezTo>
                  <a:cubicBezTo>
                    <a:pt x="305" y="83"/>
                    <a:pt x="305" y="83"/>
                    <a:pt x="305" y="83"/>
                  </a:cubicBezTo>
                  <a:cubicBezTo>
                    <a:pt x="305" y="83"/>
                    <a:pt x="304" y="83"/>
                    <a:pt x="304" y="83"/>
                  </a:cubicBezTo>
                  <a:cubicBezTo>
                    <a:pt x="304" y="83"/>
                    <a:pt x="304" y="83"/>
                    <a:pt x="304" y="83"/>
                  </a:cubicBezTo>
                  <a:cubicBezTo>
                    <a:pt x="304" y="83"/>
                    <a:pt x="304" y="83"/>
                    <a:pt x="304" y="83"/>
                  </a:cubicBezTo>
                  <a:cubicBezTo>
                    <a:pt x="304" y="83"/>
                    <a:pt x="304" y="83"/>
                    <a:pt x="304" y="83"/>
                  </a:cubicBezTo>
                  <a:cubicBezTo>
                    <a:pt x="304" y="83"/>
                    <a:pt x="304" y="83"/>
                    <a:pt x="304" y="83"/>
                  </a:cubicBezTo>
                  <a:cubicBezTo>
                    <a:pt x="304" y="83"/>
                    <a:pt x="304" y="83"/>
                    <a:pt x="304" y="83"/>
                  </a:cubicBezTo>
                  <a:cubicBezTo>
                    <a:pt x="305" y="83"/>
                    <a:pt x="305" y="83"/>
                    <a:pt x="305" y="83"/>
                  </a:cubicBezTo>
                  <a:cubicBezTo>
                    <a:pt x="305" y="83"/>
                    <a:pt x="305" y="83"/>
                    <a:pt x="305" y="83"/>
                  </a:cubicBezTo>
                  <a:cubicBezTo>
                    <a:pt x="305" y="83"/>
                    <a:pt x="305" y="83"/>
                    <a:pt x="305" y="83"/>
                  </a:cubicBezTo>
                  <a:cubicBezTo>
                    <a:pt x="305" y="83"/>
                    <a:pt x="305" y="83"/>
                    <a:pt x="305" y="83"/>
                  </a:cubicBezTo>
                  <a:cubicBezTo>
                    <a:pt x="305" y="83"/>
                    <a:pt x="305" y="83"/>
                    <a:pt x="304" y="83"/>
                  </a:cubicBezTo>
                  <a:cubicBezTo>
                    <a:pt x="304" y="83"/>
                    <a:pt x="304" y="83"/>
                    <a:pt x="304" y="83"/>
                  </a:cubicBezTo>
                  <a:cubicBezTo>
                    <a:pt x="305" y="83"/>
                    <a:pt x="305" y="82"/>
                    <a:pt x="305" y="82"/>
                  </a:cubicBezTo>
                  <a:cubicBezTo>
                    <a:pt x="305" y="82"/>
                    <a:pt x="305" y="82"/>
                    <a:pt x="305" y="82"/>
                  </a:cubicBezTo>
                  <a:cubicBezTo>
                    <a:pt x="305" y="82"/>
                    <a:pt x="305" y="82"/>
                    <a:pt x="305" y="82"/>
                  </a:cubicBezTo>
                  <a:cubicBezTo>
                    <a:pt x="305" y="82"/>
                    <a:pt x="305" y="82"/>
                    <a:pt x="305" y="82"/>
                  </a:cubicBezTo>
                  <a:cubicBezTo>
                    <a:pt x="305" y="82"/>
                    <a:pt x="305" y="82"/>
                    <a:pt x="304" y="82"/>
                  </a:cubicBezTo>
                  <a:cubicBezTo>
                    <a:pt x="304" y="82"/>
                    <a:pt x="304" y="82"/>
                    <a:pt x="304" y="82"/>
                  </a:cubicBezTo>
                  <a:cubicBezTo>
                    <a:pt x="304" y="82"/>
                    <a:pt x="304" y="82"/>
                    <a:pt x="304" y="82"/>
                  </a:cubicBezTo>
                  <a:cubicBezTo>
                    <a:pt x="304" y="82"/>
                    <a:pt x="304" y="82"/>
                    <a:pt x="304" y="82"/>
                  </a:cubicBezTo>
                  <a:cubicBezTo>
                    <a:pt x="304" y="82"/>
                    <a:pt x="304" y="82"/>
                    <a:pt x="304" y="82"/>
                  </a:cubicBezTo>
                  <a:cubicBezTo>
                    <a:pt x="304"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2"/>
                    <a:pt x="305" y="82"/>
                    <a:pt x="305" y="82"/>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1"/>
                    <a:pt x="305" y="81"/>
                    <a:pt x="305" y="81"/>
                  </a:cubicBezTo>
                  <a:cubicBezTo>
                    <a:pt x="305" y="80"/>
                    <a:pt x="305" y="80"/>
                    <a:pt x="305" y="80"/>
                  </a:cubicBezTo>
                  <a:cubicBezTo>
                    <a:pt x="305" y="80"/>
                    <a:pt x="305" y="80"/>
                    <a:pt x="305" y="80"/>
                  </a:cubicBezTo>
                  <a:cubicBezTo>
                    <a:pt x="305" y="80"/>
                    <a:pt x="305" y="80"/>
                    <a:pt x="305" y="80"/>
                  </a:cubicBezTo>
                  <a:cubicBezTo>
                    <a:pt x="305" y="80"/>
                    <a:pt x="305" y="80"/>
                    <a:pt x="305" y="80"/>
                  </a:cubicBezTo>
                  <a:cubicBezTo>
                    <a:pt x="305" y="80"/>
                    <a:pt x="305" y="80"/>
                    <a:pt x="305" y="80"/>
                  </a:cubicBezTo>
                  <a:cubicBezTo>
                    <a:pt x="305" y="80"/>
                    <a:pt x="305" y="80"/>
                    <a:pt x="305" y="80"/>
                  </a:cubicBezTo>
                  <a:cubicBezTo>
                    <a:pt x="305" y="80"/>
                    <a:pt x="305" y="80"/>
                    <a:pt x="305" y="80"/>
                  </a:cubicBezTo>
                  <a:cubicBezTo>
                    <a:pt x="305" y="71"/>
                    <a:pt x="305" y="71"/>
                    <a:pt x="305" y="71"/>
                  </a:cubicBezTo>
                  <a:cubicBezTo>
                    <a:pt x="305" y="55"/>
                    <a:pt x="305" y="55"/>
                    <a:pt x="305" y="55"/>
                  </a:cubicBezTo>
                  <a:cubicBezTo>
                    <a:pt x="305" y="55"/>
                    <a:pt x="305" y="55"/>
                    <a:pt x="305" y="55"/>
                  </a:cubicBezTo>
                  <a:cubicBezTo>
                    <a:pt x="305" y="55"/>
                    <a:pt x="305" y="55"/>
                    <a:pt x="305" y="55"/>
                  </a:cubicBezTo>
                  <a:cubicBezTo>
                    <a:pt x="305" y="55"/>
                    <a:pt x="305" y="55"/>
                    <a:pt x="304" y="55"/>
                  </a:cubicBezTo>
                  <a:cubicBezTo>
                    <a:pt x="304" y="55"/>
                    <a:pt x="304" y="55"/>
                    <a:pt x="304" y="55"/>
                  </a:cubicBezTo>
                  <a:cubicBezTo>
                    <a:pt x="304" y="55"/>
                    <a:pt x="304" y="55"/>
                    <a:pt x="304" y="55"/>
                  </a:cubicBezTo>
                  <a:cubicBezTo>
                    <a:pt x="304" y="55"/>
                    <a:pt x="303" y="55"/>
                    <a:pt x="303" y="55"/>
                  </a:cubicBezTo>
                  <a:cubicBezTo>
                    <a:pt x="303" y="55"/>
                    <a:pt x="303" y="55"/>
                    <a:pt x="303" y="55"/>
                  </a:cubicBezTo>
                  <a:cubicBezTo>
                    <a:pt x="304" y="55"/>
                    <a:pt x="304" y="54"/>
                    <a:pt x="304" y="54"/>
                  </a:cubicBezTo>
                  <a:cubicBezTo>
                    <a:pt x="304" y="54"/>
                    <a:pt x="303" y="54"/>
                    <a:pt x="303" y="54"/>
                  </a:cubicBezTo>
                  <a:cubicBezTo>
                    <a:pt x="303" y="54"/>
                    <a:pt x="303" y="54"/>
                    <a:pt x="303" y="54"/>
                  </a:cubicBezTo>
                  <a:cubicBezTo>
                    <a:pt x="303" y="54"/>
                    <a:pt x="303" y="54"/>
                    <a:pt x="303" y="54"/>
                  </a:cubicBezTo>
                  <a:cubicBezTo>
                    <a:pt x="303" y="54"/>
                    <a:pt x="303" y="54"/>
                    <a:pt x="303" y="54"/>
                  </a:cubicBezTo>
                  <a:cubicBezTo>
                    <a:pt x="302" y="54"/>
                    <a:pt x="302" y="54"/>
                    <a:pt x="302" y="54"/>
                  </a:cubicBezTo>
                  <a:cubicBezTo>
                    <a:pt x="302" y="54"/>
                    <a:pt x="302" y="54"/>
                    <a:pt x="302" y="54"/>
                  </a:cubicBezTo>
                  <a:cubicBezTo>
                    <a:pt x="302" y="54"/>
                    <a:pt x="302" y="54"/>
                    <a:pt x="301" y="54"/>
                  </a:cubicBezTo>
                  <a:cubicBezTo>
                    <a:pt x="301" y="54"/>
                    <a:pt x="301" y="54"/>
                    <a:pt x="301" y="54"/>
                  </a:cubicBezTo>
                  <a:cubicBezTo>
                    <a:pt x="301" y="54"/>
                    <a:pt x="301" y="54"/>
                    <a:pt x="301" y="54"/>
                  </a:cubicBezTo>
                  <a:cubicBezTo>
                    <a:pt x="301" y="54"/>
                    <a:pt x="301" y="54"/>
                    <a:pt x="301" y="54"/>
                  </a:cubicBezTo>
                  <a:cubicBezTo>
                    <a:pt x="301" y="54"/>
                    <a:pt x="301" y="54"/>
                    <a:pt x="301" y="54"/>
                  </a:cubicBezTo>
                  <a:cubicBezTo>
                    <a:pt x="301" y="54"/>
                    <a:pt x="301" y="54"/>
                    <a:pt x="301" y="54"/>
                  </a:cubicBezTo>
                  <a:cubicBezTo>
                    <a:pt x="300" y="54"/>
                    <a:pt x="300" y="54"/>
                    <a:pt x="300" y="54"/>
                  </a:cubicBezTo>
                  <a:cubicBezTo>
                    <a:pt x="300" y="54"/>
                    <a:pt x="300" y="54"/>
                    <a:pt x="300" y="54"/>
                  </a:cubicBezTo>
                  <a:cubicBezTo>
                    <a:pt x="300" y="53"/>
                    <a:pt x="300" y="53"/>
                    <a:pt x="300" y="53"/>
                  </a:cubicBezTo>
                  <a:cubicBezTo>
                    <a:pt x="300" y="53"/>
                    <a:pt x="300" y="53"/>
                    <a:pt x="299" y="53"/>
                  </a:cubicBezTo>
                  <a:cubicBezTo>
                    <a:pt x="299" y="53"/>
                    <a:pt x="299" y="53"/>
                    <a:pt x="299" y="53"/>
                  </a:cubicBezTo>
                  <a:cubicBezTo>
                    <a:pt x="299" y="53"/>
                    <a:pt x="298" y="53"/>
                    <a:pt x="298" y="53"/>
                  </a:cubicBezTo>
                  <a:cubicBezTo>
                    <a:pt x="298" y="53"/>
                    <a:pt x="297" y="53"/>
                    <a:pt x="297" y="53"/>
                  </a:cubicBezTo>
                  <a:cubicBezTo>
                    <a:pt x="297" y="53"/>
                    <a:pt x="297" y="53"/>
                    <a:pt x="297" y="53"/>
                  </a:cubicBezTo>
                  <a:cubicBezTo>
                    <a:pt x="297" y="53"/>
                    <a:pt x="297" y="53"/>
                    <a:pt x="296" y="53"/>
                  </a:cubicBezTo>
                  <a:cubicBezTo>
                    <a:pt x="296" y="53"/>
                    <a:pt x="296" y="53"/>
                    <a:pt x="296" y="53"/>
                  </a:cubicBezTo>
                  <a:cubicBezTo>
                    <a:pt x="296" y="53"/>
                    <a:pt x="296" y="53"/>
                    <a:pt x="295" y="52"/>
                  </a:cubicBezTo>
                  <a:cubicBezTo>
                    <a:pt x="295" y="52"/>
                    <a:pt x="295" y="52"/>
                    <a:pt x="295" y="52"/>
                  </a:cubicBezTo>
                  <a:cubicBezTo>
                    <a:pt x="295" y="52"/>
                    <a:pt x="294" y="52"/>
                    <a:pt x="294" y="52"/>
                  </a:cubicBezTo>
                  <a:cubicBezTo>
                    <a:pt x="293" y="52"/>
                    <a:pt x="293" y="51"/>
                    <a:pt x="293" y="51"/>
                  </a:cubicBezTo>
                  <a:cubicBezTo>
                    <a:pt x="293" y="51"/>
                    <a:pt x="292" y="51"/>
                    <a:pt x="292" y="51"/>
                  </a:cubicBezTo>
                  <a:cubicBezTo>
                    <a:pt x="292" y="51"/>
                    <a:pt x="292" y="51"/>
                    <a:pt x="292" y="51"/>
                  </a:cubicBezTo>
                  <a:cubicBezTo>
                    <a:pt x="292" y="51"/>
                    <a:pt x="292" y="51"/>
                    <a:pt x="292" y="51"/>
                  </a:cubicBezTo>
                  <a:cubicBezTo>
                    <a:pt x="292" y="51"/>
                    <a:pt x="291" y="51"/>
                    <a:pt x="291" y="51"/>
                  </a:cubicBezTo>
                  <a:cubicBezTo>
                    <a:pt x="291" y="51"/>
                    <a:pt x="291" y="51"/>
                    <a:pt x="291" y="51"/>
                  </a:cubicBezTo>
                  <a:cubicBezTo>
                    <a:pt x="291" y="51"/>
                    <a:pt x="291" y="50"/>
                    <a:pt x="290" y="50"/>
                  </a:cubicBezTo>
                  <a:cubicBezTo>
                    <a:pt x="290" y="50"/>
                    <a:pt x="290" y="50"/>
                    <a:pt x="290" y="50"/>
                  </a:cubicBezTo>
                  <a:cubicBezTo>
                    <a:pt x="290" y="50"/>
                    <a:pt x="290" y="50"/>
                    <a:pt x="290" y="50"/>
                  </a:cubicBezTo>
                  <a:cubicBezTo>
                    <a:pt x="290" y="50"/>
                    <a:pt x="290" y="50"/>
                    <a:pt x="290" y="50"/>
                  </a:cubicBezTo>
                  <a:cubicBezTo>
                    <a:pt x="290" y="50"/>
                    <a:pt x="290" y="50"/>
                    <a:pt x="289" y="49"/>
                  </a:cubicBezTo>
                  <a:cubicBezTo>
                    <a:pt x="289" y="49"/>
                    <a:pt x="289" y="49"/>
                    <a:pt x="289" y="49"/>
                  </a:cubicBezTo>
                  <a:cubicBezTo>
                    <a:pt x="289" y="49"/>
                    <a:pt x="289" y="49"/>
                    <a:pt x="288" y="49"/>
                  </a:cubicBezTo>
                  <a:cubicBezTo>
                    <a:pt x="288" y="49"/>
                    <a:pt x="288" y="49"/>
                    <a:pt x="287" y="49"/>
                  </a:cubicBezTo>
                  <a:cubicBezTo>
                    <a:pt x="287" y="49"/>
                    <a:pt x="287" y="49"/>
                    <a:pt x="287" y="49"/>
                  </a:cubicBezTo>
                  <a:cubicBezTo>
                    <a:pt x="287" y="49"/>
                    <a:pt x="287" y="48"/>
                    <a:pt x="287" y="48"/>
                  </a:cubicBezTo>
                  <a:cubicBezTo>
                    <a:pt x="286" y="48"/>
                    <a:pt x="286" y="48"/>
                    <a:pt x="286" y="48"/>
                  </a:cubicBezTo>
                  <a:cubicBezTo>
                    <a:pt x="286" y="48"/>
                    <a:pt x="285" y="48"/>
                    <a:pt x="285" y="48"/>
                  </a:cubicBezTo>
                  <a:cubicBezTo>
                    <a:pt x="285" y="48"/>
                    <a:pt x="285" y="48"/>
                    <a:pt x="285" y="48"/>
                  </a:cubicBezTo>
                  <a:cubicBezTo>
                    <a:pt x="285" y="48"/>
                    <a:pt x="285" y="48"/>
                    <a:pt x="285" y="48"/>
                  </a:cubicBezTo>
                  <a:cubicBezTo>
                    <a:pt x="285" y="48"/>
                    <a:pt x="285" y="48"/>
                    <a:pt x="285" y="48"/>
                  </a:cubicBezTo>
                  <a:cubicBezTo>
                    <a:pt x="285" y="47"/>
                    <a:pt x="285" y="47"/>
                    <a:pt x="285" y="47"/>
                  </a:cubicBezTo>
                  <a:cubicBezTo>
                    <a:pt x="284" y="47"/>
                    <a:pt x="284" y="47"/>
                    <a:pt x="284" y="47"/>
                  </a:cubicBezTo>
                  <a:cubicBezTo>
                    <a:pt x="284" y="47"/>
                    <a:pt x="284" y="47"/>
                    <a:pt x="284" y="47"/>
                  </a:cubicBezTo>
                  <a:cubicBezTo>
                    <a:pt x="284" y="47"/>
                    <a:pt x="284" y="47"/>
                    <a:pt x="284" y="47"/>
                  </a:cubicBezTo>
                  <a:cubicBezTo>
                    <a:pt x="284" y="47"/>
                    <a:pt x="283" y="47"/>
                    <a:pt x="283" y="47"/>
                  </a:cubicBezTo>
                  <a:cubicBezTo>
                    <a:pt x="283" y="48"/>
                    <a:pt x="283" y="48"/>
                    <a:pt x="282" y="48"/>
                  </a:cubicBezTo>
                  <a:cubicBezTo>
                    <a:pt x="282" y="48"/>
                    <a:pt x="282" y="48"/>
                    <a:pt x="282" y="48"/>
                  </a:cubicBezTo>
                  <a:cubicBezTo>
                    <a:pt x="282" y="48"/>
                    <a:pt x="281" y="48"/>
                    <a:pt x="281" y="48"/>
                  </a:cubicBezTo>
                  <a:cubicBezTo>
                    <a:pt x="281" y="49"/>
                    <a:pt x="281" y="49"/>
                    <a:pt x="280" y="49"/>
                  </a:cubicBezTo>
                  <a:cubicBezTo>
                    <a:pt x="280" y="49"/>
                    <a:pt x="280" y="49"/>
                    <a:pt x="280" y="49"/>
                  </a:cubicBezTo>
                  <a:cubicBezTo>
                    <a:pt x="280" y="49"/>
                    <a:pt x="281" y="49"/>
                    <a:pt x="281" y="50"/>
                  </a:cubicBezTo>
                  <a:cubicBezTo>
                    <a:pt x="281" y="50"/>
                    <a:pt x="280" y="50"/>
                    <a:pt x="280" y="50"/>
                  </a:cubicBezTo>
                  <a:cubicBezTo>
                    <a:pt x="280" y="49"/>
                    <a:pt x="280" y="49"/>
                    <a:pt x="280" y="49"/>
                  </a:cubicBezTo>
                  <a:cubicBezTo>
                    <a:pt x="280" y="49"/>
                    <a:pt x="280" y="49"/>
                    <a:pt x="280" y="49"/>
                  </a:cubicBezTo>
                  <a:cubicBezTo>
                    <a:pt x="280" y="49"/>
                    <a:pt x="280" y="50"/>
                    <a:pt x="280" y="50"/>
                  </a:cubicBezTo>
                  <a:cubicBezTo>
                    <a:pt x="279" y="50"/>
                    <a:pt x="279" y="50"/>
                    <a:pt x="279" y="50"/>
                  </a:cubicBezTo>
                  <a:cubicBezTo>
                    <a:pt x="279" y="50"/>
                    <a:pt x="279" y="50"/>
                    <a:pt x="279" y="50"/>
                  </a:cubicBezTo>
                  <a:cubicBezTo>
                    <a:pt x="279" y="49"/>
                    <a:pt x="279" y="49"/>
                    <a:pt x="279" y="49"/>
                  </a:cubicBezTo>
                  <a:cubicBezTo>
                    <a:pt x="279" y="49"/>
                    <a:pt x="279" y="50"/>
                    <a:pt x="279" y="50"/>
                  </a:cubicBezTo>
                  <a:cubicBezTo>
                    <a:pt x="279" y="50"/>
                    <a:pt x="279" y="50"/>
                    <a:pt x="279" y="50"/>
                  </a:cubicBezTo>
                  <a:cubicBezTo>
                    <a:pt x="279" y="50"/>
                    <a:pt x="279" y="50"/>
                    <a:pt x="279" y="50"/>
                  </a:cubicBezTo>
                  <a:cubicBezTo>
                    <a:pt x="279" y="50"/>
                    <a:pt x="279" y="50"/>
                    <a:pt x="279" y="50"/>
                  </a:cubicBezTo>
                  <a:cubicBezTo>
                    <a:pt x="280" y="51"/>
                    <a:pt x="280" y="51"/>
                    <a:pt x="280" y="51"/>
                  </a:cubicBezTo>
                  <a:cubicBezTo>
                    <a:pt x="280" y="51"/>
                    <a:pt x="280" y="51"/>
                    <a:pt x="280" y="51"/>
                  </a:cubicBezTo>
                  <a:cubicBezTo>
                    <a:pt x="280" y="51"/>
                    <a:pt x="280" y="51"/>
                    <a:pt x="279" y="51"/>
                  </a:cubicBezTo>
                  <a:cubicBezTo>
                    <a:pt x="279" y="51"/>
                    <a:pt x="279" y="52"/>
                    <a:pt x="279" y="52"/>
                  </a:cubicBezTo>
                  <a:cubicBezTo>
                    <a:pt x="279" y="52"/>
                    <a:pt x="279" y="52"/>
                    <a:pt x="278" y="52"/>
                  </a:cubicBezTo>
                  <a:cubicBezTo>
                    <a:pt x="278" y="52"/>
                    <a:pt x="278" y="52"/>
                    <a:pt x="278" y="52"/>
                  </a:cubicBezTo>
                  <a:cubicBezTo>
                    <a:pt x="277" y="52"/>
                    <a:pt x="277" y="52"/>
                    <a:pt x="277" y="52"/>
                  </a:cubicBezTo>
                  <a:cubicBezTo>
                    <a:pt x="277" y="52"/>
                    <a:pt x="277" y="52"/>
                    <a:pt x="277" y="52"/>
                  </a:cubicBezTo>
                  <a:cubicBezTo>
                    <a:pt x="277" y="52"/>
                    <a:pt x="277" y="52"/>
                    <a:pt x="277" y="53"/>
                  </a:cubicBezTo>
                  <a:cubicBezTo>
                    <a:pt x="276" y="52"/>
                    <a:pt x="276" y="52"/>
                    <a:pt x="276" y="53"/>
                  </a:cubicBezTo>
                  <a:cubicBezTo>
                    <a:pt x="276" y="53"/>
                    <a:pt x="276" y="53"/>
                    <a:pt x="276" y="53"/>
                  </a:cubicBezTo>
                  <a:cubicBezTo>
                    <a:pt x="276" y="53"/>
                    <a:pt x="276" y="53"/>
                    <a:pt x="276" y="52"/>
                  </a:cubicBezTo>
                  <a:cubicBezTo>
                    <a:pt x="275" y="52"/>
                    <a:pt x="275" y="52"/>
                    <a:pt x="275" y="52"/>
                  </a:cubicBezTo>
                  <a:cubicBezTo>
                    <a:pt x="275" y="52"/>
                    <a:pt x="275" y="52"/>
                    <a:pt x="275" y="52"/>
                  </a:cubicBezTo>
                  <a:cubicBezTo>
                    <a:pt x="275" y="52"/>
                    <a:pt x="274" y="52"/>
                    <a:pt x="274" y="52"/>
                  </a:cubicBezTo>
                  <a:cubicBezTo>
                    <a:pt x="274" y="52"/>
                    <a:pt x="274" y="53"/>
                    <a:pt x="274" y="53"/>
                  </a:cubicBezTo>
                  <a:cubicBezTo>
                    <a:pt x="274" y="53"/>
                    <a:pt x="274" y="53"/>
                    <a:pt x="274" y="53"/>
                  </a:cubicBezTo>
                  <a:cubicBezTo>
                    <a:pt x="274" y="54"/>
                    <a:pt x="274" y="54"/>
                    <a:pt x="274" y="54"/>
                  </a:cubicBezTo>
                  <a:cubicBezTo>
                    <a:pt x="273" y="54"/>
                    <a:pt x="273" y="55"/>
                    <a:pt x="273" y="55"/>
                  </a:cubicBezTo>
                  <a:cubicBezTo>
                    <a:pt x="273" y="55"/>
                    <a:pt x="272" y="55"/>
                    <a:pt x="272" y="56"/>
                  </a:cubicBezTo>
                  <a:cubicBezTo>
                    <a:pt x="272" y="56"/>
                    <a:pt x="272" y="56"/>
                    <a:pt x="271" y="56"/>
                  </a:cubicBezTo>
                  <a:cubicBezTo>
                    <a:pt x="271" y="56"/>
                    <a:pt x="271" y="56"/>
                    <a:pt x="271" y="56"/>
                  </a:cubicBezTo>
                  <a:cubicBezTo>
                    <a:pt x="271" y="56"/>
                    <a:pt x="271" y="56"/>
                    <a:pt x="271" y="56"/>
                  </a:cubicBezTo>
                  <a:cubicBezTo>
                    <a:pt x="271" y="57"/>
                    <a:pt x="271" y="57"/>
                    <a:pt x="271" y="57"/>
                  </a:cubicBezTo>
                  <a:cubicBezTo>
                    <a:pt x="271" y="57"/>
                    <a:pt x="271" y="57"/>
                    <a:pt x="271" y="57"/>
                  </a:cubicBezTo>
                  <a:cubicBezTo>
                    <a:pt x="271" y="57"/>
                    <a:pt x="271" y="57"/>
                    <a:pt x="271" y="58"/>
                  </a:cubicBezTo>
                  <a:cubicBezTo>
                    <a:pt x="271" y="58"/>
                    <a:pt x="271" y="58"/>
                    <a:pt x="270" y="58"/>
                  </a:cubicBezTo>
                  <a:cubicBezTo>
                    <a:pt x="270" y="58"/>
                    <a:pt x="270" y="58"/>
                    <a:pt x="270" y="58"/>
                  </a:cubicBezTo>
                  <a:cubicBezTo>
                    <a:pt x="270" y="58"/>
                    <a:pt x="270" y="58"/>
                    <a:pt x="270" y="58"/>
                  </a:cubicBezTo>
                  <a:cubicBezTo>
                    <a:pt x="270" y="58"/>
                    <a:pt x="270" y="58"/>
                    <a:pt x="270" y="58"/>
                  </a:cubicBezTo>
                  <a:cubicBezTo>
                    <a:pt x="270" y="59"/>
                    <a:pt x="269" y="59"/>
                    <a:pt x="269" y="59"/>
                  </a:cubicBezTo>
                  <a:cubicBezTo>
                    <a:pt x="269" y="59"/>
                    <a:pt x="269" y="59"/>
                    <a:pt x="268" y="60"/>
                  </a:cubicBezTo>
                  <a:cubicBezTo>
                    <a:pt x="268" y="60"/>
                    <a:pt x="268" y="60"/>
                    <a:pt x="268" y="60"/>
                  </a:cubicBezTo>
                  <a:cubicBezTo>
                    <a:pt x="268" y="60"/>
                    <a:pt x="268" y="60"/>
                    <a:pt x="268" y="60"/>
                  </a:cubicBezTo>
                  <a:cubicBezTo>
                    <a:pt x="267" y="60"/>
                    <a:pt x="267" y="60"/>
                    <a:pt x="267" y="60"/>
                  </a:cubicBezTo>
                  <a:cubicBezTo>
                    <a:pt x="267" y="60"/>
                    <a:pt x="267" y="60"/>
                    <a:pt x="267" y="60"/>
                  </a:cubicBezTo>
                  <a:cubicBezTo>
                    <a:pt x="267" y="60"/>
                    <a:pt x="266" y="60"/>
                    <a:pt x="266" y="60"/>
                  </a:cubicBezTo>
                  <a:cubicBezTo>
                    <a:pt x="266" y="60"/>
                    <a:pt x="266" y="60"/>
                    <a:pt x="266" y="60"/>
                  </a:cubicBezTo>
                  <a:cubicBezTo>
                    <a:pt x="266" y="60"/>
                    <a:pt x="266" y="60"/>
                    <a:pt x="266" y="60"/>
                  </a:cubicBezTo>
                  <a:cubicBezTo>
                    <a:pt x="265" y="60"/>
                    <a:pt x="265" y="60"/>
                    <a:pt x="265" y="60"/>
                  </a:cubicBezTo>
                  <a:cubicBezTo>
                    <a:pt x="265" y="60"/>
                    <a:pt x="265" y="60"/>
                    <a:pt x="265" y="60"/>
                  </a:cubicBezTo>
                  <a:cubicBezTo>
                    <a:pt x="265" y="60"/>
                    <a:pt x="265" y="60"/>
                    <a:pt x="264" y="60"/>
                  </a:cubicBezTo>
                  <a:cubicBezTo>
                    <a:pt x="264" y="60"/>
                    <a:pt x="264" y="60"/>
                    <a:pt x="264" y="60"/>
                  </a:cubicBezTo>
                  <a:cubicBezTo>
                    <a:pt x="264" y="60"/>
                    <a:pt x="264" y="59"/>
                    <a:pt x="264" y="59"/>
                  </a:cubicBezTo>
                  <a:cubicBezTo>
                    <a:pt x="264" y="59"/>
                    <a:pt x="264" y="59"/>
                    <a:pt x="264" y="59"/>
                  </a:cubicBezTo>
                  <a:cubicBezTo>
                    <a:pt x="264" y="59"/>
                    <a:pt x="264" y="59"/>
                    <a:pt x="264" y="59"/>
                  </a:cubicBezTo>
                  <a:cubicBezTo>
                    <a:pt x="264" y="59"/>
                    <a:pt x="264" y="59"/>
                    <a:pt x="264" y="59"/>
                  </a:cubicBezTo>
                  <a:cubicBezTo>
                    <a:pt x="264" y="59"/>
                    <a:pt x="264" y="59"/>
                    <a:pt x="264" y="59"/>
                  </a:cubicBezTo>
                  <a:cubicBezTo>
                    <a:pt x="264" y="59"/>
                    <a:pt x="264" y="59"/>
                    <a:pt x="264" y="59"/>
                  </a:cubicBezTo>
                  <a:cubicBezTo>
                    <a:pt x="264" y="59"/>
                    <a:pt x="264" y="59"/>
                    <a:pt x="264" y="59"/>
                  </a:cubicBezTo>
                  <a:cubicBezTo>
                    <a:pt x="264" y="59"/>
                    <a:pt x="263" y="59"/>
                    <a:pt x="263" y="59"/>
                  </a:cubicBezTo>
                  <a:cubicBezTo>
                    <a:pt x="263" y="58"/>
                    <a:pt x="263" y="58"/>
                    <a:pt x="263" y="58"/>
                  </a:cubicBezTo>
                  <a:cubicBezTo>
                    <a:pt x="263" y="58"/>
                    <a:pt x="263" y="58"/>
                    <a:pt x="263" y="58"/>
                  </a:cubicBezTo>
                  <a:cubicBezTo>
                    <a:pt x="263" y="58"/>
                    <a:pt x="264" y="58"/>
                    <a:pt x="264" y="58"/>
                  </a:cubicBezTo>
                  <a:cubicBezTo>
                    <a:pt x="264" y="58"/>
                    <a:pt x="264" y="58"/>
                    <a:pt x="264" y="57"/>
                  </a:cubicBezTo>
                  <a:cubicBezTo>
                    <a:pt x="264" y="57"/>
                    <a:pt x="264" y="57"/>
                    <a:pt x="264" y="57"/>
                  </a:cubicBezTo>
                  <a:cubicBezTo>
                    <a:pt x="264" y="57"/>
                    <a:pt x="264" y="57"/>
                    <a:pt x="263" y="57"/>
                  </a:cubicBezTo>
                  <a:cubicBezTo>
                    <a:pt x="263" y="57"/>
                    <a:pt x="264" y="57"/>
                    <a:pt x="264" y="57"/>
                  </a:cubicBezTo>
                  <a:cubicBezTo>
                    <a:pt x="263" y="57"/>
                    <a:pt x="264" y="57"/>
                    <a:pt x="263" y="57"/>
                  </a:cubicBezTo>
                  <a:cubicBezTo>
                    <a:pt x="263" y="57"/>
                    <a:pt x="263" y="57"/>
                    <a:pt x="263" y="57"/>
                  </a:cubicBezTo>
                  <a:cubicBezTo>
                    <a:pt x="263" y="57"/>
                    <a:pt x="263" y="58"/>
                    <a:pt x="263" y="58"/>
                  </a:cubicBezTo>
                  <a:cubicBezTo>
                    <a:pt x="263" y="58"/>
                    <a:pt x="263" y="58"/>
                    <a:pt x="263" y="58"/>
                  </a:cubicBezTo>
                  <a:cubicBezTo>
                    <a:pt x="263" y="57"/>
                    <a:pt x="263" y="57"/>
                    <a:pt x="263" y="57"/>
                  </a:cubicBezTo>
                  <a:cubicBezTo>
                    <a:pt x="262" y="57"/>
                    <a:pt x="263" y="57"/>
                    <a:pt x="263" y="57"/>
                  </a:cubicBezTo>
                  <a:cubicBezTo>
                    <a:pt x="263" y="57"/>
                    <a:pt x="263" y="57"/>
                    <a:pt x="262" y="57"/>
                  </a:cubicBezTo>
                  <a:cubicBezTo>
                    <a:pt x="262" y="57"/>
                    <a:pt x="262" y="56"/>
                    <a:pt x="262" y="56"/>
                  </a:cubicBezTo>
                  <a:cubicBezTo>
                    <a:pt x="262" y="56"/>
                    <a:pt x="262" y="56"/>
                    <a:pt x="262" y="56"/>
                  </a:cubicBezTo>
                  <a:cubicBezTo>
                    <a:pt x="262" y="55"/>
                    <a:pt x="262" y="55"/>
                    <a:pt x="262" y="55"/>
                  </a:cubicBezTo>
                  <a:cubicBezTo>
                    <a:pt x="262" y="55"/>
                    <a:pt x="262" y="55"/>
                    <a:pt x="262" y="54"/>
                  </a:cubicBezTo>
                  <a:cubicBezTo>
                    <a:pt x="262" y="54"/>
                    <a:pt x="262" y="54"/>
                    <a:pt x="262" y="54"/>
                  </a:cubicBezTo>
                  <a:cubicBezTo>
                    <a:pt x="263" y="60"/>
                    <a:pt x="263" y="60"/>
                    <a:pt x="263" y="60"/>
                  </a:cubicBezTo>
                  <a:cubicBezTo>
                    <a:pt x="263" y="60"/>
                    <a:pt x="263" y="60"/>
                    <a:pt x="263" y="60"/>
                  </a:cubicBezTo>
                  <a:cubicBezTo>
                    <a:pt x="263" y="60"/>
                    <a:pt x="263" y="60"/>
                    <a:pt x="263" y="60"/>
                  </a:cubicBezTo>
                  <a:cubicBezTo>
                    <a:pt x="262" y="61"/>
                    <a:pt x="262" y="61"/>
                    <a:pt x="262" y="61"/>
                  </a:cubicBezTo>
                  <a:cubicBezTo>
                    <a:pt x="262" y="61"/>
                    <a:pt x="262" y="61"/>
                    <a:pt x="262" y="61"/>
                  </a:cubicBezTo>
                  <a:cubicBezTo>
                    <a:pt x="264" y="62"/>
                    <a:pt x="264" y="62"/>
                    <a:pt x="264" y="62"/>
                  </a:cubicBezTo>
                  <a:cubicBezTo>
                    <a:pt x="266" y="63"/>
                    <a:pt x="266" y="63"/>
                    <a:pt x="266" y="63"/>
                  </a:cubicBezTo>
                  <a:cubicBezTo>
                    <a:pt x="264" y="66"/>
                    <a:pt x="264" y="66"/>
                    <a:pt x="264" y="66"/>
                  </a:cubicBezTo>
                  <a:cubicBezTo>
                    <a:pt x="264" y="66"/>
                    <a:pt x="264" y="66"/>
                    <a:pt x="264" y="66"/>
                  </a:cubicBezTo>
                  <a:cubicBezTo>
                    <a:pt x="264" y="66"/>
                    <a:pt x="264" y="66"/>
                    <a:pt x="264" y="66"/>
                  </a:cubicBezTo>
                  <a:cubicBezTo>
                    <a:pt x="264" y="66"/>
                    <a:pt x="264" y="66"/>
                    <a:pt x="264" y="66"/>
                  </a:cubicBezTo>
                  <a:cubicBezTo>
                    <a:pt x="264" y="66"/>
                    <a:pt x="264" y="66"/>
                    <a:pt x="264" y="66"/>
                  </a:cubicBezTo>
                  <a:cubicBezTo>
                    <a:pt x="264" y="66"/>
                    <a:pt x="264" y="67"/>
                    <a:pt x="264" y="67"/>
                  </a:cubicBezTo>
                  <a:cubicBezTo>
                    <a:pt x="265" y="67"/>
                    <a:pt x="265" y="67"/>
                    <a:pt x="265" y="67"/>
                  </a:cubicBezTo>
                  <a:cubicBezTo>
                    <a:pt x="265" y="67"/>
                    <a:pt x="265" y="67"/>
                    <a:pt x="265" y="67"/>
                  </a:cubicBezTo>
                  <a:cubicBezTo>
                    <a:pt x="265" y="67"/>
                    <a:pt x="265" y="67"/>
                    <a:pt x="265" y="67"/>
                  </a:cubicBezTo>
                  <a:cubicBezTo>
                    <a:pt x="266" y="67"/>
                    <a:pt x="266" y="67"/>
                    <a:pt x="266" y="67"/>
                  </a:cubicBezTo>
                  <a:cubicBezTo>
                    <a:pt x="266" y="68"/>
                    <a:pt x="266" y="68"/>
                    <a:pt x="266" y="68"/>
                  </a:cubicBezTo>
                  <a:cubicBezTo>
                    <a:pt x="266" y="68"/>
                    <a:pt x="266" y="68"/>
                    <a:pt x="267" y="68"/>
                  </a:cubicBezTo>
                  <a:cubicBezTo>
                    <a:pt x="267" y="67"/>
                    <a:pt x="268" y="67"/>
                    <a:pt x="268" y="68"/>
                  </a:cubicBezTo>
                  <a:cubicBezTo>
                    <a:pt x="268" y="68"/>
                    <a:pt x="269" y="68"/>
                    <a:pt x="269" y="68"/>
                  </a:cubicBezTo>
                  <a:cubicBezTo>
                    <a:pt x="269" y="68"/>
                    <a:pt x="269" y="68"/>
                    <a:pt x="270" y="68"/>
                  </a:cubicBezTo>
                  <a:cubicBezTo>
                    <a:pt x="270" y="68"/>
                    <a:pt x="270" y="68"/>
                    <a:pt x="270" y="68"/>
                  </a:cubicBezTo>
                  <a:cubicBezTo>
                    <a:pt x="270" y="68"/>
                    <a:pt x="270" y="68"/>
                    <a:pt x="271" y="68"/>
                  </a:cubicBezTo>
                  <a:cubicBezTo>
                    <a:pt x="271" y="68"/>
                    <a:pt x="271" y="68"/>
                    <a:pt x="271" y="68"/>
                  </a:cubicBezTo>
                  <a:cubicBezTo>
                    <a:pt x="271" y="68"/>
                    <a:pt x="271" y="68"/>
                    <a:pt x="271" y="68"/>
                  </a:cubicBezTo>
                  <a:cubicBezTo>
                    <a:pt x="271" y="68"/>
                    <a:pt x="271" y="68"/>
                    <a:pt x="271" y="68"/>
                  </a:cubicBezTo>
                  <a:cubicBezTo>
                    <a:pt x="271" y="68"/>
                    <a:pt x="271" y="68"/>
                    <a:pt x="271" y="68"/>
                  </a:cubicBezTo>
                  <a:cubicBezTo>
                    <a:pt x="271" y="68"/>
                    <a:pt x="271" y="68"/>
                    <a:pt x="271" y="68"/>
                  </a:cubicBezTo>
                  <a:cubicBezTo>
                    <a:pt x="271" y="68"/>
                    <a:pt x="271" y="68"/>
                    <a:pt x="271" y="68"/>
                  </a:cubicBezTo>
                  <a:cubicBezTo>
                    <a:pt x="271" y="68"/>
                    <a:pt x="271" y="68"/>
                    <a:pt x="271" y="68"/>
                  </a:cubicBezTo>
                  <a:cubicBezTo>
                    <a:pt x="272" y="68"/>
                    <a:pt x="272" y="68"/>
                    <a:pt x="272" y="68"/>
                  </a:cubicBezTo>
                  <a:cubicBezTo>
                    <a:pt x="272" y="68"/>
                    <a:pt x="272" y="68"/>
                    <a:pt x="272" y="69"/>
                  </a:cubicBezTo>
                  <a:cubicBezTo>
                    <a:pt x="272" y="69"/>
                    <a:pt x="272" y="69"/>
                    <a:pt x="272" y="69"/>
                  </a:cubicBezTo>
                  <a:cubicBezTo>
                    <a:pt x="272" y="69"/>
                    <a:pt x="272" y="69"/>
                    <a:pt x="272" y="69"/>
                  </a:cubicBezTo>
                  <a:cubicBezTo>
                    <a:pt x="272" y="69"/>
                    <a:pt x="272" y="69"/>
                    <a:pt x="272" y="69"/>
                  </a:cubicBezTo>
                  <a:cubicBezTo>
                    <a:pt x="272" y="69"/>
                    <a:pt x="273" y="69"/>
                    <a:pt x="273" y="69"/>
                  </a:cubicBezTo>
                  <a:cubicBezTo>
                    <a:pt x="273" y="69"/>
                    <a:pt x="273" y="69"/>
                    <a:pt x="273"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5" y="69"/>
                    <a:pt x="275" y="69"/>
                  </a:cubicBezTo>
                  <a:cubicBezTo>
                    <a:pt x="275" y="69"/>
                    <a:pt x="275" y="69"/>
                    <a:pt x="275" y="70"/>
                  </a:cubicBezTo>
                  <a:cubicBezTo>
                    <a:pt x="275" y="70"/>
                    <a:pt x="275" y="70"/>
                    <a:pt x="275" y="70"/>
                  </a:cubicBezTo>
                  <a:cubicBezTo>
                    <a:pt x="275" y="70"/>
                    <a:pt x="275" y="70"/>
                    <a:pt x="275" y="70"/>
                  </a:cubicBezTo>
                  <a:cubicBezTo>
                    <a:pt x="275" y="70"/>
                    <a:pt x="275" y="70"/>
                    <a:pt x="276" y="70"/>
                  </a:cubicBezTo>
                  <a:cubicBezTo>
                    <a:pt x="276" y="70"/>
                    <a:pt x="276" y="70"/>
                    <a:pt x="276" y="70"/>
                  </a:cubicBezTo>
                  <a:cubicBezTo>
                    <a:pt x="276" y="70"/>
                    <a:pt x="276" y="70"/>
                    <a:pt x="276" y="70"/>
                  </a:cubicBezTo>
                  <a:cubicBezTo>
                    <a:pt x="276" y="70"/>
                    <a:pt x="276" y="70"/>
                    <a:pt x="276" y="70"/>
                  </a:cubicBezTo>
                  <a:cubicBezTo>
                    <a:pt x="277" y="70"/>
                    <a:pt x="277" y="70"/>
                    <a:pt x="277" y="70"/>
                  </a:cubicBezTo>
                  <a:cubicBezTo>
                    <a:pt x="277" y="70"/>
                    <a:pt x="277" y="70"/>
                    <a:pt x="277" y="70"/>
                  </a:cubicBezTo>
                  <a:cubicBezTo>
                    <a:pt x="277" y="70"/>
                    <a:pt x="277" y="70"/>
                    <a:pt x="277" y="70"/>
                  </a:cubicBezTo>
                  <a:cubicBezTo>
                    <a:pt x="277" y="70"/>
                    <a:pt x="277" y="70"/>
                    <a:pt x="277" y="70"/>
                  </a:cubicBezTo>
                  <a:cubicBezTo>
                    <a:pt x="277" y="70"/>
                    <a:pt x="277" y="70"/>
                    <a:pt x="277" y="70"/>
                  </a:cubicBezTo>
                  <a:cubicBezTo>
                    <a:pt x="277" y="70"/>
                    <a:pt x="277" y="70"/>
                    <a:pt x="277" y="70"/>
                  </a:cubicBezTo>
                  <a:cubicBezTo>
                    <a:pt x="277" y="70"/>
                    <a:pt x="277" y="70"/>
                    <a:pt x="277" y="70"/>
                  </a:cubicBezTo>
                  <a:cubicBezTo>
                    <a:pt x="277" y="70"/>
                    <a:pt x="277" y="70"/>
                    <a:pt x="277" y="70"/>
                  </a:cubicBezTo>
                  <a:cubicBezTo>
                    <a:pt x="277" y="70"/>
                    <a:pt x="277" y="70"/>
                    <a:pt x="277" y="70"/>
                  </a:cubicBezTo>
                  <a:cubicBezTo>
                    <a:pt x="277" y="70"/>
                    <a:pt x="277" y="70"/>
                    <a:pt x="277" y="70"/>
                  </a:cubicBezTo>
                  <a:cubicBezTo>
                    <a:pt x="277" y="70"/>
                    <a:pt x="277" y="70"/>
                    <a:pt x="277" y="70"/>
                  </a:cubicBezTo>
                  <a:cubicBezTo>
                    <a:pt x="277" y="70"/>
                    <a:pt x="277" y="70"/>
                    <a:pt x="277" y="71"/>
                  </a:cubicBezTo>
                  <a:cubicBezTo>
                    <a:pt x="277" y="71"/>
                    <a:pt x="277" y="71"/>
                    <a:pt x="277" y="71"/>
                  </a:cubicBezTo>
                  <a:cubicBezTo>
                    <a:pt x="277" y="71"/>
                    <a:pt x="277" y="71"/>
                    <a:pt x="277" y="71"/>
                  </a:cubicBezTo>
                  <a:cubicBezTo>
                    <a:pt x="277" y="71"/>
                    <a:pt x="277" y="71"/>
                    <a:pt x="277" y="71"/>
                  </a:cubicBezTo>
                  <a:cubicBezTo>
                    <a:pt x="277" y="71"/>
                    <a:pt x="278" y="71"/>
                    <a:pt x="278" y="71"/>
                  </a:cubicBezTo>
                  <a:cubicBezTo>
                    <a:pt x="278" y="70"/>
                    <a:pt x="278" y="70"/>
                    <a:pt x="278" y="70"/>
                  </a:cubicBezTo>
                  <a:cubicBezTo>
                    <a:pt x="278" y="70"/>
                    <a:pt x="278" y="70"/>
                    <a:pt x="278" y="70"/>
                  </a:cubicBezTo>
                  <a:cubicBezTo>
                    <a:pt x="278" y="70"/>
                    <a:pt x="278" y="70"/>
                    <a:pt x="278" y="70"/>
                  </a:cubicBezTo>
                  <a:cubicBezTo>
                    <a:pt x="278" y="70"/>
                    <a:pt x="278" y="70"/>
                    <a:pt x="278" y="70"/>
                  </a:cubicBezTo>
                  <a:cubicBezTo>
                    <a:pt x="278" y="70"/>
                    <a:pt x="278" y="70"/>
                    <a:pt x="278" y="70"/>
                  </a:cubicBezTo>
                  <a:cubicBezTo>
                    <a:pt x="278" y="70"/>
                    <a:pt x="278" y="70"/>
                    <a:pt x="278" y="71"/>
                  </a:cubicBezTo>
                  <a:cubicBezTo>
                    <a:pt x="278" y="71"/>
                    <a:pt x="278" y="71"/>
                    <a:pt x="278" y="71"/>
                  </a:cubicBezTo>
                  <a:cubicBezTo>
                    <a:pt x="278" y="71"/>
                    <a:pt x="278" y="70"/>
                    <a:pt x="278" y="70"/>
                  </a:cubicBezTo>
                  <a:cubicBezTo>
                    <a:pt x="278" y="70"/>
                    <a:pt x="278" y="70"/>
                    <a:pt x="278" y="71"/>
                  </a:cubicBezTo>
                  <a:cubicBezTo>
                    <a:pt x="278" y="71"/>
                    <a:pt x="278" y="71"/>
                    <a:pt x="278" y="71"/>
                  </a:cubicBezTo>
                  <a:cubicBezTo>
                    <a:pt x="278" y="71"/>
                    <a:pt x="278" y="71"/>
                    <a:pt x="278" y="71"/>
                  </a:cubicBezTo>
                  <a:cubicBezTo>
                    <a:pt x="278" y="71"/>
                    <a:pt x="278" y="71"/>
                    <a:pt x="279" y="71"/>
                  </a:cubicBezTo>
                  <a:cubicBezTo>
                    <a:pt x="279" y="71"/>
                    <a:pt x="279" y="71"/>
                    <a:pt x="279" y="70"/>
                  </a:cubicBezTo>
                  <a:cubicBezTo>
                    <a:pt x="279" y="70"/>
                    <a:pt x="279" y="70"/>
                    <a:pt x="279" y="70"/>
                  </a:cubicBezTo>
                  <a:cubicBezTo>
                    <a:pt x="279" y="70"/>
                    <a:pt x="279" y="70"/>
                    <a:pt x="279" y="70"/>
                  </a:cubicBezTo>
                  <a:cubicBezTo>
                    <a:pt x="279" y="70"/>
                    <a:pt x="279" y="71"/>
                    <a:pt x="279" y="71"/>
                  </a:cubicBezTo>
                  <a:cubicBezTo>
                    <a:pt x="279" y="71"/>
                    <a:pt x="279" y="71"/>
                    <a:pt x="279" y="71"/>
                  </a:cubicBezTo>
                  <a:cubicBezTo>
                    <a:pt x="279" y="71"/>
                    <a:pt x="279" y="71"/>
                    <a:pt x="279" y="71"/>
                  </a:cubicBezTo>
                  <a:cubicBezTo>
                    <a:pt x="279" y="71"/>
                    <a:pt x="279" y="71"/>
                    <a:pt x="279" y="71"/>
                  </a:cubicBezTo>
                  <a:cubicBezTo>
                    <a:pt x="279" y="71"/>
                    <a:pt x="279" y="71"/>
                    <a:pt x="279" y="70"/>
                  </a:cubicBezTo>
                  <a:cubicBezTo>
                    <a:pt x="279" y="70"/>
                    <a:pt x="279" y="70"/>
                    <a:pt x="279" y="70"/>
                  </a:cubicBezTo>
                  <a:cubicBezTo>
                    <a:pt x="279" y="70"/>
                    <a:pt x="279" y="70"/>
                    <a:pt x="279" y="70"/>
                  </a:cubicBezTo>
                  <a:cubicBezTo>
                    <a:pt x="279" y="70"/>
                    <a:pt x="279" y="71"/>
                    <a:pt x="279" y="71"/>
                  </a:cubicBezTo>
                  <a:cubicBezTo>
                    <a:pt x="279" y="71"/>
                    <a:pt x="279" y="71"/>
                    <a:pt x="279" y="71"/>
                  </a:cubicBezTo>
                  <a:cubicBezTo>
                    <a:pt x="279" y="71"/>
                    <a:pt x="279" y="71"/>
                    <a:pt x="279" y="71"/>
                  </a:cubicBezTo>
                  <a:cubicBezTo>
                    <a:pt x="279" y="71"/>
                    <a:pt x="279" y="71"/>
                    <a:pt x="279" y="71"/>
                  </a:cubicBezTo>
                  <a:cubicBezTo>
                    <a:pt x="279" y="71"/>
                    <a:pt x="279" y="71"/>
                    <a:pt x="279" y="71"/>
                  </a:cubicBezTo>
                  <a:cubicBezTo>
                    <a:pt x="279" y="71"/>
                    <a:pt x="279" y="71"/>
                    <a:pt x="279" y="71"/>
                  </a:cubicBezTo>
                  <a:cubicBezTo>
                    <a:pt x="279" y="71"/>
                    <a:pt x="279" y="71"/>
                    <a:pt x="279" y="71"/>
                  </a:cubicBezTo>
                  <a:cubicBezTo>
                    <a:pt x="279" y="71"/>
                    <a:pt x="279" y="71"/>
                    <a:pt x="279" y="71"/>
                  </a:cubicBezTo>
                  <a:cubicBezTo>
                    <a:pt x="280" y="71"/>
                    <a:pt x="280" y="71"/>
                    <a:pt x="280" y="71"/>
                  </a:cubicBezTo>
                  <a:cubicBezTo>
                    <a:pt x="280" y="71"/>
                    <a:pt x="280" y="71"/>
                    <a:pt x="280" y="71"/>
                  </a:cubicBezTo>
                  <a:cubicBezTo>
                    <a:pt x="280" y="71"/>
                    <a:pt x="280" y="71"/>
                    <a:pt x="280" y="71"/>
                  </a:cubicBezTo>
                  <a:cubicBezTo>
                    <a:pt x="280" y="71"/>
                    <a:pt x="280" y="71"/>
                    <a:pt x="280" y="71"/>
                  </a:cubicBezTo>
                  <a:cubicBezTo>
                    <a:pt x="280" y="71"/>
                    <a:pt x="280" y="71"/>
                    <a:pt x="280" y="71"/>
                  </a:cubicBezTo>
                  <a:cubicBezTo>
                    <a:pt x="280" y="71"/>
                    <a:pt x="280" y="71"/>
                    <a:pt x="280" y="71"/>
                  </a:cubicBezTo>
                  <a:cubicBezTo>
                    <a:pt x="280" y="71"/>
                    <a:pt x="280" y="71"/>
                    <a:pt x="280" y="71"/>
                  </a:cubicBezTo>
                  <a:cubicBezTo>
                    <a:pt x="280" y="71"/>
                    <a:pt x="280" y="71"/>
                    <a:pt x="280" y="71"/>
                  </a:cubicBezTo>
                  <a:cubicBezTo>
                    <a:pt x="280" y="71"/>
                    <a:pt x="280" y="71"/>
                    <a:pt x="280" y="71"/>
                  </a:cubicBezTo>
                  <a:cubicBezTo>
                    <a:pt x="280" y="71"/>
                    <a:pt x="280" y="71"/>
                    <a:pt x="280" y="71"/>
                  </a:cubicBezTo>
                  <a:cubicBezTo>
                    <a:pt x="280" y="71"/>
                    <a:pt x="280" y="71"/>
                    <a:pt x="280" y="71"/>
                  </a:cubicBezTo>
                  <a:cubicBezTo>
                    <a:pt x="280" y="71"/>
                    <a:pt x="280" y="71"/>
                    <a:pt x="280" y="71"/>
                  </a:cubicBezTo>
                  <a:cubicBezTo>
                    <a:pt x="280" y="71"/>
                    <a:pt x="280" y="71"/>
                    <a:pt x="280" y="71"/>
                  </a:cubicBezTo>
                  <a:cubicBezTo>
                    <a:pt x="280" y="71"/>
                    <a:pt x="280" y="71"/>
                    <a:pt x="280" y="71"/>
                  </a:cubicBezTo>
                  <a:cubicBezTo>
                    <a:pt x="280" y="71"/>
                    <a:pt x="281" y="71"/>
                    <a:pt x="281" y="71"/>
                  </a:cubicBezTo>
                  <a:cubicBezTo>
                    <a:pt x="281" y="71"/>
                    <a:pt x="281" y="71"/>
                    <a:pt x="281" y="71"/>
                  </a:cubicBezTo>
                  <a:cubicBezTo>
                    <a:pt x="280" y="71"/>
                    <a:pt x="280" y="71"/>
                    <a:pt x="280" y="71"/>
                  </a:cubicBezTo>
                  <a:cubicBezTo>
                    <a:pt x="280" y="71"/>
                    <a:pt x="280" y="71"/>
                    <a:pt x="280" y="71"/>
                  </a:cubicBezTo>
                  <a:cubicBezTo>
                    <a:pt x="281" y="71"/>
                    <a:pt x="281" y="72"/>
                    <a:pt x="281" y="71"/>
                  </a:cubicBezTo>
                  <a:cubicBezTo>
                    <a:pt x="281" y="71"/>
                    <a:pt x="281" y="71"/>
                    <a:pt x="281" y="71"/>
                  </a:cubicBezTo>
                  <a:cubicBezTo>
                    <a:pt x="281" y="71"/>
                    <a:pt x="281" y="71"/>
                    <a:pt x="281" y="71"/>
                  </a:cubicBezTo>
                  <a:cubicBezTo>
                    <a:pt x="281" y="71"/>
                    <a:pt x="281" y="71"/>
                    <a:pt x="281" y="71"/>
                  </a:cubicBezTo>
                  <a:cubicBezTo>
                    <a:pt x="281" y="71"/>
                    <a:pt x="281" y="71"/>
                    <a:pt x="281" y="72"/>
                  </a:cubicBezTo>
                  <a:cubicBezTo>
                    <a:pt x="281" y="72"/>
                    <a:pt x="281" y="72"/>
                    <a:pt x="281" y="72"/>
                  </a:cubicBezTo>
                  <a:cubicBezTo>
                    <a:pt x="281" y="72"/>
                    <a:pt x="281" y="72"/>
                    <a:pt x="281" y="72"/>
                  </a:cubicBezTo>
                  <a:cubicBezTo>
                    <a:pt x="281" y="72"/>
                    <a:pt x="281" y="72"/>
                    <a:pt x="281" y="72"/>
                  </a:cubicBezTo>
                  <a:cubicBezTo>
                    <a:pt x="281" y="72"/>
                    <a:pt x="281" y="72"/>
                    <a:pt x="281" y="72"/>
                  </a:cubicBezTo>
                  <a:cubicBezTo>
                    <a:pt x="281" y="72"/>
                    <a:pt x="281" y="72"/>
                    <a:pt x="281" y="72"/>
                  </a:cubicBezTo>
                  <a:cubicBezTo>
                    <a:pt x="281" y="72"/>
                    <a:pt x="281" y="72"/>
                    <a:pt x="281" y="72"/>
                  </a:cubicBezTo>
                  <a:cubicBezTo>
                    <a:pt x="281" y="72"/>
                    <a:pt x="281" y="71"/>
                    <a:pt x="282" y="71"/>
                  </a:cubicBezTo>
                  <a:cubicBezTo>
                    <a:pt x="282" y="72"/>
                    <a:pt x="282" y="72"/>
                    <a:pt x="282" y="72"/>
                  </a:cubicBezTo>
                  <a:cubicBezTo>
                    <a:pt x="282" y="72"/>
                    <a:pt x="282" y="72"/>
                    <a:pt x="282" y="72"/>
                  </a:cubicBezTo>
                  <a:cubicBezTo>
                    <a:pt x="282" y="72"/>
                    <a:pt x="281" y="72"/>
                    <a:pt x="281" y="72"/>
                  </a:cubicBezTo>
                  <a:cubicBezTo>
                    <a:pt x="281" y="72"/>
                    <a:pt x="281" y="72"/>
                    <a:pt x="281" y="72"/>
                  </a:cubicBezTo>
                  <a:cubicBezTo>
                    <a:pt x="281" y="72"/>
                    <a:pt x="282" y="72"/>
                    <a:pt x="282" y="72"/>
                  </a:cubicBezTo>
                  <a:cubicBezTo>
                    <a:pt x="282" y="72"/>
                    <a:pt x="282" y="72"/>
                    <a:pt x="282" y="72"/>
                  </a:cubicBezTo>
                  <a:cubicBezTo>
                    <a:pt x="282" y="72"/>
                    <a:pt x="282" y="72"/>
                    <a:pt x="282" y="72"/>
                  </a:cubicBezTo>
                  <a:cubicBezTo>
                    <a:pt x="282" y="72"/>
                    <a:pt x="282" y="72"/>
                    <a:pt x="282" y="72"/>
                  </a:cubicBezTo>
                  <a:cubicBezTo>
                    <a:pt x="282" y="72"/>
                    <a:pt x="282" y="72"/>
                    <a:pt x="282" y="72"/>
                  </a:cubicBezTo>
                  <a:cubicBezTo>
                    <a:pt x="282" y="72"/>
                    <a:pt x="282" y="71"/>
                    <a:pt x="282" y="71"/>
                  </a:cubicBezTo>
                  <a:cubicBezTo>
                    <a:pt x="282" y="71"/>
                    <a:pt x="282" y="71"/>
                    <a:pt x="282" y="71"/>
                  </a:cubicBezTo>
                  <a:cubicBezTo>
                    <a:pt x="282" y="71"/>
                    <a:pt x="282" y="71"/>
                    <a:pt x="282" y="71"/>
                  </a:cubicBezTo>
                  <a:cubicBezTo>
                    <a:pt x="282" y="71"/>
                    <a:pt x="282" y="71"/>
                    <a:pt x="283" y="71"/>
                  </a:cubicBezTo>
                  <a:cubicBezTo>
                    <a:pt x="283" y="71"/>
                    <a:pt x="283" y="71"/>
                    <a:pt x="283" y="71"/>
                  </a:cubicBezTo>
                  <a:cubicBezTo>
                    <a:pt x="282" y="72"/>
                    <a:pt x="282" y="72"/>
                    <a:pt x="282" y="72"/>
                  </a:cubicBezTo>
                  <a:cubicBezTo>
                    <a:pt x="282" y="72"/>
                    <a:pt x="282" y="72"/>
                    <a:pt x="282" y="72"/>
                  </a:cubicBezTo>
                  <a:cubicBezTo>
                    <a:pt x="282" y="72"/>
                    <a:pt x="282" y="72"/>
                    <a:pt x="282" y="72"/>
                  </a:cubicBezTo>
                  <a:cubicBezTo>
                    <a:pt x="282" y="72"/>
                    <a:pt x="282" y="72"/>
                    <a:pt x="282" y="72"/>
                  </a:cubicBezTo>
                  <a:cubicBezTo>
                    <a:pt x="282" y="72"/>
                    <a:pt x="282" y="72"/>
                    <a:pt x="282" y="72"/>
                  </a:cubicBezTo>
                  <a:cubicBezTo>
                    <a:pt x="282" y="72"/>
                    <a:pt x="282" y="72"/>
                    <a:pt x="282" y="72"/>
                  </a:cubicBezTo>
                  <a:cubicBezTo>
                    <a:pt x="282" y="72"/>
                    <a:pt x="283" y="72"/>
                    <a:pt x="283" y="72"/>
                  </a:cubicBezTo>
                  <a:cubicBezTo>
                    <a:pt x="283" y="72"/>
                    <a:pt x="283" y="72"/>
                    <a:pt x="283" y="72"/>
                  </a:cubicBezTo>
                  <a:cubicBezTo>
                    <a:pt x="283" y="72"/>
                    <a:pt x="283" y="72"/>
                    <a:pt x="283" y="72"/>
                  </a:cubicBezTo>
                  <a:cubicBezTo>
                    <a:pt x="283" y="72"/>
                    <a:pt x="283" y="72"/>
                    <a:pt x="283" y="72"/>
                  </a:cubicBezTo>
                  <a:cubicBezTo>
                    <a:pt x="283" y="72"/>
                    <a:pt x="283" y="72"/>
                    <a:pt x="282" y="72"/>
                  </a:cubicBezTo>
                  <a:cubicBezTo>
                    <a:pt x="282" y="72"/>
                    <a:pt x="282" y="72"/>
                    <a:pt x="282" y="72"/>
                  </a:cubicBezTo>
                  <a:cubicBezTo>
                    <a:pt x="282" y="73"/>
                    <a:pt x="283" y="73"/>
                    <a:pt x="283" y="73"/>
                  </a:cubicBezTo>
                  <a:cubicBezTo>
                    <a:pt x="283" y="73"/>
                    <a:pt x="283" y="73"/>
                    <a:pt x="283" y="73"/>
                  </a:cubicBezTo>
                  <a:cubicBezTo>
                    <a:pt x="283" y="72"/>
                    <a:pt x="283" y="72"/>
                    <a:pt x="283" y="72"/>
                  </a:cubicBezTo>
                  <a:cubicBezTo>
                    <a:pt x="283" y="72"/>
                    <a:pt x="283" y="72"/>
                    <a:pt x="283" y="72"/>
                  </a:cubicBezTo>
                  <a:cubicBezTo>
                    <a:pt x="283" y="73"/>
                    <a:pt x="283" y="73"/>
                    <a:pt x="283" y="73"/>
                  </a:cubicBezTo>
                  <a:cubicBezTo>
                    <a:pt x="283" y="73"/>
                    <a:pt x="283" y="73"/>
                    <a:pt x="283" y="73"/>
                  </a:cubicBezTo>
                  <a:cubicBezTo>
                    <a:pt x="283" y="73"/>
                    <a:pt x="283" y="73"/>
                    <a:pt x="283" y="73"/>
                  </a:cubicBezTo>
                  <a:cubicBezTo>
                    <a:pt x="283" y="73"/>
                    <a:pt x="283" y="73"/>
                    <a:pt x="283" y="73"/>
                  </a:cubicBezTo>
                  <a:cubicBezTo>
                    <a:pt x="283" y="73"/>
                    <a:pt x="283" y="73"/>
                    <a:pt x="283" y="73"/>
                  </a:cubicBezTo>
                  <a:cubicBezTo>
                    <a:pt x="284" y="73"/>
                    <a:pt x="284" y="73"/>
                    <a:pt x="283" y="73"/>
                  </a:cubicBezTo>
                  <a:cubicBezTo>
                    <a:pt x="283" y="73"/>
                    <a:pt x="283" y="73"/>
                    <a:pt x="283" y="73"/>
                  </a:cubicBezTo>
                  <a:cubicBezTo>
                    <a:pt x="283" y="74"/>
                    <a:pt x="283" y="74"/>
                    <a:pt x="283" y="74"/>
                  </a:cubicBezTo>
                  <a:cubicBezTo>
                    <a:pt x="283" y="74"/>
                    <a:pt x="283" y="74"/>
                    <a:pt x="283" y="74"/>
                  </a:cubicBezTo>
                  <a:cubicBezTo>
                    <a:pt x="283" y="74"/>
                    <a:pt x="283" y="74"/>
                    <a:pt x="283" y="74"/>
                  </a:cubicBezTo>
                  <a:cubicBezTo>
                    <a:pt x="283" y="74"/>
                    <a:pt x="284" y="74"/>
                    <a:pt x="284" y="73"/>
                  </a:cubicBezTo>
                  <a:cubicBezTo>
                    <a:pt x="284" y="73"/>
                    <a:pt x="284" y="73"/>
                    <a:pt x="284" y="73"/>
                  </a:cubicBezTo>
                  <a:cubicBezTo>
                    <a:pt x="284" y="74"/>
                    <a:pt x="284" y="74"/>
                    <a:pt x="284" y="74"/>
                  </a:cubicBezTo>
                  <a:cubicBezTo>
                    <a:pt x="284" y="74"/>
                    <a:pt x="284" y="74"/>
                    <a:pt x="284" y="74"/>
                  </a:cubicBezTo>
                  <a:cubicBezTo>
                    <a:pt x="284" y="74"/>
                    <a:pt x="284" y="74"/>
                    <a:pt x="284" y="74"/>
                  </a:cubicBezTo>
                  <a:cubicBezTo>
                    <a:pt x="284" y="74"/>
                    <a:pt x="284" y="74"/>
                    <a:pt x="284" y="74"/>
                  </a:cubicBezTo>
                  <a:cubicBezTo>
                    <a:pt x="284" y="73"/>
                    <a:pt x="284" y="73"/>
                    <a:pt x="285" y="73"/>
                  </a:cubicBezTo>
                  <a:cubicBezTo>
                    <a:pt x="285" y="73"/>
                    <a:pt x="285" y="73"/>
                    <a:pt x="285" y="73"/>
                  </a:cubicBezTo>
                  <a:cubicBezTo>
                    <a:pt x="285" y="73"/>
                    <a:pt x="285" y="73"/>
                    <a:pt x="285" y="73"/>
                  </a:cubicBezTo>
                  <a:cubicBezTo>
                    <a:pt x="285" y="73"/>
                    <a:pt x="285" y="73"/>
                    <a:pt x="285" y="73"/>
                  </a:cubicBezTo>
                  <a:cubicBezTo>
                    <a:pt x="285" y="73"/>
                    <a:pt x="285" y="73"/>
                    <a:pt x="285" y="73"/>
                  </a:cubicBezTo>
                  <a:cubicBezTo>
                    <a:pt x="285" y="73"/>
                    <a:pt x="285" y="73"/>
                    <a:pt x="285" y="73"/>
                  </a:cubicBezTo>
                  <a:cubicBezTo>
                    <a:pt x="285" y="73"/>
                    <a:pt x="285" y="73"/>
                    <a:pt x="285" y="73"/>
                  </a:cubicBezTo>
                  <a:cubicBezTo>
                    <a:pt x="285" y="73"/>
                    <a:pt x="285" y="74"/>
                    <a:pt x="285" y="74"/>
                  </a:cubicBezTo>
                  <a:cubicBezTo>
                    <a:pt x="284" y="74"/>
                    <a:pt x="284" y="74"/>
                    <a:pt x="284" y="74"/>
                  </a:cubicBezTo>
                  <a:cubicBezTo>
                    <a:pt x="284" y="74"/>
                    <a:pt x="284" y="74"/>
                    <a:pt x="284" y="74"/>
                  </a:cubicBezTo>
                  <a:cubicBezTo>
                    <a:pt x="284" y="74"/>
                    <a:pt x="285" y="74"/>
                    <a:pt x="285" y="74"/>
                  </a:cubicBezTo>
                  <a:cubicBezTo>
                    <a:pt x="285" y="74"/>
                    <a:pt x="285" y="74"/>
                    <a:pt x="285" y="74"/>
                  </a:cubicBezTo>
                  <a:cubicBezTo>
                    <a:pt x="285" y="74"/>
                    <a:pt x="285" y="74"/>
                    <a:pt x="285" y="74"/>
                  </a:cubicBezTo>
                  <a:cubicBezTo>
                    <a:pt x="285" y="75"/>
                    <a:pt x="285" y="75"/>
                    <a:pt x="285" y="75"/>
                  </a:cubicBezTo>
                  <a:cubicBezTo>
                    <a:pt x="285" y="75"/>
                    <a:pt x="285" y="74"/>
                    <a:pt x="285" y="74"/>
                  </a:cubicBezTo>
                  <a:cubicBezTo>
                    <a:pt x="285" y="74"/>
                    <a:pt x="285" y="74"/>
                    <a:pt x="285" y="74"/>
                  </a:cubicBezTo>
                  <a:cubicBezTo>
                    <a:pt x="285" y="74"/>
                    <a:pt x="285" y="74"/>
                    <a:pt x="285" y="74"/>
                  </a:cubicBezTo>
                  <a:cubicBezTo>
                    <a:pt x="285" y="74"/>
                    <a:pt x="285" y="74"/>
                    <a:pt x="285" y="74"/>
                  </a:cubicBezTo>
                  <a:cubicBezTo>
                    <a:pt x="285" y="74"/>
                    <a:pt x="285" y="74"/>
                    <a:pt x="285" y="74"/>
                  </a:cubicBezTo>
                  <a:cubicBezTo>
                    <a:pt x="285" y="74"/>
                    <a:pt x="285" y="74"/>
                    <a:pt x="285" y="74"/>
                  </a:cubicBezTo>
                  <a:cubicBezTo>
                    <a:pt x="285" y="74"/>
                    <a:pt x="285" y="74"/>
                    <a:pt x="285" y="74"/>
                  </a:cubicBezTo>
                  <a:cubicBezTo>
                    <a:pt x="285" y="74"/>
                    <a:pt x="285" y="74"/>
                    <a:pt x="285" y="74"/>
                  </a:cubicBezTo>
                  <a:cubicBezTo>
                    <a:pt x="286" y="74"/>
                    <a:pt x="286" y="74"/>
                    <a:pt x="286" y="74"/>
                  </a:cubicBezTo>
                  <a:cubicBezTo>
                    <a:pt x="286" y="74"/>
                    <a:pt x="286" y="74"/>
                    <a:pt x="286" y="74"/>
                  </a:cubicBezTo>
                  <a:cubicBezTo>
                    <a:pt x="286" y="74"/>
                    <a:pt x="286" y="74"/>
                    <a:pt x="286" y="74"/>
                  </a:cubicBezTo>
                  <a:cubicBezTo>
                    <a:pt x="286" y="74"/>
                    <a:pt x="286" y="74"/>
                    <a:pt x="286" y="74"/>
                  </a:cubicBezTo>
                  <a:cubicBezTo>
                    <a:pt x="286" y="74"/>
                    <a:pt x="286" y="74"/>
                    <a:pt x="286" y="74"/>
                  </a:cubicBezTo>
                  <a:cubicBezTo>
                    <a:pt x="286" y="74"/>
                    <a:pt x="286" y="74"/>
                    <a:pt x="286" y="74"/>
                  </a:cubicBezTo>
                  <a:cubicBezTo>
                    <a:pt x="286" y="74"/>
                    <a:pt x="286" y="74"/>
                    <a:pt x="286" y="74"/>
                  </a:cubicBezTo>
                  <a:cubicBezTo>
                    <a:pt x="286" y="74"/>
                    <a:pt x="286" y="74"/>
                    <a:pt x="286" y="74"/>
                  </a:cubicBezTo>
                  <a:cubicBezTo>
                    <a:pt x="286" y="74"/>
                    <a:pt x="286" y="74"/>
                    <a:pt x="286" y="74"/>
                  </a:cubicBezTo>
                  <a:cubicBezTo>
                    <a:pt x="286" y="74"/>
                    <a:pt x="285" y="74"/>
                    <a:pt x="285" y="75"/>
                  </a:cubicBezTo>
                  <a:cubicBezTo>
                    <a:pt x="285" y="75"/>
                    <a:pt x="285" y="75"/>
                    <a:pt x="286" y="75"/>
                  </a:cubicBezTo>
                  <a:cubicBezTo>
                    <a:pt x="286" y="75"/>
                    <a:pt x="286" y="75"/>
                    <a:pt x="286" y="75"/>
                  </a:cubicBezTo>
                  <a:cubicBezTo>
                    <a:pt x="286" y="75"/>
                    <a:pt x="286" y="75"/>
                    <a:pt x="286" y="75"/>
                  </a:cubicBezTo>
                  <a:cubicBezTo>
                    <a:pt x="286" y="75"/>
                    <a:pt x="286" y="75"/>
                    <a:pt x="286" y="74"/>
                  </a:cubicBezTo>
                  <a:cubicBezTo>
                    <a:pt x="286" y="74"/>
                    <a:pt x="286" y="74"/>
                    <a:pt x="286" y="74"/>
                  </a:cubicBezTo>
                  <a:cubicBezTo>
                    <a:pt x="286" y="74"/>
                    <a:pt x="286" y="74"/>
                    <a:pt x="286" y="74"/>
                  </a:cubicBezTo>
                  <a:cubicBezTo>
                    <a:pt x="287" y="74"/>
                    <a:pt x="287" y="74"/>
                    <a:pt x="287" y="74"/>
                  </a:cubicBezTo>
                  <a:cubicBezTo>
                    <a:pt x="287" y="74"/>
                    <a:pt x="287" y="74"/>
                    <a:pt x="287" y="74"/>
                  </a:cubicBezTo>
                  <a:cubicBezTo>
                    <a:pt x="287" y="74"/>
                    <a:pt x="287" y="74"/>
                    <a:pt x="287" y="74"/>
                  </a:cubicBezTo>
                  <a:cubicBezTo>
                    <a:pt x="287" y="74"/>
                    <a:pt x="287" y="74"/>
                    <a:pt x="287" y="74"/>
                  </a:cubicBezTo>
                  <a:cubicBezTo>
                    <a:pt x="287" y="74"/>
                    <a:pt x="287" y="74"/>
                    <a:pt x="287" y="74"/>
                  </a:cubicBezTo>
                  <a:cubicBezTo>
                    <a:pt x="287" y="74"/>
                    <a:pt x="287" y="74"/>
                    <a:pt x="287" y="74"/>
                  </a:cubicBezTo>
                  <a:cubicBezTo>
                    <a:pt x="287" y="74"/>
                    <a:pt x="287" y="74"/>
                    <a:pt x="287" y="74"/>
                  </a:cubicBezTo>
                  <a:cubicBezTo>
                    <a:pt x="287" y="74"/>
                    <a:pt x="287" y="74"/>
                    <a:pt x="287" y="74"/>
                  </a:cubicBezTo>
                  <a:cubicBezTo>
                    <a:pt x="287" y="74"/>
                    <a:pt x="287" y="74"/>
                    <a:pt x="287" y="74"/>
                  </a:cubicBezTo>
                  <a:cubicBezTo>
                    <a:pt x="287" y="74"/>
                    <a:pt x="287" y="74"/>
                    <a:pt x="287" y="74"/>
                  </a:cubicBezTo>
                  <a:cubicBezTo>
                    <a:pt x="287" y="74"/>
                    <a:pt x="287" y="74"/>
                    <a:pt x="287" y="74"/>
                  </a:cubicBezTo>
                  <a:cubicBezTo>
                    <a:pt x="287" y="74"/>
                    <a:pt x="287" y="75"/>
                    <a:pt x="287" y="75"/>
                  </a:cubicBezTo>
                  <a:cubicBezTo>
                    <a:pt x="287" y="75"/>
                    <a:pt x="287" y="75"/>
                    <a:pt x="287" y="75"/>
                  </a:cubicBezTo>
                  <a:cubicBezTo>
                    <a:pt x="287" y="75"/>
                    <a:pt x="287" y="75"/>
                    <a:pt x="287" y="75"/>
                  </a:cubicBezTo>
                  <a:cubicBezTo>
                    <a:pt x="287" y="75"/>
                    <a:pt x="287" y="75"/>
                    <a:pt x="287" y="75"/>
                  </a:cubicBezTo>
                  <a:cubicBezTo>
                    <a:pt x="287" y="75"/>
                    <a:pt x="287" y="75"/>
                    <a:pt x="287" y="75"/>
                  </a:cubicBezTo>
                  <a:cubicBezTo>
                    <a:pt x="287" y="75"/>
                    <a:pt x="287" y="75"/>
                    <a:pt x="287" y="75"/>
                  </a:cubicBezTo>
                  <a:cubicBezTo>
                    <a:pt x="286" y="75"/>
                    <a:pt x="286" y="75"/>
                    <a:pt x="286" y="75"/>
                  </a:cubicBezTo>
                  <a:cubicBezTo>
                    <a:pt x="286" y="74"/>
                    <a:pt x="286" y="75"/>
                    <a:pt x="286" y="75"/>
                  </a:cubicBezTo>
                  <a:cubicBezTo>
                    <a:pt x="286" y="75"/>
                    <a:pt x="286" y="75"/>
                    <a:pt x="286" y="75"/>
                  </a:cubicBezTo>
                  <a:cubicBezTo>
                    <a:pt x="286" y="75"/>
                    <a:pt x="286" y="75"/>
                    <a:pt x="286" y="75"/>
                  </a:cubicBezTo>
                  <a:cubicBezTo>
                    <a:pt x="286" y="75"/>
                    <a:pt x="285" y="75"/>
                    <a:pt x="285" y="75"/>
                  </a:cubicBezTo>
                  <a:cubicBezTo>
                    <a:pt x="285" y="76"/>
                    <a:pt x="285" y="76"/>
                    <a:pt x="285" y="76"/>
                  </a:cubicBezTo>
                  <a:cubicBezTo>
                    <a:pt x="285" y="76"/>
                    <a:pt x="286" y="76"/>
                    <a:pt x="286" y="76"/>
                  </a:cubicBezTo>
                  <a:cubicBezTo>
                    <a:pt x="286" y="76"/>
                    <a:pt x="286" y="76"/>
                    <a:pt x="286" y="76"/>
                  </a:cubicBezTo>
                  <a:cubicBezTo>
                    <a:pt x="286" y="76"/>
                    <a:pt x="286" y="76"/>
                    <a:pt x="286" y="76"/>
                  </a:cubicBezTo>
                  <a:cubicBezTo>
                    <a:pt x="286" y="76"/>
                    <a:pt x="286" y="76"/>
                    <a:pt x="286" y="76"/>
                  </a:cubicBezTo>
                  <a:cubicBezTo>
                    <a:pt x="286" y="76"/>
                    <a:pt x="286" y="76"/>
                    <a:pt x="287" y="76"/>
                  </a:cubicBezTo>
                  <a:cubicBezTo>
                    <a:pt x="287" y="76"/>
                    <a:pt x="287" y="76"/>
                    <a:pt x="287" y="76"/>
                  </a:cubicBezTo>
                  <a:cubicBezTo>
                    <a:pt x="287" y="76"/>
                    <a:pt x="287" y="76"/>
                    <a:pt x="287" y="76"/>
                  </a:cubicBezTo>
                  <a:cubicBezTo>
                    <a:pt x="287" y="76"/>
                    <a:pt x="287" y="76"/>
                    <a:pt x="287" y="76"/>
                  </a:cubicBezTo>
                  <a:cubicBezTo>
                    <a:pt x="287" y="76"/>
                    <a:pt x="287" y="76"/>
                    <a:pt x="287" y="76"/>
                  </a:cubicBezTo>
                  <a:cubicBezTo>
                    <a:pt x="287" y="76"/>
                    <a:pt x="287" y="76"/>
                    <a:pt x="287" y="76"/>
                  </a:cubicBezTo>
                  <a:cubicBezTo>
                    <a:pt x="287" y="76"/>
                    <a:pt x="288" y="76"/>
                    <a:pt x="288" y="76"/>
                  </a:cubicBezTo>
                  <a:cubicBezTo>
                    <a:pt x="288" y="76"/>
                    <a:pt x="288" y="75"/>
                    <a:pt x="288" y="75"/>
                  </a:cubicBezTo>
                  <a:cubicBezTo>
                    <a:pt x="288" y="75"/>
                    <a:pt x="288" y="75"/>
                    <a:pt x="289" y="75"/>
                  </a:cubicBezTo>
                  <a:cubicBezTo>
                    <a:pt x="289" y="75"/>
                    <a:pt x="289" y="75"/>
                    <a:pt x="289" y="76"/>
                  </a:cubicBezTo>
                  <a:cubicBezTo>
                    <a:pt x="289" y="76"/>
                    <a:pt x="289" y="75"/>
                    <a:pt x="289" y="75"/>
                  </a:cubicBezTo>
                  <a:cubicBezTo>
                    <a:pt x="289" y="75"/>
                    <a:pt x="289" y="75"/>
                    <a:pt x="289" y="75"/>
                  </a:cubicBezTo>
                  <a:cubicBezTo>
                    <a:pt x="289" y="75"/>
                    <a:pt x="288" y="75"/>
                    <a:pt x="288" y="75"/>
                  </a:cubicBezTo>
                  <a:cubicBezTo>
                    <a:pt x="288" y="75"/>
                    <a:pt x="288" y="75"/>
                    <a:pt x="288" y="76"/>
                  </a:cubicBezTo>
                  <a:cubicBezTo>
                    <a:pt x="288" y="76"/>
                    <a:pt x="288" y="76"/>
                    <a:pt x="288" y="76"/>
                  </a:cubicBezTo>
                  <a:cubicBezTo>
                    <a:pt x="288" y="76"/>
                    <a:pt x="288" y="76"/>
                    <a:pt x="287" y="76"/>
                  </a:cubicBezTo>
                  <a:cubicBezTo>
                    <a:pt x="287" y="76"/>
                    <a:pt x="287" y="76"/>
                    <a:pt x="287" y="76"/>
                  </a:cubicBezTo>
                  <a:cubicBezTo>
                    <a:pt x="287" y="76"/>
                    <a:pt x="287" y="76"/>
                    <a:pt x="287" y="76"/>
                  </a:cubicBezTo>
                  <a:cubicBezTo>
                    <a:pt x="286" y="76"/>
                    <a:pt x="286" y="76"/>
                    <a:pt x="286" y="76"/>
                  </a:cubicBezTo>
                  <a:cubicBezTo>
                    <a:pt x="286" y="77"/>
                    <a:pt x="286" y="77"/>
                    <a:pt x="286" y="77"/>
                  </a:cubicBezTo>
                  <a:cubicBezTo>
                    <a:pt x="286" y="77"/>
                    <a:pt x="287" y="77"/>
                    <a:pt x="287" y="77"/>
                  </a:cubicBezTo>
                  <a:cubicBezTo>
                    <a:pt x="287" y="77"/>
                    <a:pt x="288" y="77"/>
                    <a:pt x="288" y="77"/>
                  </a:cubicBezTo>
                  <a:cubicBezTo>
                    <a:pt x="288" y="77"/>
                    <a:pt x="288" y="77"/>
                    <a:pt x="288" y="77"/>
                  </a:cubicBezTo>
                  <a:cubicBezTo>
                    <a:pt x="288" y="76"/>
                    <a:pt x="288" y="76"/>
                    <a:pt x="288" y="76"/>
                  </a:cubicBezTo>
                  <a:cubicBezTo>
                    <a:pt x="288" y="76"/>
                    <a:pt x="288" y="76"/>
                    <a:pt x="288" y="76"/>
                  </a:cubicBezTo>
                  <a:cubicBezTo>
                    <a:pt x="288" y="76"/>
                    <a:pt x="288" y="76"/>
                    <a:pt x="288" y="76"/>
                  </a:cubicBezTo>
                  <a:cubicBezTo>
                    <a:pt x="288" y="76"/>
                    <a:pt x="288" y="76"/>
                    <a:pt x="288" y="76"/>
                  </a:cubicBezTo>
                  <a:cubicBezTo>
                    <a:pt x="288" y="76"/>
                    <a:pt x="288" y="76"/>
                    <a:pt x="289" y="76"/>
                  </a:cubicBezTo>
                  <a:cubicBezTo>
                    <a:pt x="289" y="76"/>
                    <a:pt x="289" y="76"/>
                    <a:pt x="289" y="76"/>
                  </a:cubicBezTo>
                  <a:cubicBezTo>
                    <a:pt x="289" y="76"/>
                    <a:pt x="289" y="76"/>
                    <a:pt x="289" y="76"/>
                  </a:cubicBezTo>
                  <a:cubicBezTo>
                    <a:pt x="289" y="76"/>
                    <a:pt x="288" y="76"/>
                    <a:pt x="288" y="76"/>
                  </a:cubicBezTo>
                  <a:cubicBezTo>
                    <a:pt x="288" y="76"/>
                    <a:pt x="288" y="76"/>
                    <a:pt x="288" y="76"/>
                  </a:cubicBezTo>
                  <a:cubicBezTo>
                    <a:pt x="288" y="76"/>
                    <a:pt x="288" y="76"/>
                    <a:pt x="288" y="76"/>
                  </a:cubicBezTo>
                  <a:cubicBezTo>
                    <a:pt x="288" y="76"/>
                    <a:pt x="288" y="76"/>
                    <a:pt x="288" y="76"/>
                  </a:cubicBezTo>
                  <a:cubicBezTo>
                    <a:pt x="288" y="76"/>
                    <a:pt x="288" y="76"/>
                    <a:pt x="288" y="77"/>
                  </a:cubicBezTo>
                  <a:cubicBezTo>
                    <a:pt x="288" y="77"/>
                    <a:pt x="288" y="77"/>
                    <a:pt x="288" y="77"/>
                  </a:cubicBezTo>
                  <a:cubicBezTo>
                    <a:pt x="288" y="77"/>
                    <a:pt x="288" y="77"/>
                    <a:pt x="288" y="77"/>
                  </a:cubicBezTo>
                  <a:cubicBezTo>
                    <a:pt x="287" y="77"/>
                    <a:pt x="287" y="77"/>
                    <a:pt x="287" y="77"/>
                  </a:cubicBezTo>
                  <a:cubicBezTo>
                    <a:pt x="287" y="77"/>
                    <a:pt x="287" y="77"/>
                    <a:pt x="287" y="77"/>
                  </a:cubicBezTo>
                  <a:cubicBezTo>
                    <a:pt x="287" y="77"/>
                    <a:pt x="287" y="77"/>
                    <a:pt x="287" y="78"/>
                  </a:cubicBezTo>
                  <a:cubicBezTo>
                    <a:pt x="287" y="78"/>
                    <a:pt x="287" y="78"/>
                    <a:pt x="287" y="78"/>
                  </a:cubicBezTo>
                  <a:cubicBezTo>
                    <a:pt x="287" y="78"/>
                    <a:pt x="287" y="78"/>
                    <a:pt x="287" y="78"/>
                  </a:cubicBezTo>
                  <a:cubicBezTo>
                    <a:pt x="287" y="78"/>
                    <a:pt x="287" y="79"/>
                    <a:pt x="287" y="79"/>
                  </a:cubicBezTo>
                  <a:cubicBezTo>
                    <a:pt x="288" y="79"/>
                    <a:pt x="288" y="79"/>
                    <a:pt x="288" y="79"/>
                  </a:cubicBezTo>
                  <a:cubicBezTo>
                    <a:pt x="288" y="79"/>
                    <a:pt x="288" y="79"/>
                    <a:pt x="288" y="79"/>
                  </a:cubicBezTo>
                  <a:cubicBezTo>
                    <a:pt x="288" y="79"/>
                    <a:pt x="288" y="79"/>
                    <a:pt x="288" y="80"/>
                  </a:cubicBezTo>
                  <a:cubicBezTo>
                    <a:pt x="288" y="80"/>
                    <a:pt x="288" y="80"/>
                    <a:pt x="288" y="80"/>
                  </a:cubicBezTo>
                  <a:cubicBezTo>
                    <a:pt x="288" y="80"/>
                    <a:pt x="288" y="80"/>
                    <a:pt x="288" y="80"/>
                  </a:cubicBezTo>
                  <a:cubicBezTo>
                    <a:pt x="288" y="80"/>
                    <a:pt x="288" y="80"/>
                    <a:pt x="288" y="81"/>
                  </a:cubicBezTo>
                  <a:cubicBezTo>
                    <a:pt x="288" y="81"/>
                    <a:pt x="288" y="81"/>
                    <a:pt x="288" y="81"/>
                  </a:cubicBezTo>
                  <a:cubicBezTo>
                    <a:pt x="288" y="81"/>
                    <a:pt x="289" y="81"/>
                    <a:pt x="289" y="81"/>
                  </a:cubicBezTo>
                  <a:cubicBezTo>
                    <a:pt x="289" y="82"/>
                    <a:pt x="289" y="82"/>
                    <a:pt x="289" y="82"/>
                  </a:cubicBezTo>
                  <a:cubicBezTo>
                    <a:pt x="290" y="82"/>
                    <a:pt x="290" y="82"/>
                    <a:pt x="290" y="82"/>
                  </a:cubicBezTo>
                  <a:cubicBezTo>
                    <a:pt x="290" y="82"/>
                    <a:pt x="290" y="83"/>
                    <a:pt x="291" y="83"/>
                  </a:cubicBezTo>
                  <a:cubicBezTo>
                    <a:pt x="291" y="83"/>
                    <a:pt x="291" y="83"/>
                    <a:pt x="291" y="83"/>
                  </a:cubicBezTo>
                  <a:cubicBezTo>
                    <a:pt x="291" y="83"/>
                    <a:pt x="291" y="83"/>
                    <a:pt x="291" y="83"/>
                  </a:cubicBezTo>
                  <a:cubicBezTo>
                    <a:pt x="291" y="83"/>
                    <a:pt x="291" y="83"/>
                    <a:pt x="291" y="83"/>
                  </a:cubicBezTo>
                  <a:cubicBezTo>
                    <a:pt x="291" y="84"/>
                    <a:pt x="291" y="84"/>
                    <a:pt x="291" y="84"/>
                  </a:cubicBezTo>
                  <a:cubicBezTo>
                    <a:pt x="291" y="84"/>
                    <a:pt x="291" y="84"/>
                    <a:pt x="292" y="84"/>
                  </a:cubicBezTo>
                  <a:cubicBezTo>
                    <a:pt x="292" y="84"/>
                    <a:pt x="292" y="84"/>
                    <a:pt x="292" y="84"/>
                  </a:cubicBezTo>
                  <a:cubicBezTo>
                    <a:pt x="292" y="84"/>
                    <a:pt x="292" y="84"/>
                    <a:pt x="292" y="84"/>
                  </a:cubicBezTo>
                  <a:cubicBezTo>
                    <a:pt x="292" y="84"/>
                    <a:pt x="292" y="84"/>
                    <a:pt x="292" y="84"/>
                  </a:cubicBezTo>
                  <a:cubicBezTo>
                    <a:pt x="293" y="84"/>
                    <a:pt x="293" y="84"/>
                    <a:pt x="293" y="85"/>
                  </a:cubicBezTo>
                  <a:cubicBezTo>
                    <a:pt x="293" y="85"/>
                    <a:pt x="293" y="85"/>
                    <a:pt x="293" y="85"/>
                  </a:cubicBezTo>
                  <a:cubicBezTo>
                    <a:pt x="293" y="85"/>
                    <a:pt x="293" y="85"/>
                    <a:pt x="293" y="85"/>
                  </a:cubicBezTo>
                  <a:cubicBezTo>
                    <a:pt x="294" y="85"/>
                    <a:pt x="294" y="85"/>
                    <a:pt x="294" y="85"/>
                  </a:cubicBezTo>
                  <a:cubicBezTo>
                    <a:pt x="294" y="85"/>
                    <a:pt x="294" y="85"/>
                    <a:pt x="294" y="86"/>
                  </a:cubicBezTo>
                  <a:cubicBezTo>
                    <a:pt x="295" y="86"/>
                    <a:pt x="295" y="86"/>
                    <a:pt x="295" y="86"/>
                  </a:cubicBezTo>
                  <a:cubicBezTo>
                    <a:pt x="295" y="86"/>
                    <a:pt x="295" y="86"/>
                    <a:pt x="295" y="86"/>
                  </a:cubicBezTo>
                  <a:cubicBezTo>
                    <a:pt x="295" y="86"/>
                    <a:pt x="295" y="86"/>
                    <a:pt x="295" y="86"/>
                  </a:cubicBezTo>
                  <a:cubicBezTo>
                    <a:pt x="295" y="86"/>
                    <a:pt x="295" y="86"/>
                    <a:pt x="295" y="86"/>
                  </a:cubicBezTo>
                  <a:cubicBezTo>
                    <a:pt x="295" y="87"/>
                    <a:pt x="295" y="87"/>
                    <a:pt x="295" y="87"/>
                  </a:cubicBezTo>
                  <a:cubicBezTo>
                    <a:pt x="295" y="87"/>
                    <a:pt x="296" y="87"/>
                    <a:pt x="296" y="87"/>
                  </a:cubicBezTo>
                  <a:cubicBezTo>
                    <a:pt x="296" y="86"/>
                    <a:pt x="296" y="86"/>
                    <a:pt x="296" y="86"/>
                  </a:cubicBezTo>
                  <a:cubicBezTo>
                    <a:pt x="296" y="86"/>
                    <a:pt x="296" y="86"/>
                    <a:pt x="296" y="86"/>
                  </a:cubicBezTo>
                  <a:cubicBezTo>
                    <a:pt x="296" y="86"/>
                    <a:pt x="296" y="87"/>
                    <a:pt x="297" y="87"/>
                  </a:cubicBezTo>
                  <a:cubicBezTo>
                    <a:pt x="297" y="87"/>
                    <a:pt x="297" y="86"/>
                    <a:pt x="297" y="86"/>
                  </a:cubicBezTo>
                  <a:cubicBezTo>
                    <a:pt x="297" y="86"/>
                    <a:pt x="297" y="86"/>
                    <a:pt x="297" y="86"/>
                  </a:cubicBezTo>
                  <a:cubicBezTo>
                    <a:pt x="297" y="86"/>
                    <a:pt x="297" y="86"/>
                    <a:pt x="297" y="86"/>
                  </a:cubicBezTo>
                  <a:cubicBezTo>
                    <a:pt x="297" y="86"/>
                    <a:pt x="297" y="86"/>
                    <a:pt x="297" y="86"/>
                  </a:cubicBezTo>
                  <a:cubicBezTo>
                    <a:pt x="297" y="86"/>
                    <a:pt x="298" y="86"/>
                    <a:pt x="298" y="86"/>
                  </a:cubicBezTo>
                  <a:cubicBezTo>
                    <a:pt x="298" y="86"/>
                    <a:pt x="297" y="86"/>
                    <a:pt x="297" y="86"/>
                  </a:cubicBezTo>
                  <a:cubicBezTo>
                    <a:pt x="297" y="86"/>
                    <a:pt x="297" y="86"/>
                    <a:pt x="297" y="86"/>
                  </a:cubicBezTo>
                  <a:cubicBezTo>
                    <a:pt x="297" y="86"/>
                    <a:pt x="297" y="86"/>
                    <a:pt x="297" y="87"/>
                  </a:cubicBezTo>
                  <a:cubicBezTo>
                    <a:pt x="297" y="87"/>
                    <a:pt x="297" y="87"/>
                    <a:pt x="297" y="87"/>
                  </a:cubicBezTo>
                  <a:cubicBezTo>
                    <a:pt x="297" y="87"/>
                    <a:pt x="297" y="87"/>
                    <a:pt x="296" y="87"/>
                  </a:cubicBezTo>
                  <a:cubicBezTo>
                    <a:pt x="296" y="87"/>
                    <a:pt x="296" y="87"/>
                    <a:pt x="296" y="87"/>
                  </a:cubicBezTo>
                  <a:cubicBezTo>
                    <a:pt x="296" y="87"/>
                    <a:pt x="296" y="87"/>
                    <a:pt x="296" y="87"/>
                  </a:cubicBezTo>
                  <a:cubicBezTo>
                    <a:pt x="296" y="86"/>
                    <a:pt x="296" y="86"/>
                    <a:pt x="296" y="86"/>
                  </a:cubicBezTo>
                  <a:cubicBezTo>
                    <a:pt x="296" y="86"/>
                    <a:pt x="296" y="87"/>
                    <a:pt x="296" y="87"/>
                  </a:cubicBezTo>
                  <a:cubicBezTo>
                    <a:pt x="296" y="87"/>
                    <a:pt x="296" y="87"/>
                    <a:pt x="296" y="87"/>
                  </a:cubicBezTo>
                  <a:cubicBezTo>
                    <a:pt x="296" y="87"/>
                    <a:pt x="296" y="87"/>
                    <a:pt x="295" y="87"/>
                  </a:cubicBezTo>
                  <a:cubicBezTo>
                    <a:pt x="295" y="87"/>
                    <a:pt x="295" y="87"/>
                    <a:pt x="295" y="87"/>
                  </a:cubicBezTo>
                  <a:cubicBezTo>
                    <a:pt x="295" y="87"/>
                    <a:pt x="295" y="86"/>
                    <a:pt x="295" y="86"/>
                  </a:cubicBezTo>
                  <a:cubicBezTo>
                    <a:pt x="295" y="86"/>
                    <a:pt x="295" y="86"/>
                    <a:pt x="295" y="86"/>
                  </a:cubicBezTo>
                  <a:cubicBezTo>
                    <a:pt x="295" y="86"/>
                    <a:pt x="294" y="86"/>
                    <a:pt x="294" y="86"/>
                  </a:cubicBezTo>
                  <a:cubicBezTo>
                    <a:pt x="294" y="86"/>
                    <a:pt x="295" y="86"/>
                    <a:pt x="295" y="86"/>
                  </a:cubicBezTo>
                  <a:cubicBezTo>
                    <a:pt x="295" y="86"/>
                    <a:pt x="295" y="86"/>
                    <a:pt x="295" y="86"/>
                  </a:cubicBezTo>
                  <a:cubicBezTo>
                    <a:pt x="295" y="87"/>
                    <a:pt x="295" y="87"/>
                    <a:pt x="295" y="87"/>
                  </a:cubicBezTo>
                  <a:cubicBezTo>
                    <a:pt x="295" y="87"/>
                    <a:pt x="294" y="87"/>
                    <a:pt x="294" y="87"/>
                  </a:cubicBezTo>
                  <a:cubicBezTo>
                    <a:pt x="294" y="87"/>
                    <a:pt x="294" y="87"/>
                    <a:pt x="294" y="87"/>
                  </a:cubicBezTo>
                  <a:cubicBezTo>
                    <a:pt x="294" y="87"/>
                    <a:pt x="294" y="86"/>
                    <a:pt x="294" y="86"/>
                  </a:cubicBezTo>
                  <a:cubicBezTo>
                    <a:pt x="294" y="86"/>
                    <a:pt x="294" y="86"/>
                    <a:pt x="294" y="86"/>
                  </a:cubicBezTo>
                  <a:cubicBezTo>
                    <a:pt x="294" y="86"/>
                    <a:pt x="294" y="86"/>
                    <a:pt x="294" y="86"/>
                  </a:cubicBezTo>
                  <a:cubicBezTo>
                    <a:pt x="293" y="86"/>
                    <a:pt x="293" y="86"/>
                    <a:pt x="293" y="86"/>
                  </a:cubicBezTo>
                  <a:cubicBezTo>
                    <a:pt x="293" y="87"/>
                    <a:pt x="293" y="87"/>
                    <a:pt x="293" y="87"/>
                  </a:cubicBezTo>
                  <a:cubicBezTo>
                    <a:pt x="293" y="87"/>
                    <a:pt x="292" y="87"/>
                    <a:pt x="292" y="87"/>
                  </a:cubicBezTo>
                  <a:cubicBezTo>
                    <a:pt x="292" y="87"/>
                    <a:pt x="292" y="87"/>
                    <a:pt x="292" y="86"/>
                  </a:cubicBezTo>
                  <a:cubicBezTo>
                    <a:pt x="292" y="86"/>
                    <a:pt x="292" y="86"/>
                    <a:pt x="292" y="86"/>
                  </a:cubicBezTo>
                  <a:cubicBezTo>
                    <a:pt x="292" y="86"/>
                    <a:pt x="291" y="86"/>
                    <a:pt x="291" y="86"/>
                  </a:cubicBezTo>
                  <a:cubicBezTo>
                    <a:pt x="291" y="86"/>
                    <a:pt x="291" y="86"/>
                    <a:pt x="291" y="86"/>
                  </a:cubicBezTo>
                  <a:cubicBezTo>
                    <a:pt x="291" y="86"/>
                    <a:pt x="291" y="86"/>
                    <a:pt x="291" y="86"/>
                  </a:cubicBezTo>
                  <a:cubicBezTo>
                    <a:pt x="290" y="86"/>
                    <a:pt x="290" y="86"/>
                    <a:pt x="290" y="86"/>
                  </a:cubicBezTo>
                  <a:cubicBezTo>
                    <a:pt x="290" y="86"/>
                    <a:pt x="290" y="86"/>
                    <a:pt x="290" y="86"/>
                  </a:cubicBezTo>
                  <a:cubicBezTo>
                    <a:pt x="290" y="86"/>
                    <a:pt x="290" y="86"/>
                    <a:pt x="290" y="86"/>
                  </a:cubicBezTo>
                  <a:cubicBezTo>
                    <a:pt x="290" y="86"/>
                    <a:pt x="290" y="86"/>
                    <a:pt x="290" y="86"/>
                  </a:cubicBezTo>
                  <a:cubicBezTo>
                    <a:pt x="290" y="86"/>
                    <a:pt x="290" y="86"/>
                    <a:pt x="290" y="86"/>
                  </a:cubicBezTo>
                  <a:cubicBezTo>
                    <a:pt x="290" y="87"/>
                    <a:pt x="290" y="87"/>
                    <a:pt x="290" y="87"/>
                  </a:cubicBezTo>
                  <a:cubicBezTo>
                    <a:pt x="290" y="87"/>
                    <a:pt x="290" y="87"/>
                    <a:pt x="291" y="87"/>
                  </a:cubicBezTo>
                  <a:cubicBezTo>
                    <a:pt x="291" y="87"/>
                    <a:pt x="291" y="87"/>
                    <a:pt x="291" y="87"/>
                  </a:cubicBezTo>
                  <a:cubicBezTo>
                    <a:pt x="291" y="87"/>
                    <a:pt x="291" y="87"/>
                    <a:pt x="291" y="87"/>
                  </a:cubicBezTo>
                  <a:cubicBezTo>
                    <a:pt x="291" y="88"/>
                    <a:pt x="292" y="88"/>
                    <a:pt x="292" y="88"/>
                  </a:cubicBezTo>
                  <a:cubicBezTo>
                    <a:pt x="292" y="89"/>
                    <a:pt x="292" y="89"/>
                    <a:pt x="292" y="89"/>
                  </a:cubicBezTo>
                  <a:cubicBezTo>
                    <a:pt x="292" y="89"/>
                    <a:pt x="292" y="89"/>
                    <a:pt x="292" y="89"/>
                  </a:cubicBezTo>
                  <a:cubicBezTo>
                    <a:pt x="292" y="89"/>
                    <a:pt x="292" y="89"/>
                    <a:pt x="293" y="89"/>
                  </a:cubicBezTo>
                  <a:cubicBezTo>
                    <a:pt x="293" y="89"/>
                    <a:pt x="293" y="89"/>
                    <a:pt x="293" y="89"/>
                  </a:cubicBezTo>
                  <a:cubicBezTo>
                    <a:pt x="293" y="89"/>
                    <a:pt x="292" y="89"/>
                    <a:pt x="292" y="89"/>
                  </a:cubicBezTo>
                  <a:cubicBezTo>
                    <a:pt x="292" y="89"/>
                    <a:pt x="292" y="90"/>
                    <a:pt x="292" y="90"/>
                  </a:cubicBezTo>
                  <a:cubicBezTo>
                    <a:pt x="292" y="90"/>
                    <a:pt x="292" y="90"/>
                    <a:pt x="292" y="90"/>
                  </a:cubicBezTo>
                  <a:cubicBezTo>
                    <a:pt x="292" y="90"/>
                    <a:pt x="292" y="90"/>
                    <a:pt x="292" y="90"/>
                  </a:cubicBezTo>
                  <a:cubicBezTo>
                    <a:pt x="292" y="90"/>
                    <a:pt x="292" y="91"/>
                    <a:pt x="292" y="91"/>
                  </a:cubicBezTo>
                  <a:cubicBezTo>
                    <a:pt x="292" y="91"/>
                    <a:pt x="292" y="91"/>
                    <a:pt x="292" y="91"/>
                  </a:cubicBezTo>
                  <a:cubicBezTo>
                    <a:pt x="292" y="91"/>
                    <a:pt x="291" y="91"/>
                    <a:pt x="291" y="91"/>
                  </a:cubicBezTo>
                  <a:cubicBezTo>
                    <a:pt x="291" y="91"/>
                    <a:pt x="291" y="92"/>
                    <a:pt x="291" y="92"/>
                  </a:cubicBezTo>
                  <a:cubicBezTo>
                    <a:pt x="291" y="92"/>
                    <a:pt x="291" y="92"/>
                    <a:pt x="291" y="92"/>
                  </a:cubicBezTo>
                  <a:cubicBezTo>
                    <a:pt x="291" y="92"/>
                    <a:pt x="291" y="92"/>
                    <a:pt x="291" y="92"/>
                  </a:cubicBezTo>
                  <a:cubicBezTo>
                    <a:pt x="291" y="92"/>
                    <a:pt x="291" y="92"/>
                    <a:pt x="291" y="92"/>
                  </a:cubicBezTo>
                  <a:cubicBezTo>
                    <a:pt x="291" y="92"/>
                    <a:pt x="291" y="92"/>
                    <a:pt x="291" y="92"/>
                  </a:cubicBezTo>
                  <a:cubicBezTo>
                    <a:pt x="291" y="93"/>
                    <a:pt x="291" y="92"/>
                    <a:pt x="291" y="93"/>
                  </a:cubicBezTo>
                  <a:cubicBezTo>
                    <a:pt x="291" y="93"/>
                    <a:pt x="291" y="93"/>
                    <a:pt x="291" y="93"/>
                  </a:cubicBezTo>
                  <a:cubicBezTo>
                    <a:pt x="291" y="93"/>
                    <a:pt x="291" y="93"/>
                    <a:pt x="291" y="94"/>
                  </a:cubicBezTo>
                  <a:cubicBezTo>
                    <a:pt x="291" y="94"/>
                    <a:pt x="291" y="94"/>
                    <a:pt x="292" y="94"/>
                  </a:cubicBezTo>
                  <a:cubicBezTo>
                    <a:pt x="292" y="94"/>
                    <a:pt x="292" y="94"/>
                    <a:pt x="292" y="94"/>
                  </a:cubicBezTo>
                  <a:cubicBezTo>
                    <a:pt x="292" y="94"/>
                    <a:pt x="292" y="94"/>
                    <a:pt x="292" y="94"/>
                  </a:cubicBezTo>
                  <a:cubicBezTo>
                    <a:pt x="292" y="94"/>
                    <a:pt x="292" y="94"/>
                    <a:pt x="292" y="93"/>
                  </a:cubicBezTo>
                  <a:cubicBezTo>
                    <a:pt x="292" y="93"/>
                    <a:pt x="292" y="93"/>
                    <a:pt x="292" y="93"/>
                  </a:cubicBezTo>
                  <a:cubicBezTo>
                    <a:pt x="292" y="93"/>
                    <a:pt x="292" y="93"/>
                    <a:pt x="292" y="93"/>
                  </a:cubicBezTo>
                  <a:cubicBezTo>
                    <a:pt x="292" y="93"/>
                    <a:pt x="292" y="93"/>
                    <a:pt x="292" y="93"/>
                  </a:cubicBezTo>
                  <a:cubicBezTo>
                    <a:pt x="292" y="93"/>
                    <a:pt x="292" y="93"/>
                    <a:pt x="292" y="93"/>
                  </a:cubicBezTo>
                  <a:cubicBezTo>
                    <a:pt x="292" y="93"/>
                    <a:pt x="292" y="93"/>
                    <a:pt x="292" y="93"/>
                  </a:cubicBezTo>
                  <a:cubicBezTo>
                    <a:pt x="292" y="93"/>
                    <a:pt x="292" y="93"/>
                    <a:pt x="292" y="93"/>
                  </a:cubicBezTo>
                  <a:cubicBezTo>
                    <a:pt x="293" y="93"/>
                    <a:pt x="293" y="93"/>
                    <a:pt x="293" y="93"/>
                  </a:cubicBezTo>
                  <a:cubicBezTo>
                    <a:pt x="293" y="93"/>
                    <a:pt x="293" y="93"/>
                    <a:pt x="293" y="93"/>
                  </a:cubicBezTo>
                  <a:cubicBezTo>
                    <a:pt x="293" y="92"/>
                    <a:pt x="293" y="92"/>
                    <a:pt x="293" y="92"/>
                  </a:cubicBezTo>
                  <a:cubicBezTo>
                    <a:pt x="293" y="92"/>
                    <a:pt x="293" y="92"/>
                    <a:pt x="293" y="92"/>
                  </a:cubicBezTo>
                  <a:cubicBezTo>
                    <a:pt x="293" y="92"/>
                    <a:pt x="293" y="92"/>
                    <a:pt x="294" y="92"/>
                  </a:cubicBezTo>
                  <a:cubicBezTo>
                    <a:pt x="294" y="92"/>
                    <a:pt x="294" y="92"/>
                    <a:pt x="294" y="92"/>
                  </a:cubicBezTo>
                  <a:cubicBezTo>
                    <a:pt x="294" y="92"/>
                    <a:pt x="294" y="92"/>
                    <a:pt x="294" y="92"/>
                  </a:cubicBezTo>
                  <a:cubicBezTo>
                    <a:pt x="294" y="92"/>
                    <a:pt x="293" y="93"/>
                    <a:pt x="293" y="93"/>
                  </a:cubicBezTo>
                  <a:cubicBezTo>
                    <a:pt x="294" y="93"/>
                    <a:pt x="294" y="93"/>
                    <a:pt x="294" y="93"/>
                  </a:cubicBezTo>
                  <a:cubicBezTo>
                    <a:pt x="294" y="93"/>
                    <a:pt x="294" y="93"/>
                    <a:pt x="294" y="93"/>
                  </a:cubicBezTo>
                  <a:cubicBezTo>
                    <a:pt x="294" y="93"/>
                    <a:pt x="294" y="93"/>
                    <a:pt x="294" y="93"/>
                  </a:cubicBezTo>
                  <a:cubicBezTo>
                    <a:pt x="294" y="93"/>
                    <a:pt x="294" y="93"/>
                    <a:pt x="294" y="93"/>
                  </a:cubicBezTo>
                  <a:cubicBezTo>
                    <a:pt x="294" y="93"/>
                    <a:pt x="295" y="93"/>
                    <a:pt x="295" y="93"/>
                  </a:cubicBezTo>
                  <a:cubicBezTo>
                    <a:pt x="295" y="93"/>
                    <a:pt x="295" y="93"/>
                    <a:pt x="295" y="93"/>
                  </a:cubicBezTo>
                  <a:cubicBezTo>
                    <a:pt x="295" y="93"/>
                    <a:pt x="296" y="93"/>
                    <a:pt x="296" y="93"/>
                  </a:cubicBezTo>
                  <a:cubicBezTo>
                    <a:pt x="296" y="93"/>
                    <a:pt x="296" y="93"/>
                    <a:pt x="296" y="93"/>
                  </a:cubicBezTo>
                  <a:cubicBezTo>
                    <a:pt x="296" y="93"/>
                    <a:pt x="296" y="93"/>
                    <a:pt x="296" y="93"/>
                  </a:cubicBezTo>
                  <a:cubicBezTo>
                    <a:pt x="297" y="93"/>
                    <a:pt x="297" y="93"/>
                    <a:pt x="298" y="93"/>
                  </a:cubicBezTo>
                  <a:cubicBezTo>
                    <a:pt x="298" y="93"/>
                    <a:pt x="298" y="93"/>
                    <a:pt x="298" y="93"/>
                  </a:cubicBezTo>
                  <a:cubicBezTo>
                    <a:pt x="298" y="93"/>
                    <a:pt x="298" y="93"/>
                    <a:pt x="298" y="93"/>
                  </a:cubicBezTo>
                  <a:cubicBezTo>
                    <a:pt x="298" y="93"/>
                    <a:pt x="298" y="92"/>
                    <a:pt x="299" y="92"/>
                  </a:cubicBezTo>
                  <a:cubicBezTo>
                    <a:pt x="299" y="92"/>
                    <a:pt x="299" y="92"/>
                    <a:pt x="299" y="92"/>
                  </a:cubicBezTo>
                  <a:cubicBezTo>
                    <a:pt x="299" y="92"/>
                    <a:pt x="299" y="92"/>
                    <a:pt x="299" y="92"/>
                  </a:cubicBezTo>
                  <a:cubicBezTo>
                    <a:pt x="299" y="92"/>
                    <a:pt x="299" y="92"/>
                    <a:pt x="299" y="92"/>
                  </a:cubicBezTo>
                  <a:cubicBezTo>
                    <a:pt x="299" y="92"/>
                    <a:pt x="299" y="92"/>
                    <a:pt x="299" y="92"/>
                  </a:cubicBezTo>
                  <a:cubicBezTo>
                    <a:pt x="299" y="92"/>
                    <a:pt x="299" y="91"/>
                    <a:pt x="299" y="91"/>
                  </a:cubicBezTo>
                  <a:cubicBezTo>
                    <a:pt x="299" y="91"/>
                    <a:pt x="299" y="91"/>
                    <a:pt x="299" y="91"/>
                  </a:cubicBezTo>
                  <a:cubicBezTo>
                    <a:pt x="299" y="92"/>
                    <a:pt x="299" y="92"/>
                    <a:pt x="299" y="92"/>
                  </a:cubicBezTo>
                  <a:cubicBezTo>
                    <a:pt x="299" y="92"/>
                    <a:pt x="299" y="92"/>
                    <a:pt x="299" y="92"/>
                  </a:cubicBezTo>
                  <a:cubicBezTo>
                    <a:pt x="299" y="92"/>
                    <a:pt x="299" y="92"/>
                    <a:pt x="299" y="92"/>
                  </a:cubicBezTo>
                  <a:cubicBezTo>
                    <a:pt x="299" y="92"/>
                    <a:pt x="299" y="92"/>
                    <a:pt x="299" y="92"/>
                  </a:cubicBezTo>
                  <a:cubicBezTo>
                    <a:pt x="299" y="92"/>
                    <a:pt x="299" y="92"/>
                    <a:pt x="299" y="92"/>
                  </a:cubicBezTo>
                  <a:cubicBezTo>
                    <a:pt x="299" y="92"/>
                    <a:pt x="299" y="92"/>
                    <a:pt x="299" y="92"/>
                  </a:cubicBezTo>
                  <a:cubicBezTo>
                    <a:pt x="299" y="92"/>
                    <a:pt x="299" y="92"/>
                    <a:pt x="299" y="93"/>
                  </a:cubicBezTo>
                  <a:cubicBezTo>
                    <a:pt x="299" y="93"/>
                    <a:pt x="299" y="93"/>
                    <a:pt x="298" y="93"/>
                  </a:cubicBezTo>
                  <a:cubicBezTo>
                    <a:pt x="298" y="93"/>
                    <a:pt x="298" y="93"/>
                    <a:pt x="298" y="93"/>
                  </a:cubicBezTo>
                  <a:cubicBezTo>
                    <a:pt x="298" y="93"/>
                    <a:pt x="298" y="93"/>
                    <a:pt x="298" y="93"/>
                  </a:cubicBezTo>
                  <a:cubicBezTo>
                    <a:pt x="298" y="93"/>
                    <a:pt x="299" y="93"/>
                    <a:pt x="299" y="93"/>
                  </a:cubicBezTo>
                  <a:cubicBezTo>
                    <a:pt x="299" y="93"/>
                    <a:pt x="299" y="93"/>
                    <a:pt x="299" y="94"/>
                  </a:cubicBezTo>
                  <a:cubicBezTo>
                    <a:pt x="299" y="94"/>
                    <a:pt x="299" y="94"/>
                    <a:pt x="300" y="94"/>
                  </a:cubicBezTo>
                  <a:cubicBezTo>
                    <a:pt x="300" y="94"/>
                    <a:pt x="300" y="94"/>
                    <a:pt x="300" y="94"/>
                  </a:cubicBezTo>
                  <a:cubicBezTo>
                    <a:pt x="300" y="94"/>
                    <a:pt x="300" y="94"/>
                    <a:pt x="300" y="94"/>
                  </a:cubicBezTo>
                  <a:cubicBezTo>
                    <a:pt x="300" y="94"/>
                    <a:pt x="300" y="94"/>
                    <a:pt x="300" y="94"/>
                  </a:cubicBezTo>
                  <a:cubicBezTo>
                    <a:pt x="300" y="94"/>
                    <a:pt x="300" y="94"/>
                    <a:pt x="300" y="94"/>
                  </a:cubicBezTo>
                  <a:cubicBezTo>
                    <a:pt x="300" y="94"/>
                    <a:pt x="300" y="95"/>
                    <a:pt x="300" y="95"/>
                  </a:cubicBezTo>
                  <a:cubicBezTo>
                    <a:pt x="300" y="95"/>
                    <a:pt x="301" y="95"/>
                    <a:pt x="301" y="95"/>
                  </a:cubicBezTo>
                  <a:cubicBezTo>
                    <a:pt x="301" y="95"/>
                    <a:pt x="301" y="95"/>
                    <a:pt x="301" y="95"/>
                  </a:cubicBezTo>
                  <a:cubicBezTo>
                    <a:pt x="301" y="95"/>
                    <a:pt x="301" y="95"/>
                    <a:pt x="301" y="95"/>
                  </a:cubicBezTo>
                  <a:cubicBezTo>
                    <a:pt x="301" y="95"/>
                    <a:pt x="301" y="95"/>
                    <a:pt x="301" y="95"/>
                  </a:cubicBezTo>
                  <a:cubicBezTo>
                    <a:pt x="302" y="95"/>
                    <a:pt x="302" y="95"/>
                    <a:pt x="302" y="95"/>
                  </a:cubicBezTo>
                  <a:cubicBezTo>
                    <a:pt x="302" y="95"/>
                    <a:pt x="302" y="95"/>
                    <a:pt x="302" y="95"/>
                  </a:cubicBezTo>
                  <a:cubicBezTo>
                    <a:pt x="302" y="95"/>
                    <a:pt x="302" y="95"/>
                    <a:pt x="302" y="95"/>
                  </a:cubicBezTo>
                  <a:cubicBezTo>
                    <a:pt x="302" y="95"/>
                    <a:pt x="302" y="95"/>
                    <a:pt x="301" y="95"/>
                  </a:cubicBezTo>
                  <a:cubicBezTo>
                    <a:pt x="301" y="95"/>
                    <a:pt x="301" y="95"/>
                    <a:pt x="301" y="95"/>
                  </a:cubicBezTo>
                  <a:cubicBezTo>
                    <a:pt x="301" y="95"/>
                    <a:pt x="301" y="96"/>
                    <a:pt x="302" y="96"/>
                  </a:cubicBezTo>
                  <a:cubicBezTo>
                    <a:pt x="302" y="96"/>
                    <a:pt x="302" y="96"/>
                    <a:pt x="302" y="96"/>
                  </a:cubicBezTo>
                  <a:cubicBezTo>
                    <a:pt x="302" y="97"/>
                    <a:pt x="302" y="97"/>
                    <a:pt x="303" y="97"/>
                  </a:cubicBezTo>
                  <a:cubicBezTo>
                    <a:pt x="303" y="97"/>
                    <a:pt x="303" y="97"/>
                    <a:pt x="303" y="98"/>
                  </a:cubicBezTo>
                  <a:cubicBezTo>
                    <a:pt x="303" y="98"/>
                    <a:pt x="303" y="98"/>
                    <a:pt x="304" y="98"/>
                  </a:cubicBezTo>
                  <a:cubicBezTo>
                    <a:pt x="304" y="98"/>
                    <a:pt x="304" y="98"/>
                    <a:pt x="304" y="99"/>
                  </a:cubicBezTo>
                  <a:cubicBezTo>
                    <a:pt x="304" y="99"/>
                    <a:pt x="304" y="99"/>
                    <a:pt x="305" y="99"/>
                  </a:cubicBezTo>
                  <a:cubicBezTo>
                    <a:pt x="305" y="99"/>
                    <a:pt x="305" y="99"/>
                    <a:pt x="305" y="99"/>
                  </a:cubicBezTo>
                  <a:cubicBezTo>
                    <a:pt x="305" y="99"/>
                    <a:pt x="305" y="99"/>
                    <a:pt x="306" y="100"/>
                  </a:cubicBezTo>
                  <a:lnTo>
                    <a:pt x="306" y="84"/>
                  </a:lnTo>
                  <a:close/>
                  <a:moveTo>
                    <a:pt x="241" y="92"/>
                  </a:moveTo>
                  <a:cubicBezTo>
                    <a:pt x="241" y="92"/>
                    <a:pt x="241" y="92"/>
                    <a:pt x="241" y="92"/>
                  </a:cubicBezTo>
                  <a:cubicBezTo>
                    <a:pt x="241" y="92"/>
                    <a:pt x="241" y="92"/>
                    <a:pt x="241" y="92"/>
                  </a:cubicBezTo>
                  <a:cubicBezTo>
                    <a:pt x="241" y="92"/>
                    <a:pt x="241" y="92"/>
                    <a:pt x="240" y="92"/>
                  </a:cubicBezTo>
                  <a:cubicBezTo>
                    <a:pt x="240" y="92"/>
                    <a:pt x="240" y="92"/>
                    <a:pt x="240" y="92"/>
                  </a:cubicBezTo>
                  <a:cubicBezTo>
                    <a:pt x="240" y="92"/>
                    <a:pt x="240" y="92"/>
                    <a:pt x="240" y="92"/>
                  </a:cubicBezTo>
                  <a:cubicBezTo>
                    <a:pt x="240" y="92"/>
                    <a:pt x="240" y="92"/>
                    <a:pt x="240" y="92"/>
                  </a:cubicBezTo>
                  <a:cubicBezTo>
                    <a:pt x="240" y="92"/>
                    <a:pt x="240" y="92"/>
                    <a:pt x="240" y="92"/>
                  </a:cubicBezTo>
                  <a:cubicBezTo>
                    <a:pt x="240" y="93"/>
                    <a:pt x="240" y="93"/>
                    <a:pt x="240" y="93"/>
                  </a:cubicBezTo>
                  <a:cubicBezTo>
                    <a:pt x="240" y="93"/>
                    <a:pt x="239" y="93"/>
                    <a:pt x="239" y="93"/>
                  </a:cubicBezTo>
                  <a:cubicBezTo>
                    <a:pt x="239" y="93"/>
                    <a:pt x="239" y="93"/>
                    <a:pt x="239" y="93"/>
                  </a:cubicBezTo>
                  <a:cubicBezTo>
                    <a:pt x="239" y="93"/>
                    <a:pt x="239" y="93"/>
                    <a:pt x="239" y="93"/>
                  </a:cubicBezTo>
                  <a:cubicBezTo>
                    <a:pt x="239" y="93"/>
                    <a:pt x="239" y="93"/>
                    <a:pt x="239" y="93"/>
                  </a:cubicBezTo>
                  <a:cubicBezTo>
                    <a:pt x="239" y="94"/>
                    <a:pt x="239" y="94"/>
                    <a:pt x="239" y="94"/>
                  </a:cubicBezTo>
                  <a:cubicBezTo>
                    <a:pt x="239" y="94"/>
                    <a:pt x="239" y="94"/>
                    <a:pt x="239" y="94"/>
                  </a:cubicBezTo>
                  <a:cubicBezTo>
                    <a:pt x="239" y="94"/>
                    <a:pt x="239" y="94"/>
                    <a:pt x="239" y="93"/>
                  </a:cubicBezTo>
                  <a:cubicBezTo>
                    <a:pt x="239" y="93"/>
                    <a:pt x="239" y="93"/>
                    <a:pt x="239" y="93"/>
                  </a:cubicBezTo>
                  <a:cubicBezTo>
                    <a:pt x="239" y="93"/>
                    <a:pt x="239" y="93"/>
                    <a:pt x="239" y="93"/>
                  </a:cubicBezTo>
                  <a:cubicBezTo>
                    <a:pt x="239" y="93"/>
                    <a:pt x="239" y="93"/>
                    <a:pt x="240" y="93"/>
                  </a:cubicBezTo>
                  <a:cubicBezTo>
                    <a:pt x="240" y="93"/>
                    <a:pt x="240" y="93"/>
                    <a:pt x="240" y="93"/>
                  </a:cubicBezTo>
                  <a:cubicBezTo>
                    <a:pt x="240" y="93"/>
                    <a:pt x="240" y="93"/>
                    <a:pt x="240" y="93"/>
                  </a:cubicBezTo>
                  <a:cubicBezTo>
                    <a:pt x="241" y="93"/>
                    <a:pt x="241" y="93"/>
                    <a:pt x="241" y="92"/>
                  </a:cubicBezTo>
                  <a:cubicBezTo>
                    <a:pt x="241" y="92"/>
                    <a:pt x="241" y="92"/>
                    <a:pt x="241" y="92"/>
                  </a:cubicBezTo>
                  <a:cubicBezTo>
                    <a:pt x="241" y="92"/>
                    <a:pt x="241" y="92"/>
                    <a:pt x="241" y="92"/>
                  </a:cubicBezTo>
                  <a:close/>
                  <a:moveTo>
                    <a:pt x="240" y="88"/>
                  </a:moveTo>
                  <a:cubicBezTo>
                    <a:pt x="241" y="88"/>
                    <a:pt x="241" y="88"/>
                    <a:pt x="241" y="88"/>
                  </a:cubicBezTo>
                  <a:cubicBezTo>
                    <a:pt x="241" y="88"/>
                    <a:pt x="241" y="88"/>
                    <a:pt x="241" y="87"/>
                  </a:cubicBezTo>
                  <a:cubicBezTo>
                    <a:pt x="241" y="87"/>
                    <a:pt x="241" y="87"/>
                    <a:pt x="241" y="87"/>
                  </a:cubicBezTo>
                  <a:cubicBezTo>
                    <a:pt x="241" y="87"/>
                    <a:pt x="241" y="87"/>
                    <a:pt x="241" y="87"/>
                  </a:cubicBezTo>
                  <a:cubicBezTo>
                    <a:pt x="240" y="87"/>
                    <a:pt x="240" y="87"/>
                    <a:pt x="240" y="87"/>
                  </a:cubicBezTo>
                  <a:cubicBezTo>
                    <a:pt x="240" y="87"/>
                    <a:pt x="240" y="87"/>
                    <a:pt x="240" y="88"/>
                  </a:cubicBezTo>
                  <a:cubicBezTo>
                    <a:pt x="240" y="88"/>
                    <a:pt x="240" y="88"/>
                    <a:pt x="240" y="88"/>
                  </a:cubicBezTo>
                  <a:cubicBezTo>
                    <a:pt x="240" y="88"/>
                    <a:pt x="240" y="88"/>
                    <a:pt x="240" y="88"/>
                  </a:cubicBezTo>
                  <a:cubicBezTo>
                    <a:pt x="240" y="88"/>
                    <a:pt x="240" y="88"/>
                    <a:pt x="240" y="88"/>
                  </a:cubicBezTo>
                  <a:cubicBezTo>
                    <a:pt x="240" y="88"/>
                    <a:pt x="240" y="88"/>
                    <a:pt x="240" y="88"/>
                  </a:cubicBezTo>
                  <a:close/>
                  <a:moveTo>
                    <a:pt x="252" y="75"/>
                  </a:moveTo>
                  <a:cubicBezTo>
                    <a:pt x="252" y="75"/>
                    <a:pt x="252" y="75"/>
                    <a:pt x="252" y="75"/>
                  </a:cubicBezTo>
                  <a:cubicBezTo>
                    <a:pt x="252" y="75"/>
                    <a:pt x="252" y="75"/>
                    <a:pt x="252" y="75"/>
                  </a:cubicBezTo>
                  <a:cubicBezTo>
                    <a:pt x="252" y="75"/>
                    <a:pt x="252" y="75"/>
                    <a:pt x="252" y="75"/>
                  </a:cubicBezTo>
                  <a:cubicBezTo>
                    <a:pt x="252" y="75"/>
                    <a:pt x="252" y="75"/>
                    <a:pt x="252" y="75"/>
                  </a:cubicBezTo>
                  <a:cubicBezTo>
                    <a:pt x="252" y="75"/>
                    <a:pt x="251" y="75"/>
                    <a:pt x="251" y="75"/>
                  </a:cubicBezTo>
                  <a:cubicBezTo>
                    <a:pt x="251" y="75"/>
                    <a:pt x="251" y="75"/>
                    <a:pt x="251" y="75"/>
                  </a:cubicBezTo>
                  <a:cubicBezTo>
                    <a:pt x="251" y="75"/>
                    <a:pt x="251" y="75"/>
                    <a:pt x="251" y="75"/>
                  </a:cubicBezTo>
                  <a:cubicBezTo>
                    <a:pt x="251" y="75"/>
                    <a:pt x="251" y="75"/>
                    <a:pt x="251" y="75"/>
                  </a:cubicBezTo>
                  <a:cubicBezTo>
                    <a:pt x="251" y="76"/>
                    <a:pt x="251" y="76"/>
                    <a:pt x="251" y="76"/>
                  </a:cubicBezTo>
                  <a:cubicBezTo>
                    <a:pt x="251" y="76"/>
                    <a:pt x="251" y="76"/>
                    <a:pt x="251" y="76"/>
                  </a:cubicBezTo>
                  <a:cubicBezTo>
                    <a:pt x="251" y="76"/>
                    <a:pt x="251" y="76"/>
                    <a:pt x="251" y="76"/>
                  </a:cubicBezTo>
                  <a:cubicBezTo>
                    <a:pt x="251" y="76"/>
                    <a:pt x="251" y="76"/>
                    <a:pt x="251" y="76"/>
                  </a:cubicBezTo>
                  <a:cubicBezTo>
                    <a:pt x="252" y="76"/>
                    <a:pt x="252" y="76"/>
                    <a:pt x="252" y="76"/>
                  </a:cubicBezTo>
                  <a:cubicBezTo>
                    <a:pt x="252" y="77"/>
                    <a:pt x="252" y="77"/>
                    <a:pt x="252" y="77"/>
                  </a:cubicBezTo>
                  <a:cubicBezTo>
                    <a:pt x="251" y="77"/>
                    <a:pt x="251" y="76"/>
                    <a:pt x="251" y="76"/>
                  </a:cubicBezTo>
                  <a:cubicBezTo>
                    <a:pt x="251" y="76"/>
                    <a:pt x="251" y="76"/>
                    <a:pt x="251" y="77"/>
                  </a:cubicBezTo>
                  <a:cubicBezTo>
                    <a:pt x="251" y="77"/>
                    <a:pt x="251" y="77"/>
                    <a:pt x="251" y="77"/>
                  </a:cubicBezTo>
                  <a:cubicBezTo>
                    <a:pt x="251" y="77"/>
                    <a:pt x="251" y="77"/>
                    <a:pt x="251" y="77"/>
                  </a:cubicBezTo>
                  <a:cubicBezTo>
                    <a:pt x="251" y="77"/>
                    <a:pt x="251" y="77"/>
                    <a:pt x="251" y="77"/>
                  </a:cubicBezTo>
                  <a:cubicBezTo>
                    <a:pt x="251" y="77"/>
                    <a:pt x="251" y="77"/>
                    <a:pt x="251" y="77"/>
                  </a:cubicBezTo>
                  <a:cubicBezTo>
                    <a:pt x="251" y="77"/>
                    <a:pt x="251" y="77"/>
                    <a:pt x="252" y="77"/>
                  </a:cubicBezTo>
                  <a:cubicBezTo>
                    <a:pt x="252" y="77"/>
                    <a:pt x="252" y="77"/>
                    <a:pt x="252" y="77"/>
                  </a:cubicBezTo>
                  <a:cubicBezTo>
                    <a:pt x="252" y="77"/>
                    <a:pt x="252" y="77"/>
                    <a:pt x="252" y="77"/>
                  </a:cubicBezTo>
                  <a:cubicBezTo>
                    <a:pt x="252" y="77"/>
                    <a:pt x="252" y="77"/>
                    <a:pt x="252" y="77"/>
                  </a:cubicBezTo>
                  <a:cubicBezTo>
                    <a:pt x="252" y="77"/>
                    <a:pt x="252" y="77"/>
                    <a:pt x="252" y="77"/>
                  </a:cubicBezTo>
                  <a:cubicBezTo>
                    <a:pt x="252" y="77"/>
                    <a:pt x="252" y="77"/>
                    <a:pt x="252" y="77"/>
                  </a:cubicBezTo>
                  <a:cubicBezTo>
                    <a:pt x="252" y="77"/>
                    <a:pt x="252" y="77"/>
                    <a:pt x="252" y="77"/>
                  </a:cubicBezTo>
                  <a:cubicBezTo>
                    <a:pt x="252" y="77"/>
                    <a:pt x="252" y="77"/>
                    <a:pt x="252" y="76"/>
                  </a:cubicBezTo>
                  <a:cubicBezTo>
                    <a:pt x="252" y="76"/>
                    <a:pt x="252" y="76"/>
                    <a:pt x="252" y="76"/>
                  </a:cubicBezTo>
                  <a:cubicBezTo>
                    <a:pt x="252" y="76"/>
                    <a:pt x="252" y="76"/>
                    <a:pt x="252" y="76"/>
                  </a:cubicBezTo>
                  <a:cubicBezTo>
                    <a:pt x="252" y="76"/>
                    <a:pt x="252" y="76"/>
                    <a:pt x="252" y="76"/>
                  </a:cubicBezTo>
                  <a:cubicBezTo>
                    <a:pt x="252" y="76"/>
                    <a:pt x="252" y="76"/>
                    <a:pt x="252" y="76"/>
                  </a:cubicBezTo>
                  <a:cubicBezTo>
                    <a:pt x="252" y="76"/>
                    <a:pt x="252" y="76"/>
                    <a:pt x="252" y="76"/>
                  </a:cubicBezTo>
                  <a:cubicBezTo>
                    <a:pt x="252" y="76"/>
                    <a:pt x="252" y="76"/>
                    <a:pt x="252" y="76"/>
                  </a:cubicBezTo>
                  <a:cubicBezTo>
                    <a:pt x="252" y="76"/>
                    <a:pt x="252" y="76"/>
                    <a:pt x="252" y="76"/>
                  </a:cubicBezTo>
                  <a:cubicBezTo>
                    <a:pt x="252" y="76"/>
                    <a:pt x="252" y="76"/>
                    <a:pt x="252" y="76"/>
                  </a:cubicBezTo>
                  <a:cubicBezTo>
                    <a:pt x="252" y="76"/>
                    <a:pt x="252" y="76"/>
                    <a:pt x="252" y="76"/>
                  </a:cubicBezTo>
                  <a:cubicBezTo>
                    <a:pt x="252" y="76"/>
                    <a:pt x="252" y="75"/>
                    <a:pt x="252" y="75"/>
                  </a:cubicBezTo>
                  <a:cubicBezTo>
                    <a:pt x="252" y="75"/>
                    <a:pt x="252" y="75"/>
                    <a:pt x="252" y="75"/>
                  </a:cubicBezTo>
                  <a:close/>
                  <a:moveTo>
                    <a:pt x="246" y="85"/>
                  </a:moveTo>
                  <a:cubicBezTo>
                    <a:pt x="246" y="85"/>
                    <a:pt x="246" y="85"/>
                    <a:pt x="246" y="85"/>
                  </a:cubicBezTo>
                  <a:cubicBezTo>
                    <a:pt x="246" y="85"/>
                    <a:pt x="246" y="85"/>
                    <a:pt x="245" y="85"/>
                  </a:cubicBezTo>
                  <a:cubicBezTo>
                    <a:pt x="245" y="85"/>
                    <a:pt x="245" y="86"/>
                    <a:pt x="245" y="86"/>
                  </a:cubicBezTo>
                  <a:cubicBezTo>
                    <a:pt x="244" y="86"/>
                    <a:pt x="244" y="86"/>
                    <a:pt x="245" y="85"/>
                  </a:cubicBezTo>
                  <a:cubicBezTo>
                    <a:pt x="244" y="85"/>
                    <a:pt x="244" y="85"/>
                    <a:pt x="244" y="86"/>
                  </a:cubicBezTo>
                  <a:cubicBezTo>
                    <a:pt x="244" y="86"/>
                    <a:pt x="244" y="86"/>
                    <a:pt x="244" y="86"/>
                  </a:cubicBezTo>
                  <a:cubicBezTo>
                    <a:pt x="244" y="86"/>
                    <a:pt x="243" y="86"/>
                    <a:pt x="243" y="86"/>
                  </a:cubicBezTo>
                  <a:cubicBezTo>
                    <a:pt x="243" y="86"/>
                    <a:pt x="243" y="86"/>
                    <a:pt x="243" y="86"/>
                  </a:cubicBezTo>
                  <a:cubicBezTo>
                    <a:pt x="243" y="86"/>
                    <a:pt x="243" y="87"/>
                    <a:pt x="243" y="87"/>
                  </a:cubicBezTo>
                  <a:cubicBezTo>
                    <a:pt x="243" y="87"/>
                    <a:pt x="243" y="87"/>
                    <a:pt x="243" y="87"/>
                  </a:cubicBezTo>
                  <a:cubicBezTo>
                    <a:pt x="243" y="87"/>
                    <a:pt x="243" y="88"/>
                    <a:pt x="242" y="88"/>
                  </a:cubicBezTo>
                  <a:cubicBezTo>
                    <a:pt x="242" y="87"/>
                    <a:pt x="242" y="87"/>
                    <a:pt x="242" y="87"/>
                  </a:cubicBezTo>
                  <a:cubicBezTo>
                    <a:pt x="242" y="88"/>
                    <a:pt x="242" y="88"/>
                    <a:pt x="242" y="88"/>
                  </a:cubicBezTo>
                  <a:cubicBezTo>
                    <a:pt x="242" y="88"/>
                    <a:pt x="242" y="88"/>
                    <a:pt x="241" y="88"/>
                  </a:cubicBezTo>
                  <a:cubicBezTo>
                    <a:pt x="241" y="89"/>
                    <a:pt x="241" y="89"/>
                    <a:pt x="241" y="89"/>
                  </a:cubicBezTo>
                  <a:cubicBezTo>
                    <a:pt x="242" y="89"/>
                    <a:pt x="242" y="89"/>
                    <a:pt x="242" y="89"/>
                  </a:cubicBezTo>
                  <a:cubicBezTo>
                    <a:pt x="242" y="89"/>
                    <a:pt x="241" y="89"/>
                    <a:pt x="241" y="89"/>
                  </a:cubicBezTo>
                  <a:cubicBezTo>
                    <a:pt x="241" y="89"/>
                    <a:pt x="241" y="89"/>
                    <a:pt x="241" y="90"/>
                  </a:cubicBezTo>
                  <a:cubicBezTo>
                    <a:pt x="241" y="90"/>
                    <a:pt x="241" y="90"/>
                    <a:pt x="241" y="90"/>
                  </a:cubicBezTo>
                  <a:cubicBezTo>
                    <a:pt x="241" y="90"/>
                    <a:pt x="241" y="90"/>
                    <a:pt x="241" y="90"/>
                  </a:cubicBezTo>
                  <a:cubicBezTo>
                    <a:pt x="241" y="90"/>
                    <a:pt x="241" y="90"/>
                    <a:pt x="241" y="90"/>
                  </a:cubicBezTo>
                  <a:cubicBezTo>
                    <a:pt x="241" y="90"/>
                    <a:pt x="241" y="90"/>
                    <a:pt x="241" y="90"/>
                  </a:cubicBezTo>
                  <a:cubicBezTo>
                    <a:pt x="241" y="91"/>
                    <a:pt x="241" y="91"/>
                    <a:pt x="241" y="91"/>
                  </a:cubicBezTo>
                  <a:cubicBezTo>
                    <a:pt x="241" y="91"/>
                    <a:pt x="241" y="91"/>
                    <a:pt x="241" y="91"/>
                  </a:cubicBezTo>
                  <a:cubicBezTo>
                    <a:pt x="241" y="91"/>
                    <a:pt x="242" y="91"/>
                    <a:pt x="242" y="91"/>
                  </a:cubicBezTo>
                  <a:cubicBezTo>
                    <a:pt x="242" y="91"/>
                    <a:pt x="242" y="91"/>
                    <a:pt x="242" y="91"/>
                  </a:cubicBezTo>
                  <a:cubicBezTo>
                    <a:pt x="242" y="91"/>
                    <a:pt x="242" y="91"/>
                    <a:pt x="242" y="92"/>
                  </a:cubicBezTo>
                  <a:cubicBezTo>
                    <a:pt x="242" y="92"/>
                    <a:pt x="242" y="91"/>
                    <a:pt x="242" y="91"/>
                  </a:cubicBezTo>
                  <a:cubicBezTo>
                    <a:pt x="242" y="91"/>
                    <a:pt x="242" y="91"/>
                    <a:pt x="243" y="91"/>
                  </a:cubicBezTo>
                  <a:cubicBezTo>
                    <a:pt x="243" y="90"/>
                    <a:pt x="243" y="90"/>
                    <a:pt x="243" y="90"/>
                  </a:cubicBezTo>
                  <a:cubicBezTo>
                    <a:pt x="243" y="90"/>
                    <a:pt x="243" y="90"/>
                    <a:pt x="243" y="90"/>
                  </a:cubicBezTo>
                  <a:cubicBezTo>
                    <a:pt x="244" y="89"/>
                    <a:pt x="244" y="89"/>
                    <a:pt x="244" y="89"/>
                  </a:cubicBezTo>
                  <a:cubicBezTo>
                    <a:pt x="244" y="89"/>
                    <a:pt x="244" y="89"/>
                    <a:pt x="244" y="89"/>
                  </a:cubicBezTo>
                  <a:cubicBezTo>
                    <a:pt x="244" y="89"/>
                    <a:pt x="244" y="88"/>
                    <a:pt x="244" y="88"/>
                  </a:cubicBezTo>
                  <a:cubicBezTo>
                    <a:pt x="245" y="88"/>
                    <a:pt x="244" y="88"/>
                    <a:pt x="245" y="88"/>
                  </a:cubicBezTo>
                  <a:cubicBezTo>
                    <a:pt x="245" y="88"/>
                    <a:pt x="245" y="88"/>
                    <a:pt x="245" y="88"/>
                  </a:cubicBezTo>
                  <a:cubicBezTo>
                    <a:pt x="245" y="87"/>
                    <a:pt x="245" y="88"/>
                    <a:pt x="245" y="87"/>
                  </a:cubicBezTo>
                  <a:cubicBezTo>
                    <a:pt x="245" y="87"/>
                    <a:pt x="245" y="87"/>
                    <a:pt x="245" y="87"/>
                  </a:cubicBezTo>
                  <a:cubicBezTo>
                    <a:pt x="245" y="87"/>
                    <a:pt x="245" y="87"/>
                    <a:pt x="245" y="87"/>
                  </a:cubicBezTo>
                  <a:cubicBezTo>
                    <a:pt x="245" y="87"/>
                    <a:pt x="245" y="87"/>
                    <a:pt x="244" y="87"/>
                  </a:cubicBezTo>
                  <a:cubicBezTo>
                    <a:pt x="244" y="86"/>
                    <a:pt x="245" y="86"/>
                    <a:pt x="245" y="86"/>
                  </a:cubicBezTo>
                  <a:cubicBezTo>
                    <a:pt x="245" y="86"/>
                    <a:pt x="245" y="86"/>
                    <a:pt x="245" y="86"/>
                  </a:cubicBezTo>
                  <a:cubicBezTo>
                    <a:pt x="245" y="86"/>
                    <a:pt x="245" y="86"/>
                    <a:pt x="245" y="86"/>
                  </a:cubicBezTo>
                  <a:cubicBezTo>
                    <a:pt x="245" y="86"/>
                    <a:pt x="245" y="86"/>
                    <a:pt x="246" y="86"/>
                  </a:cubicBezTo>
                  <a:cubicBezTo>
                    <a:pt x="246" y="86"/>
                    <a:pt x="246" y="86"/>
                    <a:pt x="246" y="86"/>
                  </a:cubicBezTo>
                  <a:cubicBezTo>
                    <a:pt x="246" y="86"/>
                    <a:pt x="247" y="86"/>
                    <a:pt x="247" y="86"/>
                  </a:cubicBezTo>
                  <a:cubicBezTo>
                    <a:pt x="247" y="86"/>
                    <a:pt x="246" y="86"/>
                    <a:pt x="246" y="86"/>
                  </a:cubicBezTo>
                  <a:cubicBezTo>
                    <a:pt x="246" y="85"/>
                    <a:pt x="246" y="85"/>
                    <a:pt x="246" y="85"/>
                  </a:cubicBezTo>
                  <a:close/>
                  <a:moveTo>
                    <a:pt x="219" y="59"/>
                  </a:moveTo>
                  <a:cubicBezTo>
                    <a:pt x="218" y="59"/>
                    <a:pt x="218" y="59"/>
                    <a:pt x="218" y="59"/>
                  </a:cubicBezTo>
                  <a:cubicBezTo>
                    <a:pt x="218" y="59"/>
                    <a:pt x="218" y="59"/>
                    <a:pt x="218" y="59"/>
                  </a:cubicBezTo>
                  <a:cubicBezTo>
                    <a:pt x="218" y="59"/>
                    <a:pt x="218" y="59"/>
                    <a:pt x="218" y="59"/>
                  </a:cubicBezTo>
                  <a:cubicBezTo>
                    <a:pt x="218" y="59"/>
                    <a:pt x="219" y="59"/>
                    <a:pt x="219" y="59"/>
                  </a:cubicBezTo>
                  <a:cubicBezTo>
                    <a:pt x="219" y="59"/>
                    <a:pt x="219" y="59"/>
                    <a:pt x="219" y="59"/>
                  </a:cubicBezTo>
                  <a:cubicBezTo>
                    <a:pt x="219" y="59"/>
                    <a:pt x="219" y="59"/>
                    <a:pt x="219" y="59"/>
                  </a:cubicBezTo>
                  <a:cubicBezTo>
                    <a:pt x="219" y="59"/>
                    <a:pt x="219" y="58"/>
                    <a:pt x="219" y="59"/>
                  </a:cubicBezTo>
                  <a:close/>
                  <a:moveTo>
                    <a:pt x="66" y="76"/>
                  </a:moveTo>
                  <a:cubicBezTo>
                    <a:pt x="66" y="76"/>
                    <a:pt x="66" y="76"/>
                    <a:pt x="66" y="76"/>
                  </a:cubicBezTo>
                  <a:cubicBezTo>
                    <a:pt x="65" y="76"/>
                    <a:pt x="65" y="76"/>
                    <a:pt x="65" y="76"/>
                  </a:cubicBezTo>
                  <a:cubicBezTo>
                    <a:pt x="65" y="76"/>
                    <a:pt x="65" y="76"/>
                    <a:pt x="65" y="76"/>
                  </a:cubicBezTo>
                  <a:cubicBezTo>
                    <a:pt x="65" y="75"/>
                    <a:pt x="64" y="75"/>
                    <a:pt x="64" y="75"/>
                  </a:cubicBezTo>
                  <a:cubicBezTo>
                    <a:pt x="64" y="75"/>
                    <a:pt x="64" y="75"/>
                    <a:pt x="64" y="75"/>
                  </a:cubicBezTo>
                  <a:cubicBezTo>
                    <a:pt x="64" y="75"/>
                    <a:pt x="64" y="75"/>
                    <a:pt x="64" y="75"/>
                  </a:cubicBezTo>
                  <a:cubicBezTo>
                    <a:pt x="63" y="75"/>
                    <a:pt x="63" y="75"/>
                    <a:pt x="63" y="74"/>
                  </a:cubicBezTo>
                  <a:cubicBezTo>
                    <a:pt x="63" y="74"/>
                    <a:pt x="63" y="74"/>
                    <a:pt x="63" y="74"/>
                  </a:cubicBezTo>
                  <a:cubicBezTo>
                    <a:pt x="63" y="74"/>
                    <a:pt x="63" y="74"/>
                    <a:pt x="62" y="74"/>
                  </a:cubicBezTo>
                  <a:cubicBezTo>
                    <a:pt x="62" y="74"/>
                    <a:pt x="62" y="74"/>
                    <a:pt x="62" y="75"/>
                  </a:cubicBezTo>
                  <a:cubicBezTo>
                    <a:pt x="62" y="75"/>
                    <a:pt x="62" y="75"/>
                    <a:pt x="62" y="75"/>
                  </a:cubicBezTo>
                  <a:cubicBezTo>
                    <a:pt x="62" y="75"/>
                    <a:pt x="62" y="75"/>
                    <a:pt x="62" y="75"/>
                  </a:cubicBezTo>
                  <a:cubicBezTo>
                    <a:pt x="63" y="75"/>
                    <a:pt x="63" y="76"/>
                    <a:pt x="63" y="76"/>
                  </a:cubicBezTo>
                  <a:cubicBezTo>
                    <a:pt x="63" y="76"/>
                    <a:pt x="63" y="76"/>
                    <a:pt x="63" y="76"/>
                  </a:cubicBezTo>
                  <a:cubicBezTo>
                    <a:pt x="63" y="76"/>
                    <a:pt x="63" y="76"/>
                    <a:pt x="63" y="76"/>
                  </a:cubicBezTo>
                  <a:cubicBezTo>
                    <a:pt x="63" y="76"/>
                    <a:pt x="63" y="76"/>
                    <a:pt x="63" y="76"/>
                  </a:cubicBezTo>
                  <a:cubicBezTo>
                    <a:pt x="63" y="76"/>
                    <a:pt x="63" y="76"/>
                    <a:pt x="63" y="76"/>
                  </a:cubicBezTo>
                  <a:cubicBezTo>
                    <a:pt x="63" y="77"/>
                    <a:pt x="63" y="77"/>
                    <a:pt x="63" y="77"/>
                  </a:cubicBezTo>
                  <a:cubicBezTo>
                    <a:pt x="63" y="77"/>
                    <a:pt x="63" y="77"/>
                    <a:pt x="63" y="77"/>
                  </a:cubicBezTo>
                  <a:cubicBezTo>
                    <a:pt x="63" y="77"/>
                    <a:pt x="63" y="77"/>
                    <a:pt x="63" y="77"/>
                  </a:cubicBezTo>
                  <a:cubicBezTo>
                    <a:pt x="63" y="77"/>
                    <a:pt x="63" y="77"/>
                    <a:pt x="63" y="77"/>
                  </a:cubicBezTo>
                  <a:cubicBezTo>
                    <a:pt x="63" y="77"/>
                    <a:pt x="62" y="77"/>
                    <a:pt x="62" y="77"/>
                  </a:cubicBezTo>
                  <a:cubicBezTo>
                    <a:pt x="62" y="77"/>
                    <a:pt x="62" y="76"/>
                    <a:pt x="62" y="76"/>
                  </a:cubicBezTo>
                  <a:cubicBezTo>
                    <a:pt x="62" y="76"/>
                    <a:pt x="61" y="76"/>
                    <a:pt x="61" y="76"/>
                  </a:cubicBezTo>
                  <a:cubicBezTo>
                    <a:pt x="61" y="76"/>
                    <a:pt x="61" y="76"/>
                    <a:pt x="61" y="76"/>
                  </a:cubicBezTo>
                  <a:cubicBezTo>
                    <a:pt x="61" y="76"/>
                    <a:pt x="61" y="75"/>
                    <a:pt x="61" y="75"/>
                  </a:cubicBezTo>
                  <a:cubicBezTo>
                    <a:pt x="61" y="75"/>
                    <a:pt x="61" y="75"/>
                    <a:pt x="61" y="75"/>
                  </a:cubicBezTo>
                  <a:cubicBezTo>
                    <a:pt x="61" y="75"/>
                    <a:pt x="61" y="75"/>
                    <a:pt x="61" y="75"/>
                  </a:cubicBezTo>
                  <a:cubicBezTo>
                    <a:pt x="61" y="75"/>
                    <a:pt x="61" y="75"/>
                    <a:pt x="61" y="75"/>
                  </a:cubicBezTo>
                  <a:cubicBezTo>
                    <a:pt x="61" y="75"/>
                    <a:pt x="61" y="75"/>
                    <a:pt x="60" y="75"/>
                  </a:cubicBezTo>
                  <a:cubicBezTo>
                    <a:pt x="60" y="75"/>
                    <a:pt x="60" y="74"/>
                    <a:pt x="60" y="74"/>
                  </a:cubicBezTo>
                  <a:cubicBezTo>
                    <a:pt x="60" y="74"/>
                    <a:pt x="60" y="74"/>
                    <a:pt x="59" y="74"/>
                  </a:cubicBezTo>
                  <a:cubicBezTo>
                    <a:pt x="59" y="74"/>
                    <a:pt x="59" y="74"/>
                    <a:pt x="59" y="74"/>
                  </a:cubicBezTo>
                  <a:cubicBezTo>
                    <a:pt x="59" y="74"/>
                    <a:pt x="59" y="73"/>
                    <a:pt x="59" y="73"/>
                  </a:cubicBezTo>
                  <a:cubicBezTo>
                    <a:pt x="59" y="73"/>
                    <a:pt x="59" y="73"/>
                    <a:pt x="59" y="73"/>
                  </a:cubicBezTo>
                  <a:cubicBezTo>
                    <a:pt x="59" y="73"/>
                    <a:pt x="58" y="73"/>
                    <a:pt x="58" y="73"/>
                  </a:cubicBezTo>
                  <a:cubicBezTo>
                    <a:pt x="58" y="72"/>
                    <a:pt x="58" y="72"/>
                    <a:pt x="58" y="72"/>
                  </a:cubicBezTo>
                  <a:cubicBezTo>
                    <a:pt x="58" y="72"/>
                    <a:pt x="58" y="72"/>
                    <a:pt x="58" y="72"/>
                  </a:cubicBezTo>
                  <a:cubicBezTo>
                    <a:pt x="58" y="72"/>
                    <a:pt x="58" y="72"/>
                    <a:pt x="58" y="72"/>
                  </a:cubicBezTo>
                  <a:cubicBezTo>
                    <a:pt x="58" y="72"/>
                    <a:pt x="58" y="72"/>
                    <a:pt x="58" y="72"/>
                  </a:cubicBezTo>
                  <a:cubicBezTo>
                    <a:pt x="58" y="72"/>
                    <a:pt x="57" y="71"/>
                    <a:pt x="57" y="71"/>
                  </a:cubicBezTo>
                  <a:cubicBezTo>
                    <a:pt x="57" y="71"/>
                    <a:pt x="57" y="71"/>
                    <a:pt x="57" y="71"/>
                  </a:cubicBezTo>
                  <a:cubicBezTo>
                    <a:pt x="57" y="71"/>
                    <a:pt x="57" y="71"/>
                    <a:pt x="57" y="71"/>
                  </a:cubicBezTo>
                  <a:cubicBezTo>
                    <a:pt x="57" y="71"/>
                    <a:pt x="57" y="71"/>
                    <a:pt x="57" y="71"/>
                  </a:cubicBezTo>
                  <a:cubicBezTo>
                    <a:pt x="56" y="71"/>
                    <a:pt x="56" y="71"/>
                    <a:pt x="56" y="71"/>
                  </a:cubicBezTo>
                  <a:cubicBezTo>
                    <a:pt x="56" y="71"/>
                    <a:pt x="56" y="71"/>
                    <a:pt x="56" y="71"/>
                  </a:cubicBezTo>
                  <a:cubicBezTo>
                    <a:pt x="56" y="71"/>
                    <a:pt x="56" y="71"/>
                    <a:pt x="56" y="71"/>
                  </a:cubicBezTo>
                  <a:cubicBezTo>
                    <a:pt x="56" y="71"/>
                    <a:pt x="56" y="71"/>
                    <a:pt x="56" y="70"/>
                  </a:cubicBezTo>
                  <a:cubicBezTo>
                    <a:pt x="56" y="70"/>
                    <a:pt x="56" y="70"/>
                    <a:pt x="56" y="70"/>
                  </a:cubicBezTo>
                  <a:cubicBezTo>
                    <a:pt x="56" y="70"/>
                    <a:pt x="56" y="70"/>
                    <a:pt x="56" y="70"/>
                  </a:cubicBezTo>
                  <a:cubicBezTo>
                    <a:pt x="56" y="70"/>
                    <a:pt x="56" y="70"/>
                    <a:pt x="56" y="70"/>
                  </a:cubicBezTo>
                  <a:cubicBezTo>
                    <a:pt x="56" y="70"/>
                    <a:pt x="55" y="70"/>
                    <a:pt x="55" y="70"/>
                  </a:cubicBezTo>
                  <a:cubicBezTo>
                    <a:pt x="55" y="70"/>
                    <a:pt x="55" y="70"/>
                    <a:pt x="55" y="70"/>
                  </a:cubicBezTo>
                  <a:cubicBezTo>
                    <a:pt x="55" y="70"/>
                    <a:pt x="55" y="70"/>
                    <a:pt x="55" y="70"/>
                  </a:cubicBezTo>
                  <a:cubicBezTo>
                    <a:pt x="55" y="70"/>
                    <a:pt x="54" y="70"/>
                    <a:pt x="54" y="70"/>
                  </a:cubicBezTo>
                  <a:cubicBezTo>
                    <a:pt x="54" y="70"/>
                    <a:pt x="54" y="70"/>
                    <a:pt x="54" y="70"/>
                  </a:cubicBezTo>
                  <a:cubicBezTo>
                    <a:pt x="54" y="70"/>
                    <a:pt x="54" y="69"/>
                    <a:pt x="54" y="69"/>
                  </a:cubicBezTo>
                  <a:cubicBezTo>
                    <a:pt x="54" y="69"/>
                    <a:pt x="54" y="69"/>
                    <a:pt x="54" y="69"/>
                  </a:cubicBezTo>
                  <a:cubicBezTo>
                    <a:pt x="54" y="69"/>
                    <a:pt x="53" y="68"/>
                    <a:pt x="53" y="68"/>
                  </a:cubicBezTo>
                  <a:cubicBezTo>
                    <a:pt x="53" y="68"/>
                    <a:pt x="52" y="68"/>
                    <a:pt x="52" y="68"/>
                  </a:cubicBezTo>
                  <a:cubicBezTo>
                    <a:pt x="52" y="68"/>
                    <a:pt x="52" y="68"/>
                    <a:pt x="52" y="68"/>
                  </a:cubicBezTo>
                  <a:cubicBezTo>
                    <a:pt x="52" y="68"/>
                    <a:pt x="52" y="68"/>
                    <a:pt x="51" y="68"/>
                  </a:cubicBezTo>
                  <a:cubicBezTo>
                    <a:pt x="51" y="68"/>
                    <a:pt x="51" y="67"/>
                    <a:pt x="51" y="67"/>
                  </a:cubicBezTo>
                  <a:cubicBezTo>
                    <a:pt x="51" y="67"/>
                    <a:pt x="51" y="67"/>
                    <a:pt x="51" y="67"/>
                  </a:cubicBezTo>
                  <a:cubicBezTo>
                    <a:pt x="51" y="67"/>
                    <a:pt x="50" y="67"/>
                    <a:pt x="50" y="66"/>
                  </a:cubicBezTo>
                  <a:cubicBezTo>
                    <a:pt x="50" y="66"/>
                    <a:pt x="50" y="66"/>
                    <a:pt x="50" y="66"/>
                  </a:cubicBezTo>
                  <a:cubicBezTo>
                    <a:pt x="50" y="66"/>
                    <a:pt x="49" y="66"/>
                    <a:pt x="49" y="66"/>
                  </a:cubicBezTo>
                  <a:cubicBezTo>
                    <a:pt x="49" y="65"/>
                    <a:pt x="49" y="65"/>
                    <a:pt x="49" y="65"/>
                  </a:cubicBezTo>
                  <a:cubicBezTo>
                    <a:pt x="49" y="65"/>
                    <a:pt x="48" y="65"/>
                    <a:pt x="48" y="65"/>
                  </a:cubicBezTo>
                  <a:cubicBezTo>
                    <a:pt x="48" y="64"/>
                    <a:pt x="47" y="64"/>
                    <a:pt x="47" y="64"/>
                  </a:cubicBezTo>
                  <a:cubicBezTo>
                    <a:pt x="47" y="64"/>
                    <a:pt x="47" y="64"/>
                    <a:pt x="47" y="64"/>
                  </a:cubicBezTo>
                  <a:cubicBezTo>
                    <a:pt x="47" y="64"/>
                    <a:pt x="47" y="64"/>
                    <a:pt x="47" y="64"/>
                  </a:cubicBezTo>
                  <a:cubicBezTo>
                    <a:pt x="47" y="64"/>
                    <a:pt x="47" y="64"/>
                    <a:pt x="47" y="64"/>
                  </a:cubicBezTo>
                  <a:cubicBezTo>
                    <a:pt x="47" y="63"/>
                    <a:pt x="47" y="63"/>
                    <a:pt x="47" y="63"/>
                  </a:cubicBezTo>
                  <a:cubicBezTo>
                    <a:pt x="47" y="63"/>
                    <a:pt x="47" y="63"/>
                    <a:pt x="47" y="63"/>
                  </a:cubicBezTo>
                  <a:cubicBezTo>
                    <a:pt x="47" y="63"/>
                    <a:pt x="47" y="63"/>
                    <a:pt x="47" y="63"/>
                  </a:cubicBezTo>
                  <a:cubicBezTo>
                    <a:pt x="47" y="62"/>
                    <a:pt x="47" y="62"/>
                    <a:pt x="47" y="62"/>
                  </a:cubicBezTo>
                  <a:cubicBezTo>
                    <a:pt x="47" y="62"/>
                    <a:pt x="46" y="62"/>
                    <a:pt x="46" y="62"/>
                  </a:cubicBezTo>
                  <a:cubicBezTo>
                    <a:pt x="46" y="62"/>
                    <a:pt x="46" y="61"/>
                    <a:pt x="46" y="61"/>
                  </a:cubicBezTo>
                  <a:cubicBezTo>
                    <a:pt x="46" y="61"/>
                    <a:pt x="45" y="61"/>
                    <a:pt x="45" y="61"/>
                  </a:cubicBezTo>
                  <a:cubicBezTo>
                    <a:pt x="45" y="61"/>
                    <a:pt x="44" y="60"/>
                    <a:pt x="44" y="60"/>
                  </a:cubicBezTo>
                  <a:cubicBezTo>
                    <a:pt x="44" y="60"/>
                    <a:pt x="44" y="60"/>
                    <a:pt x="44" y="60"/>
                  </a:cubicBezTo>
                  <a:cubicBezTo>
                    <a:pt x="44" y="60"/>
                    <a:pt x="43" y="59"/>
                    <a:pt x="43" y="59"/>
                  </a:cubicBezTo>
                  <a:cubicBezTo>
                    <a:pt x="43" y="59"/>
                    <a:pt x="42" y="59"/>
                    <a:pt x="42" y="59"/>
                  </a:cubicBezTo>
                  <a:cubicBezTo>
                    <a:pt x="42" y="59"/>
                    <a:pt x="42" y="58"/>
                    <a:pt x="42" y="58"/>
                  </a:cubicBezTo>
                  <a:cubicBezTo>
                    <a:pt x="42" y="58"/>
                    <a:pt x="42" y="58"/>
                    <a:pt x="42" y="58"/>
                  </a:cubicBezTo>
                  <a:cubicBezTo>
                    <a:pt x="42" y="58"/>
                    <a:pt x="41" y="57"/>
                    <a:pt x="41" y="57"/>
                  </a:cubicBezTo>
                  <a:cubicBezTo>
                    <a:pt x="41" y="57"/>
                    <a:pt x="41" y="57"/>
                    <a:pt x="41" y="56"/>
                  </a:cubicBezTo>
                  <a:cubicBezTo>
                    <a:pt x="41" y="56"/>
                    <a:pt x="41" y="56"/>
                    <a:pt x="41" y="56"/>
                  </a:cubicBezTo>
                  <a:cubicBezTo>
                    <a:pt x="41" y="56"/>
                    <a:pt x="41" y="56"/>
                    <a:pt x="40" y="56"/>
                  </a:cubicBezTo>
                  <a:cubicBezTo>
                    <a:pt x="40" y="55"/>
                    <a:pt x="40" y="55"/>
                    <a:pt x="39" y="55"/>
                  </a:cubicBezTo>
                  <a:cubicBezTo>
                    <a:pt x="39" y="55"/>
                    <a:pt x="39" y="55"/>
                    <a:pt x="39" y="54"/>
                  </a:cubicBezTo>
                  <a:cubicBezTo>
                    <a:pt x="39" y="54"/>
                    <a:pt x="38" y="54"/>
                    <a:pt x="38" y="54"/>
                  </a:cubicBezTo>
                  <a:cubicBezTo>
                    <a:pt x="38" y="54"/>
                    <a:pt x="38" y="53"/>
                    <a:pt x="38" y="53"/>
                  </a:cubicBezTo>
                  <a:cubicBezTo>
                    <a:pt x="38" y="53"/>
                    <a:pt x="38" y="53"/>
                    <a:pt x="38" y="53"/>
                  </a:cubicBezTo>
                  <a:cubicBezTo>
                    <a:pt x="38" y="53"/>
                    <a:pt x="38" y="52"/>
                    <a:pt x="38" y="52"/>
                  </a:cubicBezTo>
                  <a:cubicBezTo>
                    <a:pt x="38" y="52"/>
                    <a:pt x="37" y="52"/>
                    <a:pt x="37" y="52"/>
                  </a:cubicBezTo>
                  <a:cubicBezTo>
                    <a:pt x="38" y="52"/>
                    <a:pt x="38" y="52"/>
                    <a:pt x="38" y="52"/>
                  </a:cubicBezTo>
                  <a:cubicBezTo>
                    <a:pt x="38" y="52"/>
                    <a:pt x="38" y="52"/>
                    <a:pt x="38" y="52"/>
                  </a:cubicBezTo>
                  <a:cubicBezTo>
                    <a:pt x="38" y="51"/>
                    <a:pt x="38" y="51"/>
                    <a:pt x="38" y="51"/>
                  </a:cubicBezTo>
                  <a:cubicBezTo>
                    <a:pt x="38" y="51"/>
                    <a:pt x="38" y="51"/>
                    <a:pt x="38" y="51"/>
                  </a:cubicBezTo>
                  <a:cubicBezTo>
                    <a:pt x="38" y="51"/>
                    <a:pt x="38" y="50"/>
                    <a:pt x="38" y="50"/>
                  </a:cubicBezTo>
                  <a:cubicBezTo>
                    <a:pt x="38" y="50"/>
                    <a:pt x="37" y="50"/>
                    <a:pt x="37" y="49"/>
                  </a:cubicBezTo>
                  <a:cubicBezTo>
                    <a:pt x="37" y="49"/>
                    <a:pt x="36" y="49"/>
                    <a:pt x="36" y="48"/>
                  </a:cubicBezTo>
                  <a:cubicBezTo>
                    <a:pt x="36" y="48"/>
                    <a:pt x="36" y="48"/>
                    <a:pt x="36" y="48"/>
                  </a:cubicBezTo>
                  <a:cubicBezTo>
                    <a:pt x="36" y="48"/>
                    <a:pt x="36" y="47"/>
                    <a:pt x="36" y="47"/>
                  </a:cubicBezTo>
                  <a:cubicBezTo>
                    <a:pt x="36" y="47"/>
                    <a:pt x="36" y="47"/>
                    <a:pt x="36" y="47"/>
                  </a:cubicBezTo>
                  <a:cubicBezTo>
                    <a:pt x="36" y="47"/>
                    <a:pt x="36" y="46"/>
                    <a:pt x="36" y="46"/>
                  </a:cubicBezTo>
                  <a:cubicBezTo>
                    <a:pt x="35" y="46"/>
                    <a:pt x="35" y="46"/>
                    <a:pt x="35" y="46"/>
                  </a:cubicBezTo>
                  <a:cubicBezTo>
                    <a:pt x="35" y="46"/>
                    <a:pt x="35" y="46"/>
                    <a:pt x="35" y="46"/>
                  </a:cubicBezTo>
                  <a:cubicBezTo>
                    <a:pt x="35" y="46"/>
                    <a:pt x="35" y="46"/>
                    <a:pt x="35" y="46"/>
                  </a:cubicBezTo>
                  <a:cubicBezTo>
                    <a:pt x="35" y="46"/>
                    <a:pt x="35" y="45"/>
                    <a:pt x="35" y="45"/>
                  </a:cubicBezTo>
                  <a:cubicBezTo>
                    <a:pt x="35" y="45"/>
                    <a:pt x="34" y="45"/>
                    <a:pt x="35" y="45"/>
                  </a:cubicBezTo>
                  <a:cubicBezTo>
                    <a:pt x="35" y="45"/>
                    <a:pt x="34" y="45"/>
                    <a:pt x="34" y="45"/>
                  </a:cubicBezTo>
                  <a:cubicBezTo>
                    <a:pt x="35" y="45"/>
                    <a:pt x="35" y="45"/>
                    <a:pt x="35" y="45"/>
                  </a:cubicBezTo>
                  <a:cubicBezTo>
                    <a:pt x="35" y="45"/>
                    <a:pt x="35" y="45"/>
                    <a:pt x="35" y="45"/>
                  </a:cubicBezTo>
                  <a:cubicBezTo>
                    <a:pt x="35" y="44"/>
                    <a:pt x="35" y="44"/>
                    <a:pt x="35" y="44"/>
                  </a:cubicBezTo>
                  <a:cubicBezTo>
                    <a:pt x="34" y="44"/>
                    <a:pt x="34" y="44"/>
                    <a:pt x="34" y="44"/>
                  </a:cubicBezTo>
                  <a:cubicBezTo>
                    <a:pt x="34" y="44"/>
                    <a:pt x="34" y="44"/>
                    <a:pt x="34" y="43"/>
                  </a:cubicBezTo>
                  <a:cubicBezTo>
                    <a:pt x="34" y="43"/>
                    <a:pt x="34" y="43"/>
                    <a:pt x="34" y="43"/>
                  </a:cubicBezTo>
                  <a:cubicBezTo>
                    <a:pt x="34" y="43"/>
                    <a:pt x="33" y="42"/>
                    <a:pt x="33" y="42"/>
                  </a:cubicBezTo>
                  <a:cubicBezTo>
                    <a:pt x="33" y="42"/>
                    <a:pt x="33" y="42"/>
                    <a:pt x="33" y="41"/>
                  </a:cubicBezTo>
                  <a:cubicBezTo>
                    <a:pt x="32" y="41"/>
                    <a:pt x="32" y="41"/>
                    <a:pt x="32" y="41"/>
                  </a:cubicBezTo>
                  <a:cubicBezTo>
                    <a:pt x="32" y="40"/>
                    <a:pt x="31" y="40"/>
                    <a:pt x="31" y="40"/>
                  </a:cubicBezTo>
                  <a:cubicBezTo>
                    <a:pt x="31" y="40"/>
                    <a:pt x="31" y="40"/>
                    <a:pt x="31" y="40"/>
                  </a:cubicBezTo>
                  <a:cubicBezTo>
                    <a:pt x="31" y="40"/>
                    <a:pt x="31" y="39"/>
                    <a:pt x="31" y="39"/>
                  </a:cubicBezTo>
                  <a:cubicBezTo>
                    <a:pt x="31" y="39"/>
                    <a:pt x="30" y="39"/>
                    <a:pt x="30" y="39"/>
                  </a:cubicBezTo>
                  <a:cubicBezTo>
                    <a:pt x="30" y="39"/>
                    <a:pt x="31" y="39"/>
                    <a:pt x="30" y="38"/>
                  </a:cubicBezTo>
                  <a:cubicBezTo>
                    <a:pt x="30" y="38"/>
                    <a:pt x="30" y="38"/>
                    <a:pt x="30" y="38"/>
                  </a:cubicBezTo>
                  <a:cubicBezTo>
                    <a:pt x="30" y="38"/>
                    <a:pt x="29" y="37"/>
                    <a:pt x="29" y="37"/>
                  </a:cubicBezTo>
                  <a:cubicBezTo>
                    <a:pt x="29" y="37"/>
                    <a:pt x="29" y="37"/>
                    <a:pt x="29" y="37"/>
                  </a:cubicBezTo>
                  <a:cubicBezTo>
                    <a:pt x="28" y="37"/>
                    <a:pt x="28" y="37"/>
                    <a:pt x="28" y="37"/>
                  </a:cubicBezTo>
                  <a:cubicBezTo>
                    <a:pt x="28" y="36"/>
                    <a:pt x="28" y="36"/>
                    <a:pt x="28" y="36"/>
                  </a:cubicBezTo>
                  <a:cubicBezTo>
                    <a:pt x="28" y="36"/>
                    <a:pt x="27" y="36"/>
                    <a:pt x="27" y="36"/>
                  </a:cubicBezTo>
                  <a:cubicBezTo>
                    <a:pt x="27" y="36"/>
                    <a:pt x="27" y="36"/>
                    <a:pt x="27" y="36"/>
                  </a:cubicBezTo>
                  <a:cubicBezTo>
                    <a:pt x="27" y="36"/>
                    <a:pt x="27" y="36"/>
                    <a:pt x="26" y="36"/>
                  </a:cubicBezTo>
                  <a:cubicBezTo>
                    <a:pt x="26" y="36"/>
                    <a:pt x="26" y="36"/>
                    <a:pt x="26" y="36"/>
                  </a:cubicBezTo>
                  <a:cubicBezTo>
                    <a:pt x="26" y="36"/>
                    <a:pt x="26" y="35"/>
                    <a:pt x="26" y="35"/>
                  </a:cubicBezTo>
                  <a:cubicBezTo>
                    <a:pt x="26" y="35"/>
                    <a:pt x="26" y="35"/>
                    <a:pt x="26" y="35"/>
                  </a:cubicBezTo>
                  <a:cubicBezTo>
                    <a:pt x="26" y="35"/>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2"/>
                  </a:cubicBezTo>
                  <a:cubicBezTo>
                    <a:pt x="26" y="32"/>
                    <a:pt x="26" y="32"/>
                    <a:pt x="25" y="32"/>
                  </a:cubicBezTo>
                  <a:cubicBezTo>
                    <a:pt x="25" y="32"/>
                    <a:pt x="25" y="32"/>
                    <a:pt x="25" y="32"/>
                  </a:cubicBezTo>
                  <a:cubicBezTo>
                    <a:pt x="25" y="32"/>
                    <a:pt x="25" y="31"/>
                    <a:pt x="25" y="31"/>
                  </a:cubicBezTo>
                  <a:cubicBezTo>
                    <a:pt x="25" y="31"/>
                    <a:pt x="25" y="31"/>
                    <a:pt x="25" y="30"/>
                  </a:cubicBezTo>
                  <a:cubicBezTo>
                    <a:pt x="25" y="30"/>
                    <a:pt x="25" y="30"/>
                    <a:pt x="25" y="30"/>
                  </a:cubicBezTo>
                  <a:cubicBezTo>
                    <a:pt x="25" y="30"/>
                    <a:pt x="24" y="30"/>
                    <a:pt x="24" y="29"/>
                  </a:cubicBezTo>
                  <a:cubicBezTo>
                    <a:pt x="24" y="29"/>
                    <a:pt x="24" y="29"/>
                    <a:pt x="24" y="29"/>
                  </a:cubicBezTo>
                  <a:cubicBezTo>
                    <a:pt x="24" y="29"/>
                    <a:pt x="24" y="28"/>
                    <a:pt x="24" y="28"/>
                  </a:cubicBezTo>
                  <a:cubicBezTo>
                    <a:pt x="24" y="28"/>
                    <a:pt x="24" y="28"/>
                    <a:pt x="24" y="28"/>
                  </a:cubicBezTo>
                  <a:cubicBezTo>
                    <a:pt x="24" y="28"/>
                    <a:pt x="24" y="27"/>
                    <a:pt x="24" y="27"/>
                  </a:cubicBezTo>
                  <a:cubicBezTo>
                    <a:pt x="24" y="27"/>
                    <a:pt x="24" y="27"/>
                    <a:pt x="24" y="27"/>
                  </a:cubicBezTo>
                  <a:cubicBezTo>
                    <a:pt x="24" y="27"/>
                    <a:pt x="24" y="27"/>
                    <a:pt x="24" y="27"/>
                  </a:cubicBezTo>
                  <a:cubicBezTo>
                    <a:pt x="24" y="27"/>
                    <a:pt x="24" y="27"/>
                    <a:pt x="24" y="27"/>
                  </a:cubicBezTo>
                  <a:cubicBezTo>
                    <a:pt x="24" y="27"/>
                    <a:pt x="24" y="27"/>
                    <a:pt x="24" y="27"/>
                  </a:cubicBezTo>
                  <a:cubicBezTo>
                    <a:pt x="24" y="27"/>
                    <a:pt x="24" y="27"/>
                    <a:pt x="24" y="27"/>
                  </a:cubicBezTo>
                  <a:cubicBezTo>
                    <a:pt x="24" y="27"/>
                    <a:pt x="24" y="27"/>
                    <a:pt x="24" y="27"/>
                  </a:cubicBezTo>
                  <a:cubicBezTo>
                    <a:pt x="24" y="27"/>
                    <a:pt x="24" y="27"/>
                    <a:pt x="24" y="27"/>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3" y="26"/>
                    <a:pt x="23" y="26"/>
                  </a:cubicBezTo>
                  <a:cubicBezTo>
                    <a:pt x="23" y="26"/>
                    <a:pt x="23" y="26"/>
                    <a:pt x="23" y="26"/>
                  </a:cubicBezTo>
                  <a:cubicBezTo>
                    <a:pt x="23" y="26"/>
                    <a:pt x="22" y="25"/>
                    <a:pt x="22" y="25"/>
                  </a:cubicBezTo>
                  <a:cubicBezTo>
                    <a:pt x="22" y="25"/>
                    <a:pt x="22" y="25"/>
                    <a:pt x="22" y="25"/>
                  </a:cubicBezTo>
                  <a:cubicBezTo>
                    <a:pt x="22" y="25"/>
                    <a:pt x="22" y="25"/>
                    <a:pt x="22" y="24"/>
                  </a:cubicBezTo>
                  <a:cubicBezTo>
                    <a:pt x="22" y="24"/>
                    <a:pt x="22" y="24"/>
                    <a:pt x="21" y="24"/>
                  </a:cubicBezTo>
                  <a:cubicBezTo>
                    <a:pt x="21" y="24"/>
                    <a:pt x="21" y="24"/>
                    <a:pt x="21" y="24"/>
                  </a:cubicBezTo>
                  <a:cubicBezTo>
                    <a:pt x="21" y="24"/>
                    <a:pt x="21" y="24"/>
                    <a:pt x="21" y="24"/>
                  </a:cubicBezTo>
                  <a:cubicBezTo>
                    <a:pt x="21" y="24"/>
                    <a:pt x="21" y="24"/>
                    <a:pt x="21" y="24"/>
                  </a:cubicBezTo>
                  <a:cubicBezTo>
                    <a:pt x="20" y="24"/>
                    <a:pt x="20" y="24"/>
                    <a:pt x="20" y="24"/>
                  </a:cubicBezTo>
                  <a:cubicBezTo>
                    <a:pt x="20" y="24"/>
                    <a:pt x="20" y="23"/>
                    <a:pt x="20" y="23"/>
                  </a:cubicBezTo>
                  <a:cubicBezTo>
                    <a:pt x="20" y="23"/>
                    <a:pt x="20" y="23"/>
                    <a:pt x="20" y="23"/>
                  </a:cubicBezTo>
                  <a:cubicBezTo>
                    <a:pt x="19" y="23"/>
                    <a:pt x="19" y="23"/>
                    <a:pt x="19" y="23"/>
                  </a:cubicBezTo>
                  <a:cubicBezTo>
                    <a:pt x="19" y="23"/>
                    <a:pt x="19" y="23"/>
                    <a:pt x="18" y="23"/>
                  </a:cubicBezTo>
                  <a:cubicBezTo>
                    <a:pt x="18" y="23"/>
                    <a:pt x="18" y="23"/>
                    <a:pt x="18" y="23"/>
                  </a:cubicBezTo>
                  <a:cubicBezTo>
                    <a:pt x="18" y="23"/>
                    <a:pt x="18" y="23"/>
                    <a:pt x="18" y="23"/>
                  </a:cubicBezTo>
                  <a:cubicBezTo>
                    <a:pt x="18" y="23"/>
                    <a:pt x="18" y="23"/>
                    <a:pt x="18" y="23"/>
                  </a:cubicBezTo>
                  <a:cubicBezTo>
                    <a:pt x="18" y="23"/>
                    <a:pt x="18" y="23"/>
                    <a:pt x="17" y="23"/>
                  </a:cubicBezTo>
                  <a:cubicBezTo>
                    <a:pt x="17" y="23"/>
                    <a:pt x="17" y="23"/>
                    <a:pt x="17" y="23"/>
                  </a:cubicBezTo>
                  <a:cubicBezTo>
                    <a:pt x="17" y="22"/>
                    <a:pt x="17" y="22"/>
                    <a:pt x="17" y="22"/>
                  </a:cubicBezTo>
                  <a:cubicBezTo>
                    <a:pt x="17" y="22"/>
                    <a:pt x="16" y="22"/>
                    <a:pt x="16" y="22"/>
                  </a:cubicBezTo>
                  <a:cubicBezTo>
                    <a:pt x="16" y="22"/>
                    <a:pt x="16" y="21"/>
                    <a:pt x="16" y="21"/>
                  </a:cubicBezTo>
                  <a:cubicBezTo>
                    <a:pt x="16" y="21"/>
                    <a:pt x="16" y="20"/>
                    <a:pt x="16" y="20"/>
                  </a:cubicBezTo>
                  <a:cubicBezTo>
                    <a:pt x="16" y="20"/>
                    <a:pt x="16" y="19"/>
                    <a:pt x="16" y="19"/>
                  </a:cubicBezTo>
                  <a:cubicBezTo>
                    <a:pt x="16" y="19"/>
                    <a:pt x="16" y="19"/>
                    <a:pt x="16" y="19"/>
                  </a:cubicBezTo>
                  <a:cubicBezTo>
                    <a:pt x="16" y="18"/>
                    <a:pt x="16" y="18"/>
                    <a:pt x="16" y="18"/>
                  </a:cubicBezTo>
                  <a:cubicBezTo>
                    <a:pt x="16" y="18"/>
                    <a:pt x="16" y="19"/>
                    <a:pt x="15" y="18"/>
                  </a:cubicBezTo>
                  <a:cubicBezTo>
                    <a:pt x="15" y="18"/>
                    <a:pt x="16" y="18"/>
                    <a:pt x="15" y="18"/>
                  </a:cubicBezTo>
                  <a:cubicBezTo>
                    <a:pt x="15" y="18"/>
                    <a:pt x="15" y="18"/>
                    <a:pt x="15" y="18"/>
                  </a:cubicBezTo>
                  <a:cubicBezTo>
                    <a:pt x="15" y="18"/>
                    <a:pt x="14" y="18"/>
                    <a:pt x="14" y="18"/>
                  </a:cubicBezTo>
                  <a:cubicBezTo>
                    <a:pt x="14" y="17"/>
                    <a:pt x="14" y="17"/>
                    <a:pt x="14" y="17"/>
                  </a:cubicBezTo>
                  <a:cubicBezTo>
                    <a:pt x="14" y="17"/>
                    <a:pt x="14" y="17"/>
                    <a:pt x="14" y="17"/>
                  </a:cubicBezTo>
                  <a:cubicBezTo>
                    <a:pt x="14" y="16"/>
                    <a:pt x="14" y="16"/>
                    <a:pt x="13" y="16"/>
                  </a:cubicBezTo>
                  <a:cubicBezTo>
                    <a:pt x="13" y="16"/>
                    <a:pt x="13" y="16"/>
                    <a:pt x="13" y="16"/>
                  </a:cubicBezTo>
                  <a:cubicBezTo>
                    <a:pt x="13" y="16"/>
                    <a:pt x="13" y="15"/>
                    <a:pt x="13" y="15"/>
                  </a:cubicBezTo>
                  <a:cubicBezTo>
                    <a:pt x="13" y="15"/>
                    <a:pt x="12" y="15"/>
                    <a:pt x="12" y="15"/>
                  </a:cubicBezTo>
                  <a:cubicBezTo>
                    <a:pt x="12" y="15"/>
                    <a:pt x="12" y="14"/>
                    <a:pt x="12" y="14"/>
                  </a:cubicBezTo>
                  <a:cubicBezTo>
                    <a:pt x="12" y="14"/>
                    <a:pt x="12" y="14"/>
                    <a:pt x="12" y="14"/>
                  </a:cubicBezTo>
                  <a:cubicBezTo>
                    <a:pt x="12" y="14"/>
                    <a:pt x="12" y="14"/>
                    <a:pt x="11" y="13"/>
                  </a:cubicBezTo>
                  <a:cubicBezTo>
                    <a:pt x="11" y="13"/>
                    <a:pt x="11" y="13"/>
                    <a:pt x="11" y="13"/>
                  </a:cubicBezTo>
                  <a:cubicBezTo>
                    <a:pt x="11" y="13"/>
                    <a:pt x="11" y="13"/>
                    <a:pt x="11" y="13"/>
                  </a:cubicBezTo>
                  <a:cubicBezTo>
                    <a:pt x="11" y="13"/>
                    <a:pt x="10" y="13"/>
                    <a:pt x="10" y="13"/>
                  </a:cubicBezTo>
                  <a:cubicBezTo>
                    <a:pt x="10" y="13"/>
                    <a:pt x="9" y="13"/>
                    <a:pt x="9" y="13"/>
                  </a:cubicBezTo>
                  <a:cubicBezTo>
                    <a:pt x="9" y="13"/>
                    <a:pt x="9" y="13"/>
                    <a:pt x="8" y="13"/>
                  </a:cubicBezTo>
                  <a:cubicBezTo>
                    <a:pt x="8" y="12"/>
                    <a:pt x="8" y="12"/>
                    <a:pt x="8" y="12"/>
                  </a:cubicBezTo>
                  <a:cubicBezTo>
                    <a:pt x="8" y="12"/>
                    <a:pt x="8" y="12"/>
                    <a:pt x="8" y="12"/>
                  </a:cubicBezTo>
                  <a:cubicBezTo>
                    <a:pt x="8" y="12"/>
                    <a:pt x="7" y="10"/>
                    <a:pt x="7" y="10"/>
                  </a:cubicBezTo>
                  <a:cubicBezTo>
                    <a:pt x="6" y="10"/>
                    <a:pt x="6" y="10"/>
                    <a:pt x="6" y="10"/>
                  </a:cubicBezTo>
                  <a:cubicBezTo>
                    <a:pt x="6" y="10"/>
                    <a:pt x="5" y="9"/>
                    <a:pt x="5" y="9"/>
                  </a:cubicBezTo>
                  <a:cubicBezTo>
                    <a:pt x="5" y="9"/>
                    <a:pt x="4" y="8"/>
                    <a:pt x="4" y="8"/>
                  </a:cubicBezTo>
                  <a:cubicBezTo>
                    <a:pt x="3" y="7"/>
                    <a:pt x="3" y="7"/>
                    <a:pt x="3" y="7"/>
                  </a:cubicBezTo>
                  <a:cubicBezTo>
                    <a:pt x="2" y="6"/>
                    <a:pt x="2" y="6"/>
                    <a:pt x="2" y="6"/>
                  </a:cubicBezTo>
                  <a:cubicBezTo>
                    <a:pt x="1" y="5"/>
                    <a:pt x="1" y="5"/>
                    <a:pt x="1" y="5"/>
                  </a:cubicBezTo>
                  <a:cubicBezTo>
                    <a:pt x="1" y="5"/>
                    <a:pt x="1" y="4"/>
                    <a:pt x="1" y="4"/>
                  </a:cubicBezTo>
                  <a:cubicBezTo>
                    <a:pt x="1" y="4"/>
                    <a:pt x="1" y="4"/>
                    <a:pt x="1" y="4"/>
                  </a:cubicBezTo>
                  <a:cubicBezTo>
                    <a:pt x="1" y="4"/>
                    <a:pt x="1" y="3"/>
                    <a:pt x="1" y="3"/>
                  </a:cubicBezTo>
                  <a:cubicBezTo>
                    <a:pt x="1" y="3"/>
                    <a:pt x="0" y="2"/>
                    <a:pt x="0" y="2"/>
                  </a:cubicBezTo>
                  <a:cubicBezTo>
                    <a:pt x="0" y="2"/>
                    <a:pt x="0" y="2"/>
                    <a:pt x="0" y="2"/>
                  </a:cubicBezTo>
                  <a:cubicBezTo>
                    <a:pt x="0" y="2"/>
                    <a:pt x="0" y="1"/>
                    <a:pt x="0" y="1"/>
                  </a:cubicBezTo>
                  <a:cubicBezTo>
                    <a:pt x="0" y="1"/>
                    <a:pt x="0" y="1"/>
                    <a:pt x="0" y="1"/>
                  </a:cubicBezTo>
                  <a:cubicBezTo>
                    <a:pt x="0" y="1"/>
                    <a:pt x="0" y="1"/>
                    <a:pt x="0" y="1"/>
                  </a:cubicBezTo>
                  <a:cubicBezTo>
                    <a:pt x="1" y="1"/>
                    <a:pt x="1" y="1"/>
                    <a:pt x="1" y="1"/>
                  </a:cubicBezTo>
                  <a:cubicBezTo>
                    <a:pt x="1" y="1"/>
                    <a:pt x="1" y="0"/>
                    <a:pt x="1" y="0"/>
                  </a:cubicBezTo>
                  <a:cubicBezTo>
                    <a:pt x="1" y="0"/>
                    <a:pt x="2" y="0"/>
                    <a:pt x="2" y="0"/>
                  </a:cubicBezTo>
                  <a:cubicBezTo>
                    <a:pt x="2" y="0"/>
                    <a:pt x="2" y="0"/>
                    <a:pt x="2" y="0"/>
                  </a:cubicBezTo>
                  <a:cubicBezTo>
                    <a:pt x="2" y="0"/>
                    <a:pt x="2" y="0"/>
                    <a:pt x="3" y="0"/>
                  </a:cubicBezTo>
                  <a:cubicBezTo>
                    <a:pt x="3" y="0"/>
                    <a:pt x="3" y="0"/>
                    <a:pt x="3" y="0"/>
                  </a:cubicBezTo>
                  <a:cubicBezTo>
                    <a:pt x="4" y="1"/>
                    <a:pt x="4" y="1"/>
                    <a:pt x="4" y="1"/>
                  </a:cubicBezTo>
                  <a:cubicBezTo>
                    <a:pt x="4" y="1"/>
                    <a:pt x="5" y="1"/>
                    <a:pt x="5" y="1"/>
                  </a:cubicBezTo>
                  <a:cubicBezTo>
                    <a:pt x="5" y="2"/>
                    <a:pt x="5" y="2"/>
                    <a:pt x="5" y="2"/>
                  </a:cubicBezTo>
                  <a:cubicBezTo>
                    <a:pt x="5" y="2"/>
                    <a:pt x="6" y="3"/>
                    <a:pt x="6" y="3"/>
                  </a:cubicBezTo>
                  <a:cubicBezTo>
                    <a:pt x="6" y="3"/>
                    <a:pt x="7" y="3"/>
                    <a:pt x="7" y="3"/>
                  </a:cubicBezTo>
                  <a:cubicBezTo>
                    <a:pt x="7" y="3"/>
                    <a:pt x="7" y="3"/>
                    <a:pt x="7" y="3"/>
                  </a:cubicBezTo>
                  <a:cubicBezTo>
                    <a:pt x="8" y="3"/>
                    <a:pt x="8" y="3"/>
                    <a:pt x="8" y="3"/>
                  </a:cubicBezTo>
                  <a:cubicBezTo>
                    <a:pt x="8" y="3"/>
                    <a:pt x="8" y="3"/>
                    <a:pt x="8" y="3"/>
                  </a:cubicBezTo>
                  <a:cubicBezTo>
                    <a:pt x="9" y="3"/>
                    <a:pt x="9" y="3"/>
                    <a:pt x="9" y="3"/>
                  </a:cubicBezTo>
                  <a:cubicBezTo>
                    <a:pt x="9" y="3"/>
                    <a:pt x="10" y="3"/>
                    <a:pt x="10" y="3"/>
                  </a:cubicBezTo>
                  <a:cubicBezTo>
                    <a:pt x="10" y="3"/>
                    <a:pt x="10" y="3"/>
                    <a:pt x="11" y="3"/>
                  </a:cubicBezTo>
                  <a:cubicBezTo>
                    <a:pt x="11" y="3"/>
                    <a:pt x="11" y="3"/>
                    <a:pt x="11" y="3"/>
                  </a:cubicBezTo>
                  <a:cubicBezTo>
                    <a:pt x="11" y="3"/>
                    <a:pt x="11" y="3"/>
                    <a:pt x="11" y="3"/>
                  </a:cubicBezTo>
                  <a:cubicBezTo>
                    <a:pt x="12" y="3"/>
                    <a:pt x="12" y="3"/>
                    <a:pt x="12" y="3"/>
                  </a:cubicBezTo>
                  <a:cubicBezTo>
                    <a:pt x="12" y="3"/>
                    <a:pt x="12" y="3"/>
                    <a:pt x="12" y="3"/>
                  </a:cubicBezTo>
                  <a:cubicBezTo>
                    <a:pt x="12" y="3"/>
                    <a:pt x="13" y="3"/>
                    <a:pt x="13" y="3"/>
                  </a:cubicBezTo>
                  <a:cubicBezTo>
                    <a:pt x="13" y="3"/>
                    <a:pt x="13" y="3"/>
                    <a:pt x="13" y="3"/>
                  </a:cubicBezTo>
                  <a:cubicBezTo>
                    <a:pt x="13" y="3"/>
                    <a:pt x="13" y="3"/>
                    <a:pt x="14" y="3"/>
                  </a:cubicBezTo>
                  <a:cubicBezTo>
                    <a:pt x="14" y="3"/>
                    <a:pt x="14" y="3"/>
                    <a:pt x="15" y="3"/>
                  </a:cubicBezTo>
                  <a:cubicBezTo>
                    <a:pt x="15" y="3"/>
                    <a:pt x="15" y="3"/>
                    <a:pt x="16" y="3"/>
                  </a:cubicBezTo>
                  <a:cubicBezTo>
                    <a:pt x="16" y="3"/>
                    <a:pt x="16" y="3"/>
                    <a:pt x="16" y="3"/>
                  </a:cubicBezTo>
                  <a:cubicBezTo>
                    <a:pt x="16" y="3"/>
                    <a:pt x="16" y="3"/>
                    <a:pt x="16" y="3"/>
                  </a:cubicBezTo>
                  <a:cubicBezTo>
                    <a:pt x="16" y="3"/>
                    <a:pt x="16" y="3"/>
                    <a:pt x="16" y="3"/>
                  </a:cubicBezTo>
                  <a:cubicBezTo>
                    <a:pt x="16" y="4"/>
                    <a:pt x="16" y="4"/>
                    <a:pt x="16" y="4"/>
                  </a:cubicBezTo>
                  <a:cubicBezTo>
                    <a:pt x="16" y="4"/>
                    <a:pt x="16" y="4"/>
                    <a:pt x="16" y="4"/>
                  </a:cubicBezTo>
                  <a:cubicBezTo>
                    <a:pt x="18" y="5"/>
                    <a:pt x="18" y="5"/>
                    <a:pt x="18" y="5"/>
                  </a:cubicBezTo>
                  <a:cubicBezTo>
                    <a:pt x="18" y="5"/>
                    <a:pt x="18" y="5"/>
                    <a:pt x="18" y="5"/>
                  </a:cubicBezTo>
                  <a:cubicBezTo>
                    <a:pt x="18" y="5"/>
                    <a:pt x="18" y="5"/>
                    <a:pt x="18" y="5"/>
                  </a:cubicBezTo>
                  <a:cubicBezTo>
                    <a:pt x="18" y="5"/>
                    <a:pt x="18" y="6"/>
                    <a:pt x="18" y="6"/>
                  </a:cubicBezTo>
                  <a:cubicBezTo>
                    <a:pt x="18" y="6"/>
                    <a:pt x="18" y="6"/>
                    <a:pt x="18" y="6"/>
                  </a:cubicBezTo>
                  <a:cubicBezTo>
                    <a:pt x="18" y="7"/>
                    <a:pt x="18" y="7"/>
                    <a:pt x="18" y="7"/>
                  </a:cubicBezTo>
                  <a:cubicBezTo>
                    <a:pt x="19" y="7"/>
                    <a:pt x="19" y="7"/>
                    <a:pt x="19" y="7"/>
                  </a:cubicBezTo>
                  <a:cubicBezTo>
                    <a:pt x="19" y="7"/>
                    <a:pt x="19" y="7"/>
                    <a:pt x="19" y="7"/>
                  </a:cubicBezTo>
                  <a:cubicBezTo>
                    <a:pt x="19" y="7"/>
                    <a:pt x="19" y="8"/>
                    <a:pt x="19" y="8"/>
                  </a:cubicBezTo>
                  <a:cubicBezTo>
                    <a:pt x="19" y="8"/>
                    <a:pt x="19" y="7"/>
                    <a:pt x="19" y="8"/>
                  </a:cubicBezTo>
                  <a:cubicBezTo>
                    <a:pt x="19" y="8"/>
                    <a:pt x="19" y="8"/>
                    <a:pt x="19" y="8"/>
                  </a:cubicBezTo>
                  <a:cubicBezTo>
                    <a:pt x="19" y="8"/>
                    <a:pt x="19" y="8"/>
                    <a:pt x="19" y="8"/>
                  </a:cubicBezTo>
                  <a:cubicBezTo>
                    <a:pt x="19" y="8"/>
                    <a:pt x="20" y="8"/>
                    <a:pt x="20" y="8"/>
                  </a:cubicBezTo>
                  <a:cubicBezTo>
                    <a:pt x="20" y="8"/>
                    <a:pt x="20" y="8"/>
                    <a:pt x="20" y="8"/>
                  </a:cubicBezTo>
                  <a:cubicBezTo>
                    <a:pt x="20" y="8"/>
                    <a:pt x="20" y="8"/>
                    <a:pt x="21" y="8"/>
                  </a:cubicBezTo>
                  <a:cubicBezTo>
                    <a:pt x="21" y="8"/>
                    <a:pt x="21" y="9"/>
                    <a:pt x="21" y="9"/>
                  </a:cubicBezTo>
                  <a:cubicBezTo>
                    <a:pt x="20" y="9"/>
                    <a:pt x="20" y="9"/>
                    <a:pt x="20" y="9"/>
                  </a:cubicBezTo>
                  <a:cubicBezTo>
                    <a:pt x="20" y="9"/>
                    <a:pt x="20" y="9"/>
                    <a:pt x="20" y="9"/>
                  </a:cubicBezTo>
                  <a:cubicBezTo>
                    <a:pt x="20" y="9"/>
                    <a:pt x="20" y="10"/>
                    <a:pt x="20" y="10"/>
                  </a:cubicBezTo>
                  <a:cubicBezTo>
                    <a:pt x="20" y="10"/>
                    <a:pt x="20" y="10"/>
                    <a:pt x="20" y="10"/>
                  </a:cubicBezTo>
                  <a:cubicBezTo>
                    <a:pt x="20" y="10"/>
                    <a:pt x="20" y="10"/>
                    <a:pt x="20" y="10"/>
                  </a:cubicBezTo>
                  <a:cubicBezTo>
                    <a:pt x="20" y="10"/>
                    <a:pt x="20" y="10"/>
                    <a:pt x="20" y="10"/>
                  </a:cubicBezTo>
                  <a:cubicBezTo>
                    <a:pt x="21" y="10"/>
                    <a:pt x="21" y="10"/>
                    <a:pt x="21" y="10"/>
                  </a:cubicBezTo>
                  <a:cubicBezTo>
                    <a:pt x="21" y="10"/>
                    <a:pt x="21" y="10"/>
                    <a:pt x="21" y="10"/>
                  </a:cubicBezTo>
                  <a:cubicBezTo>
                    <a:pt x="21" y="11"/>
                    <a:pt x="21" y="11"/>
                    <a:pt x="21" y="11"/>
                  </a:cubicBezTo>
                  <a:cubicBezTo>
                    <a:pt x="21" y="11"/>
                    <a:pt x="21" y="11"/>
                    <a:pt x="21" y="11"/>
                  </a:cubicBezTo>
                  <a:cubicBezTo>
                    <a:pt x="21" y="11"/>
                    <a:pt x="22" y="11"/>
                    <a:pt x="22" y="11"/>
                  </a:cubicBezTo>
                  <a:cubicBezTo>
                    <a:pt x="22" y="11"/>
                    <a:pt x="22" y="11"/>
                    <a:pt x="22" y="11"/>
                  </a:cubicBezTo>
                  <a:cubicBezTo>
                    <a:pt x="22" y="11"/>
                    <a:pt x="22" y="11"/>
                    <a:pt x="22" y="11"/>
                  </a:cubicBezTo>
                  <a:cubicBezTo>
                    <a:pt x="22" y="11"/>
                    <a:pt x="22" y="11"/>
                    <a:pt x="22" y="11"/>
                  </a:cubicBezTo>
                  <a:cubicBezTo>
                    <a:pt x="22" y="11"/>
                    <a:pt x="23" y="12"/>
                    <a:pt x="23" y="12"/>
                  </a:cubicBezTo>
                  <a:cubicBezTo>
                    <a:pt x="23" y="12"/>
                    <a:pt x="23" y="12"/>
                    <a:pt x="23" y="12"/>
                  </a:cubicBezTo>
                  <a:cubicBezTo>
                    <a:pt x="23" y="12"/>
                    <a:pt x="23" y="12"/>
                    <a:pt x="23" y="12"/>
                  </a:cubicBezTo>
                  <a:cubicBezTo>
                    <a:pt x="23" y="12"/>
                    <a:pt x="24" y="12"/>
                    <a:pt x="23" y="12"/>
                  </a:cubicBezTo>
                  <a:cubicBezTo>
                    <a:pt x="23" y="12"/>
                    <a:pt x="23" y="12"/>
                    <a:pt x="23" y="12"/>
                  </a:cubicBezTo>
                  <a:cubicBezTo>
                    <a:pt x="23" y="13"/>
                    <a:pt x="23" y="13"/>
                    <a:pt x="23" y="13"/>
                  </a:cubicBezTo>
                  <a:cubicBezTo>
                    <a:pt x="23" y="13"/>
                    <a:pt x="23" y="13"/>
                    <a:pt x="23" y="13"/>
                  </a:cubicBezTo>
                  <a:cubicBezTo>
                    <a:pt x="24" y="13"/>
                    <a:pt x="24" y="13"/>
                    <a:pt x="24" y="13"/>
                  </a:cubicBezTo>
                  <a:cubicBezTo>
                    <a:pt x="24" y="13"/>
                    <a:pt x="24" y="13"/>
                    <a:pt x="24" y="13"/>
                  </a:cubicBezTo>
                  <a:cubicBezTo>
                    <a:pt x="24" y="13"/>
                    <a:pt x="25" y="13"/>
                    <a:pt x="25" y="13"/>
                  </a:cubicBezTo>
                  <a:cubicBezTo>
                    <a:pt x="25" y="13"/>
                    <a:pt x="26" y="14"/>
                    <a:pt x="26" y="14"/>
                  </a:cubicBezTo>
                  <a:cubicBezTo>
                    <a:pt x="26" y="14"/>
                    <a:pt x="26" y="14"/>
                    <a:pt x="26" y="14"/>
                  </a:cubicBezTo>
                  <a:cubicBezTo>
                    <a:pt x="27" y="14"/>
                    <a:pt x="27" y="14"/>
                    <a:pt x="27" y="14"/>
                  </a:cubicBezTo>
                  <a:cubicBezTo>
                    <a:pt x="27" y="15"/>
                    <a:pt x="27" y="15"/>
                    <a:pt x="27" y="15"/>
                  </a:cubicBezTo>
                  <a:cubicBezTo>
                    <a:pt x="28" y="15"/>
                    <a:pt x="28" y="15"/>
                    <a:pt x="28" y="15"/>
                  </a:cubicBezTo>
                  <a:cubicBezTo>
                    <a:pt x="28" y="15"/>
                    <a:pt x="28" y="15"/>
                    <a:pt x="29" y="16"/>
                  </a:cubicBezTo>
                  <a:cubicBezTo>
                    <a:pt x="29" y="16"/>
                    <a:pt x="29" y="16"/>
                    <a:pt x="29" y="16"/>
                  </a:cubicBezTo>
                  <a:cubicBezTo>
                    <a:pt x="29" y="16"/>
                    <a:pt x="29" y="16"/>
                    <a:pt x="30" y="16"/>
                  </a:cubicBezTo>
                  <a:cubicBezTo>
                    <a:pt x="30" y="16"/>
                    <a:pt x="30" y="16"/>
                    <a:pt x="30" y="16"/>
                  </a:cubicBezTo>
                  <a:cubicBezTo>
                    <a:pt x="30" y="16"/>
                    <a:pt x="30" y="17"/>
                    <a:pt x="31" y="17"/>
                  </a:cubicBezTo>
                  <a:cubicBezTo>
                    <a:pt x="31" y="17"/>
                    <a:pt x="31" y="17"/>
                    <a:pt x="31" y="17"/>
                  </a:cubicBezTo>
                  <a:cubicBezTo>
                    <a:pt x="31" y="18"/>
                    <a:pt x="31" y="18"/>
                    <a:pt x="31" y="18"/>
                  </a:cubicBezTo>
                  <a:cubicBezTo>
                    <a:pt x="31" y="17"/>
                    <a:pt x="31" y="17"/>
                    <a:pt x="31" y="17"/>
                  </a:cubicBezTo>
                  <a:cubicBezTo>
                    <a:pt x="31" y="17"/>
                    <a:pt x="31" y="18"/>
                    <a:pt x="31" y="18"/>
                  </a:cubicBezTo>
                  <a:cubicBezTo>
                    <a:pt x="32" y="18"/>
                    <a:pt x="32" y="18"/>
                    <a:pt x="32" y="18"/>
                  </a:cubicBezTo>
                  <a:cubicBezTo>
                    <a:pt x="32" y="19"/>
                    <a:pt x="32" y="19"/>
                    <a:pt x="32" y="19"/>
                  </a:cubicBezTo>
                  <a:cubicBezTo>
                    <a:pt x="32" y="19"/>
                    <a:pt x="32" y="19"/>
                    <a:pt x="32" y="19"/>
                  </a:cubicBezTo>
                  <a:cubicBezTo>
                    <a:pt x="32" y="20"/>
                    <a:pt x="33" y="20"/>
                    <a:pt x="33" y="20"/>
                  </a:cubicBezTo>
                  <a:cubicBezTo>
                    <a:pt x="33" y="20"/>
                    <a:pt x="33" y="20"/>
                    <a:pt x="33" y="20"/>
                  </a:cubicBezTo>
                  <a:cubicBezTo>
                    <a:pt x="33" y="20"/>
                    <a:pt x="33" y="20"/>
                    <a:pt x="33" y="20"/>
                  </a:cubicBezTo>
                  <a:cubicBezTo>
                    <a:pt x="33" y="21"/>
                    <a:pt x="33" y="21"/>
                    <a:pt x="33" y="21"/>
                  </a:cubicBezTo>
                  <a:cubicBezTo>
                    <a:pt x="33" y="21"/>
                    <a:pt x="33" y="21"/>
                    <a:pt x="33" y="21"/>
                  </a:cubicBezTo>
                  <a:cubicBezTo>
                    <a:pt x="33" y="21"/>
                    <a:pt x="33" y="21"/>
                    <a:pt x="33" y="21"/>
                  </a:cubicBezTo>
                  <a:cubicBezTo>
                    <a:pt x="33" y="21"/>
                    <a:pt x="33" y="21"/>
                    <a:pt x="33" y="20"/>
                  </a:cubicBezTo>
                  <a:cubicBezTo>
                    <a:pt x="33" y="20"/>
                    <a:pt x="33" y="20"/>
                    <a:pt x="33" y="20"/>
                  </a:cubicBezTo>
                  <a:cubicBezTo>
                    <a:pt x="33" y="20"/>
                    <a:pt x="33" y="20"/>
                    <a:pt x="33" y="20"/>
                  </a:cubicBezTo>
                  <a:cubicBezTo>
                    <a:pt x="33" y="20"/>
                    <a:pt x="33" y="20"/>
                    <a:pt x="33" y="20"/>
                  </a:cubicBezTo>
                  <a:cubicBezTo>
                    <a:pt x="33" y="20"/>
                    <a:pt x="34" y="20"/>
                    <a:pt x="34" y="20"/>
                  </a:cubicBezTo>
                  <a:cubicBezTo>
                    <a:pt x="34" y="20"/>
                    <a:pt x="34" y="20"/>
                    <a:pt x="34" y="20"/>
                  </a:cubicBezTo>
                  <a:cubicBezTo>
                    <a:pt x="34" y="20"/>
                    <a:pt x="34" y="20"/>
                    <a:pt x="34" y="20"/>
                  </a:cubicBezTo>
                  <a:cubicBezTo>
                    <a:pt x="34" y="21"/>
                    <a:pt x="34" y="21"/>
                    <a:pt x="34" y="21"/>
                  </a:cubicBezTo>
                  <a:cubicBezTo>
                    <a:pt x="34" y="21"/>
                    <a:pt x="34" y="21"/>
                    <a:pt x="34" y="21"/>
                  </a:cubicBezTo>
                  <a:cubicBezTo>
                    <a:pt x="34" y="21"/>
                    <a:pt x="34" y="21"/>
                    <a:pt x="34" y="21"/>
                  </a:cubicBezTo>
                  <a:cubicBezTo>
                    <a:pt x="34" y="22"/>
                    <a:pt x="34" y="22"/>
                    <a:pt x="35" y="22"/>
                  </a:cubicBezTo>
                  <a:cubicBezTo>
                    <a:pt x="35" y="22"/>
                    <a:pt x="35" y="23"/>
                    <a:pt x="35" y="23"/>
                  </a:cubicBezTo>
                  <a:cubicBezTo>
                    <a:pt x="35" y="23"/>
                    <a:pt x="36" y="23"/>
                    <a:pt x="36" y="23"/>
                  </a:cubicBezTo>
                  <a:cubicBezTo>
                    <a:pt x="36" y="23"/>
                    <a:pt x="36" y="24"/>
                    <a:pt x="36" y="24"/>
                  </a:cubicBezTo>
                  <a:cubicBezTo>
                    <a:pt x="36" y="24"/>
                    <a:pt x="37" y="24"/>
                    <a:pt x="37" y="24"/>
                  </a:cubicBezTo>
                  <a:cubicBezTo>
                    <a:pt x="37" y="24"/>
                    <a:pt x="38" y="24"/>
                    <a:pt x="38" y="24"/>
                  </a:cubicBezTo>
                  <a:cubicBezTo>
                    <a:pt x="38" y="24"/>
                    <a:pt x="38" y="25"/>
                    <a:pt x="38" y="25"/>
                  </a:cubicBezTo>
                  <a:cubicBezTo>
                    <a:pt x="38" y="25"/>
                    <a:pt x="38" y="25"/>
                    <a:pt x="38" y="25"/>
                  </a:cubicBezTo>
                  <a:cubicBezTo>
                    <a:pt x="38" y="25"/>
                    <a:pt x="38" y="25"/>
                    <a:pt x="38" y="25"/>
                  </a:cubicBezTo>
                  <a:cubicBezTo>
                    <a:pt x="38" y="25"/>
                    <a:pt x="38" y="25"/>
                    <a:pt x="38" y="26"/>
                  </a:cubicBezTo>
                  <a:cubicBezTo>
                    <a:pt x="38" y="26"/>
                    <a:pt x="38" y="26"/>
                    <a:pt x="38" y="26"/>
                  </a:cubicBezTo>
                  <a:cubicBezTo>
                    <a:pt x="38" y="26"/>
                    <a:pt x="38" y="26"/>
                    <a:pt x="38" y="26"/>
                  </a:cubicBezTo>
                  <a:cubicBezTo>
                    <a:pt x="38" y="26"/>
                    <a:pt x="38" y="25"/>
                    <a:pt x="38" y="25"/>
                  </a:cubicBezTo>
                  <a:cubicBezTo>
                    <a:pt x="38" y="25"/>
                    <a:pt x="38" y="25"/>
                    <a:pt x="38" y="25"/>
                  </a:cubicBezTo>
                  <a:cubicBezTo>
                    <a:pt x="38" y="25"/>
                    <a:pt x="38" y="24"/>
                    <a:pt x="38" y="24"/>
                  </a:cubicBezTo>
                  <a:cubicBezTo>
                    <a:pt x="38" y="24"/>
                    <a:pt x="38" y="24"/>
                    <a:pt x="38" y="24"/>
                  </a:cubicBezTo>
                  <a:cubicBezTo>
                    <a:pt x="38" y="24"/>
                    <a:pt x="37" y="24"/>
                    <a:pt x="37" y="23"/>
                  </a:cubicBezTo>
                  <a:cubicBezTo>
                    <a:pt x="37" y="23"/>
                    <a:pt x="37" y="23"/>
                    <a:pt x="37" y="23"/>
                  </a:cubicBezTo>
                  <a:cubicBezTo>
                    <a:pt x="37" y="23"/>
                    <a:pt x="37" y="23"/>
                    <a:pt x="37" y="23"/>
                  </a:cubicBezTo>
                  <a:cubicBezTo>
                    <a:pt x="37" y="23"/>
                    <a:pt x="37" y="23"/>
                    <a:pt x="37" y="23"/>
                  </a:cubicBezTo>
                  <a:cubicBezTo>
                    <a:pt x="37" y="23"/>
                    <a:pt x="37" y="23"/>
                    <a:pt x="37" y="23"/>
                  </a:cubicBezTo>
                  <a:cubicBezTo>
                    <a:pt x="37" y="23"/>
                    <a:pt x="38" y="23"/>
                    <a:pt x="38" y="22"/>
                  </a:cubicBezTo>
                  <a:cubicBezTo>
                    <a:pt x="38" y="22"/>
                    <a:pt x="38" y="22"/>
                    <a:pt x="38" y="22"/>
                  </a:cubicBezTo>
                  <a:cubicBezTo>
                    <a:pt x="38" y="22"/>
                    <a:pt x="38" y="22"/>
                    <a:pt x="39" y="22"/>
                  </a:cubicBezTo>
                  <a:cubicBezTo>
                    <a:pt x="39" y="22"/>
                    <a:pt x="39" y="22"/>
                    <a:pt x="39" y="23"/>
                  </a:cubicBezTo>
                  <a:cubicBezTo>
                    <a:pt x="39" y="23"/>
                    <a:pt x="39" y="23"/>
                    <a:pt x="39" y="23"/>
                  </a:cubicBezTo>
                  <a:cubicBezTo>
                    <a:pt x="39" y="23"/>
                    <a:pt x="39" y="23"/>
                    <a:pt x="40" y="23"/>
                  </a:cubicBezTo>
                  <a:cubicBezTo>
                    <a:pt x="40" y="24"/>
                    <a:pt x="40" y="24"/>
                    <a:pt x="40" y="24"/>
                  </a:cubicBezTo>
                  <a:cubicBezTo>
                    <a:pt x="41" y="24"/>
                    <a:pt x="41" y="24"/>
                    <a:pt x="41" y="24"/>
                  </a:cubicBezTo>
                  <a:cubicBezTo>
                    <a:pt x="41" y="24"/>
                    <a:pt x="41" y="25"/>
                    <a:pt x="41" y="25"/>
                  </a:cubicBezTo>
                  <a:cubicBezTo>
                    <a:pt x="41" y="25"/>
                    <a:pt x="41" y="25"/>
                    <a:pt x="41" y="25"/>
                  </a:cubicBezTo>
                  <a:cubicBezTo>
                    <a:pt x="41" y="25"/>
                    <a:pt x="41" y="26"/>
                    <a:pt x="41" y="26"/>
                  </a:cubicBezTo>
                  <a:cubicBezTo>
                    <a:pt x="41" y="26"/>
                    <a:pt x="41" y="26"/>
                    <a:pt x="41" y="26"/>
                  </a:cubicBezTo>
                  <a:cubicBezTo>
                    <a:pt x="42" y="27"/>
                    <a:pt x="42" y="27"/>
                    <a:pt x="42" y="27"/>
                  </a:cubicBezTo>
                  <a:cubicBezTo>
                    <a:pt x="42" y="27"/>
                    <a:pt x="42" y="27"/>
                    <a:pt x="42" y="27"/>
                  </a:cubicBezTo>
                  <a:cubicBezTo>
                    <a:pt x="42" y="27"/>
                    <a:pt x="43" y="27"/>
                    <a:pt x="43" y="27"/>
                  </a:cubicBezTo>
                  <a:cubicBezTo>
                    <a:pt x="43" y="27"/>
                    <a:pt x="43" y="27"/>
                    <a:pt x="43" y="27"/>
                  </a:cubicBezTo>
                  <a:cubicBezTo>
                    <a:pt x="43" y="27"/>
                    <a:pt x="44" y="27"/>
                    <a:pt x="44" y="27"/>
                  </a:cubicBezTo>
                  <a:cubicBezTo>
                    <a:pt x="44" y="27"/>
                    <a:pt x="45" y="27"/>
                    <a:pt x="45" y="28"/>
                  </a:cubicBezTo>
                  <a:cubicBezTo>
                    <a:pt x="45" y="28"/>
                    <a:pt x="45" y="28"/>
                    <a:pt x="46" y="28"/>
                  </a:cubicBezTo>
                  <a:cubicBezTo>
                    <a:pt x="46" y="28"/>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0"/>
                    <a:pt x="47" y="31"/>
                  </a:cubicBezTo>
                  <a:cubicBezTo>
                    <a:pt x="47" y="31"/>
                    <a:pt x="47" y="31"/>
                    <a:pt x="47" y="31"/>
                  </a:cubicBezTo>
                  <a:cubicBezTo>
                    <a:pt x="47" y="31"/>
                    <a:pt x="48" y="32"/>
                    <a:pt x="48" y="32"/>
                  </a:cubicBezTo>
                  <a:cubicBezTo>
                    <a:pt x="48" y="32"/>
                    <a:pt x="48" y="32"/>
                    <a:pt x="48" y="32"/>
                  </a:cubicBezTo>
                  <a:cubicBezTo>
                    <a:pt x="48" y="32"/>
                    <a:pt x="48" y="32"/>
                    <a:pt x="48" y="33"/>
                  </a:cubicBezTo>
                  <a:cubicBezTo>
                    <a:pt x="48" y="33"/>
                    <a:pt x="49" y="33"/>
                    <a:pt x="49" y="33"/>
                  </a:cubicBezTo>
                  <a:cubicBezTo>
                    <a:pt x="49" y="33"/>
                    <a:pt x="50" y="33"/>
                    <a:pt x="50" y="33"/>
                  </a:cubicBezTo>
                  <a:cubicBezTo>
                    <a:pt x="50" y="33"/>
                    <a:pt x="50" y="33"/>
                    <a:pt x="50" y="33"/>
                  </a:cubicBezTo>
                  <a:cubicBezTo>
                    <a:pt x="50" y="33"/>
                    <a:pt x="51" y="33"/>
                    <a:pt x="51" y="33"/>
                  </a:cubicBezTo>
                  <a:cubicBezTo>
                    <a:pt x="51" y="33"/>
                    <a:pt x="51" y="33"/>
                    <a:pt x="51" y="33"/>
                  </a:cubicBezTo>
                  <a:cubicBezTo>
                    <a:pt x="51" y="33"/>
                    <a:pt x="52" y="33"/>
                    <a:pt x="52" y="33"/>
                  </a:cubicBezTo>
                  <a:cubicBezTo>
                    <a:pt x="52" y="34"/>
                    <a:pt x="52" y="34"/>
                    <a:pt x="52" y="34"/>
                  </a:cubicBezTo>
                  <a:cubicBezTo>
                    <a:pt x="52" y="34"/>
                    <a:pt x="53" y="34"/>
                    <a:pt x="53" y="34"/>
                  </a:cubicBezTo>
                  <a:cubicBezTo>
                    <a:pt x="53" y="35"/>
                    <a:pt x="53" y="35"/>
                    <a:pt x="53" y="35"/>
                  </a:cubicBezTo>
                  <a:cubicBezTo>
                    <a:pt x="53" y="35"/>
                    <a:pt x="52" y="35"/>
                    <a:pt x="51" y="35"/>
                  </a:cubicBezTo>
                  <a:cubicBezTo>
                    <a:pt x="51" y="35"/>
                    <a:pt x="51" y="36"/>
                    <a:pt x="50" y="36"/>
                  </a:cubicBezTo>
                  <a:cubicBezTo>
                    <a:pt x="50" y="36"/>
                    <a:pt x="50" y="36"/>
                    <a:pt x="50" y="36"/>
                  </a:cubicBezTo>
                  <a:cubicBezTo>
                    <a:pt x="50" y="36"/>
                    <a:pt x="50" y="36"/>
                    <a:pt x="49" y="36"/>
                  </a:cubicBezTo>
                  <a:cubicBezTo>
                    <a:pt x="49" y="36"/>
                    <a:pt x="49" y="36"/>
                    <a:pt x="49" y="36"/>
                  </a:cubicBezTo>
                  <a:cubicBezTo>
                    <a:pt x="49" y="36"/>
                    <a:pt x="49" y="36"/>
                    <a:pt x="49" y="36"/>
                  </a:cubicBezTo>
                  <a:cubicBezTo>
                    <a:pt x="49" y="36"/>
                    <a:pt x="49" y="36"/>
                    <a:pt x="49" y="36"/>
                  </a:cubicBezTo>
                  <a:cubicBezTo>
                    <a:pt x="49" y="37"/>
                    <a:pt x="49" y="37"/>
                    <a:pt x="49" y="37"/>
                  </a:cubicBezTo>
                  <a:cubicBezTo>
                    <a:pt x="49" y="37"/>
                    <a:pt x="50" y="36"/>
                    <a:pt x="50" y="36"/>
                  </a:cubicBezTo>
                  <a:cubicBezTo>
                    <a:pt x="50" y="36"/>
                    <a:pt x="50" y="36"/>
                    <a:pt x="50" y="36"/>
                  </a:cubicBezTo>
                  <a:cubicBezTo>
                    <a:pt x="51" y="36"/>
                    <a:pt x="51" y="36"/>
                    <a:pt x="51" y="36"/>
                  </a:cubicBezTo>
                  <a:cubicBezTo>
                    <a:pt x="51" y="36"/>
                    <a:pt x="51" y="36"/>
                    <a:pt x="52" y="36"/>
                  </a:cubicBezTo>
                  <a:cubicBezTo>
                    <a:pt x="52" y="36"/>
                    <a:pt x="53" y="35"/>
                    <a:pt x="53" y="35"/>
                  </a:cubicBezTo>
                  <a:cubicBezTo>
                    <a:pt x="53" y="35"/>
                    <a:pt x="53" y="35"/>
                    <a:pt x="53" y="35"/>
                  </a:cubicBezTo>
                  <a:cubicBezTo>
                    <a:pt x="53" y="35"/>
                    <a:pt x="53" y="35"/>
                    <a:pt x="53" y="35"/>
                  </a:cubicBezTo>
                  <a:cubicBezTo>
                    <a:pt x="53" y="34"/>
                    <a:pt x="53" y="34"/>
                    <a:pt x="54" y="34"/>
                  </a:cubicBezTo>
                  <a:cubicBezTo>
                    <a:pt x="54" y="34"/>
                    <a:pt x="54" y="34"/>
                    <a:pt x="54" y="34"/>
                  </a:cubicBezTo>
                  <a:cubicBezTo>
                    <a:pt x="54" y="34"/>
                    <a:pt x="55" y="34"/>
                    <a:pt x="55" y="34"/>
                  </a:cubicBezTo>
                  <a:cubicBezTo>
                    <a:pt x="55" y="34"/>
                    <a:pt x="55" y="35"/>
                    <a:pt x="55" y="35"/>
                  </a:cubicBezTo>
                  <a:cubicBezTo>
                    <a:pt x="55" y="35"/>
                    <a:pt x="56" y="35"/>
                    <a:pt x="56" y="35"/>
                  </a:cubicBezTo>
                  <a:cubicBezTo>
                    <a:pt x="56" y="35"/>
                    <a:pt x="56" y="35"/>
                    <a:pt x="56" y="35"/>
                  </a:cubicBezTo>
                  <a:cubicBezTo>
                    <a:pt x="56" y="35"/>
                    <a:pt x="56" y="35"/>
                    <a:pt x="56" y="35"/>
                  </a:cubicBezTo>
                  <a:cubicBezTo>
                    <a:pt x="56" y="35"/>
                    <a:pt x="57" y="35"/>
                    <a:pt x="57" y="36"/>
                  </a:cubicBezTo>
                  <a:cubicBezTo>
                    <a:pt x="57" y="36"/>
                    <a:pt x="57" y="36"/>
                    <a:pt x="57" y="36"/>
                  </a:cubicBezTo>
                  <a:cubicBezTo>
                    <a:pt x="57" y="37"/>
                    <a:pt x="57" y="37"/>
                    <a:pt x="57" y="37"/>
                  </a:cubicBezTo>
                  <a:cubicBezTo>
                    <a:pt x="57" y="37"/>
                    <a:pt x="57" y="37"/>
                    <a:pt x="57" y="37"/>
                  </a:cubicBezTo>
                  <a:cubicBezTo>
                    <a:pt x="57" y="38"/>
                    <a:pt x="57" y="38"/>
                    <a:pt x="57" y="38"/>
                  </a:cubicBezTo>
                  <a:cubicBezTo>
                    <a:pt x="57" y="38"/>
                    <a:pt x="57" y="38"/>
                    <a:pt x="57" y="38"/>
                  </a:cubicBezTo>
                  <a:cubicBezTo>
                    <a:pt x="57" y="38"/>
                    <a:pt x="57" y="38"/>
                    <a:pt x="57" y="38"/>
                  </a:cubicBezTo>
                  <a:cubicBezTo>
                    <a:pt x="56" y="38"/>
                    <a:pt x="56" y="38"/>
                    <a:pt x="56" y="38"/>
                  </a:cubicBezTo>
                  <a:cubicBezTo>
                    <a:pt x="56" y="38"/>
                    <a:pt x="56" y="38"/>
                    <a:pt x="56" y="38"/>
                  </a:cubicBezTo>
                  <a:cubicBezTo>
                    <a:pt x="56" y="38"/>
                    <a:pt x="56" y="38"/>
                    <a:pt x="56" y="38"/>
                  </a:cubicBezTo>
                  <a:cubicBezTo>
                    <a:pt x="56" y="38"/>
                    <a:pt x="56" y="38"/>
                    <a:pt x="56" y="38"/>
                  </a:cubicBezTo>
                  <a:cubicBezTo>
                    <a:pt x="56" y="38"/>
                    <a:pt x="56" y="38"/>
                    <a:pt x="56" y="38"/>
                  </a:cubicBezTo>
                  <a:cubicBezTo>
                    <a:pt x="56" y="38"/>
                    <a:pt x="56" y="38"/>
                    <a:pt x="56" y="38"/>
                  </a:cubicBezTo>
                  <a:cubicBezTo>
                    <a:pt x="56" y="38"/>
                    <a:pt x="55" y="38"/>
                    <a:pt x="55" y="38"/>
                  </a:cubicBezTo>
                  <a:cubicBezTo>
                    <a:pt x="55" y="38"/>
                    <a:pt x="55" y="38"/>
                    <a:pt x="55" y="38"/>
                  </a:cubicBezTo>
                  <a:cubicBezTo>
                    <a:pt x="55" y="39"/>
                    <a:pt x="55" y="39"/>
                    <a:pt x="55" y="39"/>
                  </a:cubicBezTo>
                  <a:cubicBezTo>
                    <a:pt x="55" y="39"/>
                    <a:pt x="55" y="39"/>
                    <a:pt x="55" y="39"/>
                  </a:cubicBezTo>
                  <a:cubicBezTo>
                    <a:pt x="55" y="39"/>
                    <a:pt x="55" y="39"/>
                    <a:pt x="55"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0"/>
                    <a:pt x="54" y="40"/>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5" y="41"/>
                    <a:pt x="55" y="41"/>
                  </a:cubicBezTo>
                  <a:cubicBezTo>
                    <a:pt x="55" y="41"/>
                    <a:pt x="55" y="41"/>
                    <a:pt x="55" y="41"/>
                  </a:cubicBezTo>
                  <a:cubicBezTo>
                    <a:pt x="55" y="41"/>
                    <a:pt x="55" y="42"/>
                    <a:pt x="55" y="42"/>
                  </a:cubicBezTo>
                  <a:cubicBezTo>
                    <a:pt x="55" y="42"/>
                    <a:pt x="55" y="42"/>
                    <a:pt x="55" y="42"/>
                  </a:cubicBezTo>
                  <a:cubicBezTo>
                    <a:pt x="55" y="42"/>
                    <a:pt x="55" y="42"/>
                    <a:pt x="55" y="42"/>
                  </a:cubicBezTo>
                  <a:cubicBezTo>
                    <a:pt x="55" y="42"/>
                    <a:pt x="54" y="42"/>
                    <a:pt x="54" y="42"/>
                  </a:cubicBezTo>
                  <a:cubicBezTo>
                    <a:pt x="54" y="42"/>
                    <a:pt x="55" y="42"/>
                    <a:pt x="55" y="42"/>
                  </a:cubicBezTo>
                  <a:cubicBezTo>
                    <a:pt x="55" y="43"/>
                    <a:pt x="55" y="43"/>
                    <a:pt x="55" y="43"/>
                  </a:cubicBezTo>
                  <a:cubicBezTo>
                    <a:pt x="55" y="43"/>
                    <a:pt x="55" y="43"/>
                    <a:pt x="55" y="43"/>
                  </a:cubicBezTo>
                  <a:cubicBezTo>
                    <a:pt x="55" y="43"/>
                    <a:pt x="55" y="43"/>
                    <a:pt x="55" y="43"/>
                  </a:cubicBezTo>
                  <a:cubicBezTo>
                    <a:pt x="55" y="43"/>
                    <a:pt x="55" y="43"/>
                    <a:pt x="55" y="43"/>
                  </a:cubicBezTo>
                  <a:cubicBezTo>
                    <a:pt x="55" y="43"/>
                    <a:pt x="56" y="43"/>
                    <a:pt x="56" y="43"/>
                  </a:cubicBezTo>
                  <a:cubicBezTo>
                    <a:pt x="56" y="43"/>
                    <a:pt x="56" y="43"/>
                    <a:pt x="56" y="44"/>
                  </a:cubicBezTo>
                  <a:cubicBezTo>
                    <a:pt x="56" y="44"/>
                    <a:pt x="56" y="43"/>
                    <a:pt x="56" y="44"/>
                  </a:cubicBezTo>
                  <a:cubicBezTo>
                    <a:pt x="56" y="44"/>
                    <a:pt x="57" y="44"/>
                    <a:pt x="57" y="44"/>
                  </a:cubicBezTo>
                  <a:cubicBezTo>
                    <a:pt x="57" y="44"/>
                    <a:pt x="57" y="44"/>
                    <a:pt x="57" y="44"/>
                  </a:cubicBezTo>
                  <a:cubicBezTo>
                    <a:pt x="57" y="44"/>
                    <a:pt x="57" y="44"/>
                    <a:pt x="57" y="44"/>
                  </a:cubicBezTo>
                  <a:cubicBezTo>
                    <a:pt x="57" y="44"/>
                    <a:pt x="57" y="45"/>
                    <a:pt x="57" y="45"/>
                  </a:cubicBezTo>
                  <a:cubicBezTo>
                    <a:pt x="57" y="45"/>
                    <a:pt x="58" y="45"/>
                    <a:pt x="58" y="45"/>
                  </a:cubicBezTo>
                  <a:cubicBezTo>
                    <a:pt x="58" y="45"/>
                    <a:pt x="58" y="45"/>
                    <a:pt x="58" y="44"/>
                  </a:cubicBezTo>
                  <a:cubicBezTo>
                    <a:pt x="58" y="44"/>
                    <a:pt x="58" y="44"/>
                    <a:pt x="58" y="44"/>
                  </a:cubicBezTo>
                  <a:cubicBezTo>
                    <a:pt x="58" y="44"/>
                    <a:pt x="58" y="44"/>
                    <a:pt x="58" y="44"/>
                  </a:cubicBezTo>
                  <a:cubicBezTo>
                    <a:pt x="58" y="44"/>
                    <a:pt x="59" y="44"/>
                    <a:pt x="59" y="44"/>
                  </a:cubicBezTo>
                  <a:cubicBezTo>
                    <a:pt x="59" y="44"/>
                    <a:pt x="59" y="44"/>
                    <a:pt x="59" y="45"/>
                  </a:cubicBezTo>
                  <a:cubicBezTo>
                    <a:pt x="59" y="45"/>
                    <a:pt x="60" y="45"/>
                    <a:pt x="60" y="45"/>
                  </a:cubicBezTo>
                  <a:cubicBezTo>
                    <a:pt x="60" y="45"/>
                    <a:pt x="60" y="45"/>
                    <a:pt x="60" y="45"/>
                  </a:cubicBezTo>
                  <a:cubicBezTo>
                    <a:pt x="60" y="45"/>
                    <a:pt x="60" y="45"/>
                    <a:pt x="60" y="45"/>
                  </a:cubicBezTo>
                  <a:cubicBezTo>
                    <a:pt x="60" y="45"/>
                    <a:pt x="60" y="45"/>
                    <a:pt x="60" y="45"/>
                  </a:cubicBezTo>
                  <a:cubicBezTo>
                    <a:pt x="60" y="45"/>
                    <a:pt x="60" y="45"/>
                    <a:pt x="60" y="45"/>
                  </a:cubicBezTo>
                  <a:cubicBezTo>
                    <a:pt x="61" y="45"/>
                    <a:pt x="61" y="44"/>
                    <a:pt x="61" y="44"/>
                  </a:cubicBezTo>
                  <a:cubicBezTo>
                    <a:pt x="61" y="44"/>
                    <a:pt x="61" y="44"/>
                    <a:pt x="61" y="44"/>
                  </a:cubicBezTo>
                  <a:cubicBezTo>
                    <a:pt x="61" y="45"/>
                    <a:pt x="61" y="45"/>
                    <a:pt x="61" y="45"/>
                  </a:cubicBezTo>
                  <a:cubicBezTo>
                    <a:pt x="61" y="45"/>
                    <a:pt x="61" y="45"/>
                    <a:pt x="61" y="46"/>
                  </a:cubicBezTo>
                  <a:cubicBezTo>
                    <a:pt x="61" y="46"/>
                    <a:pt x="61" y="46"/>
                    <a:pt x="61" y="46"/>
                  </a:cubicBezTo>
                  <a:cubicBezTo>
                    <a:pt x="61" y="46"/>
                    <a:pt x="62" y="46"/>
                    <a:pt x="62" y="46"/>
                  </a:cubicBezTo>
                  <a:cubicBezTo>
                    <a:pt x="62" y="47"/>
                    <a:pt x="62" y="47"/>
                    <a:pt x="62" y="47"/>
                  </a:cubicBezTo>
                  <a:cubicBezTo>
                    <a:pt x="62" y="47"/>
                    <a:pt x="62" y="47"/>
                    <a:pt x="62" y="47"/>
                  </a:cubicBezTo>
                  <a:cubicBezTo>
                    <a:pt x="62" y="47"/>
                    <a:pt x="62" y="48"/>
                    <a:pt x="62" y="48"/>
                  </a:cubicBezTo>
                  <a:cubicBezTo>
                    <a:pt x="62" y="48"/>
                    <a:pt x="62" y="48"/>
                    <a:pt x="62" y="48"/>
                  </a:cubicBezTo>
                  <a:cubicBezTo>
                    <a:pt x="62" y="48"/>
                    <a:pt x="62" y="48"/>
                    <a:pt x="62" y="48"/>
                  </a:cubicBezTo>
                  <a:cubicBezTo>
                    <a:pt x="61" y="48"/>
                    <a:pt x="61" y="48"/>
                    <a:pt x="61" y="48"/>
                  </a:cubicBezTo>
                  <a:cubicBezTo>
                    <a:pt x="61" y="48"/>
                    <a:pt x="61" y="48"/>
                    <a:pt x="61" y="48"/>
                  </a:cubicBezTo>
                  <a:cubicBezTo>
                    <a:pt x="61" y="48"/>
                    <a:pt x="61" y="48"/>
                    <a:pt x="61" y="48"/>
                  </a:cubicBezTo>
                  <a:cubicBezTo>
                    <a:pt x="61" y="49"/>
                    <a:pt x="61" y="49"/>
                    <a:pt x="61" y="49"/>
                  </a:cubicBezTo>
                  <a:cubicBezTo>
                    <a:pt x="61" y="49"/>
                    <a:pt x="61" y="48"/>
                    <a:pt x="62" y="49"/>
                  </a:cubicBezTo>
                  <a:cubicBezTo>
                    <a:pt x="62" y="49"/>
                    <a:pt x="62" y="49"/>
                    <a:pt x="62" y="49"/>
                  </a:cubicBezTo>
                  <a:cubicBezTo>
                    <a:pt x="62" y="49"/>
                    <a:pt x="62" y="49"/>
                    <a:pt x="62" y="49"/>
                  </a:cubicBezTo>
                  <a:cubicBezTo>
                    <a:pt x="62" y="49"/>
                    <a:pt x="62" y="50"/>
                    <a:pt x="62" y="50"/>
                  </a:cubicBezTo>
                  <a:cubicBezTo>
                    <a:pt x="62" y="50"/>
                    <a:pt x="62" y="50"/>
                    <a:pt x="62" y="50"/>
                  </a:cubicBezTo>
                  <a:cubicBezTo>
                    <a:pt x="62" y="50"/>
                    <a:pt x="62" y="50"/>
                    <a:pt x="62" y="50"/>
                  </a:cubicBezTo>
                  <a:cubicBezTo>
                    <a:pt x="62" y="50"/>
                    <a:pt x="62" y="51"/>
                    <a:pt x="62" y="51"/>
                  </a:cubicBezTo>
                  <a:cubicBezTo>
                    <a:pt x="62" y="51"/>
                    <a:pt x="62" y="50"/>
                    <a:pt x="62" y="50"/>
                  </a:cubicBezTo>
                  <a:cubicBezTo>
                    <a:pt x="62" y="50"/>
                    <a:pt x="62" y="50"/>
                    <a:pt x="62" y="50"/>
                  </a:cubicBezTo>
                  <a:cubicBezTo>
                    <a:pt x="62" y="50"/>
                    <a:pt x="62" y="50"/>
                    <a:pt x="63" y="50"/>
                  </a:cubicBezTo>
                  <a:cubicBezTo>
                    <a:pt x="63" y="50"/>
                    <a:pt x="63" y="50"/>
                    <a:pt x="63" y="50"/>
                  </a:cubicBezTo>
                  <a:cubicBezTo>
                    <a:pt x="63" y="51"/>
                    <a:pt x="63" y="51"/>
                    <a:pt x="63" y="51"/>
                  </a:cubicBezTo>
                  <a:cubicBezTo>
                    <a:pt x="63" y="51"/>
                    <a:pt x="63" y="51"/>
                    <a:pt x="63" y="51"/>
                  </a:cubicBezTo>
                  <a:cubicBezTo>
                    <a:pt x="63" y="51"/>
                    <a:pt x="63" y="51"/>
                    <a:pt x="63" y="51"/>
                  </a:cubicBezTo>
                  <a:cubicBezTo>
                    <a:pt x="63" y="51"/>
                    <a:pt x="63" y="51"/>
                    <a:pt x="63" y="51"/>
                  </a:cubicBezTo>
                  <a:cubicBezTo>
                    <a:pt x="63" y="51"/>
                    <a:pt x="63" y="51"/>
                    <a:pt x="64" y="51"/>
                  </a:cubicBezTo>
                  <a:cubicBezTo>
                    <a:pt x="64" y="51"/>
                    <a:pt x="64" y="51"/>
                    <a:pt x="64" y="51"/>
                  </a:cubicBezTo>
                  <a:cubicBezTo>
                    <a:pt x="64" y="51"/>
                    <a:pt x="64" y="51"/>
                    <a:pt x="64" y="51"/>
                  </a:cubicBezTo>
                  <a:cubicBezTo>
                    <a:pt x="64" y="51"/>
                    <a:pt x="65" y="52"/>
                    <a:pt x="65" y="52"/>
                  </a:cubicBezTo>
                  <a:cubicBezTo>
                    <a:pt x="65" y="52"/>
                    <a:pt x="65" y="52"/>
                    <a:pt x="65" y="52"/>
                  </a:cubicBezTo>
                  <a:cubicBezTo>
                    <a:pt x="64" y="52"/>
                    <a:pt x="64" y="52"/>
                    <a:pt x="64" y="53"/>
                  </a:cubicBezTo>
                  <a:cubicBezTo>
                    <a:pt x="64" y="53"/>
                    <a:pt x="64" y="53"/>
                    <a:pt x="64" y="53"/>
                  </a:cubicBezTo>
                  <a:cubicBezTo>
                    <a:pt x="64" y="53"/>
                    <a:pt x="64" y="53"/>
                    <a:pt x="64" y="53"/>
                  </a:cubicBezTo>
                  <a:cubicBezTo>
                    <a:pt x="64" y="53"/>
                    <a:pt x="63" y="53"/>
                    <a:pt x="63" y="53"/>
                  </a:cubicBezTo>
                  <a:cubicBezTo>
                    <a:pt x="63" y="53"/>
                    <a:pt x="63" y="53"/>
                    <a:pt x="63" y="53"/>
                  </a:cubicBezTo>
                  <a:cubicBezTo>
                    <a:pt x="63" y="53"/>
                    <a:pt x="63" y="53"/>
                    <a:pt x="63" y="53"/>
                  </a:cubicBezTo>
                  <a:cubicBezTo>
                    <a:pt x="63" y="54"/>
                    <a:pt x="63" y="54"/>
                    <a:pt x="63" y="54"/>
                  </a:cubicBezTo>
                  <a:cubicBezTo>
                    <a:pt x="63" y="53"/>
                    <a:pt x="63" y="53"/>
                    <a:pt x="63" y="53"/>
                  </a:cubicBezTo>
                  <a:cubicBezTo>
                    <a:pt x="63" y="53"/>
                    <a:pt x="63" y="53"/>
                    <a:pt x="63" y="53"/>
                  </a:cubicBezTo>
                  <a:cubicBezTo>
                    <a:pt x="63" y="53"/>
                    <a:pt x="64" y="54"/>
                    <a:pt x="64" y="54"/>
                  </a:cubicBezTo>
                  <a:cubicBezTo>
                    <a:pt x="64" y="54"/>
                    <a:pt x="64" y="54"/>
                    <a:pt x="64" y="54"/>
                  </a:cubicBezTo>
                  <a:cubicBezTo>
                    <a:pt x="64" y="53"/>
                    <a:pt x="64" y="53"/>
                    <a:pt x="64" y="53"/>
                  </a:cubicBezTo>
                  <a:cubicBezTo>
                    <a:pt x="64" y="53"/>
                    <a:pt x="64" y="53"/>
                    <a:pt x="64" y="53"/>
                  </a:cubicBezTo>
                  <a:cubicBezTo>
                    <a:pt x="64" y="53"/>
                    <a:pt x="64" y="53"/>
                    <a:pt x="64" y="53"/>
                  </a:cubicBezTo>
                  <a:cubicBezTo>
                    <a:pt x="64" y="53"/>
                    <a:pt x="65" y="53"/>
                    <a:pt x="65" y="53"/>
                  </a:cubicBezTo>
                  <a:cubicBezTo>
                    <a:pt x="65" y="53"/>
                    <a:pt x="65" y="53"/>
                    <a:pt x="65" y="53"/>
                  </a:cubicBezTo>
                  <a:cubicBezTo>
                    <a:pt x="65" y="53"/>
                    <a:pt x="65" y="53"/>
                    <a:pt x="65" y="53"/>
                  </a:cubicBezTo>
                  <a:cubicBezTo>
                    <a:pt x="65" y="53"/>
                    <a:pt x="65" y="53"/>
                    <a:pt x="65" y="54"/>
                  </a:cubicBezTo>
                  <a:cubicBezTo>
                    <a:pt x="65" y="54"/>
                    <a:pt x="65" y="53"/>
                    <a:pt x="65" y="53"/>
                  </a:cubicBezTo>
                  <a:cubicBezTo>
                    <a:pt x="65" y="53"/>
                    <a:pt x="65" y="53"/>
                    <a:pt x="65" y="53"/>
                  </a:cubicBezTo>
                  <a:cubicBezTo>
                    <a:pt x="65" y="53"/>
                    <a:pt x="65" y="53"/>
                    <a:pt x="65" y="53"/>
                  </a:cubicBezTo>
                  <a:cubicBezTo>
                    <a:pt x="66" y="54"/>
                    <a:pt x="66" y="54"/>
                    <a:pt x="66" y="54"/>
                  </a:cubicBezTo>
                  <a:cubicBezTo>
                    <a:pt x="66" y="53"/>
                    <a:pt x="66" y="53"/>
                    <a:pt x="66" y="53"/>
                  </a:cubicBezTo>
                  <a:cubicBezTo>
                    <a:pt x="66" y="53"/>
                    <a:pt x="66" y="53"/>
                    <a:pt x="66" y="53"/>
                  </a:cubicBezTo>
                  <a:cubicBezTo>
                    <a:pt x="66" y="53"/>
                    <a:pt x="66" y="54"/>
                    <a:pt x="66" y="54"/>
                  </a:cubicBezTo>
                  <a:cubicBezTo>
                    <a:pt x="66" y="53"/>
                    <a:pt x="66" y="53"/>
                    <a:pt x="66" y="53"/>
                  </a:cubicBezTo>
                  <a:cubicBezTo>
                    <a:pt x="66" y="53"/>
                    <a:pt x="66" y="53"/>
                    <a:pt x="66" y="53"/>
                  </a:cubicBezTo>
                  <a:cubicBezTo>
                    <a:pt x="66" y="53"/>
                    <a:pt x="67" y="53"/>
                    <a:pt x="67" y="53"/>
                  </a:cubicBezTo>
                  <a:cubicBezTo>
                    <a:pt x="67" y="53"/>
                    <a:pt x="67" y="53"/>
                    <a:pt x="67" y="53"/>
                  </a:cubicBezTo>
                  <a:cubicBezTo>
                    <a:pt x="67" y="53"/>
                    <a:pt x="67" y="53"/>
                    <a:pt x="67" y="53"/>
                  </a:cubicBezTo>
                  <a:cubicBezTo>
                    <a:pt x="67" y="53"/>
                    <a:pt x="68" y="54"/>
                    <a:pt x="68" y="54"/>
                  </a:cubicBezTo>
                  <a:cubicBezTo>
                    <a:pt x="68" y="54"/>
                    <a:pt x="69" y="54"/>
                    <a:pt x="69" y="54"/>
                  </a:cubicBezTo>
                  <a:cubicBezTo>
                    <a:pt x="69" y="54"/>
                    <a:pt x="69" y="54"/>
                    <a:pt x="69" y="54"/>
                  </a:cubicBezTo>
                  <a:cubicBezTo>
                    <a:pt x="69" y="54"/>
                    <a:pt x="69" y="54"/>
                    <a:pt x="69" y="54"/>
                  </a:cubicBezTo>
                  <a:cubicBezTo>
                    <a:pt x="69" y="54"/>
                    <a:pt x="69" y="54"/>
                    <a:pt x="69" y="54"/>
                  </a:cubicBezTo>
                  <a:cubicBezTo>
                    <a:pt x="69" y="54"/>
                    <a:pt x="69" y="54"/>
                    <a:pt x="69" y="54"/>
                  </a:cubicBezTo>
                  <a:cubicBezTo>
                    <a:pt x="69" y="54"/>
                    <a:pt x="69" y="54"/>
                    <a:pt x="69" y="54"/>
                  </a:cubicBezTo>
                  <a:cubicBezTo>
                    <a:pt x="69" y="54"/>
                    <a:pt x="69" y="55"/>
                    <a:pt x="70" y="56"/>
                  </a:cubicBezTo>
                  <a:cubicBezTo>
                    <a:pt x="70" y="55"/>
                    <a:pt x="70" y="55"/>
                    <a:pt x="70" y="55"/>
                  </a:cubicBezTo>
                  <a:cubicBezTo>
                    <a:pt x="70" y="55"/>
                    <a:pt x="70" y="55"/>
                    <a:pt x="71" y="56"/>
                  </a:cubicBezTo>
                  <a:cubicBezTo>
                    <a:pt x="71" y="56"/>
                    <a:pt x="71" y="56"/>
                    <a:pt x="71" y="56"/>
                  </a:cubicBezTo>
                  <a:cubicBezTo>
                    <a:pt x="70" y="56"/>
                    <a:pt x="70" y="57"/>
                    <a:pt x="70" y="57"/>
                  </a:cubicBezTo>
                  <a:cubicBezTo>
                    <a:pt x="71" y="57"/>
                    <a:pt x="71" y="57"/>
                    <a:pt x="71" y="57"/>
                  </a:cubicBezTo>
                  <a:cubicBezTo>
                    <a:pt x="71" y="57"/>
                    <a:pt x="71" y="57"/>
                    <a:pt x="71" y="57"/>
                  </a:cubicBezTo>
                  <a:cubicBezTo>
                    <a:pt x="71" y="57"/>
                    <a:pt x="72" y="57"/>
                    <a:pt x="72" y="57"/>
                  </a:cubicBezTo>
                  <a:cubicBezTo>
                    <a:pt x="72" y="57"/>
                    <a:pt x="72" y="57"/>
                    <a:pt x="72" y="57"/>
                  </a:cubicBezTo>
                  <a:cubicBezTo>
                    <a:pt x="72" y="57"/>
                    <a:pt x="72" y="57"/>
                    <a:pt x="72" y="57"/>
                  </a:cubicBezTo>
                  <a:cubicBezTo>
                    <a:pt x="72" y="57"/>
                    <a:pt x="72" y="57"/>
                    <a:pt x="72" y="58"/>
                  </a:cubicBezTo>
                  <a:cubicBezTo>
                    <a:pt x="72" y="58"/>
                    <a:pt x="72" y="58"/>
                    <a:pt x="72" y="58"/>
                  </a:cubicBezTo>
                  <a:cubicBezTo>
                    <a:pt x="72" y="58"/>
                    <a:pt x="72" y="59"/>
                    <a:pt x="72" y="59"/>
                  </a:cubicBezTo>
                  <a:cubicBezTo>
                    <a:pt x="72" y="59"/>
                    <a:pt x="73" y="59"/>
                    <a:pt x="73" y="59"/>
                  </a:cubicBezTo>
                  <a:cubicBezTo>
                    <a:pt x="73" y="59"/>
                    <a:pt x="73" y="59"/>
                    <a:pt x="73" y="59"/>
                  </a:cubicBezTo>
                  <a:cubicBezTo>
                    <a:pt x="72" y="59"/>
                    <a:pt x="71" y="60"/>
                    <a:pt x="71" y="61"/>
                  </a:cubicBezTo>
                  <a:cubicBezTo>
                    <a:pt x="71" y="61"/>
                    <a:pt x="71" y="61"/>
                    <a:pt x="71" y="61"/>
                  </a:cubicBezTo>
                  <a:cubicBezTo>
                    <a:pt x="71" y="61"/>
                    <a:pt x="71" y="62"/>
                    <a:pt x="71" y="62"/>
                  </a:cubicBezTo>
                  <a:cubicBezTo>
                    <a:pt x="71" y="62"/>
                    <a:pt x="71" y="62"/>
                    <a:pt x="71" y="62"/>
                  </a:cubicBezTo>
                  <a:cubicBezTo>
                    <a:pt x="71" y="63"/>
                    <a:pt x="71" y="63"/>
                    <a:pt x="71" y="63"/>
                  </a:cubicBezTo>
                  <a:cubicBezTo>
                    <a:pt x="71" y="63"/>
                    <a:pt x="72" y="63"/>
                    <a:pt x="72" y="63"/>
                  </a:cubicBezTo>
                  <a:cubicBezTo>
                    <a:pt x="72" y="63"/>
                    <a:pt x="72" y="63"/>
                    <a:pt x="71" y="64"/>
                  </a:cubicBezTo>
                  <a:cubicBezTo>
                    <a:pt x="71" y="64"/>
                    <a:pt x="71" y="64"/>
                    <a:pt x="71" y="64"/>
                  </a:cubicBezTo>
                  <a:cubicBezTo>
                    <a:pt x="71" y="64"/>
                    <a:pt x="71" y="64"/>
                    <a:pt x="71" y="65"/>
                  </a:cubicBezTo>
                  <a:cubicBezTo>
                    <a:pt x="71" y="65"/>
                    <a:pt x="71" y="65"/>
                    <a:pt x="71" y="65"/>
                  </a:cubicBezTo>
                  <a:cubicBezTo>
                    <a:pt x="71" y="65"/>
                    <a:pt x="71" y="65"/>
                    <a:pt x="71" y="65"/>
                  </a:cubicBezTo>
                  <a:cubicBezTo>
                    <a:pt x="71" y="65"/>
                    <a:pt x="71" y="65"/>
                    <a:pt x="71" y="65"/>
                  </a:cubicBezTo>
                  <a:cubicBezTo>
                    <a:pt x="71" y="65"/>
                    <a:pt x="71" y="65"/>
                    <a:pt x="71" y="66"/>
                  </a:cubicBezTo>
                  <a:cubicBezTo>
                    <a:pt x="71" y="66"/>
                    <a:pt x="71" y="66"/>
                    <a:pt x="71" y="66"/>
                  </a:cubicBezTo>
                  <a:cubicBezTo>
                    <a:pt x="71" y="67"/>
                    <a:pt x="71" y="67"/>
                    <a:pt x="71" y="67"/>
                  </a:cubicBezTo>
                  <a:cubicBezTo>
                    <a:pt x="71" y="67"/>
                    <a:pt x="71" y="67"/>
                    <a:pt x="71" y="67"/>
                  </a:cubicBezTo>
                  <a:cubicBezTo>
                    <a:pt x="71" y="67"/>
                    <a:pt x="71" y="67"/>
                    <a:pt x="71" y="67"/>
                  </a:cubicBezTo>
                  <a:cubicBezTo>
                    <a:pt x="71" y="67"/>
                    <a:pt x="71" y="68"/>
                    <a:pt x="71" y="68"/>
                  </a:cubicBezTo>
                  <a:cubicBezTo>
                    <a:pt x="71" y="68"/>
                    <a:pt x="71" y="68"/>
                    <a:pt x="71" y="68"/>
                  </a:cubicBezTo>
                  <a:cubicBezTo>
                    <a:pt x="71" y="68"/>
                    <a:pt x="71" y="68"/>
                    <a:pt x="71" y="68"/>
                  </a:cubicBezTo>
                  <a:cubicBezTo>
                    <a:pt x="71" y="68"/>
                    <a:pt x="71" y="69"/>
                    <a:pt x="71" y="69"/>
                  </a:cubicBezTo>
                  <a:cubicBezTo>
                    <a:pt x="71" y="69"/>
                    <a:pt x="71" y="69"/>
                    <a:pt x="71" y="69"/>
                  </a:cubicBezTo>
                  <a:cubicBezTo>
                    <a:pt x="71" y="69"/>
                    <a:pt x="71" y="69"/>
                    <a:pt x="71" y="69"/>
                  </a:cubicBezTo>
                  <a:cubicBezTo>
                    <a:pt x="71" y="69"/>
                    <a:pt x="71" y="69"/>
                    <a:pt x="71" y="70"/>
                  </a:cubicBezTo>
                  <a:cubicBezTo>
                    <a:pt x="71" y="70"/>
                    <a:pt x="71" y="70"/>
                    <a:pt x="71" y="70"/>
                  </a:cubicBezTo>
                  <a:cubicBezTo>
                    <a:pt x="71" y="70"/>
                    <a:pt x="71" y="70"/>
                    <a:pt x="71" y="70"/>
                  </a:cubicBezTo>
                  <a:cubicBezTo>
                    <a:pt x="71" y="71"/>
                    <a:pt x="71" y="71"/>
                    <a:pt x="71" y="71"/>
                  </a:cubicBezTo>
                  <a:cubicBezTo>
                    <a:pt x="71" y="71"/>
                    <a:pt x="71" y="71"/>
                    <a:pt x="71" y="72"/>
                  </a:cubicBezTo>
                  <a:cubicBezTo>
                    <a:pt x="71" y="72"/>
                    <a:pt x="71" y="72"/>
                    <a:pt x="71" y="72"/>
                  </a:cubicBezTo>
                  <a:cubicBezTo>
                    <a:pt x="71" y="72"/>
                    <a:pt x="71" y="73"/>
                    <a:pt x="71" y="73"/>
                  </a:cubicBezTo>
                  <a:cubicBezTo>
                    <a:pt x="71" y="73"/>
                    <a:pt x="71" y="73"/>
                    <a:pt x="71" y="73"/>
                  </a:cubicBezTo>
                  <a:cubicBezTo>
                    <a:pt x="71" y="73"/>
                    <a:pt x="71" y="74"/>
                    <a:pt x="71" y="74"/>
                  </a:cubicBezTo>
                  <a:cubicBezTo>
                    <a:pt x="71" y="74"/>
                    <a:pt x="71" y="74"/>
                    <a:pt x="71" y="75"/>
                  </a:cubicBezTo>
                  <a:cubicBezTo>
                    <a:pt x="71" y="75"/>
                    <a:pt x="71" y="75"/>
                    <a:pt x="71" y="75"/>
                  </a:cubicBezTo>
                  <a:cubicBezTo>
                    <a:pt x="71" y="75"/>
                    <a:pt x="71" y="75"/>
                    <a:pt x="71" y="75"/>
                  </a:cubicBezTo>
                  <a:cubicBezTo>
                    <a:pt x="71" y="75"/>
                    <a:pt x="71" y="75"/>
                    <a:pt x="71" y="76"/>
                  </a:cubicBezTo>
                  <a:cubicBezTo>
                    <a:pt x="71" y="76"/>
                    <a:pt x="71" y="76"/>
                    <a:pt x="70" y="76"/>
                  </a:cubicBezTo>
                  <a:cubicBezTo>
                    <a:pt x="70" y="76"/>
                    <a:pt x="70" y="77"/>
                    <a:pt x="70" y="77"/>
                  </a:cubicBezTo>
                  <a:cubicBezTo>
                    <a:pt x="70" y="77"/>
                    <a:pt x="70" y="77"/>
                    <a:pt x="70" y="77"/>
                  </a:cubicBezTo>
                  <a:cubicBezTo>
                    <a:pt x="70" y="77"/>
                    <a:pt x="70" y="77"/>
                    <a:pt x="70" y="77"/>
                  </a:cubicBezTo>
                  <a:cubicBezTo>
                    <a:pt x="70" y="77"/>
                    <a:pt x="70" y="76"/>
                    <a:pt x="69" y="76"/>
                  </a:cubicBezTo>
                  <a:cubicBezTo>
                    <a:pt x="69" y="76"/>
                    <a:pt x="69" y="76"/>
                    <a:pt x="69" y="76"/>
                  </a:cubicBezTo>
                  <a:cubicBezTo>
                    <a:pt x="69" y="76"/>
                    <a:pt x="69" y="76"/>
                    <a:pt x="69" y="76"/>
                  </a:cubicBezTo>
                  <a:cubicBezTo>
                    <a:pt x="69" y="76"/>
                    <a:pt x="69" y="76"/>
                    <a:pt x="69" y="75"/>
                  </a:cubicBezTo>
                  <a:cubicBezTo>
                    <a:pt x="68" y="75"/>
                    <a:pt x="68" y="75"/>
                    <a:pt x="68" y="75"/>
                  </a:cubicBezTo>
                  <a:cubicBezTo>
                    <a:pt x="68" y="74"/>
                    <a:pt x="68" y="74"/>
                    <a:pt x="67" y="74"/>
                  </a:cubicBezTo>
                  <a:cubicBezTo>
                    <a:pt x="67" y="74"/>
                    <a:pt x="67" y="74"/>
                    <a:pt x="67" y="74"/>
                  </a:cubicBezTo>
                  <a:cubicBezTo>
                    <a:pt x="67" y="74"/>
                    <a:pt x="67" y="74"/>
                    <a:pt x="67" y="74"/>
                  </a:cubicBezTo>
                  <a:cubicBezTo>
                    <a:pt x="67" y="74"/>
                    <a:pt x="67" y="74"/>
                    <a:pt x="67" y="74"/>
                  </a:cubicBezTo>
                  <a:cubicBezTo>
                    <a:pt x="67" y="75"/>
                    <a:pt x="67" y="75"/>
                    <a:pt x="67" y="75"/>
                  </a:cubicBezTo>
                  <a:cubicBezTo>
                    <a:pt x="67" y="75"/>
                    <a:pt x="67" y="75"/>
                    <a:pt x="67" y="75"/>
                  </a:cubicBezTo>
                  <a:cubicBezTo>
                    <a:pt x="67" y="75"/>
                    <a:pt x="66" y="75"/>
                    <a:pt x="66" y="75"/>
                  </a:cubicBezTo>
                  <a:cubicBezTo>
                    <a:pt x="66" y="75"/>
                    <a:pt x="66" y="75"/>
                    <a:pt x="67" y="75"/>
                  </a:cubicBezTo>
                  <a:cubicBezTo>
                    <a:pt x="67" y="75"/>
                    <a:pt x="66" y="75"/>
                    <a:pt x="66" y="76"/>
                  </a:cubicBezTo>
                  <a:cubicBezTo>
                    <a:pt x="67" y="76"/>
                    <a:pt x="67" y="76"/>
                    <a:pt x="67" y="76"/>
                  </a:cubicBezTo>
                  <a:cubicBezTo>
                    <a:pt x="67" y="76"/>
                    <a:pt x="66" y="76"/>
                    <a:pt x="66" y="76"/>
                  </a:cubicBezTo>
                  <a:cubicBezTo>
                    <a:pt x="66" y="76"/>
                    <a:pt x="66" y="76"/>
                    <a:pt x="66" y="76"/>
                  </a:cubicBezTo>
                  <a:cubicBezTo>
                    <a:pt x="66" y="76"/>
                    <a:pt x="66" y="76"/>
                    <a:pt x="66" y="76"/>
                  </a:cubicBezTo>
                  <a:cubicBezTo>
                    <a:pt x="67" y="76"/>
                    <a:pt x="67" y="76"/>
                    <a:pt x="67" y="76"/>
                  </a:cubicBezTo>
                  <a:cubicBezTo>
                    <a:pt x="67" y="76"/>
                    <a:pt x="67" y="76"/>
                    <a:pt x="66" y="76"/>
                  </a:cubicBezTo>
                  <a:cubicBezTo>
                    <a:pt x="66" y="76"/>
                    <a:pt x="66" y="76"/>
                    <a:pt x="66" y="76"/>
                  </a:cubicBezTo>
                  <a:close/>
                  <a:moveTo>
                    <a:pt x="189" y="109"/>
                  </a:moveTo>
                  <a:cubicBezTo>
                    <a:pt x="189" y="109"/>
                    <a:pt x="189" y="109"/>
                    <a:pt x="189" y="109"/>
                  </a:cubicBezTo>
                  <a:cubicBezTo>
                    <a:pt x="189" y="109"/>
                    <a:pt x="189" y="109"/>
                    <a:pt x="189" y="109"/>
                  </a:cubicBezTo>
                  <a:cubicBezTo>
                    <a:pt x="189" y="109"/>
                    <a:pt x="189" y="109"/>
                    <a:pt x="189" y="109"/>
                  </a:cubicBezTo>
                  <a:cubicBezTo>
                    <a:pt x="189" y="108"/>
                    <a:pt x="189" y="108"/>
                    <a:pt x="189" y="108"/>
                  </a:cubicBezTo>
                  <a:cubicBezTo>
                    <a:pt x="189" y="108"/>
                    <a:pt x="189" y="108"/>
                    <a:pt x="189" y="108"/>
                  </a:cubicBezTo>
                  <a:cubicBezTo>
                    <a:pt x="189" y="108"/>
                    <a:pt x="189" y="109"/>
                    <a:pt x="189" y="109"/>
                  </a:cubicBezTo>
                  <a:cubicBezTo>
                    <a:pt x="189" y="109"/>
                    <a:pt x="189" y="108"/>
                    <a:pt x="189" y="108"/>
                  </a:cubicBezTo>
                  <a:cubicBezTo>
                    <a:pt x="189" y="108"/>
                    <a:pt x="189" y="108"/>
                    <a:pt x="189" y="108"/>
                  </a:cubicBezTo>
                  <a:cubicBezTo>
                    <a:pt x="189" y="108"/>
                    <a:pt x="189" y="108"/>
                    <a:pt x="189" y="108"/>
                  </a:cubicBezTo>
                  <a:cubicBezTo>
                    <a:pt x="189" y="108"/>
                    <a:pt x="189" y="108"/>
                    <a:pt x="189" y="108"/>
                  </a:cubicBezTo>
                  <a:cubicBezTo>
                    <a:pt x="189" y="108"/>
                    <a:pt x="188" y="108"/>
                    <a:pt x="188" y="108"/>
                  </a:cubicBezTo>
                  <a:cubicBezTo>
                    <a:pt x="188" y="108"/>
                    <a:pt x="188" y="109"/>
                    <a:pt x="188" y="109"/>
                  </a:cubicBezTo>
                  <a:cubicBezTo>
                    <a:pt x="188" y="109"/>
                    <a:pt x="188" y="109"/>
                    <a:pt x="188" y="109"/>
                  </a:cubicBezTo>
                  <a:cubicBezTo>
                    <a:pt x="188" y="109"/>
                    <a:pt x="188" y="109"/>
                    <a:pt x="188" y="109"/>
                  </a:cubicBezTo>
                  <a:cubicBezTo>
                    <a:pt x="188" y="109"/>
                    <a:pt x="188" y="109"/>
                    <a:pt x="188" y="109"/>
                  </a:cubicBezTo>
                  <a:cubicBezTo>
                    <a:pt x="188" y="109"/>
                    <a:pt x="188" y="109"/>
                    <a:pt x="188" y="109"/>
                  </a:cubicBezTo>
                  <a:cubicBezTo>
                    <a:pt x="188" y="109"/>
                    <a:pt x="187" y="109"/>
                    <a:pt x="187" y="110"/>
                  </a:cubicBezTo>
                  <a:cubicBezTo>
                    <a:pt x="187" y="110"/>
                    <a:pt x="187" y="110"/>
                    <a:pt x="187" y="110"/>
                  </a:cubicBezTo>
                  <a:cubicBezTo>
                    <a:pt x="186" y="110"/>
                    <a:pt x="186" y="110"/>
                    <a:pt x="186" y="110"/>
                  </a:cubicBezTo>
                  <a:cubicBezTo>
                    <a:pt x="186" y="110"/>
                    <a:pt x="185" y="110"/>
                    <a:pt x="185" y="110"/>
                  </a:cubicBezTo>
                  <a:cubicBezTo>
                    <a:pt x="185" y="110"/>
                    <a:pt x="185" y="110"/>
                    <a:pt x="185" y="110"/>
                  </a:cubicBezTo>
                  <a:cubicBezTo>
                    <a:pt x="185" y="110"/>
                    <a:pt x="185" y="111"/>
                    <a:pt x="185" y="111"/>
                  </a:cubicBezTo>
                  <a:cubicBezTo>
                    <a:pt x="185" y="111"/>
                    <a:pt x="185" y="111"/>
                    <a:pt x="185" y="111"/>
                  </a:cubicBezTo>
                  <a:cubicBezTo>
                    <a:pt x="185" y="111"/>
                    <a:pt x="185" y="111"/>
                    <a:pt x="185" y="111"/>
                  </a:cubicBezTo>
                  <a:cubicBezTo>
                    <a:pt x="185" y="111"/>
                    <a:pt x="185" y="111"/>
                    <a:pt x="185" y="111"/>
                  </a:cubicBezTo>
                  <a:cubicBezTo>
                    <a:pt x="185" y="111"/>
                    <a:pt x="185" y="111"/>
                    <a:pt x="185" y="111"/>
                  </a:cubicBezTo>
                  <a:cubicBezTo>
                    <a:pt x="185" y="111"/>
                    <a:pt x="185" y="111"/>
                    <a:pt x="186" y="111"/>
                  </a:cubicBezTo>
                  <a:cubicBezTo>
                    <a:pt x="186" y="111"/>
                    <a:pt x="186" y="111"/>
                    <a:pt x="186" y="111"/>
                  </a:cubicBezTo>
                  <a:cubicBezTo>
                    <a:pt x="186" y="111"/>
                    <a:pt x="186" y="111"/>
                    <a:pt x="186" y="111"/>
                  </a:cubicBezTo>
                  <a:cubicBezTo>
                    <a:pt x="186" y="111"/>
                    <a:pt x="186" y="111"/>
                    <a:pt x="186" y="111"/>
                  </a:cubicBezTo>
                  <a:cubicBezTo>
                    <a:pt x="186" y="111"/>
                    <a:pt x="186" y="111"/>
                    <a:pt x="186" y="111"/>
                  </a:cubicBezTo>
                  <a:cubicBezTo>
                    <a:pt x="186" y="111"/>
                    <a:pt x="186" y="111"/>
                    <a:pt x="186" y="111"/>
                  </a:cubicBezTo>
                  <a:cubicBezTo>
                    <a:pt x="186" y="111"/>
                    <a:pt x="186" y="111"/>
                    <a:pt x="186" y="111"/>
                  </a:cubicBezTo>
                  <a:cubicBezTo>
                    <a:pt x="186" y="111"/>
                    <a:pt x="187" y="111"/>
                    <a:pt x="187" y="111"/>
                  </a:cubicBezTo>
                  <a:cubicBezTo>
                    <a:pt x="187" y="111"/>
                    <a:pt x="187" y="111"/>
                    <a:pt x="187" y="111"/>
                  </a:cubicBezTo>
                  <a:cubicBezTo>
                    <a:pt x="187" y="111"/>
                    <a:pt x="187" y="111"/>
                    <a:pt x="187" y="111"/>
                  </a:cubicBezTo>
                  <a:cubicBezTo>
                    <a:pt x="187" y="111"/>
                    <a:pt x="187" y="111"/>
                    <a:pt x="187" y="110"/>
                  </a:cubicBezTo>
                  <a:cubicBezTo>
                    <a:pt x="188" y="110"/>
                    <a:pt x="188" y="111"/>
                    <a:pt x="188" y="111"/>
                  </a:cubicBezTo>
                  <a:cubicBezTo>
                    <a:pt x="188" y="111"/>
                    <a:pt x="188" y="111"/>
                    <a:pt x="188" y="111"/>
                  </a:cubicBezTo>
                  <a:cubicBezTo>
                    <a:pt x="188" y="111"/>
                    <a:pt x="188" y="111"/>
                    <a:pt x="188" y="111"/>
                  </a:cubicBezTo>
                  <a:cubicBezTo>
                    <a:pt x="188" y="111"/>
                    <a:pt x="188" y="110"/>
                    <a:pt x="188" y="110"/>
                  </a:cubicBezTo>
                  <a:cubicBezTo>
                    <a:pt x="188" y="110"/>
                    <a:pt x="188" y="110"/>
                    <a:pt x="188" y="110"/>
                  </a:cubicBezTo>
                  <a:cubicBezTo>
                    <a:pt x="188" y="110"/>
                    <a:pt x="188" y="110"/>
                    <a:pt x="188" y="110"/>
                  </a:cubicBezTo>
                  <a:cubicBezTo>
                    <a:pt x="188" y="110"/>
                    <a:pt x="188" y="110"/>
                    <a:pt x="188" y="110"/>
                  </a:cubicBezTo>
                  <a:cubicBezTo>
                    <a:pt x="188" y="110"/>
                    <a:pt x="188" y="110"/>
                    <a:pt x="188" y="110"/>
                  </a:cubicBezTo>
                  <a:cubicBezTo>
                    <a:pt x="188" y="110"/>
                    <a:pt x="189" y="110"/>
                    <a:pt x="189" y="110"/>
                  </a:cubicBezTo>
                  <a:cubicBezTo>
                    <a:pt x="189" y="110"/>
                    <a:pt x="189" y="110"/>
                    <a:pt x="189" y="110"/>
                  </a:cubicBezTo>
                  <a:cubicBezTo>
                    <a:pt x="189" y="110"/>
                    <a:pt x="189" y="110"/>
                    <a:pt x="189" y="110"/>
                  </a:cubicBezTo>
                  <a:cubicBezTo>
                    <a:pt x="189" y="110"/>
                    <a:pt x="189" y="109"/>
                    <a:pt x="189" y="109"/>
                  </a:cubicBezTo>
                  <a:cubicBezTo>
                    <a:pt x="189" y="109"/>
                    <a:pt x="189" y="109"/>
                    <a:pt x="189" y="109"/>
                  </a:cubicBezTo>
                  <a:cubicBezTo>
                    <a:pt x="189" y="109"/>
                    <a:pt x="189" y="109"/>
                    <a:pt x="189" y="109"/>
                  </a:cubicBezTo>
                  <a:close/>
                  <a:moveTo>
                    <a:pt x="201" y="93"/>
                  </a:moveTo>
                  <a:cubicBezTo>
                    <a:pt x="201" y="93"/>
                    <a:pt x="201" y="93"/>
                    <a:pt x="201" y="92"/>
                  </a:cubicBezTo>
                  <a:cubicBezTo>
                    <a:pt x="201" y="92"/>
                    <a:pt x="201" y="92"/>
                    <a:pt x="201" y="92"/>
                  </a:cubicBezTo>
                  <a:cubicBezTo>
                    <a:pt x="201" y="92"/>
                    <a:pt x="200" y="92"/>
                    <a:pt x="200" y="92"/>
                  </a:cubicBezTo>
                  <a:cubicBezTo>
                    <a:pt x="200" y="92"/>
                    <a:pt x="200" y="92"/>
                    <a:pt x="200" y="92"/>
                  </a:cubicBezTo>
                  <a:cubicBezTo>
                    <a:pt x="200" y="92"/>
                    <a:pt x="200" y="92"/>
                    <a:pt x="200" y="92"/>
                  </a:cubicBezTo>
                  <a:cubicBezTo>
                    <a:pt x="199" y="92"/>
                    <a:pt x="199" y="92"/>
                    <a:pt x="199" y="92"/>
                  </a:cubicBezTo>
                  <a:cubicBezTo>
                    <a:pt x="199" y="92"/>
                    <a:pt x="198" y="92"/>
                    <a:pt x="198" y="92"/>
                  </a:cubicBezTo>
                  <a:cubicBezTo>
                    <a:pt x="198" y="92"/>
                    <a:pt x="198" y="92"/>
                    <a:pt x="198" y="92"/>
                  </a:cubicBezTo>
                  <a:cubicBezTo>
                    <a:pt x="198" y="92"/>
                    <a:pt x="198" y="92"/>
                    <a:pt x="198" y="92"/>
                  </a:cubicBezTo>
                  <a:cubicBezTo>
                    <a:pt x="198" y="92"/>
                    <a:pt x="198" y="92"/>
                    <a:pt x="198" y="92"/>
                  </a:cubicBezTo>
                  <a:cubicBezTo>
                    <a:pt x="198" y="92"/>
                    <a:pt x="198" y="92"/>
                    <a:pt x="198" y="92"/>
                  </a:cubicBezTo>
                  <a:cubicBezTo>
                    <a:pt x="197" y="92"/>
                    <a:pt x="197" y="92"/>
                    <a:pt x="197" y="92"/>
                  </a:cubicBezTo>
                  <a:cubicBezTo>
                    <a:pt x="197" y="92"/>
                    <a:pt x="197" y="92"/>
                    <a:pt x="197" y="92"/>
                  </a:cubicBezTo>
                  <a:cubicBezTo>
                    <a:pt x="197" y="92"/>
                    <a:pt x="197" y="92"/>
                    <a:pt x="197" y="92"/>
                  </a:cubicBezTo>
                  <a:cubicBezTo>
                    <a:pt x="197" y="92"/>
                    <a:pt x="197" y="92"/>
                    <a:pt x="197" y="92"/>
                  </a:cubicBezTo>
                  <a:cubicBezTo>
                    <a:pt x="196" y="92"/>
                    <a:pt x="196" y="92"/>
                    <a:pt x="196" y="92"/>
                  </a:cubicBezTo>
                  <a:cubicBezTo>
                    <a:pt x="196" y="92"/>
                    <a:pt x="196" y="93"/>
                    <a:pt x="196" y="93"/>
                  </a:cubicBezTo>
                  <a:cubicBezTo>
                    <a:pt x="196" y="93"/>
                    <a:pt x="196" y="93"/>
                    <a:pt x="196" y="93"/>
                  </a:cubicBezTo>
                  <a:cubicBezTo>
                    <a:pt x="196" y="93"/>
                    <a:pt x="196" y="93"/>
                    <a:pt x="196" y="93"/>
                  </a:cubicBezTo>
                  <a:cubicBezTo>
                    <a:pt x="196" y="93"/>
                    <a:pt x="197" y="93"/>
                    <a:pt x="197" y="93"/>
                  </a:cubicBezTo>
                  <a:cubicBezTo>
                    <a:pt x="197" y="93"/>
                    <a:pt x="197" y="93"/>
                    <a:pt x="197" y="93"/>
                  </a:cubicBezTo>
                  <a:cubicBezTo>
                    <a:pt x="197" y="93"/>
                    <a:pt x="197" y="93"/>
                    <a:pt x="197" y="93"/>
                  </a:cubicBezTo>
                  <a:cubicBezTo>
                    <a:pt x="197" y="93"/>
                    <a:pt x="197" y="93"/>
                    <a:pt x="196" y="93"/>
                  </a:cubicBezTo>
                  <a:cubicBezTo>
                    <a:pt x="196" y="93"/>
                    <a:pt x="196" y="93"/>
                    <a:pt x="196" y="93"/>
                  </a:cubicBezTo>
                  <a:cubicBezTo>
                    <a:pt x="196" y="93"/>
                    <a:pt x="196" y="93"/>
                    <a:pt x="196" y="93"/>
                  </a:cubicBezTo>
                  <a:cubicBezTo>
                    <a:pt x="196" y="93"/>
                    <a:pt x="196" y="93"/>
                    <a:pt x="196" y="94"/>
                  </a:cubicBezTo>
                  <a:cubicBezTo>
                    <a:pt x="196" y="94"/>
                    <a:pt x="196" y="94"/>
                    <a:pt x="196" y="94"/>
                  </a:cubicBezTo>
                  <a:cubicBezTo>
                    <a:pt x="196" y="94"/>
                    <a:pt x="196" y="94"/>
                    <a:pt x="196" y="94"/>
                  </a:cubicBezTo>
                  <a:cubicBezTo>
                    <a:pt x="196" y="94"/>
                    <a:pt x="196" y="94"/>
                    <a:pt x="196" y="94"/>
                  </a:cubicBezTo>
                  <a:cubicBezTo>
                    <a:pt x="196" y="94"/>
                    <a:pt x="196" y="94"/>
                    <a:pt x="196" y="94"/>
                  </a:cubicBezTo>
                  <a:cubicBezTo>
                    <a:pt x="196" y="94"/>
                    <a:pt x="196" y="94"/>
                    <a:pt x="196" y="94"/>
                  </a:cubicBezTo>
                  <a:cubicBezTo>
                    <a:pt x="196" y="94"/>
                    <a:pt x="197" y="94"/>
                    <a:pt x="197" y="94"/>
                  </a:cubicBezTo>
                  <a:cubicBezTo>
                    <a:pt x="197" y="94"/>
                    <a:pt x="197" y="94"/>
                    <a:pt x="197" y="94"/>
                  </a:cubicBezTo>
                  <a:cubicBezTo>
                    <a:pt x="197" y="94"/>
                    <a:pt x="197" y="94"/>
                    <a:pt x="197" y="94"/>
                  </a:cubicBezTo>
                  <a:cubicBezTo>
                    <a:pt x="197" y="94"/>
                    <a:pt x="197" y="94"/>
                    <a:pt x="197" y="94"/>
                  </a:cubicBezTo>
                  <a:cubicBezTo>
                    <a:pt x="197" y="94"/>
                    <a:pt x="197" y="94"/>
                    <a:pt x="198" y="94"/>
                  </a:cubicBezTo>
                  <a:cubicBezTo>
                    <a:pt x="198" y="94"/>
                    <a:pt x="198" y="94"/>
                    <a:pt x="198" y="94"/>
                  </a:cubicBezTo>
                  <a:cubicBezTo>
                    <a:pt x="198" y="94"/>
                    <a:pt x="198" y="94"/>
                    <a:pt x="199" y="94"/>
                  </a:cubicBezTo>
                  <a:cubicBezTo>
                    <a:pt x="199" y="94"/>
                    <a:pt x="199" y="94"/>
                    <a:pt x="199" y="94"/>
                  </a:cubicBezTo>
                  <a:cubicBezTo>
                    <a:pt x="199" y="94"/>
                    <a:pt x="199" y="94"/>
                    <a:pt x="199" y="94"/>
                  </a:cubicBezTo>
                  <a:cubicBezTo>
                    <a:pt x="200" y="94"/>
                    <a:pt x="200" y="94"/>
                    <a:pt x="200" y="94"/>
                  </a:cubicBezTo>
                  <a:cubicBezTo>
                    <a:pt x="200" y="94"/>
                    <a:pt x="201" y="94"/>
                    <a:pt x="201" y="93"/>
                  </a:cubicBezTo>
                  <a:cubicBezTo>
                    <a:pt x="201" y="93"/>
                    <a:pt x="201" y="93"/>
                    <a:pt x="201" y="93"/>
                  </a:cubicBezTo>
                  <a:cubicBezTo>
                    <a:pt x="201" y="93"/>
                    <a:pt x="201" y="93"/>
                    <a:pt x="201" y="93"/>
                  </a:cubicBezTo>
                  <a:close/>
                  <a:moveTo>
                    <a:pt x="201" y="99"/>
                  </a:moveTo>
                  <a:cubicBezTo>
                    <a:pt x="201" y="99"/>
                    <a:pt x="201" y="99"/>
                    <a:pt x="201" y="99"/>
                  </a:cubicBezTo>
                  <a:cubicBezTo>
                    <a:pt x="201" y="99"/>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0" y="98"/>
                    <a:pt x="200" y="98"/>
                    <a:pt x="200" y="98"/>
                  </a:cubicBezTo>
                  <a:cubicBezTo>
                    <a:pt x="200" y="98"/>
                    <a:pt x="200" y="98"/>
                    <a:pt x="200" y="98"/>
                  </a:cubicBezTo>
                  <a:cubicBezTo>
                    <a:pt x="200" y="98"/>
                    <a:pt x="200" y="98"/>
                    <a:pt x="200" y="98"/>
                  </a:cubicBezTo>
                  <a:cubicBezTo>
                    <a:pt x="200" y="98"/>
                    <a:pt x="200" y="98"/>
                    <a:pt x="200" y="98"/>
                  </a:cubicBezTo>
                  <a:cubicBezTo>
                    <a:pt x="199" y="98"/>
                    <a:pt x="199" y="98"/>
                    <a:pt x="200" y="98"/>
                  </a:cubicBezTo>
                  <a:cubicBezTo>
                    <a:pt x="200" y="98"/>
                    <a:pt x="200" y="98"/>
                    <a:pt x="200" y="98"/>
                  </a:cubicBezTo>
                  <a:cubicBezTo>
                    <a:pt x="200" y="98"/>
                    <a:pt x="199" y="98"/>
                    <a:pt x="199" y="98"/>
                  </a:cubicBezTo>
                  <a:cubicBezTo>
                    <a:pt x="199" y="98"/>
                    <a:pt x="199" y="98"/>
                    <a:pt x="199" y="98"/>
                  </a:cubicBezTo>
                  <a:cubicBezTo>
                    <a:pt x="199" y="98"/>
                    <a:pt x="199" y="98"/>
                    <a:pt x="199" y="98"/>
                  </a:cubicBezTo>
                  <a:cubicBezTo>
                    <a:pt x="199" y="98"/>
                    <a:pt x="199" y="98"/>
                    <a:pt x="199" y="98"/>
                  </a:cubicBezTo>
                  <a:cubicBezTo>
                    <a:pt x="199" y="98"/>
                    <a:pt x="199" y="98"/>
                    <a:pt x="199" y="98"/>
                  </a:cubicBezTo>
                  <a:cubicBezTo>
                    <a:pt x="199" y="98"/>
                    <a:pt x="198" y="98"/>
                    <a:pt x="198" y="98"/>
                  </a:cubicBezTo>
                  <a:cubicBezTo>
                    <a:pt x="198" y="98"/>
                    <a:pt x="198" y="98"/>
                    <a:pt x="198" y="98"/>
                  </a:cubicBezTo>
                  <a:cubicBezTo>
                    <a:pt x="198" y="98"/>
                    <a:pt x="198" y="98"/>
                    <a:pt x="198" y="98"/>
                  </a:cubicBezTo>
                  <a:cubicBezTo>
                    <a:pt x="198" y="98"/>
                    <a:pt x="198" y="99"/>
                    <a:pt x="198" y="99"/>
                  </a:cubicBezTo>
                  <a:cubicBezTo>
                    <a:pt x="198" y="99"/>
                    <a:pt x="198" y="99"/>
                    <a:pt x="197" y="99"/>
                  </a:cubicBezTo>
                  <a:cubicBezTo>
                    <a:pt x="197" y="99"/>
                    <a:pt x="197" y="99"/>
                    <a:pt x="197" y="99"/>
                  </a:cubicBezTo>
                  <a:cubicBezTo>
                    <a:pt x="197" y="99"/>
                    <a:pt x="197" y="99"/>
                    <a:pt x="197" y="99"/>
                  </a:cubicBezTo>
                  <a:cubicBezTo>
                    <a:pt x="197" y="99"/>
                    <a:pt x="197" y="99"/>
                    <a:pt x="197" y="99"/>
                  </a:cubicBezTo>
                  <a:cubicBezTo>
                    <a:pt x="197" y="99"/>
                    <a:pt x="196" y="99"/>
                    <a:pt x="196" y="99"/>
                  </a:cubicBezTo>
                  <a:cubicBezTo>
                    <a:pt x="196" y="99"/>
                    <a:pt x="196" y="99"/>
                    <a:pt x="196" y="99"/>
                  </a:cubicBezTo>
                  <a:cubicBezTo>
                    <a:pt x="196" y="99"/>
                    <a:pt x="196" y="99"/>
                    <a:pt x="196" y="99"/>
                  </a:cubicBezTo>
                  <a:cubicBezTo>
                    <a:pt x="196" y="99"/>
                    <a:pt x="196" y="100"/>
                    <a:pt x="196" y="100"/>
                  </a:cubicBezTo>
                  <a:cubicBezTo>
                    <a:pt x="196" y="100"/>
                    <a:pt x="196" y="100"/>
                    <a:pt x="196" y="100"/>
                  </a:cubicBezTo>
                  <a:cubicBezTo>
                    <a:pt x="196" y="100"/>
                    <a:pt x="196" y="100"/>
                    <a:pt x="196" y="100"/>
                  </a:cubicBezTo>
                  <a:cubicBezTo>
                    <a:pt x="196" y="100"/>
                    <a:pt x="196" y="100"/>
                    <a:pt x="196" y="100"/>
                  </a:cubicBezTo>
                  <a:cubicBezTo>
                    <a:pt x="196" y="100"/>
                    <a:pt x="196" y="100"/>
                    <a:pt x="196" y="100"/>
                  </a:cubicBezTo>
                  <a:cubicBezTo>
                    <a:pt x="196" y="100"/>
                    <a:pt x="196" y="101"/>
                    <a:pt x="196" y="101"/>
                  </a:cubicBezTo>
                  <a:cubicBezTo>
                    <a:pt x="196" y="101"/>
                    <a:pt x="196" y="101"/>
                    <a:pt x="196" y="101"/>
                  </a:cubicBezTo>
                  <a:cubicBezTo>
                    <a:pt x="196" y="101"/>
                    <a:pt x="196" y="101"/>
                    <a:pt x="196" y="101"/>
                  </a:cubicBezTo>
                  <a:cubicBezTo>
                    <a:pt x="196" y="101"/>
                    <a:pt x="196" y="101"/>
                    <a:pt x="196" y="101"/>
                  </a:cubicBezTo>
                  <a:cubicBezTo>
                    <a:pt x="196" y="101"/>
                    <a:pt x="195" y="101"/>
                    <a:pt x="195" y="101"/>
                  </a:cubicBezTo>
                  <a:cubicBezTo>
                    <a:pt x="195" y="101"/>
                    <a:pt x="195" y="101"/>
                    <a:pt x="195" y="101"/>
                  </a:cubicBezTo>
                  <a:cubicBezTo>
                    <a:pt x="195" y="101"/>
                    <a:pt x="195" y="101"/>
                    <a:pt x="195" y="101"/>
                  </a:cubicBezTo>
                  <a:cubicBezTo>
                    <a:pt x="195" y="101"/>
                    <a:pt x="195" y="101"/>
                    <a:pt x="195" y="101"/>
                  </a:cubicBezTo>
                  <a:cubicBezTo>
                    <a:pt x="195" y="101"/>
                    <a:pt x="195" y="101"/>
                    <a:pt x="195" y="101"/>
                  </a:cubicBezTo>
                  <a:cubicBezTo>
                    <a:pt x="195" y="101"/>
                    <a:pt x="195" y="101"/>
                    <a:pt x="195" y="101"/>
                  </a:cubicBezTo>
                  <a:cubicBezTo>
                    <a:pt x="195" y="101"/>
                    <a:pt x="195" y="101"/>
                    <a:pt x="195" y="101"/>
                  </a:cubicBezTo>
                  <a:cubicBezTo>
                    <a:pt x="194" y="101"/>
                    <a:pt x="194" y="101"/>
                    <a:pt x="194" y="101"/>
                  </a:cubicBezTo>
                  <a:cubicBezTo>
                    <a:pt x="194" y="101"/>
                    <a:pt x="194" y="101"/>
                    <a:pt x="194" y="101"/>
                  </a:cubicBezTo>
                  <a:cubicBezTo>
                    <a:pt x="194" y="101"/>
                    <a:pt x="194" y="101"/>
                    <a:pt x="194" y="101"/>
                  </a:cubicBezTo>
                  <a:cubicBezTo>
                    <a:pt x="194" y="101"/>
                    <a:pt x="194" y="101"/>
                    <a:pt x="194" y="101"/>
                  </a:cubicBezTo>
                  <a:cubicBezTo>
                    <a:pt x="194" y="100"/>
                    <a:pt x="193" y="100"/>
                    <a:pt x="193" y="100"/>
                  </a:cubicBezTo>
                  <a:cubicBezTo>
                    <a:pt x="193" y="100"/>
                    <a:pt x="193" y="100"/>
                    <a:pt x="193" y="100"/>
                  </a:cubicBezTo>
                  <a:cubicBezTo>
                    <a:pt x="193" y="100"/>
                    <a:pt x="193" y="100"/>
                    <a:pt x="193" y="100"/>
                  </a:cubicBezTo>
                  <a:cubicBezTo>
                    <a:pt x="193" y="100"/>
                    <a:pt x="193" y="101"/>
                    <a:pt x="193" y="101"/>
                  </a:cubicBezTo>
                  <a:cubicBezTo>
                    <a:pt x="193" y="101"/>
                    <a:pt x="193" y="101"/>
                    <a:pt x="192" y="101"/>
                  </a:cubicBezTo>
                  <a:cubicBezTo>
                    <a:pt x="192" y="101"/>
                    <a:pt x="192" y="101"/>
                    <a:pt x="192" y="101"/>
                  </a:cubicBezTo>
                  <a:cubicBezTo>
                    <a:pt x="192" y="101"/>
                    <a:pt x="192" y="101"/>
                    <a:pt x="192" y="101"/>
                  </a:cubicBezTo>
                  <a:cubicBezTo>
                    <a:pt x="192" y="101"/>
                    <a:pt x="192" y="101"/>
                    <a:pt x="192" y="101"/>
                  </a:cubicBezTo>
                  <a:cubicBezTo>
                    <a:pt x="192" y="101"/>
                    <a:pt x="192" y="101"/>
                    <a:pt x="192" y="101"/>
                  </a:cubicBezTo>
                  <a:cubicBezTo>
                    <a:pt x="192" y="101"/>
                    <a:pt x="192" y="102"/>
                    <a:pt x="192" y="102"/>
                  </a:cubicBezTo>
                  <a:cubicBezTo>
                    <a:pt x="192" y="102"/>
                    <a:pt x="192" y="102"/>
                    <a:pt x="192" y="102"/>
                  </a:cubicBezTo>
                  <a:cubicBezTo>
                    <a:pt x="192" y="102"/>
                    <a:pt x="191" y="102"/>
                    <a:pt x="191" y="102"/>
                  </a:cubicBezTo>
                  <a:cubicBezTo>
                    <a:pt x="191" y="102"/>
                    <a:pt x="191" y="102"/>
                    <a:pt x="191" y="102"/>
                  </a:cubicBezTo>
                  <a:cubicBezTo>
                    <a:pt x="191" y="102"/>
                    <a:pt x="191" y="102"/>
                    <a:pt x="191" y="102"/>
                  </a:cubicBezTo>
                  <a:cubicBezTo>
                    <a:pt x="191" y="102"/>
                    <a:pt x="191" y="102"/>
                    <a:pt x="191" y="103"/>
                  </a:cubicBezTo>
                  <a:cubicBezTo>
                    <a:pt x="191" y="103"/>
                    <a:pt x="191" y="103"/>
                    <a:pt x="191" y="103"/>
                  </a:cubicBezTo>
                  <a:cubicBezTo>
                    <a:pt x="191" y="103"/>
                    <a:pt x="191" y="103"/>
                    <a:pt x="191" y="103"/>
                  </a:cubicBezTo>
                  <a:cubicBezTo>
                    <a:pt x="191" y="103"/>
                    <a:pt x="191" y="103"/>
                    <a:pt x="191" y="103"/>
                  </a:cubicBezTo>
                  <a:cubicBezTo>
                    <a:pt x="191" y="103"/>
                    <a:pt x="191" y="103"/>
                    <a:pt x="191" y="104"/>
                  </a:cubicBezTo>
                  <a:cubicBezTo>
                    <a:pt x="191" y="104"/>
                    <a:pt x="191" y="104"/>
                    <a:pt x="191" y="104"/>
                  </a:cubicBezTo>
                  <a:cubicBezTo>
                    <a:pt x="191" y="104"/>
                    <a:pt x="191" y="104"/>
                    <a:pt x="191" y="104"/>
                  </a:cubicBezTo>
                  <a:cubicBezTo>
                    <a:pt x="191" y="104"/>
                    <a:pt x="190" y="104"/>
                    <a:pt x="190" y="104"/>
                  </a:cubicBezTo>
                  <a:cubicBezTo>
                    <a:pt x="190" y="104"/>
                    <a:pt x="190" y="104"/>
                    <a:pt x="190" y="104"/>
                  </a:cubicBezTo>
                  <a:cubicBezTo>
                    <a:pt x="190" y="104"/>
                    <a:pt x="190" y="105"/>
                    <a:pt x="190" y="105"/>
                  </a:cubicBezTo>
                  <a:cubicBezTo>
                    <a:pt x="190" y="105"/>
                    <a:pt x="191" y="105"/>
                    <a:pt x="191" y="105"/>
                  </a:cubicBezTo>
                  <a:cubicBezTo>
                    <a:pt x="191" y="105"/>
                    <a:pt x="191" y="105"/>
                    <a:pt x="191" y="105"/>
                  </a:cubicBezTo>
                  <a:cubicBezTo>
                    <a:pt x="191" y="105"/>
                    <a:pt x="191" y="105"/>
                    <a:pt x="191" y="105"/>
                  </a:cubicBezTo>
                  <a:cubicBezTo>
                    <a:pt x="192" y="105"/>
                    <a:pt x="192" y="105"/>
                    <a:pt x="192" y="105"/>
                  </a:cubicBezTo>
                  <a:cubicBezTo>
                    <a:pt x="191" y="106"/>
                    <a:pt x="191" y="106"/>
                    <a:pt x="191" y="106"/>
                  </a:cubicBezTo>
                  <a:cubicBezTo>
                    <a:pt x="191" y="106"/>
                    <a:pt x="191" y="106"/>
                    <a:pt x="191" y="106"/>
                  </a:cubicBezTo>
                  <a:cubicBezTo>
                    <a:pt x="191" y="106"/>
                    <a:pt x="190" y="106"/>
                    <a:pt x="190" y="106"/>
                  </a:cubicBezTo>
                  <a:cubicBezTo>
                    <a:pt x="190" y="106"/>
                    <a:pt x="190" y="106"/>
                    <a:pt x="190" y="106"/>
                  </a:cubicBezTo>
                  <a:cubicBezTo>
                    <a:pt x="190" y="106"/>
                    <a:pt x="190" y="106"/>
                    <a:pt x="190" y="106"/>
                  </a:cubicBezTo>
                  <a:cubicBezTo>
                    <a:pt x="190" y="107"/>
                    <a:pt x="190" y="107"/>
                    <a:pt x="190" y="107"/>
                  </a:cubicBezTo>
                  <a:cubicBezTo>
                    <a:pt x="190" y="107"/>
                    <a:pt x="190" y="107"/>
                    <a:pt x="190" y="107"/>
                  </a:cubicBezTo>
                  <a:cubicBezTo>
                    <a:pt x="190" y="107"/>
                    <a:pt x="190" y="107"/>
                    <a:pt x="190" y="107"/>
                  </a:cubicBezTo>
                  <a:cubicBezTo>
                    <a:pt x="190" y="107"/>
                    <a:pt x="190" y="107"/>
                    <a:pt x="190" y="107"/>
                  </a:cubicBezTo>
                  <a:cubicBezTo>
                    <a:pt x="190" y="107"/>
                    <a:pt x="190" y="107"/>
                    <a:pt x="190" y="107"/>
                  </a:cubicBezTo>
                  <a:cubicBezTo>
                    <a:pt x="190" y="107"/>
                    <a:pt x="191" y="107"/>
                    <a:pt x="191" y="107"/>
                  </a:cubicBezTo>
                  <a:cubicBezTo>
                    <a:pt x="191" y="107"/>
                    <a:pt x="191" y="107"/>
                    <a:pt x="191" y="107"/>
                  </a:cubicBezTo>
                  <a:cubicBezTo>
                    <a:pt x="191" y="107"/>
                    <a:pt x="191" y="107"/>
                    <a:pt x="191" y="107"/>
                  </a:cubicBezTo>
                  <a:cubicBezTo>
                    <a:pt x="191" y="107"/>
                    <a:pt x="191" y="107"/>
                    <a:pt x="191" y="107"/>
                  </a:cubicBezTo>
                  <a:cubicBezTo>
                    <a:pt x="191" y="107"/>
                    <a:pt x="192" y="107"/>
                    <a:pt x="192" y="107"/>
                  </a:cubicBezTo>
                  <a:cubicBezTo>
                    <a:pt x="192" y="107"/>
                    <a:pt x="193" y="107"/>
                    <a:pt x="193" y="107"/>
                  </a:cubicBezTo>
                  <a:cubicBezTo>
                    <a:pt x="193" y="107"/>
                    <a:pt x="193" y="107"/>
                    <a:pt x="193" y="107"/>
                  </a:cubicBezTo>
                  <a:cubicBezTo>
                    <a:pt x="193" y="107"/>
                    <a:pt x="193" y="107"/>
                    <a:pt x="193" y="107"/>
                  </a:cubicBezTo>
                  <a:cubicBezTo>
                    <a:pt x="194" y="106"/>
                    <a:pt x="194" y="106"/>
                    <a:pt x="194" y="106"/>
                  </a:cubicBezTo>
                  <a:cubicBezTo>
                    <a:pt x="194" y="106"/>
                    <a:pt x="194" y="106"/>
                    <a:pt x="194" y="106"/>
                  </a:cubicBezTo>
                  <a:cubicBezTo>
                    <a:pt x="194" y="106"/>
                    <a:pt x="195" y="106"/>
                    <a:pt x="195" y="106"/>
                  </a:cubicBezTo>
                  <a:cubicBezTo>
                    <a:pt x="195" y="106"/>
                    <a:pt x="196" y="106"/>
                    <a:pt x="196" y="106"/>
                  </a:cubicBezTo>
                  <a:cubicBezTo>
                    <a:pt x="196" y="106"/>
                    <a:pt x="196" y="106"/>
                    <a:pt x="196" y="106"/>
                  </a:cubicBezTo>
                  <a:cubicBezTo>
                    <a:pt x="197" y="105"/>
                    <a:pt x="197" y="105"/>
                    <a:pt x="197" y="105"/>
                  </a:cubicBezTo>
                  <a:cubicBezTo>
                    <a:pt x="197" y="105"/>
                    <a:pt x="197" y="105"/>
                    <a:pt x="197" y="105"/>
                  </a:cubicBezTo>
                  <a:cubicBezTo>
                    <a:pt x="197" y="105"/>
                    <a:pt x="197" y="105"/>
                    <a:pt x="197" y="105"/>
                  </a:cubicBezTo>
                  <a:cubicBezTo>
                    <a:pt x="198" y="104"/>
                    <a:pt x="198" y="104"/>
                    <a:pt x="198" y="104"/>
                  </a:cubicBezTo>
                  <a:cubicBezTo>
                    <a:pt x="198" y="104"/>
                    <a:pt x="198" y="104"/>
                    <a:pt x="198" y="104"/>
                  </a:cubicBezTo>
                  <a:cubicBezTo>
                    <a:pt x="198" y="104"/>
                    <a:pt x="198" y="104"/>
                    <a:pt x="198" y="104"/>
                  </a:cubicBezTo>
                  <a:cubicBezTo>
                    <a:pt x="199" y="104"/>
                    <a:pt x="199" y="103"/>
                    <a:pt x="199" y="103"/>
                  </a:cubicBezTo>
                  <a:cubicBezTo>
                    <a:pt x="199" y="103"/>
                    <a:pt x="199" y="103"/>
                    <a:pt x="199" y="103"/>
                  </a:cubicBezTo>
                  <a:cubicBezTo>
                    <a:pt x="199" y="103"/>
                    <a:pt x="200" y="103"/>
                    <a:pt x="200" y="103"/>
                  </a:cubicBezTo>
                  <a:cubicBezTo>
                    <a:pt x="200" y="103"/>
                    <a:pt x="200" y="102"/>
                    <a:pt x="200" y="102"/>
                  </a:cubicBezTo>
                  <a:cubicBezTo>
                    <a:pt x="200" y="102"/>
                    <a:pt x="200" y="102"/>
                    <a:pt x="200" y="102"/>
                  </a:cubicBezTo>
                  <a:cubicBezTo>
                    <a:pt x="200" y="102"/>
                    <a:pt x="200" y="102"/>
                    <a:pt x="200" y="102"/>
                  </a:cubicBezTo>
                  <a:cubicBezTo>
                    <a:pt x="200" y="101"/>
                    <a:pt x="200" y="101"/>
                    <a:pt x="200" y="101"/>
                  </a:cubicBezTo>
                  <a:cubicBezTo>
                    <a:pt x="200" y="101"/>
                    <a:pt x="200" y="101"/>
                    <a:pt x="201" y="101"/>
                  </a:cubicBezTo>
                  <a:cubicBezTo>
                    <a:pt x="201" y="101"/>
                    <a:pt x="200" y="101"/>
                    <a:pt x="200" y="101"/>
                  </a:cubicBezTo>
                  <a:cubicBezTo>
                    <a:pt x="200" y="101"/>
                    <a:pt x="200" y="101"/>
                    <a:pt x="200" y="101"/>
                  </a:cubicBezTo>
                  <a:cubicBezTo>
                    <a:pt x="200" y="101"/>
                    <a:pt x="200" y="101"/>
                    <a:pt x="200" y="100"/>
                  </a:cubicBezTo>
                  <a:cubicBezTo>
                    <a:pt x="200" y="100"/>
                    <a:pt x="200" y="100"/>
                    <a:pt x="200" y="100"/>
                  </a:cubicBezTo>
                  <a:cubicBezTo>
                    <a:pt x="200" y="100"/>
                    <a:pt x="200" y="100"/>
                    <a:pt x="200" y="100"/>
                  </a:cubicBezTo>
                  <a:cubicBezTo>
                    <a:pt x="200" y="100"/>
                    <a:pt x="200" y="100"/>
                    <a:pt x="200" y="100"/>
                  </a:cubicBezTo>
                  <a:cubicBezTo>
                    <a:pt x="200" y="100"/>
                    <a:pt x="200" y="100"/>
                    <a:pt x="200" y="100"/>
                  </a:cubicBezTo>
                  <a:cubicBezTo>
                    <a:pt x="200" y="100"/>
                    <a:pt x="200" y="100"/>
                    <a:pt x="200" y="100"/>
                  </a:cubicBezTo>
                  <a:cubicBezTo>
                    <a:pt x="200" y="100"/>
                    <a:pt x="200" y="99"/>
                    <a:pt x="200" y="99"/>
                  </a:cubicBezTo>
                  <a:cubicBezTo>
                    <a:pt x="200" y="99"/>
                    <a:pt x="200" y="99"/>
                    <a:pt x="200" y="99"/>
                  </a:cubicBezTo>
                  <a:cubicBezTo>
                    <a:pt x="200" y="99"/>
                    <a:pt x="200" y="99"/>
                    <a:pt x="200" y="99"/>
                  </a:cubicBezTo>
                  <a:cubicBezTo>
                    <a:pt x="200" y="99"/>
                    <a:pt x="200" y="99"/>
                    <a:pt x="200" y="99"/>
                  </a:cubicBezTo>
                  <a:cubicBezTo>
                    <a:pt x="200" y="99"/>
                    <a:pt x="201" y="99"/>
                    <a:pt x="201" y="99"/>
                  </a:cubicBezTo>
                  <a:cubicBezTo>
                    <a:pt x="201" y="99"/>
                    <a:pt x="201" y="99"/>
                    <a:pt x="201" y="99"/>
                  </a:cubicBezTo>
                  <a:cubicBezTo>
                    <a:pt x="201" y="99"/>
                    <a:pt x="201" y="99"/>
                    <a:pt x="201" y="99"/>
                  </a:cubicBezTo>
                  <a:cubicBezTo>
                    <a:pt x="201" y="99"/>
                    <a:pt x="201" y="99"/>
                    <a:pt x="201" y="99"/>
                  </a:cubicBezTo>
                  <a:cubicBezTo>
                    <a:pt x="201" y="99"/>
                    <a:pt x="201" y="99"/>
                    <a:pt x="201" y="99"/>
                  </a:cubicBezTo>
                  <a:close/>
                  <a:moveTo>
                    <a:pt x="195" y="93"/>
                  </a:moveTo>
                  <a:cubicBezTo>
                    <a:pt x="195" y="93"/>
                    <a:pt x="195" y="93"/>
                    <a:pt x="195" y="93"/>
                  </a:cubicBezTo>
                  <a:cubicBezTo>
                    <a:pt x="195" y="92"/>
                    <a:pt x="195" y="92"/>
                    <a:pt x="195" y="92"/>
                  </a:cubicBezTo>
                  <a:cubicBezTo>
                    <a:pt x="195" y="92"/>
                    <a:pt x="195" y="92"/>
                    <a:pt x="195" y="92"/>
                  </a:cubicBezTo>
                  <a:cubicBezTo>
                    <a:pt x="195" y="92"/>
                    <a:pt x="195" y="92"/>
                    <a:pt x="195" y="92"/>
                  </a:cubicBezTo>
                  <a:cubicBezTo>
                    <a:pt x="195" y="92"/>
                    <a:pt x="195" y="93"/>
                    <a:pt x="195" y="93"/>
                  </a:cubicBezTo>
                  <a:cubicBezTo>
                    <a:pt x="195" y="93"/>
                    <a:pt x="195" y="93"/>
                    <a:pt x="195" y="93"/>
                  </a:cubicBezTo>
                  <a:cubicBezTo>
                    <a:pt x="195" y="93"/>
                    <a:pt x="195" y="93"/>
                    <a:pt x="195" y="93"/>
                  </a:cubicBezTo>
                  <a:cubicBezTo>
                    <a:pt x="195" y="93"/>
                    <a:pt x="195" y="93"/>
                    <a:pt x="195" y="93"/>
                  </a:cubicBezTo>
                  <a:cubicBezTo>
                    <a:pt x="195" y="93"/>
                    <a:pt x="195" y="93"/>
                    <a:pt x="195" y="93"/>
                  </a:cubicBezTo>
                  <a:cubicBezTo>
                    <a:pt x="195" y="93"/>
                    <a:pt x="195" y="93"/>
                    <a:pt x="194" y="93"/>
                  </a:cubicBezTo>
                  <a:cubicBezTo>
                    <a:pt x="194" y="93"/>
                    <a:pt x="194" y="93"/>
                    <a:pt x="194" y="93"/>
                  </a:cubicBezTo>
                  <a:cubicBezTo>
                    <a:pt x="194" y="93"/>
                    <a:pt x="194" y="93"/>
                    <a:pt x="194" y="93"/>
                  </a:cubicBezTo>
                  <a:cubicBezTo>
                    <a:pt x="194" y="93"/>
                    <a:pt x="194" y="93"/>
                    <a:pt x="194" y="93"/>
                  </a:cubicBezTo>
                  <a:cubicBezTo>
                    <a:pt x="194" y="93"/>
                    <a:pt x="194" y="93"/>
                    <a:pt x="194" y="94"/>
                  </a:cubicBezTo>
                  <a:cubicBezTo>
                    <a:pt x="194" y="94"/>
                    <a:pt x="194" y="94"/>
                    <a:pt x="194" y="94"/>
                  </a:cubicBezTo>
                  <a:cubicBezTo>
                    <a:pt x="194" y="94"/>
                    <a:pt x="194" y="94"/>
                    <a:pt x="194" y="94"/>
                  </a:cubicBezTo>
                  <a:cubicBezTo>
                    <a:pt x="194" y="94"/>
                    <a:pt x="194" y="94"/>
                    <a:pt x="194" y="94"/>
                  </a:cubicBezTo>
                  <a:cubicBezTo>
                    <a:pt x="194" y="94"/>
                    <a:pt x="194" y="94"/>
                    <a:pt x="194" y="94"/>
                  </a:cubicBezTo>
                  <a:cubicBezTo>
                    <a:pt x="194" y="93"/>
                    <a:pt x="194" y="93"/>
                    <a:pt x="194" y="93"/>
                  </a:cubicBezTo>
                  <a:cubicBezTo>
                    <a:pt x="194" y="93"/>
                    <a:pt x="193" y="93"/>
                    <a:pt x="193" y="93"/>
                  </a:cubicBezTo>
                  <a:cubicBezTo>
                    <a:pt x="193" y="93"/>
                    <a:pt x="193" y="93"/>
                    <a:pt x="193" y="94"/>
                  </a:cubicBezTo>
                  <a:cubicBezTo>
                    <a:pt x="193" y="94"/>
                    <a:pt x="193" y="94"/>
                    <a:pt x="193" y="94"/>
                  </a:cubicBezTo>
                  <a:cubicBezTo>
                    <a:pt x="193" y="94"/>
                    <a:pt x="193" y="94"/>
                    <a:pt x="193" y="94"/>
                  </a:cubicBezTo>
                  <a:cubicBezTo>
                    <a:pt x="193" y="94"/>
                    <a:pt x="193" y="94"/>
                    <a:pt x="193" y="94"/>
                  </a:cubicBezTo>
                  <a:cubicBezTo>
                    <a:pt x="193" y="94"/>
                    <a:pt x="193" y="94"/>
                    <a:pt x="193" y="94"/>
                  </a:cubicBezTo>
                  <a:cubicBezTo>
                    <a:pt x="193" y="94"/>
                    <a:pt x="193" y="94"/>
                    <a:pt x="193" y="94"/>
                  </a:cubicBezTo>
                  <a:cubicBezTo>
                    <a:pt x="193" y="94"/>
                    <a:pt x="193" y="94"/>
                    <a:pt x="193" y="94"/>
                  </a:cubicBezTo>
                  <a:cubicBezTo>
                    <a:pt x="193" y="94"/>
                    <a:pt x="193" y="94"/>
                    <a:pt x="193" y="94"/>
                  </a:cubicBezTo>
                  <a:cubicBezTo>
                    <a:pt x="193" y="94"/>
                    <a:pt x="193" y="94"/>
                    <a:pt x="193" y="94"/>
                  </a:cubicBezTo>
                  <a:cubicBezTo>
                    <a:pt x="193" y="94"/>
                    <a:pt x="194" y="94"/>
                    <a:pt x="194" y="94"/>
                  </a:cubicBezTo>
                  <a:cubicBezTo>
                    <a:pt x="194" y="94"/>
                    <a:pt x="194" y="95"/>
                    <a:pt x="194" y="95"/>
                  </a:cubicBezTo>
                  <a:cubicBezTo>
                    <a:pt x="194" y="95"/>
                    <a:pt x="194" y="95"/>
                    <a:pt x="194" y="95"/>
                  </a:cubicBezTo>
                  <a:cubicBezTo>
                    <a:pt x="194" y="95"/>
                    <a:pt x="194" y="95"/>
                    <a:pt x="194" y="95"/>
                  </a:cubicBezTo>
                  <a:cubicBezTo>
                    <a:pt x="194" y="95"/>
                    <a:pt x="194" y="95"/>
                    <a:pt x="194" y="95"/>
                  </a:cubicBezTo>
                  <a:cubicBezTo>
                    <a:pt x="194" y="95"/>
                    <a:pt x="194" y="95"/>
                    <a:pt x="194" y="95"/>
                  </a:cubicBezTo>
                  <a:cubicBezTo>
                    <a:pt x="194" y="95"/>
                    <a:pt x="194" y="95"/>
                    <a:pt x="194" y="95"/>
                  </a:cubicBezTo>
                  <a:cubicBezTo>
                    <a:pt x="194" y="95"/>
                    <a:pt x="195" y="95"/>
                    <a:pt x="195" y="94"/>
                  </a:cubicBezTo>
                  <a:cubicBezTo>
                    <a:pt x="195" y="94"/>
                    <a:pt x="195" y="94"/>
                    <a:pt x="195" y="94"/>
                  </a:cubicBezTo>
                  <a:cubicBezTo>
                    <a:pt x="195" y="94"/>
                    <a:pt x="195" y="94"/>
                    <a:pt x="195" y="94"/>
                  </a:cubicBezTo>
                  <a:cubicBezTo>
                    <a:pt x="195" y="94"/>
                    <a:pt x="195" y="94"/>
                    <a:pt x="195" y="94"/>
                  </a:cubicBezTo>
                  <a:cubicBezTo>
                    <a:pt x="195" y="93"/>
                    <a:pt x="195" y="93"/>
                    <a:pt x="195" y="93"/>
                  </a:cubicBezTo>
                  <a:cubicBezTo>
                    <a:pt x="195" y="93"/>
                    <a:pt x="195" y="93"/>
                    <a:pt x="195" y="93"/>
                  </a:cubicBezTo>
                  <a:cubicBezTo>
                    <a:pt x="195" y="93"/>
                    <a:pt x="195" y="93"/>
                    <a:pt x="195" y="93"/>
                  </a:cubicBezTo>
                  <a:cubicBezTo>
                    <a:pt x="195" y="93"/>
                    <a:pt x="195" y="93"/>
                    <a:pt x="195" y="93"/>
                  </a:cubicBezTo>
                  <a:cubicBezTo>
                    <a:pt x="195" y="93"/>
                    <a:pt x="195" y="93"/>
                    <a:pt x="195" y="93"/>
                  </a:cubicBezTo>
                  <a:close/>
                  <a:moveTo>
                    <a:pt x="164" y="96"/>
                  </a:moveTo>
                  <a:cubicBezTo>
                    <a:pt x="164" y="96"/>
                    <a:pt x="164" y="96"/>
                    <a:pt x="164" y="96"/>
                  </a:cubicBezTo>
                  <a:cubicBezTo>
                    <a:pt x="164" y="96"/>
                    <a:pt x="165" y="96"/>
                    <a:pt x="165" y="96"/>
                  </a:cubicBezTo>
                  <a:cubicBezTo>
                    <a:pt x="165" y="96"/>
                    <a:pt x="165" y="96"/>
                    <a:pt x="165" y="96"/>
                  </a:cubicBezTo>
                  <a:cubicBezTo>
                    <a:pt x="165" y="95"/>
                    <a:pt x="165" y="95"/>
                    <a:pt x="165" y="95"/>
                  </a:cubicBezTo>
                  <a:cubicBezTo>
                    <a:pt x="165" y="95"/>
                    <a:pt x="165" y="95"/>
                    <a:pt x="165" y="95"/>
                  </a:cubicBezTo>
                  <a:cubicBezTo>
                    <a:pt x="165" y="95"/>
                    <a:pt x="164" y="95"/>
                    <a:pt x="164" y="95"/>
                  </a:cubicBezTo>
                  <a:cubicBezTo>
                    <a:pt x="164" y="95"/>
                    <a:pt x="164" y="96"/>
                    <a:pt x="164" y="96"/>
                  </a:cubicBezTo>
                  <a:cubicBezTo>
                    <a:pt x="164" y="96"/>
                    <a:pt x="164" y="96"/>
                    <a:pt x="164" y="96"/>
                  </a:cubicBezTo>
                  <a:cubicBezTo>
                    <a:pt x="164" y="96"/>
                    <a:pt x="164" y="96"/>
                    <a:pt x="164" y="96"/>
                  </a:cubicBezTo>
                  <a:cubicBezTo>
                    <a:pt x="164" y="96"/>
                    <a:pt x="164" y="96"/>
                    <a:pt x="164" y="96"/>
                  </a:cubicBezTo>
                  <a:cubicBezTo>
                    <a:pt x="164" y="96"/>
                    <a:pt x="164" y="95"/>
                    <a:pt x="164" y="95"/>
                  </a:cubicBezTo>
                  <a:cubicBezTo>
                    <a:pt x="164" y="95"/>
                    <a:pt x="164" y="95"/>
                    <a:pt x="164" y="95"/>
                  </a:cubicBezTo>
                  <a:cubicBezTo>
                    <a:pt x="164" y="95"/>
                    <a:pt x="164" y="95"/>
                    <a:pt x="164" y="95"/>
                  </a:cubicBezTo>
                  <a:cubicBezTo>
                    <a:pt x="164" y="95"/>
                    <a:pt x="164" y="96"/>
                    <a:pt x="164" y="96"/>
                  </a:cubicBezTo>
                  <a:cubicBezTo>
                    <a:pt x="164" y="96"/>
                    <a:pt x="164" y="96"/>
                    <a:pt x="164" y="96"/>
                  </a:cubicBezTo>
                  <a:cubicBezTo>
                    <a:pt x="164" y="96"/>
                    <a:pt x="164" y="96"/>
                    <a:pt x="164" y="96"/>
                  </a:cubicBezTo>
                  <a:cubicBezTo>
                    <a:pt x="164" y="96"/>
                    <a:pt x="164" y="96"/>
                    <a:pt x="164" y="96"/>
                  </a:cubicBezTo>
                  <a:cubicBezTo>
                    <a:pt x="164" y="96"/>
                    <a:pt x="164" y="96"/>
                    <a:pt x="164" y="96"/>
                  </a:cubicBezTo>
                  <a:cubicBezTo>
                    <a:pt x="164" y="96"/>
                    <a:pt x="164" y="96"/>
                    <a:pt x="164" y="96"/>
                  </a:cubicBezTo>
                  <a:cubicBezTo>
                    <a:pt x="164" y="96"/>
                    <a:pt x="164" y="96"/>
                    <a:pt x="164" y="97"/>
                  </a:cubicBezTo>
                  <a:cubicBezTo>
                    <a:pt x="164" y="97"/>
                    <a:pt x="164" y="97"/>
                    <a:pt x="164" y="97"/>
                  </a:cubicBezTo>
                  <a:cubicBezTo>
                    <a:pt x="164" y="97"/>
                    <a:pt x="164" y="97"/>
                    <a:pt x="164" y="97"/>
                  </a:cubicBezTo>
                  <a:cubicBezTo>
                    <a:pt x="164" y="97"/>
                    <a:pt x="164" y="96"/>
                    <a:pt x="164" y="96"/>
                  </a:cubicBezTo>
                  <a:cubicBezTo>
                    <a:pt x="164" y="96"/>
                    <a:pt x="164" y="96"/>
                    <a:pt x="164" y="96"/>
                  </a:cubicBezTo>
                  <a:cubicBezTo>
                    <a:pt x="164" y="96"/>
                    <a:pt x="164" y="96"/>
                    <a:pt x="164" y="96"/>
                  </a:cubicBezTo>
                  <a:cubicBezTo>
                    <a:pt x="164" y="96"/>
                    <a:pt x="164" y="96"/>
                    <a:pt x="164" y="96"/>
                  </a:cubicBezTo>
                  <a:close/>
                  <a:moveTo>
                    <a:pt x="188" y="94"/>
                  </a:moveTo>
                  <a:cubicBezTo>
                    <a:pt x="188" y="94"/>
                    <a:pt x="188" y="94"/>
                    <a:pt x="188" y="94"/>
                  </a:cubicBezTo>
                  <a:cubicBezTo>
                    <a:pt x="188" y="94"/>
                    <a:pt x="188" y="93"/>
                    <a:pt x="188" y="93"/>
                  </a:cubicBezTo>
                  <a:cubicBezTo>
                    <a:pt x="189" y="93"/>
                    <a:pt x="189" y="93"/>
                    <a:pt x="189" y="93"/>
                  </a:cubicBezTo>
                  <a:cubicBezTo>
                    <a:pt x="189" y="93"/>
                    <a:pt x="188" y="93"/>
                    <a:pt x="188" y="93"/>
                  </a:cubicBezTo>
                  <a:cubicBezTo>
                    <a:pt x="188" y="93"/>
                    <a:pt x="188" y="93"/>
                    <a:pt x="188" y="93"/>
                  </a:cubicBezTo>
                  <a:cubicBezTo>
                    <a:pt x="188" y="93"/>
                    <a:pt x="188" y="93"/>
                    <a:pt x="188" y="93"/>
                  </a:cubicBezTo>
                  <a:cubicBezTo>
                    <a:pt x="188" y="93"/>
                    <a:pt x="188" y="93"/>
                    <a:pt x="188" y="93"/>
                  </a:cubicBezTo>
                  <a:cubicBezTo>
                    <a:pt x="188" y="93"/>
                    <a:pt x="188" y="93"/>
                    <a:pt x="188" y="93"/>
                  </a:cubicBezTo>
                  <a:cubicBezTo>
                    <a:pt x="188" y="93"/>
                    <a:pt x="187" y="93"/>
                    <a:pt x="187" y="93"/>
                  </a:cubicBezTo>
                  <a:cubicBezTo>
                    <a:pt x="187" y="93"/>
                    <a:pt x="187" y="93"/>
                    <a:pt x="187" y="93"/>
                  </a:cubicBezTo>
                  <a:cubicBezTo>
                    <a:pt x="187" y="93"/>
                    <a:pt x="187" y="93"/>
                    <a:pt x="187" y="93"/>
                  </a:cubicBezTo>
                  <a:cubicBezTo>
                    <a:pt x="187" y="94"/>
                    <a:pt x="187" y="94"/>
                    <a:pt x="187" y="94"/>
                  </a:cubicBezTo>
                  <a:cubicBezTo>
                    <a:pt x="187" y="94"/>
                    <a:pt x="187" y="94"/>
                    <a:pt x="187" y="94"/>
                  </a:cubicBezTo>
                  <a:cubicBezTo>
                    <a:pt x="187" y="94"/>
                    <a:pt x="187" y="94"/>
                    <a:pt x="187" y="94"/>
                  </a:cubicBezTo>
                  <a:cubicBezTo>
                    <a:pt x="187" y="94"/>
                    <a:pt x="187" y="94"/>
                    <a:pt x="187" y="94"/>
                  </a:cubicBezTo>
                  <a:cubicBezTo>
                    <a:pt x="187" y="94"/>
                    <a:pt x="187" y="94"/>
                    <a:pt x="188" y="94"/>
                  </a:cubicBezTo>
                  <a:cubicBezTo>
                    <a:pt x="188" y="94"/>
                    <a:pt x="188" y="94"/>
                    <a:pt x="188" y="94"/>
                  </a:cubicBezTo>
                  <a:close/>
                  <a:moveTo>
                    <a:pt x="187" y="94"/>
                  </a:moveTo>
                  <a:cubicBezTo>
                    <a:pt x="187" y="94"/>
                    <a:pt x="187" y="94"/>
                    <a:pt x="187" y="94"/>
                  </a:cubicBezTo>
                  <a:cubicBezTo>
                    <a:pt x="187" y="94"/>
                    <a:pt x="187" y="94"/>
                    <a:pt x="187" y="94"/>
                  </a:cubicBezTo>
                  <a:cubicBezTo>
                    <a:pt x="187" y="94"/>
                    <a:pt x="187" y="94"/>
                    <a:pt x="187" y="94"/>
                  </a:cubicBezTo>
                  <a:cubicBezTo>
                    <a:pt x="187" y="94"/>
                    <a:pt x="187" y="94"/>
                    <a:pt x="186" y="94"/>
                  </a:cubicBezTo>
                  <a:cubicBezTo>
                    <a:pt x="186" y="94"/>
                    <a:pt x="186" y="94"/>
                    <a:pt x="186" y="94"/>
                  </a:cubicBezTo>
                  <a:cubicBezTo>
                    <a:pt x="186" y="94"/>
                    <a:pt x="186" y="94"/>
                    <a:pt x="186" y="94"/>
                  </a:cubicBezTo>
                  <a:cubicBezTo>
                    <a:pt x="186" y="94"/>
                    <a:pt x="186" y="94"/>
                    <a:pt x="186" y="95"/>
                  </a:cubicBezTo>
                  <a:cubicBezTo>
                    <a:pt x="186" y="95"/>
                    <a:pt x="186" y="95"/>
                    <a:pt x="186" y="95"/>
                  </a:cubicBezTo>
                  <a:cubicBezTo>
                    <a:pt x="186" y="95"/>
                    <a:pt x="186" y="95"/>
                    <a:pt x="186" y="95"/>
                  </a:cubicBezTo>
                  <a:cubicBezTo>
                    <a:pt x="186" y="95"/>
                    <a:pt x="186" y="95"/>
                    <a:pt x="186" y="95"/>
                  </a:cubicBezTo>
                  <a:cubicBezTo>
                    <a:pt x="186" y="95"/>
                    <a:pt x="186" y="95"/>
                    <a:pt x="186" y="95"/>
                  </a:cubicBezTo>
                  <a:cubicBezTo>
                    <a:pt x="186" y="95"/>
                    <a:pt x="186" y="95"/>
                    <a:pt x="186" y="95"/>
                  </a:cubicBezTo>
                  <a:cubicBezTo>
                    <a:pt x="186" y="95"/>
                    <a:pt x="186" y="95"/>
                    <a:pt x="186" y="95"/>
                  </a:cubicBezTo>
                  <a:cubicBezTo>
                    <a:pt x="186" y="95"/>
                    <a:pt x="186" y="95"/>
                    <a:pt x="186" y="95"/>
                  </a:cubicBezTo>
                  <a:cubicBezTo>
                    <a:pt x="186" y="95"/>
                    <a:pt x="186" y="95"/>
                    <a:pt x="186" y="95"/>
                  </a:cubicBezTo>
                  <a:cubicBezTo>
                    <a:pt x="186" y="95"/>
                    <a:pt x="186" y="95"/>
                    <a:pt x="187" y="95"/>
                  </a:cubicBezTo>
                  <a:cubicBezTo>
                    <a:pt x="187" y="95"/>
                    <a:pt x="187" y="95"/>
                    <a:pt x="187" y="95"/>
                  </a:cubicBezTo>
                  <a:cubicBezTo>
                    <a:pt x="187" y="94"/>
                    <a:pt x="187" y="94"/>
                    <a:pt x="187" y="94"/>
                  </a:cubicBezTo>
                  <a:cubicBezTo>
                    <a:pt x="187" y="94"/>
                    <a:pt x="187" y="94"/>
                    <a:pt x="187" y="94"/>
                  </a:cubicBezTo>
                  <a:cubicBezTo>
                    <a:pt x="187" y="94"/>
                    <a:pt x="187" y="94"/>
                    <a:pt x="187" y="94"/>
                  </a:cubicBezTo>
                  <a:cubicBezTo>
                    <a:pt x="187" y="94"/>
                    <a:pt x="187" y="94"/>
                    <a:pt x="187" y="94"/>
                  </a:cubicBezTo>
                  <a:cubicBezTo>
                    <a:pt x="187" y="94"/>
                    <a:pt x="187" y="94"/>
                    <a:pt x="187" y="94"/>
                  </a:cubicBezTo>
                  <a:close/>
                  <a:moveTo>
                    <a:pt x="190" y="94"/>
                  </a:moveTo>
                  <a:cubicBezTo>
                    <a:pt x="191" y="94"/>
                    <a:pt x="191" y="94"/>
                    <a:pt x="191" y="94"/>
                  </a:cubicBezTo>
                  <a:cubicBezTo>
                    <a:pt x="191" y="94"/>
                    <a:pt x="191" y="94"/>
                    <a:pt x="191" y="94"/>
                  </a:cubicBezTo>
                  <a:cubicBezTo>
                    <a:pt x="191" y="94"/>
                    <a:pt x="191" y="94"/>
                    <a:pt x="191" y="94"/>
                  </a:cubicBezTo>
                  <a:cubicBezTo>
                    <a:pt x="191" y="94"/>
                    <a:pt x="191" y="94"/>
                    <a:pt x="191" y="94"/>
                  </a:cubicBezTo>
                  <a:cubicBezTo>
                    <a:pt x="191" y="94"/>
                    <a:pt x="191" y="94"/>
                    <a:pt x="191" y="94"/>
                  </a:cubicBezTo>
                  <a:cubicBezTo>
                    <a:pt x="191" y="94"/>
                    <a:pt x="191" y="94"/>
                    <a:pt x="191" y="94"/>
                  </a:cubicBezTo>
                  <a:cubicBezTo>
                    <a:pt x="191" y="94"/>
                    <a:pt x="191" y="94"/>
                    <a:pt x="191" y="94"/>
                  </a:cubicBezTo>
                  <a:cubicBezTo>
                    <a:pt x="191" y="93"/>
                    <a:pt x="191" y="93"/>
                    <a:pt x="192" y="93"/>
                  </a:cubicBezTo>
                  <a:cubicBezTo>
                    <a:pt x="192" y="93"/>
                    <a:pt x="192" y="93"/>
                    <a:pt x="192" y="93"/>
                  </a:cubicBezTo>
                  <a:cubicBezTo>
                    <a:pt x="192" y="93"/>
                    <a:pt x="192" y="93"/>
                    <a:pt x="192" y="93"/>
                  </a:cubicBezTo>
                  <a:cubicBezTo>
                    <a:pt x="192" y="93"/>
                    <a:pt x="192" y="93"/>
                    <a:pt x="192" y="93"/>
                  </a:cubicBezTo>
                  <a:cubicBezTo>
                    <a:pt x="192" y="93"/>
                    <a:pt x="192" y="93"/>
                    <a:pt x="193" y="93"/>
                  </a:cubicBezTo>
                  <a:cubicBezTo>
                    <a:pt x="193" y="93"/>
                    <a:pt x="193" y="93"/>
                    <a:pt x="193" y="93"/>
                  </a:cubicBezTo>
                  <a:cubicBezTo>
                    <a:pt x="193" y="93"/>
                    <a:pt x="193" y="93"/>
                    <a:pt x="193" y="93"/>
                  </a:cubicBezTo>
                  <a:cubicBezTo>
                    <a:pt x="193" y="93"/>
                    <a:pt x="193" y="93"/>
                    <a:pt x="193" y="93"/>
                  </a:cubicBezTo>
                  <a:cubicBezTo>
                    <a:pt x="192" y="93"/>
                    <a:pt x="192" y="93"/>
                    <a:pt x="192" y="93"/>
                  </a:cubicBezTo>
                  <a:cubicBezTo>
                    <a:pt x="192" y="93"/>
                    <a:pt x="192" y="93"/>
                    <a:pt x="192" y="93"/>
                  </a:cubicBezTo>
                  <a:cubicBezTo>
                    <a:pt x="192" y="93"/>
                    <a:pt x="192" y="93"/>
                    <a:pt x="192" y="93"/>
                  </a:cubicBezTo>
                  <a:cubicBezTo>
                    <a:pt x="192" y="93"/>
                    <a:pt x="192" y="93"/>
                    <a:pt x="192" y="92"/>
                  </a:cubicBezTo>
                  <a:cubicBezTo>
                    <a:pt x="192" y="92"/>
                    <a:pt x="192" y="92"/>
                    <a:pt x="192" y="92"/>
                  </a:cubicBezTo>
                  <a:cubicBezTo>
                    <a:pt x="192" y="92"/>
                    <a:pt x="191" y="93"/>
                    <a:pt x="191" y="93"/>
                  </a:cubicBezTo>
                  <a:cubicBezTo>
                    <a:pt x="191" y="93"/>
                    <a:pt x="191" y="93"/>
                    <a:pt x="191" y="93"/>
                  </a:cubicBezTo>
                  <a:cubicBezTo>
                    <a:pt x="191" y="93"/>
                    <a:pt x="191" y="93"/>
                    <a:pt x="191" y="93"/>
                  </a:cubicBezTo>
                  <a:cubicBezTo>
                    <a:pt x="191" y="93"/>
                    <a:pt x="191" y="93"/>
                    <a:pt x="191" y="93"/>
                  </a:cubicBezTo>
                  <a:cubicBezTo>
                    <a:pt x="191" y="93"/>
                    <a:pt x="191" y="93"/>
                    <a:pt x="191" y="93"/>
                  </a:cubicBezTo>
                  <a:cubicBezTo>
                    <a:pt x="191" y="93"/>
                    <a:pt x="191" y="93"/>
                    <a:pt x="191" y="93"/>
                  </a:cubicBezTo>
                  <a:cubicBezTo>
                    <a:pt x="190" y="93"/>
                    <a:pt x="191" y="93"/>
                    <a:pt x="191" y="93"/>
                  </a:cubicBezTo>
                  <a:cubicBezTo>
                    <a:pt x="191" y="93"/>
                    <a:pt x="191" y="93"/>
                    <a:pt x="191" y="93"/>
                  </a:cubicBezTo>
                  <a:cubicBezTo>
                    <a:pt x="191" y="93"/>
                    <a:pt x="191" y="93"/>
                    <a:pt x="191" y="93"/>
                  </a:cubicBezTo>
                  <a:cubicBezTo>
                    <a:pt x="190" y="93"/>
                    <a:pt x="191" y="93"/>
                    <a:pt x="190" y="93"/>
                  </a:cubicBezTo>
                  <a:cubicBezTo>
                    <a:pt x="190" y="93"/>
                    <a:pt x="190" y="93"/>
                    <a:pt x="190" y="93"/>
                  </a:cubicBezTo>
                  <a:cubicBezTo>
                    <a:pt x="190" y="93"/>
                    <a:pt x="190" y="93"/>
                    <a:pt x="190" y="93"/>
                  </a:cubicBezTo>
                  <a:cubicBezTo>
                    <a:pt x="190" y="93"/>
                    <a:pt x="190" y="93"/>
                    <a:pt x="190" y="94"/>
                  </a:cubicBezTo>
                  <a:cubicBezTo>
                    <a:pt x="190" y="94"/>
                    <a:pt x="190" y="94"/>
                    <a:pt x="190" y="94"/>
                  </a:cubicBezTo>
                  <a:cubicBezTo>
                    <a:pt x="190" y="94"/>
                    <a:pt x="190" y="94"/>
                    <a:pt x="190" y="94"/>
                  </a:cubicBezTo>
                  <a:cubicBezTo>
                    <a:pt x="190" y="94"/>
                    <a:pt x="190" y="93"/>
                    <a:pt x="190" y="93"/>
                  </a:cubicBezTo>
                  <a:cubicBezTo>
                    <a:pt x="190" y="93"/>
                    <a:pt x="190" y="93"/>
                    <a:pt x="190" y="93"/>
                  </a:cubicBezTo>
                  <a:cubicBezTo>
                    <a:pt x="190" y="93"/>
                    <a:pt x="190" y="93"/>
                    <a:pt x="190" y="93"/>
                  </a:cubicBezTo>
                  <a:cubicBezTo>
                    <a:pt x="190" y="93"/>
                    <a:pt x="190" y="93"/>
                    <a:pt x="190" y="93"/>
                  </a:cubicBezTo>
                  <a:cubicBezTo>
                    <a:pt x="190" y="93"/>
                    <a:pt x="190" y="93"/>
                    <a:pt x="190" y="93"/>
                  </a:cubicBezTo>
                  <a:cubicBezTo>
                    <a:pt x="190" y="93"/>
                    <a:pt x="190" y="93"/>
                    <a:pt x="190" y="93"/>
                  </a:cubicBezTo>
                  <a:cubicBezTo>
                    <a:pt x="190" y="93"/>
                    <a:pt x="189" y="93"/>
                    <a:pt x="189" y="93"/>
                  </a:cubicBezTo>
                  <a:cubicBezTo>
                    <a:pt x="189" y="93"/>
                    <a:pt x="189" y="93"/>
                    <a:pt x="189" y="93"/>
                  </a:cubicBezTo>
                  <a:cubicBezTo>
                    <a:pt x="189" y="93"/>
                    <a:pt x="189" y="93"/>
                    <a:pt x="189" y="93"/>
                  </a:cubicBezTo>
                  <a:cubicBezTo>
                    <a:pt x="189" y="93"/>
                    <a:pt x="189" y="93"/>
                    <a:pt x="189" y="93"/>
                  </a:cubicBezTo>
                  <a:cubicBezTo>
                    <a:pt x="189" y="93"/>
                    <a:pt x="189" y="93"/>
                    <a:pt x="189" y="93"/>
                  </a:cubicBezTo>
                  <a:cubicBezTo>
                    <a:pt x="189" y="93"/>
                    <a:pt x="189" y="93"/>
                    <a:pt x="189" y="93"/>
                  </a:cubicBezTo>
                  <a:cubicBezTo>
                    <a:pt x="189" y="93"/>
                    <a:pt x="189" y="93"/>
                    <a:pt x="189" y="93"/>
                  </a:cubicBezTo>
                  <a:cubicBezTo>
                    <a:pt x="189" y="93"/>
                    <a:pt x="189" y="93"/>
                    <a:pt x="190" y="93"/>
                  </a:cubicBezTo>
                  <a:cubicBezTo>
                    <a:pt x="190" y="93"/>
                    <a:pt x="190" y="93"/>
                    <a:pt x="190" y="94"/>
                  </a:cubicBezTo>
                  <a:cubicBezTo>
                    <a:pt x="190" y="94"/>
                    <a:pt x="189" y="94"/>
                    <a:pt x="189" y="94"/>
                  </a:cubicBezTo>
                  <a:cubicBezTo>
                    <a:pt x="189" y="94"/>
                    <a:pt x="189" y="94"/>
                    <a:pt x="189" y="94"/>
                  </a:cubicBezTo>
                  <a:cubicBezTo>
                    <a:pt x="189" y="94"/>
                    <a:pt x="189" y="94"/>
                    <a:pt x="189" y="94"/>
                  </a:cubicBezTo>
                  <a:cubicBezTo>
                    <a:pt x="189" y="94"/>
                    <a:pt x="189" y="94"/>
                    <a:pt x="189" y="94"/>
                  </a:cubicBezTo>
                  <a:cubicBezTo>
                    <a:pt x="189" y="94"/>
                    <a:pt x="189" y="94"/>
                    <a:pt x="188" y="94"/>
                  </a:cubicBezTo>
                  <a:cubicBezTo>
                    <a:pt x="188" y="94"/>
                    <a:pt x="188" y="95"/>
                    <a:pt x="188" y="95"/>
                  </a:cubicBezTo>
                  <a:cubicBezTo>
                    <a:pt x="188" y="95"/>
                    <a:pt x="188" y="95"/>
                    <a:pt x="188" y="95"/>
                  </a:cubicBezTo>
                  <a:cubicBezTo>
                    <a:pt x="188" y="95"/>
                    <a:pt x="188" y="95"/>
                    <a:pt x="188" y="95"/>
                  </a:cubicBezTo>
                  <a:cubicBezTo>
                    <a:pt x="188" y="95"/>
                    <a:pt x="188" y="95"/>
                    <a:pt x="188" y="95"/>
                  </a:cubicBezTo>
                  <a:cubicBezTo>
                    <a:pt x="188" y="95"/>
                    <a:pt x="188" y="95"/>
                    <a:pt x="188" y="95"/>
                  </a:cubicBezTo>
                  <a:cubicBezTo>
                    <a:pt x="188" y="95"/>
                    <a:pt x="188" y="95"/>
                    <a:pt x="188" y="95"/>
                  </a:cubicBezTo>
                  <a:cubicBezTo>
                    <a:pt x="189" y="95"/>
                    <a:pt x="189" y="95"/>
                    <a:pt x="189" y="95"/>
                  </a:cubicBezTo>
                  <a:cubicBezTo>
                    <a:pt x="189" y="95"/>
                    <a:pt x="189" y="95"/>
                    <a:pt x="189" y="95"/>
                  </a:cubicBezTo>
                  <a:cubicBezTo>
                    <a:pt x="189" y="95"/>
                    <a:pt x="189" y="95"/>
                    <a:pt x="189" y="95"/>
                  </a:cubicBezTo>
                  <a:cubicBezTo>
                    <a:pt x="189" y="95"/>
                    <a:pt x="189" y="95"/>
                    <a:pt x="189" y="95"/>
                  </a:cubicBezTo>
                  <a:cubicBezTo>
                    <a:pt x="189" y="95"/>
                    <a:pt x="189" y="95"/>
                    <a:pt x="189" y="95"/>
                  </a:cubicBezTo>
                  <a:cubicBezTo>
                    <a:pt x="189" y="95"/>
                    <a:pt x="189" y="95"/>
                    <a:pt x="189" y="95"/>
                  </a:cubicBezTo>
                  <a:cubicBezTo>
                    <a:pt x="189" y="95"/>
                    <a:pt x="189" y="95"/>
                    <a:pt x="189" y="95"/>
                  </a:cubicBezTo>
                  <a:cubicBezTo>
                    <a:pt x="189" y="95"/>
                    <a:pt x="189" y="95"/>
                    <a:pt x="189" y="95"/>
                  </a:cubicBezTo>
                  <a:cubicBezTo>
                    <a:pt x="189" y="95"/>
                    <a:pt x="189" y="95"/>
                    <a:pt x="189" y="95"/>
                  </a:cubicBezTo>
                  <a:cubicBezTo>
                    <a:pt x="189" y="95"/>
                    <a:pt x="190" y="95"/>
                    <a:pt x="190" y="95"/>
                  </a:cubicBezTo>
                  <a:cubicBezTo>
                    <a:pt x="190" y="95"/>
                    <a:pt x="190" y="95"/>
                    <a:pt x="190" y="95"/>
                  </a:cubicBezTo>
                  <a:cubicBezTo>
                    <a:pt x="190" y="95"/>
                    <a:pt x="190" y="95"/>
                    <a:pt x="190" y="95"/>
                  </a:cubicBezTo>
                  <a:cubicBezTo>
                    <a:pt x="190" y="95"/>
                    <a:pt x="190" y="95"/>
                    <a:pt x="190" y="95"/>
                  </a:cubicBezTo>
                  <a:cubicBezTo>
                    <a:pt x="190" y="95"/>
                    <a:pt x="190" y="95"/>
                    <a:pt x="190" y="95"/>
                  </a:cubicBezTo>
                  <a:cubicBezTo>
                    <a:pt x="190" y="95"/>
                    <a:pt x="190" y="95"/>
                    <a:pt x="190" y="95"/>
                  </a:cubicBezTo>
                  <a:cubicBezTo>
                    <a:pt x="190" y="95"/>
                    <a:pt x="190" y="95"/>
                    <a:pt x="190" y="95"/>
                  </a:cubicBezTo>
                  <a:cubicBezTo>
                    <a:pt x="190" y="95"/>
                    <a:pt x="190" y="95"/>
                    <a:pt x="190" y="95"/>
                  </a:cubicBezTo>
                  <a:cubicBezTo>
                    <a:pt x="190" y="95"/>
                    <a:pt x="190" y="95"/>
                    <a:pt x="190" y="95"/>
                  </a:cubicBezTo>
                  <a:cubicBezTo>
                    <a:pt x="190" y="95"/>
                    <a:pt x="190" y="95"/>
                    <a:pt x="190" y="95"/>
                  </a:cubicBezTo>
                  <a:cubicBezTo>
                    <a:pt x="190" y="95"/>
                    <a:pt x="190" y="95"/>
                    <a:pt x="190" y="94"/>
                  </a:cubicBezTo>
                  <a:cubicBezTo>
                    <a:pt x="190" y="94"/>
                    <a:pt x="190" y="94"/>
                    <a:pt x="190" y="94"/>
                  </a:cubicBezTo>
                  <a:close/>
                  <a:moveTo>
                    <a:pt x="189" y="106"/>
                  </a:moveTo>
                  <a:cubicBezTo>
                    <a:pt x="189" y="106"/>
                    <a:pt x="190" y="106"/>
                    <a:pt x="190" y="106"/>
                  </a:cubicBezTo>
                  <a:cubicBezTo>
                    <a:pt x="190" y="106"/>
                    <a:pt x="190" y="106"/>
                    <a:pt x="190" y="106"/>
                  </a:cubicBezTo>
                  <a:cubicBezTo>
                    <a:pt x="190" y="106"/>
                    <a:pt x="190" y="106"/>
                    <a:pt x="190" y="106"/>
                  </a:cubicBezTo>
                  <a:cubicBezTo>
                    <a:pt x="190" y="106"/>
                    <a:pt x="190" y="106"/>
                    <a:pt x="190" y="106"/>
                  </a:cubicBezTo>
                  <a:cubicBezTo>
                    <a:pt x="190" y="106"/>
                    <a:pt x="190" y="106"/>
                    <a:pt x="189" y="106"/>
                  </a:cubicBezTo>
                  <a:cubicBezTo>
                    <a:pt x="189" y="106"/>
                    <a:pt x="189" y="106"/>
                    <a:pt x="189" y="106"/>
                  </a:cubicBezTo>
                  <a:cubicBezTo>
                    <a:pt x="189" y="106"/>
                    <a:pt x="189" y="106"/>
                    <a:pt x="189" y="106"/>
                  </a:cubicBezTo>
                  <a:cubicBezTo>
                    <a:pt x="189" y="106"/>
                    <a:pt x="189" y="106"/>
                    <a:pt x="189" y="106"/>
                  </a:cubicBezTo>
                  <a:cubicBezTo>
                    <a:pt x="189" y="106"/>
                    <a:pt x="189" y="106"/>
                    <a:pt x="189" y="107"/>
                  </a:cubicBezTo>
                  <a:cubicBezTo>
                    <a:pt x="189" y="107"/>
                    <a:pt x="189" y="107"/>
                    <a:pt x="189" y="107"/>
                  </a:cubicBezTo>
                  <a:cubicBezTo>
                    <a:pt x="188" y="107"/>
                    <a:pt x="189" y="107"/>
                    <a:pt x="189" y="107"/>
                  </a:cubicBezTo>
                  <a:cubicBezTo>
                    <a:pt x="189" y="107"/>
                    <a:pt x="189" y="107"/>
                    <a:pt x="189" y="107"/>
                  </a:cubicBezTo>
                  <a:cubicBezTo>
                    <a:pt x="189" y="107"/>
                    <a:pt x="189" y="107"/>
                    <a:pt x="189" y="107"/>
                  </a:cubicBezTo>
                  <a:cubicBezTo>
                    <a:pt x="189" y="107"/>
                    <a:pt x="189" y="107"/>
                    <a:pt x="189" y="107"/>
                  </a:cubicBezTo>
                  <a:cubicBezTo>
                    <a:pt x="189" y="107"/>
                    <a:pt x="189" y="107"/>
                    <a:pt x="189" y="107"/>
                  </a:cubicBezTo>
                  <a:cubicBezTo>
                    <a:pt x="189" y="107"/>
                    <a:pt x="189" y="107"/>
                    <a:pt x="189" y="107"/>
                  </a:cubicBezTo>
                  <a:cubicBezTo>
                    <a:pt x="189" y="107"/>
                    <a:pt x="189" y="107"/>
                    <a:pt x="189" y="107"/>
                  </a:cubicBezTo>
                  <a:cubicBezTo>
                    <a:pt x="189" y="107"/>
                    <a:pt x="189" y="107"/>
                    <a:pt x="189" y="107"/>
                  </a:cubicBezTo>
                  <a:cubicBezTo>
                    <a:pt x="189" y="107"/>
                    <a:pt x="189" y="107"/>
                    <a:pt x="189" y="107"/>
                  </a:cubicBezTo>
                  <a:cubicBezTo>
                    <a:pt x="189" y="107"/>
                    <a:pt x="189" y="107"/>
                    <a:pt x="189" y="106"/>
                  </a:cubicBezTo>
                  <a:cubicBezTo>
                    <a:pt x="189" y="106"/>
                    <a:pt x="189" y="106"/>
                    <a:pt x="189" y="106"/>
                  </a:cubicBezTo>
                  <a:close/>
                  <a:moveTo>
                    <a:pt x="172" y="105"/>
                  </a:moveTo>
                  <a:cubicBezTo>
                    <a:pt x="172" y="105"/>
                    <a:pt x="171" y="104"/>
                    <a:pt x="171" y="104"/>
                  </a:cubicBezTo>
                  <a:cubicBezTo>
                    <a:pt x="171" y="104"/>
                    <a:pt x="171" y="104"/>
                    <a:pt x="171" y="104"/>
                  </a:cubicBezTo>
                  <a:cubicBezTo>
                    <a:pt x="171" y="104"/>
                    <a:pt x="171" y="104"/>
                    <a:pt x="171" y="104"/>
                  </a:cubicBezTo>
                  <a:cubicBezTo>
                    <a:pt x="171" y="104"/>
                    <a:pt x="171" y="104"/>
                    <a:pt x="171" y="104"/>
                  </a:cubicBezTo>
                  <a:cubicBezTo>
                    <a:pt x="171" y="104"/>
                    <a:pt x="170" y="104"/>
                    <a:pt x="170" y="104"/>
                  </a:cubicBezTo>
                  <a:cubicBezTo>
                    <a:pt x="170" y="103"/>
                    <a:pt x="170" y="103"/>
                    <a:pt x="170" y="103"/>
                  </a:cubicBezTo>
                  <a:cubicBezTo>
                    <a:pt x="170" y="103"/>
                    <a:pt x="170" y="103"/>
                    <a:pt x="170" y="103"/>
                  </a:cubicBezTo>
                  <a:cubicBezTo>
                    <a:pt x="170" y="103"/>
                    <a:pt x="170" y="103"/>
                    <a:pt x="170" y="103"/>
                  </a:cubicBezTo>
                  <a:cubicBezTo>
                    <a:pt x="170" y="103"/>
                    <a:pt x="170" y="103"/>
                    <a:pt x="170" y="103"/>
                  </a:cubicBezTo>
                  <a:cubicBezTo>
                    <a:pt x="170" y="103"/>
                    <a:pt x="170" y="103"/>
                    <a:pt x="170" y="103"/>
                  </a:cubicBezTo>
                  <a:cubicBezTo>
                    <a:pt x="170" y="103"/>
                    <a:pt x="170" y="102"/>
                    <a:pt x="170" y="102"/>
                  </a:cubicBezTo>
                  <a:cubicBezTo>
                    <a:pt x="170" y="102"/>
                    <a:pt x="169" y="102"/>
                    <a:pt x="169" y="102"/>
                  </a:cubicBezTo>
                  <a:cubicBezTo>
                    <a:pt x="169" y="102"/>
                    <a:pt x="169" y="102"/>
                    <a:pt x="169" y="102"/>
                  </a:cubicBezTo>
                  <a:cubicBezTo>
                    <a:pt x="169" y="102"/>
                    <a:pt x="169" y="102"/>
                    <a:pt x="169" y="103"/>
                  </a:cubicBezTo>
                  <a:cubicBezTo>
                    <a:pt x="169" y="103"/>
                    <a:pt x="168" y="103"/>
                    <a:pt x="168" y="103"/>
                  </a:cubicBezTo>
                  <a:cubicBezTo>
                    <a:pt x="168" y="102"/>
                    <a:pt x="168" y="102"/>
                    <a:pt x="168" y="102"/>
                  </a:cubicBezTo>
                  <a:cubicBezTo>
                    <a:pt x="168" y="102"/>
                    <a:pt x="168" y="102"/>
                    <a:pt x="168" y="102"/>
                  </a:cubicBezTo>
                  <a:cubicBezTo>
                    <a:pt x="168" y="102"/>
                    <a:pt x="168" y="102"/>
                    <a:pt x="168" y="102"/>
                  </a:cubicBezTo>
                  <a:cubicBezTo>
                    <a:pt x="168" y="102"/>
                    <a:pt x="168" y="102"/>
                    <a:pt x="168" y="102"/>
                  </a:cubicBezTo>
                  <a:cubicBezTo>
                    <a:pt x="168" y="102"/>
                    <a:pt x="168" y="101"/>
                    <a:pt x="168" y="101"/>
                  </a:cubicBezTo>
                  <a:cubicBezTo>
                    <a:pt x="168" y="101"/>
                    <a:pt x="168" y="101"/>
                    <a:pt x="167" y="101"/>
                  </a:cubicBezTo>
                  <a:cubicBezTo>
                    <a:pt x="167" y="101"/>
                    <a:pt x="167" y="101"/>
                    <a:pt x="167" y="101"/>
                  </a:cubicBezTo>
                  <a:cubicBezTo>
                    <a:pt x="167" y="101"/>
                    <a:pt x="167" y="101"/>
                    <a:pt x="167" y="101"/>
                  </a:cubicBezTo>
                  <a:cubicBezTo>
                    <a:pt x="167" y="101"/>
                    <a:pt x="167" y="101"/>
                    <a:pt x="167" y="101"/>
                  </a:cubicBezTo>
                  <a:cubicBezTo>
                    <a:pt x="167" y="101"/>
                    <a:pt x="166" y="100"/>
                    <a:pt x="166" y="100"/>
                  </a:cubicBezTo>
                  <a:cubicBezTo>
                    <a:pt x="166" y="100"/>
                    <a:pt x="166" y="100"/>
                    <a:pt x="166" y="100"/>
                  </a:cubicBezTo>
                  <a:cubicBezTo>
                    <a:pt x="166" y="100"/>
                    <a:pt x="165" y="101"/>
                    <a:pt x="165" y="101"/>
                  </a:cubicBezTo>
                  <a:cubicBezTo>
                    <a:pt x="165" y="101"/>
                    <a:pt x="165" y="101"/>
                    <a:pt x="164" y="101"/>
                  </a:cubicBezTo>
                  <a:cubicBezTo>
                    <a:pt x="164" y="101"/>
                    <a:pt x="164" y="101"/>
                    <a:pt x="164" y="101"/>
                  </a:cubicBezTo>
                  <a:cubicBezTo>
                    <a:pt x="164" y="101"/>
                    <a:pt x="164" y="100"/>
                    <a:pt x="164" y="100"/>
                  </a:cubicBezTo>
                  <a:cubicBezTo>
                    <a:pt x="164" y="100"/>
                    <a:pt x="164" y="100"/>
                    <a:pt x="164" y="100"/>
                  </a:cubicBezTo>
                  <a:cubicBezTo>
                    <a:pt x="164" y="100"/>
                    <a:pt x="163" y="100"/>
                    <a:pt x="163" y="100"/>
                  </a:cubicBezTo>
                  <a:cubicBezTo>
                    <a:pt x="163" y="100"/>
                    <a:pt x="163" y="101"/>
                    <a:pt x="163" y="101"/>
                  </a:cubicBezTo>
                  <a:cubicBezTo>
                    <a:pt x="163" y="101"/>
                    <a:pt x="163" y="101"/>
                    <a:pt x="163" y="101"/>
                  </a:cubicBezTo>
                  <a:cubicBezTo>
                    <a:pt x="163" y="101"/>
                    <a:pt x="163" y="100"/>
                    <a:pt x="163" y="100"/>
                  </a:cubicBezTo>
                  <a:cubicBezTo>
                    <a:pt x="163" y="100"/>
                    <a:pt x="162" y="100"/>
                    <a:pt x="162" y="100"/>
                  </a:cubicBezTo>
                  <a:cubicBezTo>
                    <a:pt x="162" y="100"/>
                    <a:pt x="162" y="101"/>
                    <a:pt x="162" y="101"/>
                  </a:cubicBezTo>
                  <a:cubicBezTo>
                    <a:pt x="162" y="101"/>
                    <a:pt x="162" y="101"/>
                    <a:pt x="162" y="101"/>
                  </a:cubicBezTo>
                  <a:cubicBezTo>
                    <a:pt x="162" y="101"/>
                    <a:pt x="162" y="101"/>
                    <a:pt x="162" y="101"/>
                  </a:cubicBezTo>
                  <a:cubicBezTo>
                    <a:pt x="162" y="101"/>
                    <a:pt x="162" y="100"/>
                    <a:pt x="162" y="100"/>
                  </a:cubicBezTo>
                  <a:cubicBezTo>
                    <a:pt x="162" y="100"/>
                    <a:pt x="161" y="100"/>
                    <a:pt x="161" y="100"/>
                  </a:cubicBezTo>
                  <a:cubicBezTo>
                    <a:pt x="161" y="101"/>
                    <a:pt x="161" y="101"/>
                    <a:pt x="161" y="101"/>
                  </a:cubicBezTo>
                  <a:cubicBezTo>
                    <a:pt x="161" y="101"/>
                    <a:pt x="161" y="101"/>
                    <a:pt x="161" y="101"/>
                  </a:cubicBezTo>
                  <a:cubicBezTo>
                    <a:pt x="161" y="101"/>
                    <a:pt x="161" y="101"/>
                    <a:pt x="161" y="101"/>
                  </a:cubicBezTo>
                  <a:cubicBezTo>
                    <a:pt x="161" y="101"/>
                    <a:pt x="160" y="101"/>
                    <a:pt x="160" y="101"/>
                  </a:cubicBezTo>
                  <a:cubicBezTo>
                    <a:pt x="160" y="101"/>
                    <a:pt x="160" y="101"/>
                    <a:pt x="160" y="101"/>
                  </a:cubicBezTo>
                  <a:cubicBezTo>
                    <a:pt x="160" y="101"/>
                    <a:pt x="160" y="101"/>
                    <a:pt x="160" y="101"/>
                  </a:cubicBezTo>
                  <a:cubicBezTo>
                    <a:pt x="160" y="101"/>
                    <a:pt x="160" y="101"/>
                    <a:pt x="160" y="101"/>
                  </a:cubicBezTo>
                  <a:cubicBezTo>
                    <a:pt x="159" y="101"/>
                    <a:pt x="159" y="101"/>
                    <a:pt x="159" y="101"/>
                  </a:cubicBezTo>
                  <a:cubicBezTo>
                    <a:pt x="159" y="101"/>
                    <a:pt x="159" y="101"/>
                    <a:pt x="159" y="102"/>
                  </a:cubicBezTo>
                  <a:cubicBezTo>
                    <a:pt x="159" y="102"/>
                    <a:pt x="159" y="102"/>
                    <a:pt x="159" y="102"/>
                  </a:cubicBezTo>
                  <a:cubicBezTo>
                    <a:pt x="159" y="102"/>
                    <a:pt x="159" y="102"/>
                    <a:pt x="159" y="102"/>
                  </a:cubicBezTo>
                  <a:cubicBezTo>
                    <a:pt x="159" y="102"/>
                    <a:pt x="159" y="102"/>
                    <a:pt x="160" y="102"/>
                  </a:cubicBezTo>
                  <a:cubicBezTo>
                    <a:pt x="160" y="103"/>
                    <a:pt x="160" y="103"/>
                    <a:pt x="160" y="103"/>
                  </a:cubicBezTo>
                  <a:cubicBezTo>
                    <a:pt x="160" y="103"/>
                    <a:pt x="160" y="103"/>
                    <a:pt x="160" y="103"/>
                  </a:cubicBezTo>
                  <a:cubicBezTo>
                    <a:pt x="160" y="103"/>
                    <a:pt x="161" y="103"/>
                    <a:pt x="161" y="103"/>
                  </a:cubicBezTo>
                  <a:cubicBezTo>
                    <a:pt x="161" y="103"/>
                    <a:pt x="161" y="103"/>
                    <a:pt x="161" y="103"/>
                  </a:cubicBezTo>
                  <a:cubicBezTo>
                    <a:pt x="162" y="103"/>
                    <a:pt x="161" y="103"/>
                    <a:pt x="161" y="103"/>
                  </a:cubicBezTo>
                  <a:cubicBezTo>
                    <a:pt x="161" y="103"/>
                    <a:pt x="162" y="103"/>
                    <a:pt x="162" y="103"/>
                  </a:cubicBezTo>
                  <a:cubicBezTo>
                    <a:pt x="162" y="103"/>
                    <a:pt x="162" y="103"/>
                    <a:pt x="162" y="103"/>
                  </a:cubicBezTo>
                  <a:cubicBezTo>
                    <a:pt x="162" y="103"/>
                    <a:pt x="162" y="103"/>
                    <a:pt x="162" y="103"/>
                  </a:cubicBezTo>
                  <a:cubicBezTo>
                    <a:pt x="162" y="103"/>
                    <a:pt x="162" y="103"/>
                    <a:pt x="162" y="103"/>
                  </a:cubicBezTo>
                  <a:cubicBezTo>
                    <a:pt x="162" y="103"/>
                    <a:pt x="162" y="103"/>
                    <a:pt x="162" y="103"/>
                  </a:cubicBezTo>
                  <a:cubicBezTo>
                    <a:pt x="162" y="103"/>
                    <a:pt x="162" y="103"/>
                    <a:pt x="163" y="103"/>
                  </a:cubicBezTo>
                  <a:cubicBezTo>
                    <a:pt x="163" y="103"/>
                    <a:pt x="163" y="103"/>
                    <a:pt x="163" y="103"/>
                  </a:cubicBezTo>
                  <a:cubicBezTo>
                    <a:pt x="163" y="103"/>
                    <a:pt x="163" y="103"/>
                    <a:pt x="163" y="103"/>
                  </a:cubicBezTo>
                  <a:cubicBezTo>
                    <a:pt x="163" y="103"/>
                    <a:pt x="163" y="103"/>
                    <a:pt x="163" y="103"/>
                  </a:cubicBezTo>
                  <a:cubicBezTo>
                    <a:pt x="163" y="103"/>
                    <a:pt x="163" y="103"/>
                    <a:pt x="164" y="103"/>
                  </a:cubicBezTo>
                  <a:cubicBezTo>
                    <a:pt x="164" y="103"/>
                    <a:pt x="164" y="104"/>
                    <a:pt x="164" y="104"/>
                  </a:cubicBezTo>
                  <a:cubicBezTo>
                    <a:pt x="164" y="104"/>
                    <a:pt x="164" y="103"/>
                    <a:pt x="164" y="103"/>
                  </a:cubicBezTo>
                  <a:cubicBezTo>
                    <a:pt x="164" y="103"/>
                    <a:pt x="164" y="103"/>
                    <a:pt x="164" y="103"/>
                  </a:cubicBezTo>
                  <a:cubicBezTo>
                    <a:pt x="164" y="103"/>
                    <a:pt x="164" y="104"/>
                    <a:pt x="164" y="104"/>
                  </a:cubicBezTo>
                  <a:cubicBezTo>
                    <a:pt x="164" y="104"/>
                    <a:pt x="164" y="104"/>
                    <a:pt x="164" y="104"/>
                  </a:cubicBezTo>
                  <a:cubicBezTo>
                    <a:pt x="164" y="104"/>
                    <a:pt x="165" y="104"/>
                    <a:pt x="165" y="104"/>
                  </a:cubicBezTo>
                  <a:cubicBezTo>
                    <a:pt x="165" y="104"/>
                    <a:pt x="165" y="104"/>
                    <a:pt x="165" y="104"/>
                  </a:cubicBezTo>
                  <a:cubicBezTo>
                    <a:pt x="165" y="104"/>
                    <a:pt x="165" y="104"/>
                    <a:pt x="165" y="104"/>
                  </a:cubicBezTo>
                  <a:cubicBezTo>
                    <a:pt x="165" y="104"/>
                    <a:pt x="165" y="105"/>
                    <a:pt x="165" y="105"/>
                  </a:cubicBezTo>
                  <a:cubicBezTo>
                    <a:pt x="165" y="105"/>
                    <a:pt x="166" y="105"/>
                    <a:pt x="166" y="105"/>
                  </a:cubicBezTo>
                  <a:cubicBezTo>
                    <a:pt x="166" y="105"/>
                    <a:pt x="166" y="105"/>
                    <a:pt x="166" y="105"/>
                  </a:cubicBezTo>
                  <a:cubicBezTo>
                    <a:pt x="166" y="105"/>
                    <a:pt x="166" y="105"/>
                    <a:pt x="166" y="105"/>
                  </a:cubicBezTo>
                  <a:cubicBezTo>
                    <a:pt x="166" y="105"/>
                    <a:pt x="166" y="105"/>
                    <a:pt x="166" y="105"/>
                  </a:cubicBezTo>
                  <a:cubicBezTo>
                    <a:pt x="166" y="105"/>
                    <a:pt x="166" y="105"/>
                    <a:pt x="166" y="105"/>
                  </a:cubicBezTo>
                  <a:cubicBezTo>
                    <a:pt x="166" y="105"/>
                    <a:pt x="166" y="106"/>
                    <a:pt x="166" y="106"/>
                  </a:cubicBezTo>
                  <a:cubicBezTo>
                    <a:pt x="166" y="106"/>
                    <a:pt x="166" y="106"/>
                    <a:pt x="166" y="106"/>
                  </a:cubicBezTo>
                  <a:cubicBezTo>
                    <a:pt x="166" y="106"/>
                    <a:pt x="166" y="106"/>
                    <a:pt x="166" y="106"/>
                  </a:cubicBezTo>
                  <a:cubicBezTo>
                    <a:pt x="167" y="106"/>
                    <a:pt x="167" y="106"/>
                    <a:pt x="167" y="106"/>
                  </a:cubicBezTo>
                  <a:cubicBezTo>
                    <a:pt x="167" y="106"/>
                    <a:pt x="167" y="106"/>
                    <a:pt x="167" y="106"/>
                  </a:cubicBezTo>
                  <a:cubicBezTo>
                    <a:pt x="167" y="106"/>
                    <a:pt x="167" y="106"/>
                    <a:pt x="167" y="106"/>
                  </a:cubicBezTo>
                  <a:cubicBezTo>
                    <a:pt x="167" y="106"/>
                    <a:pt x="168" y="107"/>
                    <a:pt x="168" y="107"/>
                  </a:cubicBezTo>
                  <a:cubicBezTo>
                    <a:pt x="168" y="107"/>
                    <a:pt x="168" y="107"/>
                    <a:pt x="168" y="107"/>
                  </a:cubicBezTo>
                  <a:cubicBezTo>
                    <a:pt x="168" y="107"/>
                    <a:pt x="168" y="107"/>
                    <a:pt x="168" y="107"/>
                  </a:cubicBezTo>
                  <a:cubicBezTo>
                    <a:pt x="169" y="107"/>
                    <a:pt x="169" y="107"/>
                    <a:pt x="169" y="107"/>
                  </a:cubicBezTo>
                  <a:cubicBezTo>
                    <a:pt x="169" y="107"/>
                    <a:pt x="169" y="107"/>
                    <a:pt x="169" y="107"/>
                  </a:cubicBezTo>
                  <a:cubicBezTo>
                    <a:pt x="169" y="107"/>
                    <a:pt x="169" y="107"/>
                    <a:pt x="169" y="107"/>
                  </a:cubicBezTo>
                  <a:cubicBezTo>
                    <a:pt x="169" y="107"/>
                    <a:pt x="169" y="107"/>
                    <a:pt x="169" y="107"/>
                  </a:cubicBezTo>
                  <a:cubicBezTo>
                    <a:pt x="169" y="107"/>
                    <a:pt x="170" y="107"/>
                    <a:pt x="170" y="107"/>
                  </a:cubicBezTo>
                  <a:cubicBezTo>
                    <a:pt x="170" y="107"/>
                    <a:pt x="170" y="107"/>
                    <a:pt x="170" y="107"/>
                  </a:cubicBezTo>
                  <a:cubicBezTo>
                    <a:pt x="170" y="107"/>
                    <a:pt x="170" y="107"/>
                    <a:pt x="170" y="106"/>
                  </a:cubicBezTo>
                  <a:cubicBezTo>
                    <a:pt x="170" y="106"/>
                    <a:pt x="170" y="106"/>
                    <a:pt x="170" y="107"/>
                  </a:cubicBezTo>
                  <a:cubicBezTo>
                    <a:pt x="170" y="107"/>
                    <a:pt x="170" y="107"/>
                    <a:pt x="170" y="107"/>
                  </a:cubicBezTo>
                  <a:cubicBezTo>
                    <a:pt x="170" y="107"/>
                    <a:pt x="170" y="107"/>
                    <a:pt x="170" y="107"/>
                  </a:cubicBezTo>
                  <a:cubicBezTo>
                    <a:pt x="170" y="107"/>
                    <a:pt x="171" y="106"/>
                    <a:pt x="171" y="106"/>
                  </a:cubicBezTo>
                  <a:cubicBezTo>
                    <a:pt x="171" y="106"/>
                    <a:pt x="171" y="106"/>
                    <a:pt x="171" y="106"/>
                  </a:cubicBezTo>
                  <a:cubicBezTo>
                    <a:pt x="171" y="106"/>
                    <a:pt x="171" y="106"/>
                    <a:pt x="171" y="106"/>
                  </a:cubicBezTo>
                  <a:cubicBezTo>
                    <a:pt x="171" y="106"/>
                    <a:pt x="171" y="106"/>
                    <a:pt x="171" y="106"/>
                  </a:cubicBezTo>
                  <a:cubicBezTo>
                    <a:pt x="171" y="106"/>
                    <a:pt x="171" y="106"/>
                    <a:pt x="172" y="106"/>
                  </a:cubicBezTo>
                  <a:cubicBezTo>
                    <a:pt x="172" y="106"/>
                    <a:pt x="172" y="106"/>
                    <a:pt x="172" y="106"/>
                  </a:cubicBezTo>
                  <a:cubicBezTo>
                    <a:pt x="172" y="106"/>
                    <a:pt x="172" y="105"/>
                    <a:pt x="172" y="105"/>
                  </a:cubicBezTo>
                  <a:cubicBezTo>
                    <a:pt x="172" y="105"/>
                    <a:pt x="172" y="105"/>
                    <a:pt x="172" y="105"/>
                  </a:cubicBezTo>
                  <a:cubicBezTo>
                    <a:pt x="172" y="105"/>
                    <a:pt x="172" y="105"/>
                    <a:pt x="172" y="105"/>
                  </a:cubicBezTo>
                  <a:close/>
                  <a:moveTo>
                    <a:pt x="177" y="109"/>
                  </a:moveTo>
                  <a:cubicBezTo>
                    <a:pt x="177" y="109"/>
                    <a:pt x="177" y="109"/>
                    <a:pt x="177" y="109"/>
                  </a:cubicBezTo>
                  <a:cubicBezTo>
                    <a:pt x="177" y="109"/>
                    <a:pt x="177" y="109"/>
                    <a:pt x="177" y="109"/>
                  </a:cubicBezTo>
                  <a:cubicBezTo>
                    <a:pt x="177" y="109"/>
                    <a:pt x="177" y="109"/>
                    <a:pt x="177" y="109"/>
                  </a:cubicBezTo>
                  <a:cubicBezTo>
                    <a:pt x="177" y="109"/>
                    <a:pt x="177" y="109"/>
                    <a:pt x="177" y="109"/>
                  </a:cubicBezTo>
                  <a:cubicBezTo>
                    <a:pt x="177" y="109"/>
                    <a:pt x="177" y="109"/>
                    <a:pt x="177" y="109"/>
                  </a:cubicBezTo>
                  <a:close/>
                  <a:moveTo>
                    <a:pt x="180" y="108"/>
                  </a:moveTo>
                  <a:cubicBezTo>
                    <a:pt x="180" y="108"/>
                    <a:pt x="179" y="108"/>
                    <a:pt x="179" y="108"/>
                  </a:cubicBezTo>
                  <a:cubicBezTo>
                    <a:pt x="179" y="108"/>
                    <a:pt x="179" y="108"/>
                    <a:pt x="179" y="108"/>
                  </a:cubicBezTo>
                  <a:cubicBezTo>
                    <a:pt x="179" y="108"/>
                    <a:pt x="179" y="108"/>
                    <a:pt x="179" y="108"/>
                  </a:cubicBezTo>
                  <a:cubicBezTo>
                    <a:pt x="179" y="108"/>
                    <a:pt x="179" y="108"/>
                    <a:pt x="179" y="108"/>
                  </a:cubicBezTo>
                  <a:cubicBezTo>
                    <a:pt x="179" y="108"/>
                    <a:pt x="179" y="108"/>
                    <a:pt x="179" y="108"/>
                  </a:cubicBezTo>
                  <a:cubicBezTo>
                    <a:pt x="179" y="108"/>
                    <a:pt x="178" y="108"/>
                    <a:pt x="178" y="108"/>
                  </a:cubicBezTo>
                  <a:cubicBezTo>
                    <a:pt x="178" y="108"/>
                    <a:pt x="178" y="109"/>
                    <a:pt x="178" y="109"/>
                  </a:cubicBezTo>
                  <a:cubicBezTo>
                    <a:pt x="178" y="109"/>
                    <a:pt x="178" y="109"/>
                    <a:pt x="178" y="109"/>
                  </a:cubicBezTo>
                  <a:cubicBezTo>
                    <a:pt x="178" y="109"/>
                    <a:pt x="178" y="109"/>
                    <a:pt x="178" y="109"/>
                  </a:cubicBezTo>
                  <a:cubicBezTo>
                    <a:pt x="178" y="109"/>
                    <a:pt x="178" y="109"/>
                    <a:pt x="178" y="109"/>
                  </a:cubicBezTo>
                  <a:cubicBezTo>
                    <a:pt x="178" y="109"/>
                    <a:pt x="178" y="109"/>
                    <a:pt x="178" y="109"/>
                  </a:cubicBezTo>
                  <a:cubicBezTo>
                    <a:pt x="178" y="109"/>
                    <a:pt x="178" y="109"/>
                    <a:pt x="179" y="109"/>
                  </a:cubicBezTo>
                  <a:cubicBezTo>
                    <a:pt x="179" y="109"/>
                    <a:pt x="179" y="109"/>
                    <a:pt x="179" y="109"/>
                  </a:cubicBezTo>
                  <a:cubicBezTo>
                    <a:pt x="179" y="109"/>
                    <a:pt x="179" y="109"/>
                    <a:pt x="179" y="109"/>
                  </a:cubicBezTo>
                  <a:cubicBezTo>
                    <a:pt x="179" y="109"/>
                    <a:pt x="179" y="109"/>
                    <a:pt x="179" y="109"/>
                  </a:cubicBezTo>
                  <a:cubicBezTo>
                    <a:pt x="179" y="109"/>
                    <a:pt x="180" y="109"/>
                    <a:pt x="180" y="109"/>
                  </a:cubicBezTo>
                  <a:cubicBezTo>
                    <a:pt x="180" y="108"/>
                    <a:pt x="180" y="108"/>
                    <a:pt x="180" y="108"/>
                  </a:cubicBezTo>
                  <a:cubicBezTo>
                    <a:pt x="180" y="108"/>
                    <a:pt x="180" y="108"/>
                    <a:pt x="180" y="108"/>
                  </a:cubicBezTo>
                  <a:cubicBezTo>
                    <a:pt x="180" y="108"/>
                    <a:pt x="180" y="108"/>
                    <a:pt x="180" y="108"/>
                  </a:cubicBezTo>
                  <a:close/>
                  <a:moveTo>
                    <a:pt x="163" y="95"/>
                  </a:moveTo>
                  <a:cubicBezTo>
                    <a:pt x="163" y="95"/>
                    <a:pt x="163" y="95"/>
                    <a:pt x="163" y="95"/>
                  </a:cubicBezTo>
                  <a:cubicBezTo>
                    <a:pt x="163" y="95"/>
                    <a:pt x="163" y="95"/>
                    <a:pt x="163" y="95"/>
                  </a:cubicBezTo>
                  <a:cubicBezTo>
                    <a:pt x="163" y="95"/>
                    <a:pt x="163" y="94"/>
                    <a:pt x="163" y="94"/>
                  </a:cubicBezTo>
                  <a:cubicBezTo>
                    <a:pt x="163" y="94"/>
                    <a:pt x="163" y="94"/>
                    <a:pt x="163" y="94"/>
                  </a:cubicBezTo>
                  <a:cubicBezTo>
                    <a:pt x="163" y="94"/>
                    <a:pt x="162" y="94"/>
                    <a:pt x="162" y="94"/>
                  </a:cubicBezTo>
                  <a:cubicBezTo>
                    <a:pt x="162" y="94"/>
                    <a:pt x="162" y="94"/>
                    <a:pt x="162" y="94"/>
                  </a:cubicBezTo>
                  <a:cubicBezTo>
                    <a:pt x="162" y="94"/>
                    <a:pt x="162" y="95"/>
                    <a:pt x="162" y="95"/>
                  </a:cubicBezTo>
                  <a:cubicBezTo>
                    <a:pt x="162" y="95"/>
                    <a:pt x="162" y="95"/>
                    <a:pt x="162" y="95"/>
                  </a:cubicBezTo>
                  <a:cubicBezTo>
                    <a:pt x="162" y="95"/>
                    <a:pt x="162" y="95"/>
                    <a:pt x="162" y="95"/>
                  </a:cubicBezTo>
                  <a:cubicBezTo>
                    <a:pt x="162" y="95"/>
                    <a:pt x="162" y="95"/>
                    <a:pt x="162" y="95"/>
                  </a:cubicBezTo>
                  <a:cubicBezTo>
                    <a:pt x="162" y="95"/>
                    <a:pt x="162" y="95"/>
                    <a:pt x="162" y="95"/>
                  </a:cubicBezTo>
                  <a:cubicBezTo>
                    <a:pt x="162" y="95"/>
                    <a:pt x="162" y="95"/>
                    <a:pt x="162" y="95"/>
                  </a:cubicBezTo>
                  <a:cubicBezTo>
                    <a:pt x="162" y="95"/>
                    <a:pt x="162" y="96"/>
                    <a:pt x="162" y="96"/>
                  </a:cubicBezTo>
                  <a:cubicBezTo>
                    <a:pt x="162" y="96"/>
                    <a:pt x="162" y="96"/>
                    <a:pt x="162" y="96"/>
                  </a:cubicBezTo>
                  <a:cubicBezTo>
                    <a:pt x="162" y="96"/>
                    <a:pt x="162" y="96"/>
                    <a:pt x="162" y="96"/>
                  </a:cubicBezTo>
                  <a:cubicBezTo>
                    <a:pt x="162" y="96"/>
                    <a:pt x="162" y="96"/>
                    <a:pt x="162" y="96"/>
                  </a:cubicBezTo>
                  <a:cubicBezTo>
                    <a:pt x="162" y="96"/>
                    <a:pt x="162" y="96"/>
                    <a:pt x="162" y="96"/>
                  </a:cubicBezTo>
                  <a:cubicBezTo>
                    <a:pt x="162" y="96"/>
                    <a:pt x="162" y="96"/>
                    <a:pt x="162" y="96"/>
                  </a:cubicBezTo>
                  <a:cubicBezTo>
                    <a:pt x="162" y="96"/>
                    <a:pt x="162" y="96"/>
                    <a:pt x="162" y="96"/>
                  </a:cubicBezTo>
                  <a:cubicBezTo>
                    <a:pt x="162" y="96"/>
                    <a:pt x="162" y="96"/>
                    <a:pt x="162" y="96"/>
                  </a:cubicBezTo>
                  <a:cubicBezTo>
                    <a:pt x="162" y="96"/>
                    <a:pt x="162" y="96"/>
                    <a:pt x="162" y="96"/>
                  </a:cubicBezTo>
                  <a:cubicBezTo>
                    <a:pt x="162" y="96"/>
                    <a:pt x="163" y="96"/>
                    <a:pt x="163" y="96"/>
                  </a:cubicBezTo>
                  <a:cubicBezTo>
                    <a:pt x="163" y="96"/>
                    <a:pt x="163" y="95"/>
                    <a:pt x="163" y="95"/>
                  </a:cubicBezTo>
                  <a:cubicBezTo>
                    <a:pt x="163" y="95"/>
                    <a:pt x="163" y="95"/>
                    <a:pt x="163" y="95"/>
                  </a:cubicBezTo>
                  <a:cubicBezTo>
                    <a:pt x="163" y="95"/>
                    <a:pt x="163" y="95"/>
                    <a:pt x="163" y="95"/>
                  </a:cubicBezTo>
                  <a:cubicBezTo>
                    <a:pt x="163" y="95"/>
                    <a:pt x="163" y="95"/>
                    <a:pt x="163" y="95"/>
                  </a:cubicBezTo>
                  <a:cubicBezTo>
                    <a:pt x="163" y="95"/>
                    <a:pt x="163" y="95"/>
                    <a:pt x="163" y="95"/>
                  </a:cubicBezTo>
                  <a:cubicBezTo>
                    <a:pt x="163" y="95"/>
                    <a:pt x="163" y="95"/>
                    <a:pt x="163" y="95"/>
                  </a:cubicBezTo>
                  <a:cubicBezTo>
                    <a:pt x="163" y="95"/>
                    <a:pt x="163" y="95"/>
                    <a:pt x="163" y="95"/>
                  </a:cubicBezTo>
                  <a:cubicBezTo>
                    <a:pt x="163" y="95"/>
                    <a:pt x="163" y="95"/>
                    <a:pt x="163" y="95"/>
                  </a:cubicBezTo>
                  <a:cubicBezTo>
                    <a:pt x="163" y="95"/>
                    <a:pt x="163" y="95"/>
                    <a:pt x="163" y="95"/>
                  </a:cubicBezTo>
                  <a:cubicBezTo>
                    <a:pt x="163" y="95"/>
                    <a:pt x="163" y="95"/>
                    <a:pt x="163" y="95"/>
                  </a:cubicBezTo>
                  <a:cubicBezTo>
                    <a:pt x="163" y="95"/>
                    <a:pt x="163" y="95"/>
                    <a:pt x="163" y="95"/>
                  </a:cubicBezTo>
                  <a:close/>
                  <a:moveTo>
                    <a:pt x="185" y="95"/>
                  </a:moveTo>
                  <a:cubicBezTo>
                    <a:pt x="185" y="95"/>
                    <a:pt x="185" y="95"/>
                    <a:pt x="185" y="95"/>
                  </a:cubicBezTo>
                  <a:cubicBezTo>
                    <a:pt x="185" y="95"/>
                    <a:pt x="185" y="95"/>
                    <a:pt x="185" y="95"/>
                  </a:cubicBezTo>
                  <a:cubicBezTo>
                    <a:pt x="185" y="95"/>
                    <a:pt x="185" y="95"/>
                    <a:pt x="185" y="95"/>
                  </a:cubicBezTo>
                  <a:cubicBezTo>
                    <a:pt x="185" y="95"/>
                    <a:pt x="185" y="94"/>
                    <a:pt x="185" y="94"/>
                  </a:cubicBezTo>
                  <a:cubicBezTo>
                    <a:pt x="185" y="94"/>
                    <a:pt x="185" y="94"/>
                    <a:pt x="185" y="94"/>
                  </a:cubicBezTo>
                  <a:cubicBezTo>
                    <a:pt x="185" y="94"/>
                    <a:pt x="185" y="94"/>
                    <a:pt x="185" y="94"/>
                  </a:cubicBezTo>
                  <a:cubicBezTo>
                    <a:pt x="185" y="94"/>
                    <a:pt x="186" y="94"/>
                    <a:pt x="186" y="94"/>
                  </a:cubicBezTo>
                  <a:cubicBezTo>
                    <a:pt x="186" y="94"/>
                    <a:pt x="186" y="94"/>
                    <a:pt x="186" y="94"/>
                  </a:cubicBezTo>
                  <a:cubicBezTo>
                    <a:pt x="186" y="94"/>
                    <a:pt x="186" y="94"/>
                    <a:pt x="186" y="94"/>
                  </a:cubicBezTo>
                  <a:cubicBezTo>
                    <a:pt x="186" y="94"/>
                    <a:pt x="186" y="94"/>
                    <a:pt x="186" y="94"/>
                  </a:cubicBezTo>
                  <a:cubicBezTo>
                    <a:pt x="186" y="94"/>
                    <a:pt x="186" y="94"/>
                    <a:pt x="186" y="94"/>
                  </a:cubicBezTo>
                  <a:cubicBezTo>
                    <a:pt x="186" y="94"/>
                    <a:pt x="186" y="93"/>
                    <a:pt x="186" y="93"/>
                  </a:cubicBezTo>
                  <a:cubicBezTo>
                    <a:pt x="186" y="93"/>
                    <a:pt x="186" y="93"/>
                    <a:pt x="186" y="94"/>
                  </a:cubicBezTo>
                  <a:cubicBezTo>
                    <a:pt x="186" y="94"/>
                    <a:pt x="186" y="94"/>
                    <a:pt x="186" y="94"/>
                  </a:cubicBezTo>
                  <a:cubicBezTo>
                    <a:pt x="186" y="94"/>
                    <a:pt x="186" y="93"/>
                    <a:pt x="186" y="93"/>
                  </a:cubicBezTo>
                  <a:cubicBezTo>
                    <a:pt x="187" y="93"/>
                    <a:pt x="187" y="93"/>
                    <a:pt x="187" y="93"/>
                  </a:cubicBezTo>
                  <a:cubicBezTo>
                    <a:pt x="187" y="93"/>
                    <a:pt x="187" y="93"/>
                    <a:pt x="186" y="93"/>
                  </a:cubicBezTo>
                  <a:cubicBezTo>
                    <a:pt x="186" y="93"/>
                    <a:pt x="186" y="93"/>
                    <a:pt x="186" y="93"/>
                  </a:cubicBezTo>
                  <a:cubicBezTo>
                    <a:pt x="186" y="93"/>
                    <a:pt x="186" y="93"/>
                    <a:pt x="186" y="93"/>
                  </a:cubicBezTo>
                  <a:cubicBezTo>
                    <a:pt x="186" y="93"/>
                    <a:pt x="186" y="93"/>
                    <a:pt x="186" y="93"/>
                  </a:cubicBezTo>
                  <a:cubicBezTo>
                    <a:pt x="186" y="93"/>
                    <a:pt x="186" y="93"/>
                    <a:pt x="186" y="93"/>
                  </a:cubicBezTo>
                  <a:cubicBezTo>
                    <a:pt x="186" y="92"/>
                    <a:pt x="186" y="92"/>
                    <a:pt x="186" y="92"/>
                  </a:cubicBezTo>
                  <a:cubicBezTo>
                    <a:pt x="186" y="92"/>
                    <a:pt x="186" y="92"/>
                    <a:pt x="186" y="92"/>
                  </a:cubicBezTo>
                  <a:cubicBezTo>
                    <a:pt x="186" y="92"/>
                    <a:pt x="186" y="92"/>
                    <a:pt x="186" y="92"/>
                  </a:cubicBezTo>
                  <a:cubicBezTo>
                    <a:pt x="186" y="92"/>
                    <a:pt x="186" y="92"/>
                    <a:pt x="186" y="92"/>
                  </a:cubicBezTo>
                  <a:cubicBezTo>
                    <a:pt x="186" y="92"/>
                    <a:pt x="186" y="92"/>
                    <a:pt x="186" y="92"/>
                  </a:cubicBezTo>
                  <a:cubicBezTo>
                    <a:pt x="186" y="92"/>
                    <a:pt x="186" y="92"/>
                    <a:pt x="186" y="92"/>
                  </a:cubicBezTo>
                  <a:cubicBezTo>
                    <a:pt x="186" y="92"/>
                    <a:pt x="185" y="92"/>
                    <a:pt x="185" y="92"/>
                  </a:cubicBezTo>
                  <a:cubicBezTo>
                    <a:pt x="185" y="92"/>
                    <a:pt x="185" y="92"/>
                    <a:pt x="185" y="92"/>
                  </a:cubicBezTo>
                  <a:cubicBezTo>
                    <a:pt x="185" y="92"/>
                    <a:pt x="185" y="92"/>
                    <a:pt x="185" y="92"/>
                  </a:cubicBezTo>
                  <a:cubicBezTo>
                    <a:pt x="185" y="92"/>
                    <a:pt x="185" y="92"/>
                    <a:pt x="185" y="92"/>
                  </a:cubicBezTo>
                  <a:cubicBezTo>
                    <a:pt x="185" y="92"/>
                    <a:pt x="185" y="92"/>
                    <a:pt x="185" y="92"/>
                  </a:cubicBezTo>
                  <a:cubicBezTo>
                    <a:pt x="185" y="92"/>
                    <a:pt x="185" y="93"/>
                    <a:pt x="185" y="93"/>
                  </a:cubicBezTo>
                  <a:cubicBezTo>
                    <a:pt x="185" y="93"/>
                    <a:pt x="185" y="93"/>
                    <a:pt x="185" y="93"/>
                  </a:cubicBezTo>
                  <a:cubicBezTo>
                    <a:pt x="185" y="93"/>
                    <a:pt x="185" y="93"/>
                    <a:pt x="185" y="92"/>
                  </a:cubicBezTo>
                  <a:cubicBezTo>
                    <a:pt x="185" y="92"/>
                    <a:pt x="185" y="92"/>
                    <a:pt x="185" y="92"/>
                  </a:cubicBezTo>
                  <a:cubicBezTo>
                    <a:pt x="185" y="92"/>
                    <a:pt x="186" y="92"/>
                    <a:pt x="186" y="92"/>
                  </a:cubicBezTo>
                  <a:cubicBezTo>
                    <a:pt x="186" y="92"/>
                    <a:pt x="186" y="93"/>
                    <a:pt x="186" y="93"/>
                  </a:cubicBezTo>
                  <a:cubicBezTo>
                    <a:pt x="186" y="93"/>
                    <a:pt x="186" y="93"/>
                    <a:pt x="186" y="93"/>
                  </a:cubicBezTo>
                  <a:cubicBezTo>
                    <a:pt x="186" y="93"/>
                    <a:pt x="186" y="93"/>
                    <a:pt x="186" y="93"/>
                  </a:cubicBezTo>
                  <a:cubicBezTo>
                    <a:pt x="186" y="93"/>
                    <a:pt x="186" y="93"/>
                    <a:pt x="186" y="93"/>
                  </a:cubicBezTo>
                  <a:cubicBezTo>
                    <a:pt x="186" y="93"/>
                    <a:pt x="185" y="93"/>
                    <a:pt x="185" y="93"/>
                  </a:cubicBezTo>
                  <a:cubicBezTo>
                    <a:pt x="185" y="93"/>
                    <a:pt x="185" y="93"/>
                    <a:pt x="185" y="93"/>
                  </a:cubicBezTo>
                  <a:cubicBezTo>
                    <a:pt x="185" y="93"/>
                    <a:pt x="185" y="94"/>
                    <a:pt x="185" y="94"/>
                  </a:cubicBezTo>
                  <a:cubicBezTo>
                    <a:pt x="185" y="94"/>
                    <a:pt x="185" y="94"/>
                    <a:pt x="185" y="94"/>
                  </a:cubicBezTo>
                  <a:cubicBezTo>
                    <a:pt x="185" y="94"/>
                    <a:pt x="184" y="94"/>
                    <a:pt x="184" y="94"/>
                  </a:cubicBezTo>
                  <a:cubicBezTo>
                    <a:pt x="184" y="94"/>
                    <a:pt x="184" y="94"/>
                    <a:pt x="184" y="94"/>
                  </a:cubicBezTo>
                  <a:cubicBezTo>
                    <a:pt x="184" y="94"/>
                    <a:pt x="184" y="94"/>
                    <a:pt x="184" y="94"/>
                  </a:cubicBezTo>
                  <a:cubicBezTo>
                    <a:pt x="184" y="94"/>
                    <a:pt x="184" y="94"/>
                    <a:pt x="184" y="94"/>
                  </a:cubicBezTo>
                  <a:cubicBezTo>
                    <a:pt x="183" y="94"/>
                    <a:pt x="183" y="94"/>
                    <a:pt x="183" y="94"/>
                  </a:cubicBezTo>
                  <a:cubicBezTo>
                    <a:pt x="183" y="94"/>
                    <a:pt x="183" y="94"/>
                    <a:pt x="183" y="94"/>
                  </a:cubicBezTo>
                  <a:cubicBezTo>
                    <a:pt x="183" y="95"/>
                    <a:pt x="183" y="95"/>
                    <a:pt x="183" y="95"/>
                  </a:cubicBezTo>
                  <a:cubicBezTo>
                    <a:pt x="183" y="95"/>
                    <a:pt x="183" y="95"/>
                    <a:pt x="183" y="95"/>
                  </a:cubicBezTo>
                  <a:cubicBezTo>
                    <a:pt x="183" y="95"/>
                    <a:pt x="183" y="95"/>
                    <a:pt x="183" y="95"/>
                  </a:cubicBezTo>
                  <a:cubicBezTo>
                    <a:pt x="183" y="95"/>
                    <a:pt x="183" y="95"/>
                    <a:pt x="183" y="95"/>
                  </a:cubicBezTo>
                  <a:cubicBezTo>
                    <a:pt x="183" y="95"/>
                    <a:pt x="183" y="95"/>
                    <a:pt x="183" y="95"/>
                  </a:cubicBezTo>
                  <a:cubicBezTo>
                    <a:pt x="183" y="95"/>
                    <a:pt x="182" y="95"/>
                    <a:pt x="182" y="95"/>
                  </a:cubicBezTo>
                  <a:cubicBezTo>
                    <a:pt x="182" y="95"/>
                    <a:pt x="182" y="95"/>
                    <a:pt x="182" y="95"/>
                  </a:cubicBezTo>
                  <a:cubicBezTo>
                    <a:pt x="182" y="95"/>
                    <a:pt x="182" y="95"/>
                    <a:pt x="182" y="95"/>
                  </a:cubicBezTo>
                  <a:cubicBezTo>
                    <a:pt x="182" y="96"/>
                    <a:pt x="182" y="96"/>
                    <a:pt x="182" y="96"/>
                  </a:cubicBezTo>
                  <a:cubicBezTo>
                    <a:pt x="182" y="96"/>
                    <a:pt x="181" y="96"/>
                    <a:pt x="181" y="96"/>
                  </a:cubicBezTo>
                  <a:cubicBezTo>
                    <a:pt x="181" y="95"/>
                    <a:pt x="181" y="95"/>
                    <a:pt x="181" y="95"/>
                  </a:cubicBezTo>
                  <a:cubicBezTo>
                    <a:pt x="181" y="95"/>
                    <a:pt x="180" y="95"/>
                    <a:pt x="180" y="95"/>
                  </a:cubicBezTo>
                  <a:cubicBezTo>
                    <a:pt x="180" y="95"/>
                    <a:pt x="180" y="95"/>
                    <a:pt x="180" y="95"/>
                  </a:cubicBezTo>
                  <a:cubicBezTo>
                    <a:pt x="180" y="95"/>
                    <a:pt x="180" y="95"/>
                    <a:pt x="180" y="95"/>
                  </a:cubicBezTo>
                  <a:cubicBezTo>
                    <a:pt x="180" y="95"/>
                    <a:pt x="180" y="95"/>
                    <a:pt x="180" y="95"/>
                  </a:cubicBezTo>
                  <a:cubicBezTo>
                    <a:pt x="180" y="95"/>
                    <a:pt x="180" y="95"/>
                    <a:pt x="180" y="95"/>
                  </a:cubicBezTo>
                  <a:cubicBezTo>
                    <a:pt x="180" y="95"/>
                    <a:pt x="180" y="95"/>
                    <a:pt x="180" y="94"/>
                  </a:cubicBezTo>
                  <a:cubicBezTo>
                    <a:pt x="180" y="94"/>
                    <a:pt x="180" y="94"/>
                    <a:pt x="180" y="94"/>
                  </a:cubicBezTo>
                  <a:cubicBezTo>
                    <a:pt x="180" y="94"/>
                    <a:pt x="180" y="94"/>
                    <a:pt x="180" y="94"/>
                  </a:cubicBezTo>
                  <a:cubicBezTo>
                    <a:pt x="180" y="94"/>
                    <a:pt x="180" y="94"/>
                    <a:pt x="180" y="94"/>
                  </a:cubicBezTo>
                  <a:cubicBezTo>
                    <a:pt x="180" y="94"/>
                    <a:pt x="179" y="94"/>
                    <a:pt x="179" y="94"/>
                  </a:cubicBezTo>
                  <a:cubicBezTo>
                    <a:pt x="179" y="94"/>
                    <a:pt x="179" y="95"/>
                    <a:pt x="179" y="95"/>
                  </a:cubicBezTo>
                  <a:cubicBezTo>
                    <a:pt x="179" y="95"/>
                    <a:pt x="179" y="95"/>
                    <a:pt x="179" y="95"/>
                  </a:cubicBezTo>
                  <a:cubicBezTo>
                    <a:pt x="179" y="95"/>
                    <a:pt x="179" y="95"/>
                    <a:pt x="179" y="95"/>
                  </a:cubicBezTo>
                  <a:cubicBezTo>
                    <a:pt x="179" y="95"/>
                    <a:pt x="179" y="95"/>
                    <a:pt x="179" y="95"/>
                  </a:cubicBezTo>
                  <a:cubicBezTo>
                    <a:pt x="179" y="95"/>
                    <a:pt x="178" y="95"/>
                    <a:pt x="178" y="95"/>
                  </a:cubicBezTo>
                  <a:cubicBezTo>
                    <a:pt x="178" y="95"/>
                    <a:pt x="178" y="95"/>
                    <a:pt x="178" y="95"/>
                  </a:cubicBezTo>
                  <a:cubicBezTo>
                    <a:pt x="178" y="95"/>
                    <a:pt x="178" y="95"/>
                    <a:pt x="178" y="95"/>
                  </a:cubicBezTo>
                  <a:cubicBezTo>
                    <a:pt x="178" y="95"/>
                    <a:pt x="178" y="95"/>
                    <a:pt x="177" y="95"/>
                  </a:cubicBezTo>
                  <a:cubicBezTo>
                    <a:pt x="177" y="95"/>
                    <a:pt x="177" y="95"/>
                    <a:pt x="177" y="95"/>
                  </a:cubicBezTo>
                  <a:cubicBezTo>
                    <a:pt x="177" y="95"/>
                    <a:pt x="177" y="95"/>
                    <a:pt x="177" y="94"/>
                  </a:cubicBezTo>
                  <a:cubicBezTo>
                    <a:pt x="177" y="94"/>
                    <a:pt x="177" y="94"/>
                    <a:pt x="177" y="94"/>
                  </a:cubicBezTo>
                  <a:cubicBezTo>
                    <a:pt x="177" y="94"/>
                    <a:pt x="177" y="94"/>
                    <a:pt x="177" y="94"/>
                  </a:cubicBezTo>
                  <a:cubicBezTo>
                    <a:pt x="177" y="95"/>
                    <a:pt x="177" y="95"/>
                    <a:pt x="177" y="95"/>
                  </a:cubicBezTo>
                  <a:cubicBezTo>
                    <a:pt x="177" y="95"/>
                    <a:pt x="177" y="95"/>
                    <a:pt x="177" y="95"/>
                  </a:cubicBezTo>
                  <a:cubicBezTo>
                    <a:pt x="177" y="95"/>
                    <a:pt x="177" y="95"/>
                    <a:pt x="177" y="95"/>
                  </a:cubicBezTo>
                  <a:cubicBezTo>
                    <a:pt x="177" y="95"/>
                    <a:pt x="177" y="95"/>
                    <a:pt x="177" y="95"/>
                  </a:cubicBezTo>
                  <a:cubicBezTo>
                    <a:pt x="177" y="95"/>
                    <a:pt x="177" y="95"/>
                    <a:pt x="177" y="95"/>
                  </a:cubicBezTo>
                  <a:cubicBezTo>
                    <a:pt x="177" y="95"/>
                    <a:pt x="177" y="95"/>
                    <a:pt x="177" y="95"/>
                  </a:cubicBezTo>
                  <a:cubicBezTo>
                    <a:pt x="176" y="95"/>
                    <a:pt x="176" y="95"/>
                    <a:pt x="176" y="95"/>
                  </a:cubicBezTo>
                  <a:cubicBezTo>
                    <a:pt x="176" y="95"/>
                    <a:pt x="176" y="95"/>
                    <a:pt x="176" y="95"/>
                  </a:cubicBezTo>
                  <a:cubicBezTo>
                    <a:pt x="176" y="95"/>
                    <a:pt x="176" y="95"/>
                    <a:pt x="176" y="95"/>
                  </a:cubicBezTo>
                  <a:cubicBezTo>
                    <a:pt x="176" y="95"/>
                    <a:pt x="176" y="95"/>
                    <a:pt x="176" y="95"/>
                  </a:cubicBezTo>
                  <a:cubicBezTo>
                    <a:pt x="176" y="95"/>
                    <a:pt x="176" y="95"/>
                    <a:pt x="176" y="95"/>
                  </a:cubicBezTo>
                  <a:cubicBezTo>
                    <a:pt x="176" y="95"/>
                    <a:pt x="176" y="95"/>
                    <a:pt x="176" y="95"/>
                  </a:cubicBezTo>
                  <a:cubicBezTo>
                    <a:pt x="176" y="95"/>
                    <a:pt x="175" y="95"/>
                    <a:pt x="175" y="95"/>
                  </a:cubicBezTo>
                  <a:cubicBezTo>
                    <a:pt x="175" y="95"/>
                    <a:pt x="175" y="95"/>
                    <a:pt x="175" y="95"/>
                  </a:cubicBezTo>
                  <a:cubicBezTo>
                    <a:pt x="175" y="95"/>
                    <a:pt x="175" y="95"/>
                    <a:pt x="175" y="95"/>
                  </a:cubicBezTo>
                  <a:cubicBezTo>
                    <a:pt x="175" y="95"/>
                    <a:pt x="175" y="94"/>
                    <a:pt x="175" y="94"/>
                  </a:cubicBezTo>
                  <a:cubicBezTo>
                    <a:pt x="175" y="94"/>
                    <a:pt x="175" y="94"/>
                    <a:pt x="175" y="94"/>
                  </a:cubicBezTo>
                  <a:cubicBezTo>
                    <a:pt x="175" y="94"/>
                    <a:pt x="174" y="94"/>
                    <a:pt x="174" y="94"/>
                  </a:cubicBezTo>
                  <a:cubicBezTo>
                    <a:pt x="174" y="94"/>
                    <a:pt x="174" y="94"/>
                    <a:pt x="174" y="94"/>
                  </a:cubicBezTo>
                  <a:cubicBezTo>
                    <a:pt x="174" y="94"/>
                    <a:pt x="174" y="94"/>
                    <a:pt x="174" y="94"/>
                  </a:cubicBezTo>
                  <a:cubicBezTo>
                    <a:pt x="174" y="94"/>
                    <a:pt x="174" y="94"/>
                    <a:pt x="173" y="94"/>
                  </a:cubicBezTo>
                  <a:cubicBezTo>
                    <a:pt x="173" y="94"/>
                    <a:pt x="173" y="94"/>
                    <a:pt x="173" y="94"/>
                  </a:cubicBezTo>
                  <a:cubicBezTo>
                    <a:pt x="173" y="94"/>
                    <a:pt x="173" y="94"/>
                    <a:pt x="173" y="94"/>
                  </a:cubicBezTo>
                  <a:cubicBezTo>
                    <a:pt x="173" y="94"/>
                    <a:pt x="173" y="94"/>
                    <a:pt x="173" y="94"/>
                  </a:cubicBezTo>
                  <a:cubicBezTo>
                    <a:pt x="173" y="94"/>
                    <a:pt x="173" y="93"/>
                    <a:pt x="173" y="93"/>
                  </a:cubicBezTo>
                  <a:cubicBezTo>
                    <a:pt x="173" y="94"/>
                    <a:pt x="173" y="94"/>
                    <a:pt x="173" y="94"/>
                  </a:cubicBezTo>
                  <a:cubicBezTo>
                    <a:pt x="173" y="94"/>
                    <a:pt x="172" y="94"/>
                    <a:pt x="172" y="94"/>
                  </a:cubicBezTo>
                  <a:cubicBezTo>
                    <a:pt x="172" y="94"/>
                    <a:pt x="172" y="94"/>
                    <a:pt x="172" y="94"/>
                  </a:cubicBezTo>
                  <a:cubicBezTo>
                    <a:pt x="172" y="94"/>
                    <a:pt x="171" y="94"/>
                    <a:pt x="171" y="94"/>
                  </a:cubicBezTo>
                  <a:cubicBezTo>
                    <a:pt x="171" y="94"/>
                    <a:pt x="171" y="93"/>
                    <a:pt x="171" y="93"/>
                  </a:cubicBezTo>
                  <a:cubicBezTo>
                    <a:pt x="171" y="93"/>
                    <a:pt x="171" y="93"/>
                    <a:pt x="171" y="93"/>
                  </a:cubicBezTo>
                  <a:cubicBezTo>
                    <a:pt x="171" y="93"/>
                    <a:pt x="170" y="93"/>
                    <a:pt x="170" y="93"/>
                  </a:cubicBezTo>
                  <a:cubicBezTo>
                    <a:pt x="170" y="93"/>
                    <a:pt x="170" y="93"/>
                    <a:pt x="170" y="93"/>
                  </a:cubicBezTo>
                  <a:cubicBezTo>
                    <a:pt x="170" y="93"/>
                    <a:pt x="170" y="93"/>
                    <a:pt x="170" y="93"/>
                  </a:cubicBezTo>
                  <a:cubicBezTo>
                    <a:pt x="170" y="93"/>
                    <a:pt x="170" y="93"/>
                    <a:pt x="170" y="93"/>
                  </a:cubicBezTo>
                  <a:cubicBezTo>
                    <a:pt x="170" y="93"/>
                    <a:pt x="170" y="93"/>
                    <a:pt x="170" y="93"/>
                  </a:cubicBezTo>
                  <a:cubicBezTo>
                    <a:pt x="170" y="93"/>
                    <a:pt x="170" y="93"/>
                    <a:pt x="170" y="93"/>
                  </a:cubicBezTo>
                  <a:cubicBezTo>
                    <a:pt x="170" y="93"/>
                    <a:pt x="169" y="93"/>
                    <a:pt x="169" y="93"/>
                  </a:cubicBezTo>
                  <a:cubicBezTo>
                    <a:pt x="169" y="93"/>
                    <a:pt x="169" y="93"/>
                    <a:pt x="169" y="93"/>
                  </a:cubicBezTo>
                  <a:cubicBezTo>
                    <a:pt x="169" y="93"/>
                    <a:pt x="169" y="93"/>
                    <a:pt x="169" y="93"/>
                  </a:cubicBezTo>
                  <a:cubicBezTo>
                    <a:pt x="169" y="93"/>
                    <a:pt x="169" y="93"/>
                    <a:pt x="169" y="93"/>
                  </a:cubicBezTo>
                  <a:cubicBezTo>
                    <a:pt x="169" y="93"/>
                    <a:pt x="169" y="93"/>
                    <a:pt x="169" y="93"/>
                  </a:cubicBezTo>
                  <a:cubicBezTo>
                    <a:pt x="169" y="93"/>
                    <a:pt x="169" y="93"/>
                    <a:pt x="169" y="93"/>
                  </a:cubicBezTo>
                  <a:cubicBezTo>
                    <a:pt x="169" y="93"/>
                    <a:pt x="169" y="93"/>
                    <a:pt x="169" y="93"/>
                  </a:cubicBezTo>
                  <a:cubicBezTo>
                    <a:pt x="169" y="93"/>
                    <a:pt x="168" y="93"/>
                    <a:pt x="168" y="93"/>
                  </a:cubicBezTo>
                  <a:cubicBezTo>
                    <a:pt x="168" y="93"/>
                    <a:pt x="168" y="93"/>
                    <a:pt x="168" y="93"/>
                  </a:cubicBezTo>
                  <a:cubicBezTo>
                    <a:pt x="168" y="93"/>
                    <a:pt x="168" y="93"/>
                    <a:pt x="168" y="93"/>
                  </a:cubicBezTo>
                  <a:cubicBezTo>
                    <a:pt x="168" y="93"/>
                    <a:pt x="168" y="93"/>
                    <a:pt x="168" y="93"/>
                  </a:cubicBezTo>
                  <a:cubicBezTo>
                    <a:pt x="168" y="93"/>
                    <a:pt x="167" y="93"/>
                    <a:pt x="167" y="93"/>
                  </a:cubicBezTo>
                  <a:cubicBezTo>
                    <a:pt x="167" y="93"/>
                    <a:pt x="167" y="94"/>
                    <a:pt x="167" y="94"/>
                  </a:cubicBezTo>
                  <a:cubicBezTo>
                    <a:pt x="167" y="94"/>
                    <a:pt x="167" y="94"/>
                    <a:pt x="167" y="94"/>
                  </a:cubicBezTo>
                  <a:cubicBezTo>
                    <a:pt x="167" y="94"/>
                    <a:pt x="167" y="94"/>
                    <a:pt x="167" y="94"/>
                  </a:cubicBezTo>
                  <a:cubicBezTo>
                    <a:pt x="167" y="94"/>
                    <a:pt x="167" y="94"/>
                    <a:pt x="167" y="94"/>
                  </a:cubicBezTo>
                  <a:cubicBezTo>
                    <a:pt x="167" y="94"/>
                    <a:pt x="167" y="94"/>
                    <a:pt x="167" y="94"/>
                  </a:cubicBezTo>
                  <a:cubicBezTo>
                    <a:pt x="167" y="94"/>
                    <a:pt x="167" y="94"/>
                    <a:pt x="167" y="94"/>
                  </a:cubicBezTo>
                  <a:cubicBezTo>
                    <a:pt x="167" y="94"/>
                    <a:pt x="167" y="94"/>
                    <a:pt x="167" y="94"/>
                  </a:cubicBezTo>
                  <a:cubicBezTo>
                    <a:pt x="167" y="94"/>
                    <a:pt x="167" y="94"/>
                    <a:pt x="167" y="94"/>
                  </a:cubicBezTo>
                  <a:cubicBezTo>
                    <a:pt x="167" y="94"/>
                    <a:pt x="167" y="94"/>
                    <a:pt x="167" y="94"/>
                  </a:cubicBezTo>
                  <a:cubicBezTo>
                    <a:pt x="167" y="94"/>
                    <a:pt x="167" y="94"/>
                    <a:pt x="167" y="94"/>
                  </a:cubicBezTo>
                  <a:cubicBezTo>
                    <a:pt x="167" y="94"/>
                    <a:pt x="167" y="94"/>
                    <a:pt x="167" y="94"/>
                  </a:cubicBezTo>
                  <a:cubicBezTo>
                    <a:pt x="167" y="94"/>
                    <a:pt x="166" y="94"/>
                    <a:pt x="166" y="94"/>
                  </a:cubicBezTo>
                  <a:cubicBezTo>
                    <a:pt x="166" y="94"/>
                    <a:pt x="166" y="94"/>
                    <a:pt x="166" y="94"/>
                  </a:cubicBezTo>
                  <a:cubicBezTo>
                    <a:pt x="166" y="94"/>
                    <a:pt x="166" y="94"/>
                    <a:pt x="166" y="94"/>
                  </a:cubicBezTo>
                  <a:cubicBezTo>
                    <a:pt x="166" y="94"/>
                    <a:pt x="166" y="94"/>
                    <a:pt x="166" y="94"/>
                  </a:cubicBezTo>
                  <a:cubicBezTo>
                    <a:pt x="166" y="94"/>
                    <a:pt x="166" y="94"/>
                    <a:pt x="166" y="94"/>
                  </a:cubicBezTo>
                  <a:cubicBezTo>
                    <a:pt x="166" y="94"/>
                    <a:pt x="166" y="94"/>
                    <a:pt x="166" y="94"/>
                  </a:cubicBezTo>
                  <a:cubicBezTo>
                    <a:pt x="166" y="94"/>
                    <a:pt x="166" y="94"/>
                    <a:pt x="166" y="94"/>
                  </a:cubicBezTo>
                  <a:cubicBezTo>
                    <a:pt x="166" y="94"/>
                    <a:pt x="166" y="94"/>
                    <a:pt x="166" y="94"/>
                  </a:cubicBezTo>
                  <a:cubicBezTo>
                    <a:pt x="166" y="94"/>
                    <a:pt x="165" y="94"/>
                    <a:pt x="165" y="94"/>
                  </a:cubicBezTo>
                  <a:cubicBezTo>
                    <a:pt x="165" y="94"/>
                    <a:pt x="165" y="94"/>
                    <a:pt x="165" y="94"/>
                  </a:cubicBezTo>
                  <a:cubicBezTo>
                    <a:pt x="165" y="94"/>
                    <a:pt x="165" y="94"/>
                    <a:pt x="165" y="94"/>
                  </a:cubicBezTo>
                  <a:cubicBezTo>
                    <a:pt x="165" y="95"/>
                    <a:pt x="165" y="95"/>
                    <a:pt x="165" y="95"/>
                  </a:cubicBezTo>
                  <a:cubicBezTo>
                    <a:pt x="165" y="95"/>
                    <a:pt x="165" y="95"/>
                    <a:pt x="165" y="95"/>
                  </a:cubicBezTo>
                  <a:cubicBezTo>
                    <a:pt x="165" y="95"/>
                    <a:pt x="165" y="95"/>
                    <a:pt x="165" y="95"/>
                  </a:cubicBezTo>
                  <a:cubicBezTo>
                    <a:pt x="165" y="95"/>
                    <a:pt x="165" y="95"/>
                    <a:pt x="165" y="96"/>
                  </a:cubicBezTo>
                  <a:cubicBezTo>
                    <a:pt x="165" y="96"/>
                    <a:pt x="165" y="96"/>
                    <a:pt x="165" y="96"/>
                  </a:cubicBezTo>
                  <a:cubicBezTo>
                    <a:pt x="165" y="96"/>
                    <a:pt x="165" y="96"/>
                    <a:pt x="165" y="96"/>
                  </a:cubicBezTo>
                  <a:cubicBezTo>
                    <a:pt x="165" y="96"/>
                    <a:pt x="165" y="97"/>
                    <a:pt x="165" y="97"/>
                  </a:cubicBezTo>
                  <a:cubicBezTo>
                    <a:pt x="165" y="97"/>
                    <a:pt x="165" y="97"/>
                    <a:pt x="165" y="97"/>
                  </a:cubicBezTo>
                  <a:cubicBezTo>
                    <a:pt x="165" y="97"/>
                    <a:pt x="165" y="97"/>
                    <a:pt x="165" y="97"/>
                  </a:cubicBezTo>
                  <a:cubicBezTo>
                    <a:pt x="165" y="97"/>
                    <a:pt x="165" y="97"/>
                    <a:pt x="165" y="97"/>
                  </a:cubicBezTo>
                  <a:cubicBezTo>
                    <a:pt x="165" y="97"/>
                    <a:pt x="165" y="97"/>
                    <a:pt x="166" y="97"/>
                  </a:cubicBezTo>
                  <a:cubicBezTo>
                    <a:pt x="166" y="97"/>
                    <a:pt x="166" y="97"/>
                    <a:pt x="166" y="97"/>
                  </a:cubicBezTo>
                  <a:cubicBezTo>
                    <a:pt x="166" y="97"/>
                    <a:pt x="166" y="97"/>
                    <a:pt x="166" y="97"/>
                  </a:cubicBezTo>
                  <a:cubicBezTo>
                    <a:pt x="166" y="97"/>
                    <a:pt x="166" y="97"/>
                    <a:pt x="166" y="97"/>
                  </a:cubicBezTo>
                  <a:cubicBezTo>
                    <a:pt x="166" y="97"/>
                    <a:pt x="167" y="97"/>
                    <a:pt x="167" y="97"/>
                  </a:cubicBezTo>
                  <a:cubicBezTo>
                    <a:pt x="167" y="97"/>
                    <a:pt x="167" y="97"/>
                    <a:pt x="167" y="97"/>
                  </a:cubicBezTo>
                  <a:cubicBezTo>
                    <a:pt x="167" y="97"/>
                    <a:pt x="167" y="97"/>
                    <a:pt x="167" y="97"/>
                  </a:cubicBezTo>
                  <a:cubicBezTo>
                    <a:pt x="167" y="97"/>
                    <a:pt x="168" y="97"/>
                    <a:pt x="168" y="97"/>
                  </a:cubicBezTo>
                  <a:cubicBezTo>
                    <a:pt x="168" y="97"/>
                    <a:pt x="168" y="97"/>
                    <a:pt x="168" y="97"/>
                  </a:cubicBezTo>
                  <a:cubicBezTo>
                    <a:pt x="168" y="97"/>
                    <a:pt x="168" y="97"/>
                    <a:pt x="168" y="97"/>
                  </a:cubicBezTo>
                  <a:cubicBezTo>
                    <a:pt x="168" y="97"/>
                    <a:pt x="168" y="97"/>
                    <a:pt x="169" y="97"/>
                  </a:cubicBezTo>
                  <a:cubicBezTo>
                    <a:pt x="169" y="97"/>
                    <a:pt x="169" y="97"/>
                    <a:pt x="169" y="97"/>
                  </a:cubicBezTo>
                  <a:cubicBezTo>
                    <a:pt x="170" y="97"/>
                    <a:pt x="170" y="97"/>
                    <a:pt x="170" y="97"/>
                  </a:cubicBezTo>
                  <a:cubicBezTo>
                    <a:pt x="170" y="97"/>
                    <a:pt x="170" y="97"/>
                    <a:pt x="170" y="97"/>
                  </a:cubicBezTo>
                  <a:cubicBezTo>
                    <a:pt x="170" y="97"/>
                    <a:pt x="170" y="97"/>
                    <a:pt x="171" y="97"/>
                  </a:cubicBezTo>
                  <a:cubicBezTo>
                    <a:pt x="171" y="97"/>
                    <a:pt x="171" y="97"/>
                    <a:pt x="171" y="97"/>
                  </a:cubicBezTo>
                  <a:cubicBezTo>
                    <a:pt x="171" y="97"/>
                    <a:pt x="171" y="97"/>
                    <a:pt x="171" y="97"/>
                  </a:cubicBezTo>
                  <a:cubicBezTo>
                    <a:pt x="171" y="97"/>
                    <a:pt x="172" y="97"/>
                    <a:pt x="172" y="97"/>
                  </a:cubicBezTo>
                  <a:cubicBezTo>
                    <a:pt x="172" y="97"/>
                    <a:pt x="172" y="97"/>
                    <a:pt x="172" y="97"/>
                  </a:cubicBezTo>
                  <a:cubicBezTo>
                    <a:pt x="172" y="97"/>
                    <a:pt x="172" y="97"/>
                    <a:pt x="172" y="97"/>
                  </a:cubicBezTo>
                  <a:cubicBezTo>
                    <a:pt x="172" y="97"/>
                    <a:pt x="172" y="97"/>
                    <a:pt x="172" y="97"/>
                  </a:cubicBezTo>
                  <a:cubicBezTo>
                    <a:pt x="172" y="97"/>
                    <a:pt x="172" y="97"/>
                    <a:pt x="172" y="97"/>
                  </a:cubicBezTo>
                  <a:cubicBezTo>
                    <a:pt x="172" y="97"/>
                    <a:pt x="172" y="98"/>
                    <a:pt x="172" y="98"/>
                  </a:cubicBezTo>
                  <a:cubicBezTo>
                    <a:pt x="173" y="98"/>
                    <a:pt x="173" y="98"/>
                    <a:pt x="173" y="98"/>
                  </a:cubicBezTo>
                  <a:cubicBezTo>
                    <a:pt x="173" y="98"/>
                    <a:pt x="173" y="98"/>
                    <a:pt x="173" y="98"/>
                  </a:cubicBezTo>
                  <a:cubicBezTo>
                    <a:pt x="173" y="98"/>
                    <a:pt x="173" y="98"/>
                    <a:pt x="173" y="98"/>
                  </a:cubicBezTo>
                  <a:cubicBezTo>
                    <a:pt x="173" y="97"/>
                    <a:pt x="174" y="97"/>
                    <a:pt x="174" y="97"/>
                  </a:cubicBezTo>
                  <a:cubicBezTo>
                    <a:pt x="174" y="97"/>
                    <a:pt x="174" y="97"/>
                    <a:pt x="174" y="97"/>
                  </a:cubicBezTo>
                  <a:cubicBezTo>
                    <a:pt x="174" y="97"/>
                    <a:pt x="174" y="97"/>
                    <a:pt x="174" y="97"/>
                  </a:cubicBezTo>
                  <a:cubicBezTo>
                    <a:pt x="174" y="97"/>
                    <a:pt x="175" y="97"/>
                    <a:pt x="175" y="97"/>
                  </a:cubicBezTo>
                  <a:cubicBezTo>
                    <a:pt x="175" y="97"/>
                    <a:pt x="175" y="97"/>
                    <a:pt x="175" y="97"/>
                  </a:cubicBezTo>
                  <a:cubicBezTo>
                    <a:pt x="175" y="97"/>
                    <a:pt x="175" y="97"/>
                    <a:pt x="175" y="97"/>
                  </a:cubicBezTo>
                  <a:cubicBezTo>
                    <a:pt x="175" y="97"/>
                    <a:pt x="175" y="97"/>
                    <a:pt x="175" y="97"/>
                  </a:cubicBezTo>
                  <a:cubicBezTo>
                    <a:pt x="175" y="97"/>
                    <a:pt x="175" y="97"/>
                    <a:pt x="175" y="97"/>
                  </a:cubicBezTo>
                  <a:cubicBezTo>
                    <a:pt x="175" y="97"/>
                    <a:pt x="175" y="97"/>
                    <a:pt x="175" y="97"/>
                  </a:cubicBezTo>
                  <a:cubicBezTo>
                    <a:pt x="175" y="97"/>
                    <a:pt x="176" y="97"/>
                    <a:pt x="176" y="97"/>
                  </a:cubicBezTo>
                  <a:cubicBezTo>
                    <a:pt x="176" y="97"/>
                    <a:pt x="176" y="97"/>
                    <a:pt x="176" y="97"/>
                  </a:cubicBezTo>
                  <a:cubicBezTo>
                    <a:pt x="176" y="97"/>
                    <a:pt x="177" y="97"/>
                    <a:pt x="177" y="97"/>
                  </a:cubicBezTo>
                  <a:cubicBezTo>
                    <a:pt x="177" y="97"/>
                    <a:pt x="177" y="97"/>
                    <a:pt x="177" y="97"/>
                  </a:cubicBezTo>
                  <a:cubicBezTo>
                    <a:pt x="177" y="97"/>
                    <a:pt x="177" y="97"/>
                    <a:pt x="177" y="97"/>
                  </a:cubicBezTo>
                  <a:cubicBezTo>
                    <a:pt x="177" y="97"/>
                    <a:pt x="177" y="97"/>
                    <a:pt x="177" y="97"/>
                  </a:cubicBezTo>
                  <a:cubicBezTo>
                    <a:pt x="177" y="97"/>
                    <a:pt x="177" y="97"/>
                    <a:pt x="177" y="97"/>
                  </a:cubicBezTo>
                  <a:cubicBezTo>
                    <a:pt x="177" y="97"/>
                    <a:pt x="177" y="97"/>
                    <a:pt x="177" y="97"/>
                  </a:cubicBezTo>
                  <a:cubicBezTo>
                    <a:pt x="177" y="97"/>
                    <a:pt x="177" y="97"/>
                    <a:pt x="177" y="97"/>
                  </a:cubicBezTo>
                  <a:cubicBezTo>
                    <a:pt x="177" y="97"/>
                    <a:pt x="178" y="97"/>
                    <a:pt x="178" y="97"/>
                  </a:cubicBezTo>
                  <a:cubicBezTo>
                    <a:pt x="178" y="97"/>
                    <a:pt x="178" y="97"/>
                    <a:pt x="178" y="97"/>
                  </a:cubicBezTo>
                  <a:cubicBezTo>
                    <a:pt x="178" y="97"/>
                    <a:pt x="178" y="97"/>
                    <a:pt x="178" y="97"/>
                  </a:cubicBezTo>
                  <a:cubicBezTo>
                    <a:pt x="178" y="97"/>
                    <a:pt x="178" y="97"/>
                    <a:pt x="178" y="97"/>
                  </a:cubicBezTo>
                  <a:cubicBezTo>
                    <a:pt x="178" y="97"/>
                    <a:pt x="179" y="97"/>
                    <a:pt x="179" y="97"/>
                  </a:cubicBezTo>
                  <a:cubicBezTo>
                    <a:pt x="179" y="97"/>
                    <a:pt x="179" y="97"/>
                    <a:pt x="179" y="97"/>
                  </a:cubicBezTo>
                  <a:cubicBezTo>
                    <a:pt x="179" y="97"/>
                    <a:pt x="179" y="97"/>
                    <a:pt x="179" y="97"/>
                  </a:cubicBezTo>
                  <a:cubicBezTo>
                    <a:pt x="179" y="97"/>
                    <a:pt x="179" y="97"/>
                    <a:pt x="179" y="97"/>
                  </a:cubicBezTo>
                  <a:cubicBezTo>
                    <a:pt x="179" y="97"/>
                    <a:pt x="180" y="97"/>
                    <a:pt x="180" y="97"/>
                  </a:cubicBezTo>
                  <a:cubicBezTo>
                    <a:pt x="180" y="97"/>
                    <a:pt x="180" y="96"/>
                    <a:pt x="180" y="96"/>
                  </a:cubicBezTo>
                  <a:cubicBezTo>
                    <a:pt x="180" y="96"/>
                    <a:pt x="180" y="96"/>
                    <a:pt x="180" y="96"/>
                  </a:cubicBezTo>
                  <a:cubicBezTo>
                    <a:pt x="180" y="96"/>
                    <a:pt x="181" y="96"/>
                    <a:pt x="181" y="96"/>
                  </a:cubicBezTo>
                  <a:cubicBezTo>
                    <a:pt x="181" y="96"/>
                    <a:pt x="181" y="96"/>
                    <a:pt x="181" y="96"/>
                  </a:cubicBezTo>
                  <a:cubicBezTo>
                    <a:pt x="181" y="96"/>
                    <a:pt x="181" y="96"/>
                    <a:pt x="181" y="96"/>
                  </a:cubicBezTo>
                  <a:cubicBezTo>
                    <a:pt x="182" y="96"/>
                    <a:pt x="182" y="96"/>
                    <a:pt x="182" y="96"/>
                  </a:cubicBezTo>
                  <a:cubicBezTo>
                    <a:pt x="182" y="96"/>
                    <a:pt x="182" y="96"/>
                    <a:pt x="182" y="96"/>
                  </a:cubicBezTo>
                  <a:cubicBezTo>
                    <a:pt x="182" y="96"/>
                    <a:pt x="182" y="96"/>
                    <a:pt x="183" y="96"/>
                  </a:cubicBezTo>
                  <a:cubicBezTo>
                    <a:pt x="183" y="96"/>
                    <a:pt x="183" y="96"/>
                    <a:pt x="183" y="96"/>
                  </a:cubicBezTo>
                  <a:cubicBezTo>
                    <a:pt x="183" y="96"/>
                    <a:pt x="183" y="96"/>
                    <a:pt x="183" y="96"/>
                  </a:cubicBezTo>
                  <a:cubicBezTo>
                    <a:pt x="183" y="96"/>
                    <a:pt x="184" y="96"/>
                    <a:pt x="184" y="96"/>
                  </a:cubicBezTo>
                  <a:cubicBezTo>
                    <a:pt x="184" y="96"/>
                    <a:pt x="184" y="96"/>
                    <a:pt x="184" y="96"/>
                  </a:cubicBezTo>
                  <a:cubicBezTo>
                    <a:pt x="184" y="95"/>
                    <a:pt x="185" y="95"/>
                    <a:pt x="185" y="95"/>
                  </a:cubicBezTo>
                  <a:cubicBezTo>
                    <a:pt x="185" y="95"/>
                    <a:pt x="185" y="95"/>
                    <a:pt x="185" y="95"/>
                  </a:cubicBezTo>
                  <a:cubicBezTo>
                    <a:pt x="185" y="95"/>
                    <a:pt x="185" y="95"/>
                    <a:pt x="185" y="95"/>
                  </a:cubicBezTo>
                  <a:close/>
                  <a:moveTo>
                    <a:pt x="188" y="46"/>
                  </a:moveTo>
                  <a:cubicBezTo>
                    <a:pt x="189" y="46"/>
                    <a:pt x="189" y="46"/>
                    <a:pt x="188" y="46"/>
                  </a:cubicBezTo>
                  <a:cubicBezTo>
                    <a:pt x="188" y="46"/>
                    <a:pt x="188" y="45"/>
                    <a:pt x="188" y="45"/>
                  </a:cubicBezTo>
                  <a:cubicBezTo>
                    <a:pt x="188" y="46"/>
                    <a:pt x="188" y="46"/>
                    <a:pt x="188" y="46"/>
                  </a:cubicBezTo>
                  <a:cubicBezTo>
                    <a:pt x="188" y="45"/>
                    <a:pt x="188" y="45"/>
                    <a:pt x="187" y="45"/>
                  </a:cubicBezTo>
                  <a:cubicBezTo>
                    <a:pt x="187" y="45"/>
                    <a:pt x="187" y="45"/>
                    <a:pt x="187" y="46"/>
                  </a:cubicBezTo>
                  <a:cubicBezTo>
                    <a:pt x="187" y="46"/>
                    <a:pt x="187" y="46"/>
                    <a:pt x="187" y="46"/>
                  </a:cubicBezTo>
                  <a:cubicBezTo>
                    <a:pt x="187" y="46"/>
                    <a:pt x="186" y="45"/>
                    <a:pt x="186" y="46"/>
                  </a:cubicBezTo>
                  <a:cubicBezTo>
                    <a:pt x="186" y="46"/>
                    <a:pt x="186" y="46"/>
                    <a:pt x="186" y="46"/>
                  </a:cubicBezTo>
                  <a:cubicBezTo>
                    <a:pt x="186" y="46"/>
                    <a:pt x="186" y="46"/>
                    <a:pt x="186" y="46"/>
                  </a:cubicBezTo>
                  <a:cubicBezTo>
                    <a:pt x="186" y="46"/>
                    <a:pt x="186" y="47"/>
                    <a:pt x="186" y="47"/>
                  </a:cubicBezTo>
                  <a:cubicBezTo>
                    <a:pt x="186" y="47"/>
                    <a:pt x="185" y="47"/>
                    <a:pt x="186" y="47"/>
                  </a:cubicBezTo>
                  <a:cubicBezTo>
                    <a:pt x="186" y="48"/>
                    <a:pt x="186" y="48"/>
                    <a:pt x="186" y="48"/>
                  </a:cubicBezTo>
                  <a:cubicBezTo>
                    <a:pt x="186" y="48"/>
                    <a:pt x="186" y="48"/>
                    <a:pt x="186" y="48"/>
                  </a:cubicBezTo>
                  <a:cubicBezTo>
                    <a:pt x="186" y="48"/>
                    <a:pt x="186" y="48"/>
                    <a:pt x="187" y="48"/>
                  </a:cubicBezTo>
                  <a:cubicBezTo>
                    <a:pt x="187" y="48"/>
                    <a:pt x="187" y="48"/>
                    <a:pt x="187" y="48"/>
                  </a:cubicBezTo>
                  <a:cubicBezTo>
                    <a:pt x="187" y="47"/>
                    <a:pt x="187" y="47"/>
                    <a:pt x="187" y="47"/>
                  </a:cubicBezTo>
                  <a:cubicBezTo>
                    <a:pt x="187" y="47"/>
                    <a:pt x="187" y="47"/>
                    <a:pt x="187" y="47"/>
                  </a:cubicBezTo>
                  <a:cubicBezTo>
                    <a:pt x="188" y="47"/>
                    <a:pt x="188" y="46"/>
                    <a:pt x="188" y="46"/>
                  </a:cubicBezTo>
                  <a:cubicBezTo>
                    <a:pt x="188" y="46"/>
                    <a:pt x="188" y="46"/>
                    <a:pt x="188" y="46"/>
                  </a:cubicBezTo>
                  <a:cubicBezTo>
                    <a:pt x="188" y="47"/>
                    <a:pt x="188" y="47"/>
                    <a:pt x="188" y="47"/>
                  </a:cubicBezTo>
                  <a:cubicBezTo>
                    <a:pt x="188" y="48"/>
                    <a:pt x="188" y="48"/>
                    <a:pt x="188" y="48"/>
                  </a:cubicBezTo>
                  <a:cubicBezTo>
                    <a:pt x="188" y="48"/>
                    <a:pt x="188" y="48"/>
                    <a:pt x="188" y="48"/>
                  </a:cubicBezTo>
                  <a:cubicBezTo>
                    <a:pt x="188" y="48"/>
                    <a:pt x="188" y="48"/>
                    <a:pt x="188" y="48"/>
                  </a:cubicBezTo>
                  <a:cubicBezTo>
                    <a:pt x="188" y="48"/>
                    <a:pt x="188" y="48"/>
                    <a:pt x="188" y="48"/>
                  </a:cubicBezTo>
                  <a:cubicBezTo>
                    <a:pt x="188" y="48"/>
                    <a:pt x="188" y="48"/>
                    <a:pt x="188" y="48"/>
                  </a:cubicBezTo>
                  <a:cubicBezTo>
                    <a:pt x="188" y="48"/>
                    <a:pt x="188" y="48"/>
                    <a:pt x="188" y="48"/>
                  </a:cubicBezTo>
                  <a:cubicBezTo>
                    <a:pt x="189" y="48"/>
                    <a:pt x="188" y="49"/>
                    <a:pt x="189" y="49"/>
                  </a:cubicBezTo>
                  <a:cubicBezTo>
                    <a:pt x="189" y="48"/>
                    <a:pt x="189" y="48"/>
                    <a:pt x="189" y="48"/>
                  </a:cubicBezTo>
                  <a:cubicBezTo>
                    <a:pt x="189" y="48"/>
                    <a:pt x="189" y="48"/>
                    <a:pt x="189" y="48"/>
                  </a:cubicBezTo>
                  <a:cubicBezTo>
                    <a:pt x="189" y="48"/>
                    <a:pt x="189" y="47"/>
                    <a:pt x="189" y="47"/>
                  </a:cubicBezTo>
                  <a:cubicBezTo>
                    <a:pt x="189" y="47"/>
                    <a:pt x="189" y="47"/>
                    <a:pt x="189" y="47"/>
                  </a:cubicBezTo>
                  <a:cubicBezTo>
                    <a:pt x="189" y="47"/>
                    <a:pt x="189" y="47"/>
                    <a:pt x="189" y="47"/>
                  </a:cubicBezTo>
                  <a:cubicBezTo>
                    <a:pt x="189" y="47"/>
                    <a:pt x="189" y="48"/>
                    <a:pt x="190" y="48"/>
                  </a:cubicBezTo>
                  <a:cubicBezTo>
                    <a:pt x="190" y="48"/>
                    <a:pt x="190" y="48"/>
                    <a:pt x="190" y="48"/>
                  </a:cubicBezTo>
                  <a:cubicBezTo>
                    <a:pt x="190" y="48"/>
                    <a:pt x="190" y="47"/>
                    <a:pt x="190" y="47"/>
                  </a:cubicBezTo>
                  <a:cubicBezTo>
                    <a:pt x="190" y="47"/>
                    <a:pt x="190" y="47"/>
                    <a:pt x="190" y="47"/>
                  </a:cubicBezTo>
                  <a:cubicBezTo>
                    <a:pt x="191" y="47"/>
                    <a:pt x="191" y="47"/>
                    <a:pt x="191" y="47"/>
                  </a:cubicBezTo>
                  <a:cubicBezTo>
                    <a:pt x="191" y="46"/>
                    <a:pt x="191" y="46"/>
                    <a:pt x="191" y="46"/>
                  </a:cubicBezTo>
                  <a:cubicBezTo>
                    <a:pt x="191" y="46"/>
                    <a:pt x="191" y="46"/>
                    <a:pt x="190" y="46"/>
                  </a:cubicBezTo>
                  <a:cubicBezTo>
                    <a:pt x="190" y="46"/>
                    <a:pt x="190" y="46"/>
                    <a:pt x="190" y="46"/>
                  </a:cubicBezTo>
                  <a:cubicBezTo>
                    <a:pt x="190" y="46"/>
                    <a:pt x="190" y="46"/>
                    <a:pt x="190" y="46"/>
                  </a:cubicBezTo>
                  <a:cubicBezTo>
                    <a:pt x="190" y="46"/>
                    <a:pt x="190" y="46"/>
                    <a:pt x="190" y="46"/>
                  </a:cubicBezTo>
                  <a:cubicBezTo>
                    <a:pt x="190" y="46"/>
                    <a:pt x="190" y="46"/>
                    <a:pt x="190" y="46"/>
                  </a:cubicBezTo>
                  <a:cubicBezTo>
                    <a:pt x="190" y="46"/>
                    <a:pt x="190" y="46"/>
                    <a:pt x="190" y="46"/>
                  </a:cubicBezTo>
                  <a:cubicBezTo>
                    <a:pt x="190" y="46"/>
                    <a:pt x="189" y="46"/>
                    <a:pt x="189" y="46"/>
                  </a:cubicBezTo>
                  <a:cubicBezTo>
                    <a:pt x="189" y="46"/>
                    <a:pt x="189" y="46"/>
                    <a:pt x="189" y="46"/>
                  </a:cubicBezTo>
                  <a:cubicBezTo>
                    <a:pt x="189" y="46"/>
                    <a:pt x="189" y="46"/>
                    <a:pt x="189" y="46"/>
                  </a:cubicBezTo>
                  <a:cubicBezTo>
                    <a:pt x="189" y="47"/>
                    <a:pt x="189" y="47"/>
                    <a:pt x="189" y="47"/>
                  </a:cubicBezTo>
                  <a:cubicBezTo>
                    <a:pt x="189" y="47"/>
                    <a:pt x="189" y="47"/>
                    <a:pt x="189" y="47"/>
                  </a:cubicBezTo>
                  <a:cubicBezTo>
                    <a:pt x="189" y="47"/>
                    <a:pt x="189" y="47"/>
                    <a:pt x="189" y="47"/>
                  </a:cubicBezTo>
                  <a:cubicBezTo>
                    <a:pt x="189" y="47"/>
                    <a:pt x="189" y="47"/>
                    <a:pt x="189" y="47"/>
                  </a:cubicBezTo>
                  <a:cubicBezTo>
                    <a:pt x="188" y="47"/>
                    <a:pt x="188" y="47"/>
                    <a:pt x="188" y="46"/>
                  </a:cubicBezTo>
                  <a:cubicBezTo>
                    <a:pt x="188" y="46"/>
                    <a:pt x="188" y="46"/>
                    <a:pt x="188" y="46"/>
                  </a:cubicBezTo>
                  <a:cubicBezTo>
                    <a:pt x="188" y="46"/>
                    <a:pt x="188" y="46"/>
                    <a:pt x="188" y="46"/>
                  </a:cubicBezTo>
                  <a:close/>
                  <a:moveTo>
                    <a:pt x="190" y="49"/>
                  </a:moveTo>
                  <a:cubicBezTo>
                    <a:pt x="190" y="49"/>
                    <a:pt x="191" y="49"/>
                    <a:pt x="191" y="49"/>
                  </a:cubicBezTo>
                  <a:cubicBezTo>
                    <a:pt x="191" y="49"/>
                    <a:pt x="191" y="49"/>
                    <a:pt x="191" y="49"/>
                  </a:cubicBezTo>
                  <a:cubicBezTo>
                    <a:pt x="191" y="49"/>
                    <a:pt x="191" y="49"/>
                    <a:pt x="191" y="49"/>
                  </a:cubicBezTo>
                  <a:cubicBezTo>
                    <a:pt x="191" y="48"/>
                    <a:pt x="191" y="48"/>
                    <a:pt x="191" y="48"/>
                  </a:cubicBezTo>
                  <a:cubicBezTo>
                    <a:pt x="191" y="48"/>
                    <a:pt x="191" y="48"/>
                    <a:pt x="191" y="48"/>
                  </a:cubicBezTo>
                  <a:cubicBezTo>
                    <a:pt x="191" y="48"/>
                    <a:pt x="191" y="48"/>
                    <a:pt x="191" y="48"/>
                  </a:cubicBezTo>
                  <a:cubicBezTo>
                    <a:pt x="191" y="48"/>
                    <a:pt x="191" y="48"/>
                    <a:pt x="191" y="48"/>
                  </a:cubicBezTo>
                  <a:cubicBezTo>
                    <a:pt x="191" y="48"/>
                    <a:pt x="190" y="48"/>
                    <a:pt x="190" y="48"/>
                  </a:cubicBezTo>
                  <a:cubicBezTo>
                    <a:pt x="190" y="48"/>
                    <a:pt x="190" y="48"/>
                    <a:pt x="190" y="48"/>
                  </a:cubicBezTo>
                  <a:cubicBezTo>
                    <a:pt x="190" y="48"/>
                    <a:pt x="190" y="48"/>
                    <a:pt x="190" y="48"/>
                  </a:cubicBezTo>
                  <a:cubicBezTo>
                    <a:pt x="190" y="49"/>
                    <a:pt x="190" y="49"/>
                    <a:pt x="190" y="49"/>
                  </a:cubicBezTo>
                  <a:close/>
                  <a:moveTo>
                    <a:pt x="188" y="50"/>
                  </a:moveTo>
                  <a:cubicBezTo>
                    <a:pt x="188" y="50"/>
                    <a:pt x="188" y="50"/>
                    <a:pt x="188" y="50"/>
                  </a:cubicBezTo>
                  <a:cubicBezTo>
                    <a:pt x="188" y="50"/>
                    <a:pt x="188" y="50"/>
                    <a:pt x="188" y="50"/>
                  </a:cubicBezTo>
                  <a:cubicBezTo>
                    <a:pt x="188" y="49"/>
                    <a:pt x="188" y="49"/>
                    <a:pt x="188" y="49"/>
                  </a:cubicBezTo>
                  <a:cubicBezTo>
                    <a:pt x="187" y="49"/>
                    <a:pt x="187" y="50"/>
                    <a:pt x="187" y="50"/>
                  </a:cubicBezTo>
                  <a:cubicBezTo>
                    <a:pt x="187" y="50"/>
                    <a:pt x="187" y="50"/>
                    <a:pt x="187" y="50"/>
                  </a:cubicBezTo>
                  <a:cubicBezTo>
                    <a:pt x="188" y="50"/>
                    <a:pt x="188" y="50"/>
                    <a:pt x="188" y="50"/>
                  </a:cubicBezTo>
                  <a:close/>
                  <a:moveTo>
                    <a:pt x="189" y="49"/>
                  </a:moveTo>
                  <a:cubicBezTo>
                    <a:pt x="189" y="49"/>
                    <a:pt x="189" y="49"/>
                    <a:pt x="189" y="49"/>
                  </a:cubicBezTo>
                  <a:cubicBezTo>
                    <a:pt x="189" y="49"/>
                    <a:pt x="189" y="49"/>
                    <a:pt x="189" y="50"/>
                  </a:cubicBezTo>
                  <a:cubicBezTo>
                    <a:pt x="189" y="50"/>
                    <a:pt x="189" y="49"/>
                    <a:pt x="189" y="49"/>
                  </a:cubicBezTo>
                  <a:cubicBezTo>
                    <a:pt x="189" y="49"/>
                    <a:pt x="189" y="49"/>
                    <a:pt x="189" y="49"/>
                  </a:cubicBezTo>
                  <a:cubicBezTo>
                    <a:pt x="190" y="49"/>
                    <a:pt x="189" y="49"/>
                    <a:pt x="189" y="49"/>
                  </a:cubicBezTo>
                  <a:cubicBezTo>
                    <a:pt x="189" y="49"/>
                    <a:pt x="189" y="49"/>
                    <a:pt x="189" y="49"/>
                  </a:cubicBezTo>
                  <a:close/>
                  <a:moveTo>
                    <a:pt x="179" y="40"/>
                  </a:moveTo>
                  <a:cubicBezTo>
                    <a:pt x="179" y="40"/>
                    <a:pt x="179" y="40"/>
                    <a:pt x="179" y="40"/>
                  </a:cubicBezTo>
                  <a:cubicBezTo>
                    <a:pt x="179" y="40"/>
                    <a:pt x="179" y="40"/>
                    <a:pt x="179" y="40"/>
                  </a:cubicBezTo>
                  <a:cubicBezTo>
                    <a:pt x="179" y="40"/>
                    <a:pt x="179" y="40"/>
                    <a:pt x="179" y="40"/>
                  </a:cubicBezTo>
                  <a:cubicBezTo>
                    <a:pt x="179" y="40"/>
                    <a:pt x="179" y="41"/>
                    <a:pt x="179" y="41"/>
                  </a:cubicBezTo>
                  <a:cubicBezTo>
                    <a:pt x="179" y="41"/>
                    <a:pt x="179" y="41"/>
                    <a:pt x="178" y="41"/>
                  </a:cubicBezTo>
                  <a:cubicBezTo>
                    <a:pt x="178" y="41"/>
                    <a:pt x="178" y="41"/>
                    <a:pt x="178" y="41"/>
                  </a:cubicBezTo>
                  <a:cubicBezTo>
                    <a:pt x="178" y="41"/>
                    <a:pt x="178" y="41"/>
                    <a:pt x="178" y="41"/>
                  </a:cubicBezTo>
                  <a:cubicBezTo>
                    <a:pt x="178" y="41"/>
                    <a:pt x="178" y="41"/>
                    <a:pt x="178" y="41"/>
                  </a:cubicBezTo>
                  <a:cubicBezTo>
                    <a:pt x="178" y="41"/>
                    <a:pt x="178" y="41"/>
                    <a:pt x="179" y="41"/>
                  </a:cubicBezTo>
                  <a:cubicBezTo>
                    <a:pt x="179" y="41"/>
                    <a:pt x="179" y="41"/>
                    <a:pt x="179" y="41"/>
                  </a:cubicBezTo>
                  <a:cubicBezTo>
                    <a:pt x="179" y="41"/>
                    <a:pt x="179" y="41"/>
                    <a:pt x="179" y="41"/>
                  </a:cubicBezTo>
                  <a:cubicBezTo>
                    <a:pt x="179" y="41"/>
                    <a:pt x="179" y="41"/>
                    <a:pt x="179" y="41"/>
                  </a:cubicBezTo>
                  <a:cubicBezTo>
                    <a:pt x="179" y="41"/>
                    <a:pt x="179" y="41"/>
                    <a:pt x="179" y="41"/>
                  </a:cubicBezTo>
                  <a:cubicBezTo>
                    <a:pt x="180" y="41"/>
                    <a:pt x="180" y="41"/>
                    <a:pt x="180" y="41"/>
                  </a:cubicBezTo>
                  <a:cubicBezTo>
                    <a:pt x="180" y="40"/>
                    <a:pt x="180" y="40"/>
                    <a:pt x="180" y="40"/>
                  </a:cubicBezTo>
                  <a:cubicBezTo>
                    <a:pt x="180" y="40"/>
                    <a:pt x="181" y="40"/>
                    <a:pt x="181" y="40"/>
                  </a:cubicBezTo>
                  <a:cubicBezTo>
                    <a:pt x="181" y="40"/>
                    <a:pt x="181" y="40"/>
                    <a:pt x="181" y="40"/>
                  </a:cubicBezTo>
                  <a:cubicBezTo>
                    <a:pt x="181" y="40"/>
                    <a:pt x="181" y="41"/>
                    <a:pt x="181" y="41"/>
                  </a:cubicBezTo>
                  <a:cubicBezTo>
                    <a:pt x="181" y="41"/>
                    <a:pt x="181" y="40"/>
                    <a:pt x="181" y="40"/>
                  </a:cubicBezTo>
                  <a:cubicBezTo>
                    <a:pt x="181" y="40"/>
                    <a:pt x="181" y="40"/>
                    <a:pt x="181" y="40"/>
                  </a:cubicBezTo>
                  <a:cubicBezTo>
                    <a:pt x="181" y="40"/>
                    <a:pt x="181" y="40"/>
                    <a:pt x="181" y="40"/>
                  </a:cubicBezTo>
                  <a:cubicBezTo>
                    <a:pt x="181" y="40"/>
                    <a:pt x="181" y="40"/>
                    <a:pt x="181" y="40"/>
                  </a:cubicBezTo>
                  <a:cubicBezTo>
                    <a:pt x="181" y="40"/>
                    <a:pt x="181" y="40"/>
                    <a:pt x="181" y="40"/>
                  </a:cubicBezTo>
                  <a:cubicBezTo>
                    <a:pt x="181" y="40"/>
                    <a:pt x="181" y="40"/>
                    <a:pt x="181" y="40"/>
                  </a:cubicBezTo>
                  <a:cubicBezTo>
                    <a:pt x="181" y="40"/>
                    <a:pt x="181" y="40"/>
                    <a:pt x="181" y="40"/>
                  </a:cubicBezTo>
                  <a:cubicBezTo>
                    <a:pt x="180" y="40"/>
                    <a:pt x="180" y="40"/>
                    <a:pt x="180" y="40"/>
                  </a:cubicBezTo>
                  <a:cubicBezTo>
                    <a:pt x="180" y="40"/>
                    <a:pt x="180" y="40"/>
                    <a:pt x="180" y="40"/>
                  </a:cubicBezTo>
                  <a:cubicBezTo>
                    <a:pt x="180" y="40"/>
                    <a:pt x="180" y="40"/>
                    <a:pt x="180" y="40"/>
                  </a:cubicBezTo>
                  <a:cubicBezTo>
                    <a:pt x="180" y="40"/>
                    <a:pt x="180" y="40"/>
                    <a:pt x="179" y="40"/>
                  </a:cubicBezTo>
                  <a:cubicBezTo>
                    <a:pt x="179" y="40"/>
                    <a:pt x="180" y="40"/>
                    <a:pt x="179" y="40"/>
                  </a:cubicBezTo>
                  <a:cubicBezTo>
                    <a:pt x="179" y="40"/>
                    <a:pt x="179" y="40"/>
                    <a:pt x="179" y="40"/>
                  </a:cubicBezTo>
                  <a:close/>
                  <a:moveTo>
                    <a:pt x="130" y="96"/>
                  </a:moveTo>
                  <a:cubicBezTo>
                    <a:pt x="130" y="96"/>
                    <a:pt x="130" y="96"/>
                    <a:pt x="130" y="96"/>
                  </a:cubicBezTo>
                  <a:cubicBezTo>
                    <a:pt x="130" y="96"/>
                    <a:pt x="129" y="96"/>
                    <a:pt x="129" y="96"/>
                  </a:cubicBezTo>
                  <a:cubicBezTo>
                    <a:pt x="129" y="96"/>
                    <a:pt x="129" y="96"/>
                    <a:pt x="129" y="96"/>
                  </a:cubicBezTo>
                  <a:cubicBezTo>
                    <a:pt x="129" y="96"/>
                    <a:pt x="129" y="96"/>
                    <a:pt x="129" y="96"/>
                  </a:cubicBezTo>
                  <a:cubicBezTo>
                    <a:pt x="128" y="96"/>
                    <a:pt x="128" y="96"/>
                    <a:pt x="128" y="96"/>
                  </a:cubicBezTo>
                  <a:cubicBezTo>
                    <a:pt x="128" y="96"/>
                    <a:pt x="128" y="96"/>
                    <a:pt x="128" y="96"/>
                  </a:cubicBezTo>
                  <a:cubicBezTo>
                    <a:pt x="128" y="96"/>
                    <a:pt x="128" y="96"/>
                    <a:pt x="128" y="96"/>
                  </a:cubicBezTo>
                  <a:cubicBezTo>
                    <a:pt x="128" y="96"/>
                    <a:pt x="128" y="95"/>
                    <a:pt x="127" y="95"/>
                  </a:cubicBezTo>
                  <a:cubicBezTo>
                    <a:pt x="127" y="95"/>
                    <a:pt x="127" y="95"/>
                    <a:pt x="127" y="95"/>
                  </a:cubicBezTo>
                  <a:cubicBezTo>
                    <a:pt x="127" y="96"/>
                    <a:pt x="127" y="96"/>
                    <a:pt x="127" y="96"/>
                  </a:cubicBezTo>
                  <a:cubicBezTo>
                    <a:pt x="127" y="96"/>
                    <a:pt x="127" y="95"/>
                    <a:pt x="127" y="95"/>
                  </a:cubicBezTo>
                  <a:cubicBezTo>
                    <a:pt x="126" y="95"/>
                    <a:pt x="126" y="95"/>
                    <a:pt x="126" y="95"/>
                  </a:cubicBezTo>
                  <a:cubicBezTo>
                    <a:pt x="126" y="95"/>
                    <a:pt x="126" y="95"/>
                    <a:pt x="126" y="95"/>
                  </a:cubicBezTo>
                  <a:cubicBezTo>
                    <a:pt x="126" y="95"/>
                    <a:pt x="126" y="95"/>
                    <a:pt x="126" y="95"/>
                  </a:cubicBezTo>
                  <a:cubicBezTo>
                    <a:pt x="126" y="95"/>
                    <a:pt x="126" y="95"/>
                    <a:pt x="126" y="95"/>
                  </a:cubicBezTo>
                  <a:cubicBezTo>
                    <a:pt x="125" y="95"/>
                    <a:pt x="125" y="95"/>
                    <a:pt x="125" y="95"/>
                  </a:cubicBezTo>
                  <a:cubicBezTo>
                    <a:pt x="125" y="95"/>
                    <a:pt x="125" y="95"/>
                    <a:pt x="125" y="95"/>
                  </a:cubicBezTo>
                  <a:cubicBezTo>
                    <a:pt x="125" y="95"/>
                    <a:pt x="125" y="95"/>
                    <a:pt x="125" y="95"/>
                  </a:cubicBezTo>
                  <a:cubicBezTo>
                    <a:pt x="125" y="95"/>
                    <a:pt x="125" y="95"/>
                    <a:pt x="125" y="95"/>
                  </a:cubicBezTo>
                  <a:cubicBezTo>
                    <a:pt x="125" y="95"/>
                    <a:pt x="125" y="95"/>
                    <a:pt x="125" y="95"/>
                  </a:cubicBezTo>
                  <a:cubicBezTo>
                    <a:pt x="124" y="95"/>
                    <a:pt x="124" y="95"/>
                    <a:pt x="124" y="95"/>
                  </a:cubicBezTo>
                  <a:cubicBezTo>
                    <a:pt x="124" y="95"/>
                    <a:pt x="124" y="95"/>
                    <a:pt x="124" y="95"/>
                  </a:cubicBezTo>
                  <a:cubicBezTo>
                    <a:pt x="124" y="95"/>
                    <a:pt x="124" y="95"/>
                    <a:pt x="124" y="95"/>
                  </a:cubicBezTo>
                  <a:cubicBezTo>
                    <a:pt x="124" y="95"/>
                    <a:pt x="124" y="94"/>
                    <a:pt x="124" y="94"/>
                  </a:cubicBezTo>
                  <a:cubicBezTo>
                    <a:pt x="124" y="94"/>
                    <a:pt x="124" y="95"/>
                    <a:pt x="124" y="95"/>
                  </a:cubicBezTo>
                  <a:cubicBezTo>
                    <a:pt x="123" y="95"/>
                    <a:pt x="123" y="94"/>
                    <a:pt x="123" y="94"/>
                  </a:cubicBezTo>
                  <a:cubicBezTo>
                    <a:pt x="123" y="94"/>
                    <a:pt x="123" y="94"/>
                    <a:pt x="123" y="94"/>
                  </a:cubicBezTo>
                  <a:cubicBezTo>
                    <a:pt x="122" y="94"/>
                    <a:pt x="122" y="94"/>
                    <a:pt x="122" y="94"/>
                  </a:cubicBezTo>
                  <a:cubicBezTo>
                    <a:pt x="122" y="94"/>
                    <a:pt x="122" y="94"/>
                    <a:pt x="122" y="94"/>
                  </a:cubicBezTo>
                  <a:cubicBezTo>
                    <a:pt x="122" y="94"/>
                    <a:pt x="122" y="94"/>
                    <a:pt x="122" y="94"/>
                  </a:cubicBezTo>
                  <a:cubicBezTo>
                    <a:pt x="121" y="94"/>
                    <a:pt x="121" y="93"/>
                    <a:pt x="121" y="93"/>
                  </a:cubicBezTo>
                  <a:cubicBezTo>
                    <a:pt x="121" y="93"/>
                    <a:pt x="120" y="93"/>
                    <a:pt x="120" y="93"/>
                  </a:cubicBezTo>
                  <a:cubicBezTo>
                    <a:pt x="120" y="93"/>
                    <a:pt x="120" y="93"/>
                    <a:pt x="119" y="93"/>
                  </a:cubicBezTo>
                  <a:cubicBezTo>
                    <a:pt x="119" y="93"/>
                    <a:pt x="119" y="93"/>
                    <a:pt x="119" y="93"/>
                  </a:cubicBezTo>
                  <a:cubicBezTo>
                    <a:pt x="119" y="94"/>
                    <a:pt x="119" y="94"/>
                    <a:pt x="118" y="94"/>
                  </a:cubicBezTo>
                  <a:cubicBezTo>
                    <a:pt x="118" y="94"/>
                    <a:pt x="118" y="94"/>
                    <a:pt x="118" y="94"/>
                  </a:cubicBezTo>
                  <a:cubicBezTo>
                    <a:pt x="118" y="94"/>
                    <a:pt x="118" y="94"/>
                    <a:pt x="118" y="94"/>
                  </a:cubicBezTo>
                  <a:cubicBezTo>
                    <a:pt x="118" y="94"/>
                    <a:pt x="118" y="94"/>
                    <a:pt x="118" y="94"/>
                  </a:cubicBezTo>
                  <a:cubicBezTo>
                    <a:pt x="118" y="94"/>
                    <a:pt x="118" y="94"/>
                    <a:pt x="118" y="94"/>
                  </a:cubicBezTo>
                  <a:cubicBezTo>
                    <a:pt x="118" y="94"/>
                    <a:pt x="118" y="94"/>
                    <a:pt x="118" y="94"/>
                  </a:cubicBezTo>
                  <a:cubicBezTo>
                    <a:pt x="118" y="94"/>
                    <a:pt x="118" y="94"/>
                    <a:pt x="117" y="94"/>
                  </a:cubicBezTo>
                  <a:cubicBezTo>
                    <a:pt x="117" y="94"/>
                    <a:pt x="117" y="94"/>
                    <a:pt x="117" y="94"/>
                  </a:cubicBezTo>
                  <a:cubicBezTo>
                    <a:pt x="117" y="94"/>
                    <a:pt x="117" y="94"/>
                    <a:pt x="117" y="94"/>
                  </a:cubicBezTo>
                  <a:cubicBezTo>
                    <a:pt x="117" y="94"/>
                    <a:pt x="117" y="94"/>
                    <a:pt x="117" y="94"/>
                  </a:cubicBezTo>
                  <a:cubicBezTo>
                    <a:pt x="117" y="94"/>
                    <a:pt x="117" y="94"/>
                    <a:pt x="116" y="94"/>
                  </a:cubicBezTo>
                  <a:cubicBezTo>
                    <a:pt x="116" y="94"/>
                    <a:pt x="116" y="94"/>
                    <a:pt x="116" y="94"/>
                  </a:cubicBezTo>
                  <a:cubicBezTo>
                    <a:pt x="116" y="94"/>
                    <a:pt x="115" y="94"/>
                    <a:pt x="115" y="94"/>
                  </a:cubicBezTo>
                  <a:cubicBezTo>
                    <a:pt x="115" y="94"/>
                    <a:pt x="115" y="94"/>
                    <a:pt x="115" y="94"/>
                  </a:cubicBezTo>
                  <a:cubicBezTo>
                    <a:pt x="114" y="93"/>
                    <a:pt x="114" y="93"/>
                    <a:pt x="114" y="93"/>
                  </a:cubicBezTo>
                  <a:cubicBezTo>
                    <a:pt x="114" y="93"/>
                    <a:pt x="114" y="94"/>
                    <a:pt x="114" y="94"/>
                  </a:cubicBezTo>
                  <a:cubicBezTo>
                    <a:pt x="114" y="94"/>
                    <a:pt x="114" y="94"/>
                    <a:pt x="114" y="93"/>
                  </a:cubicBezTo>
                  <a:cubicBezTo>
                    <a:pt x="114" y="93"/>
                    <a:pt x="113" y="93"/>
                    <a:pt x="113" y="93"/>
                  </a:cubicBezTo>
                  <a:cubicBezTo>
                    <a:pt x="113" y="93"/>
                    <a:pt x="113" y="93"/>
                    <a:pt x="113" y="93"/>
                  </a:cubicBezTo>
                  <a:cubicBezTo>
                    <a:pt x="113" y="93"/>
                    <a:pt x="113" y="93"/>
                    <a:pt x="113" y="93"/>
                  </a:cubicBezTo>
                  <a:cubicBezTo>
                    <a:pt x="112" y="93"/>
                    <a:pt x="112" y="93"/>
                    <a:pt x="112" y="93"/>
                  </a:cubicBezTo>
                  <a:cubicBezTo>
                    <a:pt x="112" y="93"/>
                    <a:pt x="112" y="93"/>
                    <a:pt x="112" y="93"/>
                  </a:cubicBezTo>
                  <a:cubicBezTo>
                    <a:pt x="112" y="93"/>
                    <a:pt x="112" y="93"/>
                    <a:pt x="112" y="93"/>
                  </a:cubicBezTo>
                  <a:cubicBezTo>
                    <a:pt x="112" y="93"/>
                    <a:pt x="112" y="93"/>
                    <a:pt x="111" y="93"/>
                  </a:cubicBezTo>
                  <a:cubicBezTo>
                    <a:pt x="111" y="93"/>
                    <a:pt x="111" y="93"/>
                    <a:pt x="111" y="93"/>
                  </a:cubicBezTo>
                  <a:cubicBezTo>
                    <a:pt x="111" y="93"/>
                    <a:pt x="111" y="93"/>
                    <a:pt x="111" y="93"/>
                  </a:cubicBezTo>
                  <a:cubicBezTo>
                    <a:pt x="111" y="93"/>
                    <a:pt x="111" y="93"/>
                    <a:pt x="111" y="93"/>
                  </a:cubicBezTo>
                  <a:cubicBezTo>
                    <a:pt x="111" y="93"/>
                    <a:pt x="111" y="93"/>
                    <a:pt x="111" y="93"/>
                  </a:cubicBezTo>
                  <a:cubicBezTo>
                    <a:pt x="111" y="93"/>
                    <a:pt x="110" y="93"/>
                    <a:pt x="110" y="93"/>
                  </a:cubicBezTo>
                  <a:cubicBezTo>
                    <a:pt x="110" y="93"/>
                    <a:pt x="110" y="93"/>
                    <a:pt x="110" y="93"/>
                  </a:cubicBezTo>
                  <a:cubicBezTo>
                    <a:pt x="110" y="93"/>
                    <a:pt x="110" y="93"/>
                    <a:pt x="110" y="93"/>
                  </a:cubicBezTo>
                  <a:cubicBezTo>
                    <a:pt x="110" y="93"/>
                    <a:pt x="110" y="93"/>
                    <a:pt x="110" y="94"/>
                  </a:cubicBezTo>
                  <a:cubicBezTo>
                    <a:pt x="110" y="94"/>
                    <a:pt x="110" y="94"/>
                    <a:pt x="110" y="94"/>
                  </a:cubicBezTo>
                  <a:cubicBezTo>
                    <a:pt x="110" y="94"/>
                    <a:pt x="110" y="94"/>
                    <a:pt x="110" y="94"/>
                  </a:cubicBezTo>
                  <a:cubicBezTo>
                    <a:pt x="110" y="94"/>
                    <a:pt x="110" y="93"/>
                    <a:pt x="110" y="93"/>
                  </a:cubicBezTo>
                  <a:cubicBezTo>
                    <a:pt x="110" y="93"/>
                    <a:pt x="109" y="93"/>
                    <a:pt x="109" y="93"/>
                  </a:cubicBezTo>
                  <a:cubicBezTo>
                    <a:pt x="109" y="93"/>
                    <a:pt x="109" y="93"/>
                    <a:pt x="109" y="93"/>
                  </a:cubicBezTo>
                  <a:cubicBezTo>
                    <a:pt x="109" y="93"/>
                    <a:pt x="109" y="93"/>
                    <a:pt x="109" y="93"/>
                  </a:cubicBezTo>
                  <a:cubicBezTo>
                    <a:pt x="109" y="93"/>
                    <a:pt x="109" y="93"/>
                    <a:pt x="109" y="93"/>
                  </a:cubicBezTo>
                  <a:cubicBezTo>
                    <a:pt x="109" y="93"/>
                    <a:pt x="109" y="93"/>
                    <a:pt x="109" y="93"/>
                  </a:cubicBezTo>
                  <a:cubicBezTo>
                    <a:pt x="109" y="93"/>
                    <a:pt x="109" y="93"/>
                    <a:pt x="108" y="93"/>
                  </a:cubicBezTo>
                  <a:cubicBezTo>
                    <a:pt x="108" y="93"/>
                    <a:pt x="108" y="93"/>
                    <a:pt x="108" y="93"/>
                  </a:cubicBezTo>
                  <a:cubicBezTo>
                    <a:pt x="108" y="93"/>
                    <a:pt x="108" y="93"/>
                    <a:pt x="108" y="93"/>
                  </a:cubicBezTo>
                  <a:cubicBezTo>
                    <a:pt x="108" y="93"/>
                    <a:pt x="108" y="93"/>
                    <a:pt x="108" y="93"/>
                  </a:cubicBezTo>
                  <a:cubicBezTo>
                    <a:pt x="108" y="93"/>
                    <a:pt x="108" y="93"/>
                    <a:pt x="108" y="93"/>
                  </a:cubicBezTo>
                  <a:cubicBezTo>
                    <a:pt x="108" y="93"/>
                    <a:pt x="107" y="93"/>
                    <a:pt x="107" y="93"/>
                  </a:cubicBezTo>
                  <a:cubicBezTo>
                    <a:pt x="107" y="93"/>
                    <a:pt x="107" y="93"/>
                    <a:pt x="107" y="93"/>
                  </a:cubicBezTo>
                  <a:cubicBezTo>
                    <a:pt x="107" y="93"/>
                    <a:pt x="107" y="93"/>
                    <a:pt x="107" y="93"/>
                  </a:cubicBezTo>
                  <a:cubicBezTo>
                    <a:pt x="106" y="93"/>
                    <a:pt x="106" y="93"/>
                    <a:pt x="106" y="93"/>
                  </a:cubicBezTo>
                  <a:cubicBezTo>
                    <a:pt x="106" y="93"/>
                    <a:pt x="106" y="93"/>
                    <a:pt x="106" y="93"/>
                  </a:cubicBezTo>
                  <a:cubicBezTo>
                    <a:pt x="106" y="93"/>
                    <a:pt x="106" y="93"/>
                    <a:pt x="106" y="93"/>
                  </a:cubicBezTo>
                  <a:cubicBezTo>
                    <a:pt x="105" y="93"/>
                    <a:pt x="105" y="93"/>
                    <a:pt x="105" y="93"/>
                  </a:cubicBezTo>
                  <a:cubicBezTo>
                    <a:pt x="105" y="93"/>
                    <a:pt x="105" y="93"/>
                    <a:pt x="105" y="93"/>
                  </a:cubicBezTo>
                  <a:cubicBezTo>
                    <a:pt x="105" y="93"/>
                    <a:pt x="105" y="93"/>
                    <a:pt x="104" y="93"/>
                  </a:cubicBezTo>
                  <a:cubicBezTo>
                    <a:pt x="104" y="93"/>
                    <a:pt x="104" y="93"/>
                    <a:pt x="104" y="93"/>
                  </a:cubicBezTo>
                  <a:cubicBezTo>
                    <a:pt x="104" y="93"/>
                    <a:pt x="104" y="93"/>
                    <a:pt x="104" y="93"/>
                  </a:cubicBezTo>
                  <a:cubicBezTo>
                    <a:pt x="103" y="93"/>
                    <a:pt x="104" y="93"/>
                    <a:pt x="103" y="92"/>
                  </a:cubicBezTo>
                  <a:cubicBezTo>
                    <a:pt x="103" y="92"/>
                    <a:pt x="102" y="92"/>
                    <a:pt x="102" y="92"/>
                  </a:cubicBezTo>
                  <a:cubicBezTo>
                    <a:pt x="102" y="92"/>
                    <a:pt x="101" y="92"/>
                    <a:pt x="101" y="91"/>
                  </a:cubicBezTo>
                  <a:cubicBezTo>
                    <a:pt x="101" y="91"/>
                    <a:pt x="101" y="91"/>
                    <a:pt x="100" y="91"/>
                  </a:cubicBezTo>
                  <a:cubicBezTo>
                    <a:pt x="100" y="91"/>
                    <a:pt x="100" y="91"/>
                    <a:pt x="100" y="91"/>
                  </a:cubicBezTo>
                  <a:cubicBezTo>
                    <a:pt x="100" y="91"/>
                    <a:pt x="99" y="91"/>
                    <a:pt x="99" y="91"/>
                  </a:cubicBezTo>
                  <a:cubicBezTo>
                    <a:pt x="99" y="91"/>
                    <a:pt x="99" y="90"/>
                    <a:pt x="99" y="90"/>
                  </a:cubicBezTo>
                  <a:cubicBezTo>
                    <a:pt x="98" y="90"/>
                    <a:pt x="98" y="90"/>
                    <a:pt x="98" y="90"/>
                  </a:cubicBezTo>
                  <a:cubicBezTo>
                    <a:pt x="97" y="90"/>
                    <a:pt x="97" y="90"/>
                    <a:pt x="96" y="90"/>
                  </a:cubicBezTo>
                  <a:cubicBezTo>
                    <a:pt x="96" y="90"/>
                    <a:pt x="96" y="90"/>
                    <a:pt x="96" y="90"/>
                  </a:cubicBezTo>
                  <a:cubicBezTo>
                    <a:pt x="95" y="90"/>
                    <a:pt x="95" y="90"/>
                    <a:pt x="95" y="90"/>
                  </a:cubicBezTo>
                  <a:cubicBezTo>
                    <a:pt x="95" y="90"/>
                    <a:pt x="95" y="90"/>
                    <a:pt x="95" y="89"/>
                  </a:cubicBezTo>
                  <a:cubicBezTo>
                    <a:pt x="95" y="89"/>
                    <a:pt x="95" y="89"/>
                    <a:pt x="94" y="89"/>
                  </a:cubicBezTo>
                  <a:cubicBezTo>
                    <a:pt x="94" y="89"/>
                    <a:pt x="93" y="89"/>
                    <a:pt x="93" y="89"/>
                  </a:cubicBezTo>
                  <a:cubicBezTo>
                    <a:pt x="93" y="89"/>
                    <a:pt x="92" y="89"/>
                    <a:pt x="92" y="89"/>
                  </a:cubicBezTo>
                  <a:cubicBezTo>
                    <a:pt x="92" y="89"/>
                    <a:pt x="92" y="89"/>
                    <a:pt x="92" y="89"/>
                  </a:cubicBezTo>
                  <a:cubicBezTo>
                    <a:pt x="92" y="89"/>
                    <a:pt x="92" y="89"/>
                    <a:pt x="92" y="89"/>
                  </a:cubicBezTo>
                  <a:cubicBezTo>
                    <a:pt x="92" y="89"/>
                    <a:pt x="92" y="89"/>
                    <a:pt x="92" y="89"/>
                  </a:cubicBezTo>
                  <a:cubicBezTo>
                    <a:pt x="92" y="90"/>
                    <a:pt x="92" y="90"/>
                    <a:pt x="92" y="90"/>
                  </a:cubicBezTo>
                  <a:cubicBezTo>
                    <a:pt x="92" y="90"/>
                    <a:pt x="92" y="90"/>
                    <a:pt x="92" y="90"/>
                  </a:cubicBezTo>
                  <a:cubicBezTo>
                    <a:pt x="92" y="90"/>
                    <a:pt x="91" y="89"/>
                    <a:pt x="91" y="89"/>
                  </a:cubicBezTo>
                  <a:cubicBezTo>
                    <a:pt x="91" y="89"/>
                    <a:pt x="91" y="89"/>
                    <a:pt x="91" y="89"/>
                  </a:cubicBezTo>
                  <a:cubicBezTo>
                    <a:pt x="91" y="89"/>
                    <a:pt x="91" y="89"/>
                    <a:pt x="91" y="89"/>
                  </a:cubicBezTo>
                  <a:cubicBezTo>
                    <a:pt x="91" y="89"/>
                    <a:pt x="91" y="89"/>
                    <a:pt x="91" y="89"/>
                  </a:cubicBezTo>
                  <a:cubicBezTo>
                    <a:pt x="91" y="89"/>
                    <a:pt x="90" y="89"/>
                    <a:pt x="90" y="89"/>
                  </a:cubicBezTo>
                  <a:cubicBezTo>
                    <a:pt x="90" y="89"/>
                    <a:pt x="90" y="89"/>
                    <a:pt x="90" y="89"/>
                  </a:cubicBezTo>
                  <a:cubicBezTo>
                    <a:pt x="90" y="89"/>
                    <a:pt x="89" y="89"/>
                    <a:pt x="89" y="89"/>
                  </a:cubicBezTo>
                  <a:cubicBezTo>
                    <a:pt x="89" y="89"/>
                    <a:pt x="89" y="89"/>
                    <a:pt x="89" y="89"/>
                  </a:cubicBezTo>
                  <a:cubicBezTo>
                    <a:pt x="89" y="89"/>
                    <a:pt x="89" y="89"/>
                    <a:pt x="89" y="89"/>
                  </a:cubicBezTo>
                  <a:cubicBezTo>
                    <a:pt x="89" y="89"/>
                    <a:pt x="89" y="90"/>
                    <a:pt x="89" y="90"/>
                  </a:cubicBezTo>
                  <a:cubicBezTo>
                    <a:pt x="89" y="90"/>
                    <a:pt x="89" y="90"/>
                    <a:pt x="88" y="90"/>
                  </a:cubicBezTo>
                  <a:cubicBezTo>
                    <a:pt x="88" y="90"/>
                    <a:pt x="87" y="90"/>
                    <a:pt x="87" y="90"/>
                  </a:cubicBezTo>
                  <a:cubicBezTo>
                    <a:pt x="87" y="90"/>
                    <a:pt x="86" y="90"/>
                    <a:pt x="86" y="90"/>
                  </a:cubicBezTo>
                  <a:cubicBezTo>
                    <a:pt x="86" y="90"/>
                    <a:pt x="86" y="90"/>
                    <a:pt x="85" y="90"/>
                  </a:cubicBezTo>
                  <a:cubicBezTo>
                    <a:pt x="85" y="90"/>
                    <a:pt x="85" y="89"/>
                    <a:pt x="85" y="89"/>
                  </a:cubicBezTo>
                  <a:cubicBezTo>
                    <a:pt x="84" y="89"/>
                    <a:pt x="84" y="89"/>
                    <a:pt x="84" y="89"/>
                  </a:cubicBezTo>
                  <a:cubicBezTo>
                    <a:pt x="84" y="89"/>
                    <a:pt x="84" y="89"/>
                    <a:pt x="84" y="89"/>
                  </a:cubicBezTo>
                  <a:cubicBezTo>
                    <a:pt x="84" y="89"/>
                    <a:pt x="84" y="89"/>
                    <a:pt x="83" y="89"/>
                  </a:cubicBezTo>
                  <a:cubicBezTo>
                    <a:pt x="83" y="89"/>
                    <a:pt x="83" y="89"/>
                    <a:pt x="83" y="89"/>
                  </a:cubicBezTo>
                  <a:cubicBezTo>
                    <a:pt x="83" y="89"/>
                    <a:pt x="82" y="88"/>
                    <a:pt x="82" y="88"/>
                  </a:cubicBezTo>
                  <a:cubicBezTo>
                    <a:pt x="82" y="88"/>
                    <a:pt x="82" y="88"/>
                    <a:pt x="82" y="88"/>
                  </a:cubicBezTo>
                  <a:cubicBezTo>
                    <a:pt x="82" y="88"/>
                    <a:pt x="82" y="88"/>
                    <a:pt x="82" y="88"/>
                  </a:cubicBezTo>
                  <a:cubicBezTo>
                    <a:pt x="82" y="88"/>
                    <a:pt x="82" y="88"/>
                    <a:pt x="82" y="88"/>
                  </a:cubicBezTo>
                  <a:cubicBezTo>
                    <a:pt x="81" y="88"/>
                    <a:pt x="81" y="88"/>
                    <a:pt x="81" y="88"/>
                  </a:cubicBezTo>
                  <a:cubicBezTo>
                    <a:pt x="80" y="88"/>
                    <a:pt x="80" y="88"/>
                    <a:pt x="80" y="88"/>
                  </a:cubicBezTo>
                  <a:cubicBezTo>
                    <a:pt x="80" y="88"/>
                    <a:pt x="80" y="88"/>
                    <a:pt x="79" y="88"/>
                  </a:cubicBezTo>
                  <a:cubicBezTo>
                    <a:pt x="79" y="87"/>
                    <a:pt x="79" y="88"/>
                    <a:pt x="79" y="87"/>
                  </a:cubicBezTo>
                  <a:cubicBezTo>
                    <a:pt x="78" y="87"/>
                    <a:pt x="78" y="87"/>
                    <a:pt x="77" y="87"/>
                  </a:cubicBezTo>
                  <a:cubicBezTo>
                    <a:pt x="77" y="87"/>
                    <a:pt x="76" y="87"/>
                    <a:pt x="76" y="87"/>
                  </a:cubicBezTo>
                  <a:cubicBezTo>
                    <a:pt x="76" y="87"/>
                    <a:pt x="75" y="87"/>
                    <a:pt x="75" y="87"/>
                  </a:cubicBezTo>
                  <a:cubicBezTo>
                    <a:pt x="75" y="87"/>
                    <a:pt x="75" y="87"/>
                    <a:pt x="75" y="87"/>
                  </a:cubicBezTo>
                  <a:cubicBezTo>
                    <a:pt x="75" y="87"/>
                    <a:pt x="75" y="87"/>
                    <a:pt x="75" y="87"/>
                  </a:cubicBezTo>
                  <a:cubicBezTo>
                    <a:pt x="74" y="87"/>
                    <a:pt x="74" y="87"/>
                    <a:pt x="74" y="87"/>
                  </a:cubicBezTo>
                  <a:cubicBezTo>
                    <a:pt x="74" y="87"/>
                    <a:pt x="74" y="86"/>
                    <a:pt x="74" y="86"/>
                  </a:cubicBezTo>
                  <a:cubicBezTo>
                    <a:pt x="74" y="86"/>
                    <a:pt x="74" y="86"/>
                    <a:pt x="74" y="86"/>
                  </a:cubicBezTo>
                  <a:cubicBezTo>
                    <a:pt x="74" y="86"/>
                    <a:pt x="74" y="86"/>
                    <a:pt x="75" y="86"/>
                  </a:cubicBezTo>
                  <a:cubicBezTo>
                    <a:pt x="75" y="86"/>
                    <a:pt x="75" y="86"/>
                    <a:pt x="75" y="85"/>
                  </a:cubicBezTo>
                  <a:cubicBezTo>
                    <a:pt x="75" y="85"/>
                    <a:pt x="75" y="85"/>
                    <a:pt x="75" y="85"/>
                  </a:cubicBezTo>
                  <a:cubicBezTo>
                    <a:pt x="75" y="85"/>
                    <a:pt x="75" y="85"/>
                    <a:pt x="75" y="85"/>
                  </a:cubicBezTo>
                  <a:cubicBezTo>
                    <a:pt x="75" y="85"/>
                    <a:pt x="76" y="84"/>
                    <a:pt x="75" y="84"/>
                  </a:cubicBezTo>
                  <a:cubicBezTo>
                    <a:pt x="75" y="84"/>
                    <a:pt x="75" y="84"/>
                    <a:pt x="75" y="84"/>
                  </a:cubicBezTo>
                  <a:cubicBezTo>
                    <a:pt x="75" y="84"/>
                    <a:pt x="75" y="84"/>
                    <a:pt x="75" y="84"/>
                  </a:cubicBezTo>
                  <a:cubicBezTo>
                    <a:pt x="74" y="84"/>
                    <a:pt x="74" y="84"/>
                    <a:pt x="74" y="84"/>
                  </a:cubicBezTo>
                  <a:cubicBezTo>
                    <a:pt x="74" y="84"/>
                    <a:pt x="74" y="84"/>
                    <a:pt x="74" y="84"/>
                  </a:cubicBezTo>
                  <a:cubicBezTo>
                    <a:pt x="74" y="84"/>
                    <a:pt x="74" y="84"/>
                    <a:pt x="73" y="84"/>
                  </a:cubicBezTo>
                  <a:cubicBezTo>
                    <a:pt x="73" y="84"/>
                    <a:pt x="73" y="84"/>
                    <a:pt x="73" y="84"/>
                  </a:cubicBezTo>
                  <a:cubicBezTo>
                    <a:pt x="73" y="84"/>
                    <a:pt x="72" y="84"/>
                    <a:pt x="72" y="83"/>
                  </a:cubicBezTo>
                  <a:cubicBezTo>
                    <a:pt x="72" y="83"/>
                    <a:pt x="72" y="83"/>
                    <a:pt x="72" y="83"/>
                  </a:cubicBezTo>
                  <a:cubicBezTo>
                    <a:pt x="71" y="83"/>
                    <a:pt x="71" y="83"/>
                    <a:pt x="71" y="83"/>
                  </a:cubicBezTo>
                  <a:cubicBezTo>
                    <a:pt x="71" y="83"/>
                    <a:pt x="71" y="83"/>
                    <a:pt x="71" y="83"/>
                  </a:cubicBezTo>
                  <a:cubicBezTo>
                    <a:pt x="70" y="83"/>
                    <a:pt x="70" y="83"/>
                    <a:pt x="70" y="83"/>
                  </a:cubicBezTo>
                  <a:cubicBezTo>
                    <a:pt x="70" y="83"/>
                    <a:pt x="70" y="83"/>
                    <a:pt x="70" y="83"/>
                  </a:cubicBezTo>
                  <a:cubicBezTo>
                    <a:pt x="70" y="83"/>
                    <a:pt x="70" y="83"/>
                    <a:pt x="69" y="83"/>
                  </a:cubicBezTo>
                  <a:cubicBezTo>
                    <a:pt x="69" y="83"/>
                    <a:pt x="69" y="83"/>
                    <a:pt x="69" y="83"/>
                  </a:cubicBezTo>
                  <a:cubicBezTo>
                    <a:pt x="68" y="84"/>
                    <a:pt x="69" y="84"/>
                    <a:pt x="68" y="83"/>
                  </a:cubicBezTo>
                  <a:cubicBezTo>
                    <a:pt x="68" y="83"/>
                    <a:pt x="68" y="83"/>
                    <a:pt x="68" y="83"/>
                  </a:cubicBezTo>
                  <a:cubicBezTo>
                    <a:pt x="68" y="83"/>
                    <a:pt x="68" y="83"/>
                    <a:pt x="68" y="83"/>
                  </a:cubicBezTo>
                  <a:cubicBezTo>
                    <a:pt x="67" y="83"/>
                    <a:pt x="67" y="83"/>
                    <a:pt x="67" y="83"/>
                  </a:cubicBezTo>
                  <a:cubicBezTo>
                    <a:pt x="67" y="83"/>
                    <a:pt x="67" y="83"/>
                    <a:pt x="67" y="83"/>
                  </a:cubicBezTo>
                  <a:cubicBezTo>
                    <a:pt x="67" y="83"/>
                    <a:pt x="67" y="83"/>
                    <a:pt x="67" y="83"/>
                  </a:cubicBezTo>
                  <a:cubicBezTo>
                    <a:pt x="67" y="83"/>
                    <a:pt x="67" y="83"/>
                    <a:pt x="67" y="83"/>
                  </a:cubicBezTo>
                  <a:cubicBezTo>
                    <a:pt x="66" y="83"/>
                    <a:pt x="66" y="83"/>
                    <a:pt x="67" y="83"/>
                  </a:cubicBezTo>
                  <a:cubicBezTo>
                    <a:pt x="67" y="83"/>
                    <a:pt x="67" y="83"/>
                    <a:pt x="67" y="83"/>
                  </a:cubicBezTo>
                  <a:cubicBezTo>
                    <a:pt x="67" y="83"/>
                    <a:pt x="67" y="83"/>
                    <a:pt x="67" y="82"/>
                  </a:cubicBezTo>
                  <a:cubicBezTo>
                    <a:pt x="67" y="82"/>
                    <a:pt x="67" y="82"/>
                    <a:pt x="67" y="82"/>
                  </a:cubicBezTo>
                  <a:cubicBezTo>
                    <a:pt x="67" y="82"/>
                    <a:pt x="67" y="82"/>
                    <a:pt x="67" y="82"/>
                  </a:cubicBezTo>
                  <a:cubicBezTo>
                    <a:pt x="67" y="82"/>
                    <a:pt x="67" y="82"/>
                    <a:pt x="68" y="82"/>
                  </a:cubicBezTo>
                  <a:cubicBezTo>
                    <a:pt x="68" y="82"/>
                    <a:pt x="68" y="82"/>
                    <a:pt x="68" y="82"/>
                  </a:cubicBezTo>
                  <a:cubicBezTo>
                    <a:pt x="68" y="83"/>
                    <a:pt x="68" y="83"/>
                    <a:pt x="68" y="83"/>
                  </a:cubicBezTo>
                  <a:cubicBezTo>
                    <a:pt x="68" y="83"/>
                    <a:pt x="68" y="83"/>
                    <a:pt x="68" y="83"/>
                  </a:cubicBezTo>
                  <a:cubicBezTo>
                    <a:pt x="68" y="83"/>
                    <a:pt x="68" y="83"/>
                    <a:pt x="68" y="83"/>
                  </a:cubicBezTo>
                  <a:cubicBezTo>
                    <a:pt x="68" y="83"/>
                    <a:pt x="68" y="82"/>
                    <a:pt x="69" y="82"/>
                  </a:cubicBezTo>
                  <a:cubicBezTo>
                    <a:pt x="69" y="82"/>
                    <a:pt x="69" y="82"/>
                    <a:pt x="69" y="82"/>
                  </a:cubicBezTo>
                  <a:cubicBezTo>
                    <a:pt x="69" y="82"/>
                    <a:pt x="69" y="82"/>
                    <a:pt x="69" y="82"/>
                  </a:cubicBezTo>
                  <a:cubicBezTo>
                    <a:pt x="69" y="82"/>
                    <a:pt x="69" y="82"/>
                    <a:pt x="69" y="81"/>
                  </a:cubicBezTo>
                  <a:cubicBezTo>
                    <a:pt x="69" y="81"/>
                    <a:pt x="69" y="81"/>
                    <a:pt x="69" y="81"/>
                  </a:cubicBezTo>
                  <a:cubicBezTo>
                    <a:pt x="69" y="81"/>
                    <a:pt x="69" y="81"/>
                    <a:pt x="69" y="81"/>
                  </a:cubicBezTo>
                  <a:cubicBezTo>
                    <a:pt x="70" y="81"/>
                    <a:pt x="70" y="81"/>
                    <a:pt x="70" y="81"/>
                  </a:cubicBezTo>
                  <a:cubicBezTo>
                    <a:pt x="70" y="81"/>
                    <a:pt x="70" y="81"/>
                    <a:pt x="70" y="81"/>
                  </a:cubicBezTo>
                  <a:cubicBezTo>
                    <a:pt x="70" y="81"/>
                    <a:pt x="71" y="81"/>
                    <a:pt x="71" y="80"/>
                  </a:cubicBezTo>
                  <a:cubicBezTo>
                    <a:pt x="71" y="80"/>
                    <a:pt x="70" y="80"/>
                    <a:pt x="71" y="80"/>
                  </a:cubicBezTo>
                  <a:cubicBezTo>
                    <a:pt x="71" y="79"/>
                    <a:pt x="71" y="79"/>
                    <a:pt x="71" y="79"/>
                  </a:cubicBezTo>
                  <a:cubicBezTo>
                    <a:pt x="71" y="78"/>
                    <a:pt x="71" y="78"/>
                    <a:pt x="71" y="78"/>
                  </a:cubicBezTo>
                  <a:cubicBezTo>
                    <a:pt x="71" y="78"/>
                    <a:pt x="71" y="78"/>
                    <a:pt x="71" y="78"/>
                  </a:cubicBezTo>
                  <a:cubicBezTo>
                    <a:pt x="72" y="78"/>
                    <a:pt x="72" y="78"/>
                    <a:pt x="72" y="77"/>
                  </a:cubicBezTo>
                  <a:cubicBezTo>
                    <a:pt x="72" y="77"/>
                    <a:pt x="72" y="77"/>
                    <a:pt x="72" y="77"/>
                  </a:cubicBezTo>
                  <a:cubicBezTo>
                    <a:pt x="72" y="77"/>
                    <a:pt x="72" y="77"/>
                    <a:pt x="72" y="77"/>
                  </a:cubicBezTo>
                  <a:cubicBezTo>
                    <a:pt x="72" y="77"/>
                    <a:pt x="72" y="77"/>
                    <a:pt x="72" y="77"/>
                  </a:cubicBezTo>
                  <a:cubicBezTo>
                    <a:pt x="72" y="77"/>
                    <a:pt x="72" y="77"/>
                    <a:pt x="72" y="77"/>
                  </a:cubicBezTo>
                  <a:cubicBezTo>
                    <a:pt x="72" y="78"/>
                    <a:pt x="73" y="78"/>
                    <a:pt x="73" y="78"/>
                  </a:cubicBezTo>
                  <a:cubicBezTo>
                    <a:pt x="73" y="78"/>
                    <a:pt x="73" y="78"/>
                    <a:pt x="73" y="78"/>
                  </a:cubicBezTo>
                  <a:cubicBezTo>
                    <a:pt x="73" y="78"/>
                    <a:pt x="73" y="78"/>
                    <a:pt x="73" y="77"/>
                  </a:cubicBezTo>
                  <a:cubicBezTo>
                    <a:pt x="73" y="77"/>
                    <a:pt x="73" y="77"/>
                    <a:pt x="73" y="77"/>
                  </a:cubicBezTo>
                  <a:cubicBezTo>
                    <a:pt x="74" y="77"/>
                    <a:pt x="74" y="77"/>
                    <a:pt x="74" y="77"/>
                  </a:cubicBezTo>
                  <a:cubicBezTo>
                    <a:pt x="74" y="77"/>
                    <a:pt x="74" y="77"/>
                    <a:pt x="74" y="77"/>
                  </a:cubicBezTo>
                  <a:cubicBezTo>
                    <a:pt x="74" y="77"/>
                    <a:pt x="74" y="77"/>
                    <a:pt x="75" y="78"/>
                  </a:cubicBezTo>
                  <a:cubicBezTo>
                    <a:pt x="75" y="78"/>
                    <a:pt x="75" y="78"/>
                    <a:pt x="75" y="78"/>
                  </a:cubicBezTo>
                  <a:cubicBezTo>
                    <a:pt x="75" y="78"/>
                    <a:pt x="75" y="78"/>
                    <a:pt x="75" y="78"/>
                  </a:cubicBezTo>
                  <a:cubicBezTo>
                    <a:pt x="75" y="78"/>
                    <a:pt x="76" y="78"/>
                    <a:pt x="76" y="78"/>
                  </a:cubicBezTo>
                  <a:cubicBezTo>
                    <a:pt x="76" y="78"/>
                    <a:pt x="76" y="78"/>
                    <a:pt x="76" y="78"/>
                  </a:cubicBezTo>
                  <a:cubicBezTo>
                    <a:pt x="76" y="78"/>
                    <a:pt x="76" y="78"/>
                    <a:pt x="76" y="78"/>
                  </a:cubicBezTo>
                  <a:cubicBezTo>
                    <a:pt x="76" y="78"/>
                    <a:pt x="77" y="78"/>
                    <a:pt x="77" y="78"/>
                  </a:cubicBezTo>
                  <a:cubicBezTo>
                    <a:pt x="77" y="78"/>
                    <a:pt x="77" y="78"/>
                    <a:pt x="77" y="78"/>
                  </a:cubicBezTo>
                  <a:cubicBezTo>
                    <a:pt x="77" y="78"/>
                    <a:pt x="77" y="78"/>
                    <a:pt x="77" y="78"/>
                  </a:cubicBezTo>
                  <a:cubicBezTo>
                    <a:pt x="77" y="78"/>
                    <a:pt x="77" y="78"/>
                    <a:pt x="77" y="78"/>
                  </a:cubicBezTo>
                  <a:cubicBezTo>
                    <a:pt x="77" y="78"/>
                    <a:pt x="77" y="78"/>
                    <a:pt x="77" y="78"/>
                  </a:cubicBezTo>
                  <a:cubicBezTo>
                    <a:pt x="77" y="78"/>
                    <a:pt x="77" y="78"/>
                    <a:pt x="77" y="78"/>
                  </a:cubicBezTo>
                  <a:cubicBezTo>
                    <a:pt x="77" y="78"/>
                    <a:pt x="78" y="78"/>
                    <a:pt x="78" y="78"/>
                  </a:cubicBezTo>
                  <a:cubicBezTo>
                    <a:pt x="78" y="78"/>
                    <a:pt x="78" y="78"/>
                    <a:pt x="78" y="78"/>
                  </a:cubicBezTo>
                  <a:cubicBezTo>
                    <a:pt x="78" y="78"/>
                    <a:pt x="78" y="78"/>
                    <a:pt x="78" y="78"/>
                  </a:cubicBezTo>
                  <a:cubicBezTo>
                    <a:pt x="78" y="78"/>
                    <a:pt x="78" y="78"/>
                    <a:pt x="78" y="78"/>
                  </a:cubicBezTo>
                  <a:cubicBezTo>
                    <a:pt x="79" y="78"/>
                    <a:pt x="79" y="78"/>
                    <a:pt x="79" y="78"/>
                  </a:cubicBezTo>
                  <a:cubicBezTo>
                    <a:pt x="78" y="78"/>
                    <a:pt x="78" y="78"/>
                    <a:pt x="78" y="78"/>
                  </a:cubicBezTo>
                  <a:cubicBezTo>
                    <a:pt x="78" y="78"/>
                    <a:pt x="79" y="78"/>
                    <a:pt x="79" y="77"/>
                  </a:cubicBezTo>
                  <a:cubicBezTo>
                    <a:pt x="78" y="77"/>
                    <a:pt x="78" y="77"/>
                    <a:pt x="78" y="77"/>
                  </a:cubicBezTo>
                  <a:cubicBezTo>
                    <a:pt x="78" y="77"/>
                    <a:pt x="79" y="77"/>
                    <a:pt x="79" y="77"/>
                  </a:cubicBezTo>
                  <a:cubicBezTo>
                    <a:pt x="79" y="77"/>
                    <a:pt x="79" y="77"/>
                    <a:pt x="79" y="77"/>
                  </a:cubicBezTo>
                  <a:cubicBezTo>
                    <a:pt x="79" y="77"/>
                    <a:pt x="79" y="77"/>
                    <a:pt x="79" y="77"/>
                  </a:cubicBezTo>
                  <a:cubicBezTo>
                    <a:pt x="80" y="77"/>
                    <a:pt x="79" y="78"/>
                    <a:pt x="80" y="77"/>
                  </a:cubicBezTo>
                  <a:cubicBezTo>
                    <a:pt x="80" y="77"/>
                    <a:pt x="80" y="77"/>
                    <a:pt x="80" y="77"/>
                  </a:cubicBezTo>
                  <a:cubicBezTo>
                    <a:pt x="81" y="77"/>
                    <a:pt x="81" y="77"/>
                    <a:pt x="81" y="78"/>
                  </a:cubicBezTo>
                  <a:cubicBezTo>
                    <a:pt x="81" y="78"/>
                    <a:pt x="81" y="78"/>
                    <a:pt x="81" y="78"/>
                  </a:cubicBezTo>
                  <a:cubicBezTo>
                    <a:pt x="81" y="78"/>
                    <a:pt x="81" y="78"/>
                    <a:pt x="82" y="79"/>
                  </a:cubicBezTo>
                  <a:cubicBezTo>
                    <a:pt x="82" y="79"/>
                    <a:pt x="83" y="79"/>
                    <a:pt x="83" y="79"/>
                  </a:cubicBezTo>
                  <a:cubicBezTo>
                    <a:pt x="83" y="79"/>
                    <a:pt x="83" y="79"/>
                    <a:pt x="83" y="79"/>
                  </a:cubicBezTo>
                  <a:cubicBezTo>
                    <a:pt x="83" y="79"/>
                    <a:pt x="83" y="79"/>
                    <a:pt x="83" y="79"/>
                  </a:cubicBezTo>
                  <a:cubicBezTo>
                    <a:pt x="84" y="79"/>
                    <a:pt x="84" y="79"/>
                    <a:pt x="84" y="79"/>
                  </a:cubicBezTo>
                  <a:cubicBezTo>
                    <a:pt x="84" y="79"/>
                    <a:pt x="84" y="79"/>
                    <a:pt x="84" y="79"/>
                  </a:cubicBezTo>
                  <a:cubicBezTo>
                    <a:pt x="84" y="79"/>
                    <a:pt x="84" y="79"/>
                    <a:pt x="85" y="79"/>
                  </a:cubicBezTo>
                  <a:cubicBezTo>
                    <a:pt x="85" y="79"/>
                    <a:pt x="85" y="79"/>
                    <a:pt x="85" y="79"/>
                  </a:cubicBezTo>
                  <a:cubicBezTo>
                    <a:pt x="85" y="79"/>
                    <a:pt x="84" y="79"/>
                    <a:pt x="85" y="79"/>
                  </a:cubicBezTo>
                  <a:cubicBezTo>
                    <a:pt x="85" y="79"/>
                    <a:pt x="85" y="80"/>
                    <a:pt x="86" y="80"/>
                  </a:cubicBezTo>
                  <a:cubicBezTo>
                    <a:pt x="86" y="80"/>
                    <a:pt x="86" y="80"/>
                    <a:pt x="87" y="80"/>
                  </a:cubicBezTo>
                  <a:cubicBezTo>
                    <a:pt x="87" y="79"/>
                    <a:pt x="87" y="79"/>
                    <a:pt x="87" y="79"/>
                  </a:cubicBezTo>
                  <a:cubicBezTo>
                    <a:pt x="87" y="79"/>
                    <a:pt x="87" y="79"/>
                    <a:pt x="87" y="79"/>
                  </a:cubicBezTo>
                  <a:cubicBezTo>
                    <a:pt x="87" y="79"/>
                    <a:pt x="87" y="79"/>
                    <a:pt x="87" y="79"/>
                  </a:cubicBezTo>
                  <a:cubicBezTo>
                    <a:pt x="87" y="80"/>
                    <a:pt x="87" y="80"/>
                    <a:pt x="87" y="80"/>
                  </a:cubicBezTo>
                  <a:cubicBezTo>
                    <a:pt x="87" y="80"/>
                    <a:pt x="87" y="80"/>
                    <a:pt x="87" y="80"/>
                  </a:cubicBezTo>
                  <a:cubicBezTo>
                    <a:pt x="87" y="79"/>
                    <a:pt x="87" y="79"/>
                    <a:pt x="87" y="79"/>
                  </a:cubicBezTo>
                  <a:cubicBezTo>
                    <a:pt x="87" y="79"/>
                    <a:pt x="88" y="79"/>
                    <a:pt x="88" y="80"/>
                  </a:cubicBezTo>
                  <a:cubicBezTo>
                    <a:pt x="88" y="80"/>
                    <a:pt x="88" y="80"/>
                    <a:pt x="88" y="81"/>
                  </a:cubicBezTo>
                  <a:cubicBezTo>
                    <a:pt x="89" y="81"/>
                    <a:pt x="89" y="81"/>
                    <a:pt x="89" y="81"/>
                  </a:cubicBezTo>
                  <a:cubicBezTo>
                    <a:pt x="89" y="81"/>
                    <a:pt x="89" y="81"/>
                    <a:pt x="89" y="81"/>
                  </a:cubicBezTo>
                  <a:cubicBezTo>
                    <a:pt x="89" y="81"/>
                    <a:pt x="89" y="82"/>
                    <a:pt x="89" y="82"/>
                  </a:cubicBezTo>
                  <a:cubicBezTo>
                    <a:pt x="89" y="82"/>
                    <a:pt x="89" y="82"/>
                    <a:pt x="89" y="83"/>
                  </a:cubicBezTo>
                  <a:cubicBezTo>
                    <a:pt x="89" y="83"/>
                    <a:pt x="89" y="83"/>
                    <a:pt x="90" y="83"/>
                  </a:cubicBezTo>
                  <a:cubicBezTo>
                    <a:pt x="90" y="83"/>
                    <a:pt x="90" y="83"/>
                    <a:pt x="90" y="83"/>
                  </a:cubicBezTo>
                  <a:cubicBezTo>
                    <a:pt x="90" y="83"/>
                    <a:pt x="90" y="83"/>
                    <a:pt x="90" y="83"/>
                  </a:cubicBezTo>
                  <a:cubicBezTo>
                    <a:pt x="90" y="83"/>
                    <a:pt x="90" y="83"/>
                    <a:pt x="91" y="83"/>
                  </a:cubicBezTo>
                  <a:cubicBezTo>
                    <a:pt x="91" y="83"/>
                    <a:pt x="91" y="83"/>
                    <a:pt x="91" y="83"/>
                  </a:cubicBezTo>
                  <a:cubicBezTo>
                    <a:pt x="91" y="83"/>
                    <a:pt x="91" y="83"/>
                    <a:pt x="91" y="83"/>
                  </a:cubicBezTo>
                  <a:cubicBezTo>
                    <a:pt x="91" y="83"/>
                    <a:pt x="91" y="83"/>
                    <a:pt x="91" y="83"/>
                  </a:cubicBezTo>
                  <a:cubicBezTo>
                    <a:pt x="91" y="83"/>
                    <a:pt x="91" y="83"/>
                    <a:pt x="91" y="83"/>
                  </a:cubicBezTo>
                  <a:cubicBezTo>
                    <a:pt x="92" y="83"/>
                    <a:pt x="92" y="83"/>
                    <a:pt x="92" y="83"/>
                  </a:cubicBezTo>
                  <a:cubicBezTo>
                    <a:pt x="92" y="83"/>
                    <a:pt x="92" y="83"/>
                    <a:pt x="92" y="83"/>
                  </a:cubicBezTo>
                  <a:cubicBezTo>
                    <a:pt x="93" y="83"/>
                    <a:pt x="92" y="83"/>
                    <a:pt x="92" y="83"/>
                  </a:cubicBezTo>
                  <a:cubicBezTo>
                    <a:pt x="92" y="83"/>
                    <a:pt x="93" y="84"/>
                    <a:pt x="94" y="84"/>
                  </a:cubicBezTo>
                  <a:cubicBezTo>
                    <a:pt x="95" y="83"/>
                    <a:pt x="95" y="83"/>
                    <a:pt x="95" y="83"/>
                  </a:cubicBezTo>
                  <a:cubicBezTo>
                    <a:pt x="95" y="83"/>
                    <a:pt x="96" y="83"/>
                    <a:pt x="96" y="83"/>
                  </a:cubicBezTo>
                  <a:cubicBezTo>
                    <a:pt x="96" y="83"/>
                    <a:pt x="97" y="83"/>
                    <a:pt x="97" y="84"/>
                  </a:cubicBezTo>
                  <a:cubicBezTo>
                    <a:pt x="97" y="84"/>
                    <a:pt x="98" y="84"/>
                    <a:pt x="98" y="84"/>
                  </a:cubicBezTo>
                  <a:cubicBezTo>
                    <a:pt x="99" y="84"/>
                    <a:pt x="99" y="84"/>
                    <a:pt x="99" y="84"/>
                  </a:cubicBezTo>
                  <a:cubicBezTo>
                    <a:pt x="99" y="84"/>
                    <a:pt x="100" y="83"/>
                    <a:pt x="100" y="83"/>
                  </a:cubicBezTo>
                  <a:cubicBezTo>
                    <a:pt x="100" y="83"/>
                    <a:pt x="100" y="83"/>
                    <a:pt x="100" y="84"/>
                  </a:cubicBezTo>
                  <a:cubicBezTo>
                    <a:pt x="100" y="84"/>
                    <a:pt x="100" y="84"/>
                    <a:pt x="101" y="84"/>
                  </a:cubicBezTo>
                  <a:cubicBezTo>
                    <a:pt x="101" y="84"/>
                    <a:pt x="101" y="84"/>
                    <a:pt x="101" y="84"/>
                  </a:cubicBezTo>
                  <a:cubicBezTo>
                    <a:pt x="101" y="84"/>
                    <a:pt x="101" y="84"/>
                    <a:pt x="101" y="84"/>
                  </a:cubicBezTo>
                  <a:cubicBezTo>
                    <a:pt x="101" y="84"/>
                    <a:pt x="101" y="84"/>
                    <a:pt x="101" y="84"/>
                  </a:cubicBezTo>
                  <a:cubicBezTo>
                    <a:pt x="102" y="84"/>
                    <a:pt x="102" y="84"/>
                    <a:pt x="102" y="84"/>
                  </a:cubicBezTo>
                  <a:cubicBezTo>
                    <a:pt x="102" y="84"/>
                    <a:pt x="102" y="84"/>
                    <a:pt x="102" y="83"/>
                  </a:cubicBezTo>
                  <a:cubicBezTo>
                    <a:pt x="102" y="83"/>
                    <a:pt x="103" y="83"/>
                    <a:pt x="103" y="83"/>
                  </a:cubicBezTo>
                  <a:cubicBezTo>
                    <a:pt x="102" y="83"/>
                    <a:pt x="102" y="83"/>
                    <a:pt x="102" y="83"/>
                  </a:cubicBezTo>
                  <a:cubicBezTo>
                    <a:pt x="103" y="83"/>
                    <a:pt x="103" y="83"/>
                    <a:pt x="103" y="83"/>
                  </a:cubicBezTo>
                  <a:cubicBezTo>
                    <a:pt x="103" y="82"/>
                    <a:pt x="103" y="82"/>
                    <a:pt x="103" y="82"/>
                  </a:cubicBezTo>
                  <a:cubicBezTo>
                    <a:pt x="103" y="82"/>
                    <a:pt x="103" y="82"/>
                    <a:pt x="103" y="81"/>
                  </a:cubicBezTo>
                  <a:cubicBezTo>
                    <a:pt x="103" y="81"/>
                    <a:pt x="103" y="81"/>
                    <a:pt x="104" y="81"/>
                  </a:cubicBezTo>
                  <a:cubicBezTo>
                    <a:pt x="104" y="81"/>
                    <a:pt x="104" y="81"/>
                    <a:pt x="104" y="80"/>
                  </a:cubicBezTo>
                  <a:cubicBezTo>
                    <a:pt x="104" y="80"/>
                    <a:pt x="105" y="80"/>
                    <a:pt x="105" y="80"/>
                  </a:cubicBezTo>
                  <a:cubicBezTo>
                    <a:pt x="105" y="80"/>
                    <a:pt x="105" y="80"/>
                    <a:pt x="105" y="80"/>
                  </a:cubicBezTo>
                  <a:cubicBezTo>
                    <a:pt x="106" y="80"/>
                    <a:pt x="106" y="80"/>
                    <a:pt x="106" y="80"/>
                  </a:cubicBezTo>
                  <a:cubicBezTo>
                    <a:pt x="106" y="80"/>
                    <a:pt x="106" y="81"/>
                    <a:pt x="106" y="81"/>
                  </a:cubicBezTo>
                  <a:cubicBezTo>
                    <a:pt x="106" y="81"/>
                    <a:pt x="106" y="81"/>
                    <a:pt x="106" y="81"/>
                  </a:cubicBezTo>
                  <a:cubicBezTo>
                    <a:pt x="106" y="82"/>
                    <a:pt x="106" y="82"/>
                    <a:pt x="107" y="82"/>
                  </a:cubicBezTo>
                  <a:cubicBezTo>
                    <a:pt x="107" y="82"/>
                    <a:pt x="107" y="82"/>
                    <a:pt x="107" y="82"/>
                  </a:cubicBezTo>
                  <a:cubicBezTo>
                    <a:pt x="108" y="82"/>
                    <a:pt x="108" y="82"/>
                    <a:pt x="108" y="82"/>
                  </a:cubicBezTo>
                  <a:cubicBezTo>
                    <a:pt x="109" y="82"/>
                    <a:pt x="109" y="82"/>
                    <a:pt x="109" y="82"/>
                  </a:cubicBezTo>
                  <a:cubicBezTo>
                    <a:pt x="109" y="82"/>
                    <a:pt x="109" y="82"/>
                    <a:pt x="109" y="82"/>
                  </a:cubicBezTo>
                  <a:cubicBezTo>
                    <a:pt x="110" y="82"/>
                    <a:pt x="110" y="82"/>
                    <a:pt x="110" y="83"/>
                  </a:cubicBezTo>
                  <a:cubicBezTo>
                    <a:pt x="110" y="83"/>
                    <a:pt x="110" y="83"/>
                    <a:pt x="110" y="83"/>
                  </a:cubicBezTo>
                  <a:cubicBezTo>
                    <a:pt x="110" y="83"/>
                    <a:pt x="110" y="83"/>
                    <a:pt x="111" y="83"/>
                  </a:cubicBezTo>
                  <a:cubicBezTo>
                    <a:pt x="111" y="83"/>
                    <a:pt x="111" y="83"/>
                    <a:pt x="111" y="83"/>
                  </a:cubicBezTo>
                  <a:cubicBezTo>
                    <a:pt x="112" y="83"/>
                    <a:pt x="112" y="83"/>
                    <a:pt x="112" y="83"/>
                  </a:cubicBezTo>
                  <a:cubicBezTo>
                    <a:pt x="112" y="83"/>
                    <a:pt x="112" y="83"/>
                    <a:pt x="112" y="83"/>
                  </a:cubicBezTo>
                  <a:cubicBezTo>
                    <a:pt x="112" y="83"/>
                    <a:pt x="112" y="83"/>
                    <a:pt x="112" y="83"/>
                  </a:cubicBezTo>
                  <a:cubicBezTo>
                    <a:pt x="112" y="83"/>
                    <a:pt x="112" y="84"/>
                    <a:pt x="113" y="84"/>
                  </a:cubicBezTo>
                  <a:cubicBezTo>
                    <a:pt x="113" y="84"/>
                    <a:pt x="113" y="84"/>
                    <a:pt x="113" y="84"/>
                  </a:cubicBezTo>
                  <a:cubicBezTo>
                    <a:pt x="114" y="84"/>
                    <a:pt x="114" y="84"/>
                    <a:pt x="114" y="84"/>
                  </a:cubicBezTo>
                  <a:cubicBezTo>
                    <a:pt x="114" y="84"/>
                    <a:pt x="114" y="83"/>
                    <a:pt x="115" y="83"/>
                  </a:cubicBezTo>
                  <a:cubicBezTo>
                    <a:pt x="115" y="83"/>
                    <a:pt x="115" y="83"/>
                    <a:pt x="115" y="84"/>
                  </a:cubicBezTo>
                  <a:cubicBezTo>
                    <a:pt x="115" y="84"/>
                    <a:pt x="115" y="84"/>
                    <a:pt x="116" y="84"/>
                  </a:cubicBezTo>
                  <a:cubicBezTo>
                    <a:pt x="116" y="84"/>
                    <a:pt x="116" y="84"/>
                    <a:pt x="116" y="84"/>
                  </a:cubicBezTo>
                  <a:cubicBezTo>
                    <a:pt x="116" y="83"/>
                    <a:pt x="116" y="83"/>
                    <a:pt x="116" y="83"/>
                  </a:cubicBezTo>
                  <a:cubicBezTo>
                    <a:pt x="116" y="83"/>
                    <a:pt x="116" y="83"/>
                    <a:pt x="116" y="84"/>
                  </a:cubicBezTo>
                  <a:cubicBezTo>
                    <a:pt x="116" y="84"/>
                    <a:pt x="116" y="84"/>
                    <a:pt x="116" y="84"/>
                  </a:cubicBezTo>
                  <a:cubicBezTo>
                    <a:pt x="116" y="84"/>
                    <a:pt x="116" y="84"/>
                    <a:pt x="116" y="84"/>
                  </a:cubicBezTo>
                  <a:cubicBezTo>
                    <a:pt x="116" y="84"/>
                    <a:pt x="116" y="84"/>
                    <a:pt x="116" y="84"/>
                  </a:cubicBezTo>
                  <a:cubicBezTo>
                    <a:pt x="116" y="84"/>
                    <a:pt x="117" y="84"/>
                    <a:pt x="117" y="84"/>
                  </a:cubicBezTo>
                  <a:cubicBezTo>
                    <a:pt x="117" y="84"/>
                    <a:pt x="116" y="84"/>
                    <a:pt x="116" y="85"/>
                  </a:cubicBezTo>
                  <a:cubicBezTo>
                    <a:pt x="116" y="85"/>
                    <a:pt x="117" y="85"/>
                    <a:pt x="117" y="85"/>
                  </a:cubicBezTo>
                  <a:cubicBezTo>
                    <a:pt x="117" y="85"/>
                    <a:pt x="116" y="85"/>
                    <a:pt x="116" y="85"/>
                  </a:cubicBezTo>
                  <a:cubicBezTo>
                    <a:pt x="116" y="85"/>
                    <a:pt x="116" y="85"/>
                    <a:pt x="116" y="85"/>
                  </a:cubicBezTo>
                  <a:cubicBezTo>
                    <a:pt x="117" y="85"/>
                    <a:pt x="117" y="85"/>
                    <a:pt x="117" y="85"/>
                  </a:cubicBezTo>
                  <a:cubicBezTo>
                    <a:pt x="117" y="86"/>
                    <a:pt x="117" y="86"/>
                    <a:pt x="117" y="86"/>
                  </a:cubicBezTo>
                  <a:cubicBezTo>
                    <a:pt x="117" y="86"/>
                    <a:pt x="117" y="86"/>
                    <a:pt x="117" y="86"/>
                  </a:cubicBezTo>
                  <a:cubicBezTo>
                    <a:pt x="117" y="86"/>
                    <a:pt x="117" y="86"/>
                    <a:pt x="117" y="86"/>
                  </a:cubicBezTo>
                  <a:cubicBezTo>
                    <a:pt x="117" y="86"/>
                    <a:pt x="118" y="86"/>
                    <a:pt x="118" y="86"/>
                  </a:cubicBezTo>
                  <a:cubicBezTo>
                    <a:pt x="118" y="86"/>
                    <a:pt x="118" y="86"/>
                    <a:pt x="118" y="87"/>
                  </a:cubicBezTo>
                  <a:cubicBezTo>
                    <a:pt x="118" y="87"/>
                    <a:pt x="118" y="87"/>
                    <a:pt x="118" y="87"/>
                  </a:cubicBezTo>
                  <a:cubicBezTo>
                    <a:pt x="118" y="87"/>
                    <a:pt x="118" y="87"/>
                    <a:pt x="118" y="87"/>
                  </a:cubicBezTo>
                  <a:cubicBezTo>
                    <a:pt x="118" y="87"/>
                    <a:pt x="118" y="87"/>
                    <a:pt x="118" y="88"/>
                  </a:cubicBezTo>
                  <a:cubicBezTo>
                    <a:pt x="118" y="88"/>
                    <a:pt x="118" y="88"/>
                    <a:pt x="118" y="88"/>
                  </a:cubicBezTo>
                  <a:cubicBezTo>
                    <a:pt x="118" y="88"/>
                    <a:pt x="118" y="88"/>
                    <a:pt x="118" y="88"/>
                  </a:cubicBezTo>
                  <a:cubicBezTo>
                    <a:pt x="118" y="88"/>
                    <a:pt x="118" y="88"/>
                    <a:pt x="118" y="88"/>
                  </a:cubicBezTo>
                  <a:cubicBezTo>
                    <a:pt x="118" y="88"/>
                    <a:pt x="118" y="88"/>
                    <a:pt x="118" y="88"/>
                  </a:cubicBezTo>
                  <a:cubicBezTo>
                    <a:pt x="118" y="89"/>
                    <a:pt x="119" y="89"/>
                    <a:pt x="119" y="89"/>
                  </a:cubicBezTo>
                  <a:cubicBezTo>
                    <a:pt x="119" y="89"/>
                    <a:pt x="119" y="89"/>
                    <a:pt x="119" y="89"/>
                  </a:cubicBezTo>
                  <a:cubicBezTo>
                    <a:pt x="119" y="89"/>
                    <a:pt x="119" y="89"/>
                    <a:pt x="119" y="89"/>
                  </a:cubicBezTo>
                  <a:cubicBezTo>
                    <a:pt x="119" y="89"/>
                    <a:pt x="119" y="89"/>
                    <a:pt x="119" y="89"/>
                  </a:cubicBezTo>
                  <a:cubicBezTo>
                    <a:pt x="119" y="89"/>
                    <a:pt x="120" y="89"/>
                    <a:pt x="120" y="89"/>
                  </a:cubicBezTo>
                  <a:cubicBezTo>
                    <a:pt x="120" y="89"/>
                    <a:pt x="120" y="89"/>
                    <a:pt x="120" y="89"/>
                  </a:cubicBezTo>
                  <a:cubicBezTo>
                    <a:pt x="120" y="89"/>
                    <a:pt x="120" y="89"/>
                    <a:pt x="120" y="89"/>
                  </a:cubicBezTo>
                  <a:cubicBezTo>
                    <a:pt x="120" y="89"/>
                    <a:pt x="120" y="89"/>
                    <a:pt x="120" y="89"/>
                  </a:cubicBezTo>
                  <a:cubicBezTo>
                    <a:pt x="120" y="89"/>
                    <a:pt x="120" y="89"/>
                    <a:pt x="120" y="89"/>
                  </a:cubicBezTo>
                  <a:cubicBezTo>
                    <a:pt x="121" y="89"/>
                    <a:pt x="121" y="89"/>
                    <a:pt x="121" y="90"/>
                  </a:cubicBezTo>
                  <a:cubicBezTo>
                    <a:pt x="121" y="90"/>
                    <a:pt x="121" y="90"/>
                    <a:pt x="121" y="90"/>
                  </a:cubicBezTo>
                  <a:cubicBezTo>
                    <a:pt x="121" y="90"/>
                    <a:pt x="121" y="90"/>
                    <a:pt x="121" y="90"/>
                  </a:cubicBezTo>
                  <a:cubicBezTo>
                    <a:pt x="122" y="90"/>
                    <a:pt x="122" y="89"/>
                    <a:pt x="122" y="89"/>
                  </a:cubicBezTo>
                  <a:cubicBezTo>
                    <a:pt x="122" y="89"/>
                    <a:pt x="122" y="89"/>
                    <a:pt x="122" y="89"/>
                  </a:cubicBezTo>
                  <a:cubicBezTo>
                    <a:pt x="123" y="89"/>
                    <a:pt x="123" y="89"/>
                    <a:pt x="123" y="89"/>
                  </a:cubicBezTo>
                  <a:cubicBezTo>
                    <a:pt x="123" y="89"/>
                    <a:pt x="124" y="89"/>
                    <a:pt x="124" y="89"/>
                  </a:cubicBezTo>
                  <a:cubicBezTo>
                    <a:pt x="124" y="89"/>
                    <a:pt x="124" y="89"/>
                    <a:pt x="124" y="89"/>
                  </a:cubicBezTo>
                  <a:cubicBezTo>
                    <a:pt x="124" y="89"/>
                    <a:pt x="125" y="89"/>
                    <a:pt x="125" y="89"/>
                  </a:cubicBezTo>
                  <a:cubicBezTo>
                    <a:pt x="125" y="89"/>
                    <a:pt x="125" y="89"/>
                    <a:pt x="125" y="89"/>
                  </a:cubicBezTo>
                  <a:cubicBezTo>
                    <a:pt x="125" y="89"/>
                    <a:pt x="125" y="89"/>
                    <a:pt x="125" y="89"/>
                  </a:cubicBezTo>
                  <a:cubicBezTo>
                    <a:pt x="126" y="89"/>
                    <a:pt x="126" y="89"/>
                    <a:pt x="126" y="89"/>
                  </a:cubicBezTo>
                  <a:cubicBezTo>
                    <a:pt x="126" y="88"/>
                    <a:pt x="126" y="88"/>
                    <a:pt x="126" y="89"/>
                  </a:cubicBezTo>
                  <a:cubicBezTo>
                    <a:pt x="126" y="89"/>
                    <a:pt x="126" y="89"/>
                    <a:pt x="126" y="89"/>
                  </a:cubicBezTo>
                  <a:cubicBezTo>
                    <a:pt x="126" y="89"/>
                    <a:pt x="127" y="89"/>
                    <a:pt x="127" y="89"/>
                  </a:cubicBezTo>
                  <a:cubicBezTo>
                    <a:pt x="127" y="89"/>
                    <a:pt x="127" y="89"/>
                    <a:pt x="127" y="89"/>
                  </a:cubicBezTo>
                  <a:cubicBezTo>
                    <a:pt x="127" y="89"/>
                    <a:pt x="127" y="89"/>
                    <a:pt x="128" y="89"/>
                  </a:cubicBezTo>
                  <a:cubicBezTo>
                    <a:pt x="128" y="89"/>
                    <a:pt x="127" y="90"/>
                    <a:pt x="128" y="90"/>
                  </a:cubicBezTo>
                  <a:cubicBezTo>
                    <a:pt x="128" y="90"/>
                    <a:pt x="128" y="89"/>
                    <a:pt x="128" y="90"/>
                  </a:cubicBezTo>
                  <a:cubicBezTo>
                    <a:pt x="129" y="90"/>
                    <a:pt x="129" y="90"/>
                    <a:pt x="129" y="90"/>
                  </a:cubicBezTo>
                  <a:cubicBezTo>
                    <a:pt x="129" y="90"/>
                    <a:pt x="129" y="91"/>
                    <a:pt x="129" y="91"/>
                  </a:cubicBezTo>
                  <a:cubicBezTo>
                    <a:pt x="129" y="91"/>
                    <a:pt x="129" y="91"/>
                    <a:pt x="129" y="91"/>
                  </a:cubicBezTo>
                  <a:cubicBezTo>
                    <a:pt x="129" y="91"/>
                    <a:pt x="129" y="92"/>
                    <a:pt x="129" y="92"/>
                  </a:cubicBezTo>
                  <a:cubicBezTo>
                    <a:pt x="129" y="92"/>
                    <a:pt x="128" y="92"/>
                    <a:pt x="128" y="92"/>
                  </a:cubicBezTo>
                  <a:cubicBezTo>
                    <a:pt x="128" y="93"/>
                    <a:pt x="128" y="93"/>
                    <a:pt x="128" y="93"/>
                  </a:cubicBezTo>
                  <a:cubicBezTo>
                    <a:pt x="128" y="93"/>
                    <a:pt x="128" y="93"/>
                    <a:pt x="128" y="93"/>
                  </a:cubicBezTo>
                  <a:cubicBezTo>
                    <a:pt x="128" y="93"/>
                    <a:pt x="128" y="94"/>
                    <a:pt x="128" y="94"/>
                  </a:cubicBezTo>
                  <a:cubicBezTo>
                    <a:pt x="128" y="94"/>
                    <a:pt x="128" y="94"/>
                    <a:pt x="128" y="94"/>
                  </a:cubicBezTo>
                  <a:cubicBezTo>
                    <a:pt x="128" y="94"/>
                    <a:pt x="128" y="94"/>
                    <a:pt x="128" y="94"/>
                  </a:cubicBezTo>
                  <a:cubicBezTo>
                    <a:pt x="128" y="94"/>
                    <a:pt x="128" y="94"/>
                    <a:pt x="128" y="95"/>
                  </a:cubicBezTo>
                  <a:cubicBezTo>
                    <a:pt x="128" y="95"/>
                    <a:pt x="128" y="95"/>
                    <a:pt x="128" y="95"/>
                  </a:cubicBezTo>
                  <a:cubicBezTo>
                    <a:pt x="128" y="95"/>
                    <a:pt x="128" y="94"/>
                    <a:pt x="128" y="94"/>
                  </a:cubicBezTo>
                  <a:cubicBezTo>
                    <a:pt x="128" y="94"/>
                    <a:pt x="128" y="94"/>
                    <a:pt x="128" y="94"/>
                  </a:cubicBezTo>
                  <a:cubicBezTo>
                    <a:pt x="128" y="94"/>
                    <a:pt x="128" y="95"/>
                    <a:pt x="129" y="95"/>
                  </a:cubicBezTo>
                  <a:cubicBezTo>
                    <a:pt x="129" y="95"/>
                    <a:pt x="129" y="95"/>
                    <a:pt x="129" y="95"/>
                  </a:cubicBezTo>
                  <a:cubicBezTo>
                    <a:pt x="129" y="95"/>
                    <a:pt x="129" y="95"/>
                    <a:pt x="129" y="95"/>
                  </a:cubicBezTo>
                  <a:cubicBezTo>
                    <a:pt x="129" y="95"/>
                    <a:pt x="129" y="96"/>
                    <a:pt x="129" y="96"/>
                  </a:cubicBezTo>
                  <a:cubicBezTo>
                    <a:pt x="129" y="96"/>
                    <a:pt x="129" y="96"/>
                    <a:pt x="130" y="96"/>
                  </a:cubicBezTo>
                  <a:cubicBezTo>
                    <a:pt x="130" y="96"/>
                    <a:pt x="130" y="96"/>
                    <a:pt x="130" y="96"/>
                  </a:cubicBezTo>
                  <a:cubicBezTo>
                    <a:pt x="130" y="96"/>
                    <a:pt x="130" y="96"/>
                    <a:pt x="130" y="96"/>
                  </a:cubicBezTo>
                  <a:close/>
                  <a:moveTo>
                    <a:pt x="126" y="84"/>
                  </a:moveTo>
                  <a:cubicBezTo>
                    <a:pt x="126" y="84"/>
                    <a:pt x="126" y="84"/>
                    <a:pt x="126" y="84"/>
                  </a:cubicBezTo>
                  <a:cubicBezTo>
                    <a:pt x="126" y="84"/>
                    <a:pt x="126" y="84"/>
                    <a:pt x="126" y="84"/>
                  </a:cubicBezTo>
                  <a:cubicBezTo>
                    <a:pt x="126" y="84"/>
                    <a:pt x="126" y="84"/>
                    <a:pt x="126" y="84"/>
                  </a:cubicBezTo>
                  <a:cubicBezTo>
                    <a:pt x="127" y="84"/>
                    <a:pt x="126" y="84"/>
                    <a:pt x="126" y="84"/>
                  </a:cubicBezTo>
                  <a:cubicBezTo>
                    <a:pt x="126" y="84"/>
                    <a:pt x="126" y="84"/>
                    <a:pt x="126" y="84"/>
                  </a:cubicBezTo>
                  <a:cubicBezTo>
                    <a:pt x="126" y="84"/>
                    <a:pt x="126" y="84"/>
                    <a:pt x="125" y="83"/>
                  </a:cubicBezTo>
                  <a:cubicBezTo>
                    <a:pt x="125" y="83"/>
                    <a:pt x="125" y="84"/>
                    <a:pt x="124" y="84"/>
                  </a:cubicBezTo>
                  <a:cubicBezTo>
                    <a:pt x="124" y="84"/>
                    <a:pt x="123" y="84"/>
                    <a:pt x="123" y="84"/>
                  </a:cubicBezTo>
                  <a:cubicBezTo>
                    <a:pt x="122" y="84"/>
                    <a:pt x="122" y="84"/>
                    <a:pt x="121" y="84"/>
                  </a:cubicBezTo>
                  <a:cubicBezTo>
                    <a:pt x="121" y="84"/>
                    <a:pt x="120" y="84"/>
                    <a:pt x="120" y="84"/>
                  </a:cubicBezTo>
                  <a:cubicBezTo>
                    <a:pt x="120" y="84"/>
                    <a:pt x="119" y="84"/>
                    <a:pt x="119" y="84"/>
                  </a:cubicBezTo>
                  <a:cubicBezTo>
                    <a:pt x="119" y="84"/>
                    <a:pt x="118" y="84"/>
                    <a:pt x="118" y="84"/>
                  </a:cubicBezTo>
                  <a:cubicBezTo>
                    <a:pt x="118" y="84"/>
                    <a:pt x="118" y="84"/>
                    <a:pt x="118" y="84"/>
                  </a:cubicBezTo>
                  <a:cubicBezTo>
                    <a:pt x="118" y="84"/>
                    <a:pt x="118" y="84"/>
                    <a:pt x="117" y="84"/>
                  </a:cubicBezTo>
                  <a:cubicBezTo>
                    <a:pt x="117" y="84"/>
                    <a:pt x="117" y="84"/>
                    <a:pt x="117" y="85"/>
                  </a:cubicBezTo>
                  <a:cubicBezTo>
                    <a:pt x="117" y="85"/>
                    <a:pt x="117" y="85"/>
                    <a:pt x="117" y="85"/>
                  </a:cubicBezTo>
                  <a:cubicBezTo>
                    <a:pt x="117" y="85"/>
                    <a:pt x="117" y="85"/>
                    <a:pt x="117" y="85"/>
                  </a:cubicBezTo>
                  <a:cubicBezTo>
                    <a:pt x="117" y="85"/>
                    <a:pt x="117" y="85"/>
                    <a:pt x="117" y="85"/>
                  </a:cubicBezTo>
                  <a:cubicBezTo>
                    <a:pt x="117" y="85"/>
                    <a:pt x="117" y="85"/>
                    <a:pt x="117" y="85"/>
                  </a:cubicBezTo>
                  <a:cubicBezTo>
                    <a:pt x="117" y="85"/>
                    <a:pt x="117" y="85"/>
                    <a:pt x="117" y="85"/>
                  </a:cubicBezTo>
                  <a:cubicBezTo>
                    <a:pt x="117" y="86"/>
                    <a:pt x="117" y="85"/>
                    <a:pt x="118" y="85"/>
                  </a:cubicBezTo>
                  <a:cubicBezTo>
                    <a:pt x="118" y="85"/>
                    <a:pt x="118" y="85"/>
                    <a:pt x="118" y="86"/>
                  </a:cubicBezTo>
                  <a:cubicBezTo>
                    <a:pt x="118" y="86"/>
                    <a:pt x="118" y="86"/>
                    <a:pt x="119" y="86"/>
                  </a:cubicBezTo>
                  <a:cubicBezTo>
                    <a:pt x="119" y="86"/>
                    <a:pt x="119" y="86"/>
                    <a:pt x="119" y="86"/>
                  </a:cubicBezTo>
                  <a:cubicBezTo>
                    <a:pt x="119" y="86"/>
                    <a:pt x="120" y="86"/>
                    <a:pt x="120" y="86"/>
                  </a:cubicBezTo>
                  <a:cubicBezTo>
                    <a:pt x="120" y="86"/>
                    <a:pt x="120" y="86"/>
                    <a:pt x="121" y="86"/>
                  </a:cubicBezTo>
                  <a:cubicBezTo>
                    <a:pt x="121" y="86"/>
                    <a:pt x="121" y="86"/>
                    <a:pt x="121" y="86"/>
                  </a:cubicBezTo>
                  <a:cubicBezTo>
                    <a:pt x="122" y="86"/>
                    <a:pt x="122" y="86"/>
                    <a:pt x="122" y="86"/>
                  </a:cubicBezTo>
                  <a:cubicBezTo>
                    <a:pt x="122" y="86"/>
                    <a:pt x="122" y="86"/>
                    <a:pt x="123" y="86"/>
                  </a:cubicBezTo>
                  <a:cubicBezTo>
                    <a:pt x="123" y="86"/>
                    <a:pt x="123" y="86"/>
                    <a:pt x="123" y="86"/>
                  </a:cubicBezTo>
                  <a:cubicBezTo>
                    <a:pt x="123" y="86"/>
                    <a:pt x="123" y="85"/>
                    <a:pt x="123" y="85"/>
                  </a:cubicBezTo>
                  <a:cubicBezTo>
                    <a:pt x="123" y="85"/>
                    <a:pt x="123" y="85"/>
                    <a:pt x="123" y="85"/>
                  </a:cubicBezTo>
                  <a:cubicBezTo>
                    <a:pt x="123" y="85"/>
                    <a:pt x="124" y="85"/>
                    <a:pt x="124" y="85"/>
                  </a:cubicBezTo>
                  <a:cubicBezTo>
                    <a:pt x="124" y="85"/>
                    <a:pt x="124" y="85"/>
                    <a:pt x="124" y="85"/>
                  </a:cubicBezTo>
                  <a:cubicBezTo>
                    <a:pt x="124" y="85"/>
                    <a:pt x="124" y="85"/>
                    <a:pt x="125" y="85"/>
                  </a:cubicBezTo>
                  <a:cubicBezTo>
                    <a:pt x="125" y="85"/>
                    <a:pt x="125" y="85"/>
                    <a:pt x="125" y="85"/>
                  </a:cubicBezTo>
                  <a:cubicBezTo>
                    <a:pt x="125" y="85"/>
                    <a:pt x="125" y="85"/>
                    <a:pt x="125" y="85"/>
                  </a:cubicBezTo>
                  <a:cubicBezTo>
                    <a:pt x="125" y="85"/>
                    <a:pt x="125" y="85"/>
                    <a:pt x="125" y="85"/>
                  </a:cubicBezTo>
                  <a:cubicBezTo>
                    <a:pt x="125" y="85"/>
                    <a:pt x="125" y="85"/>
                    <a:pt x="125" y="85"/>
                  </a:cubicBezTo>
                  <a:cubicBezTo>
                    <a:pt x="125" y="85"/>
                    <a:pt x="125" y="85"/>
                    <a:pt x="125" y="85"/>
                  </a:cubicBezTo>
                  <a:cubicBezTo>
                    <a:pt x="125" y="85"/>
                    <a:pt x="125" y="85"/>
                    <a:pt x="125" y="85"/>
                  </a:cubicBezTo>
                  <a:cubicBezTo>
                    <a:pt x="126" y="85"/>
                    <a:pt x="126" y="85"/>
                    <a:pt x="126" y="85"/>
                  </a:cubicBezTo>
                  <a:cubicBezTo>
                    <a:pt x="126" y="85"/>
                    <a:pt x="126" y="85"/>
                    <a:pt x="126" y="85"/>
                  </a:cubicBezTo>
                  <a:cubicBezTo>
                    <a:pt x="126" y="85"/>
                    <a:pt x="126" y="85"/>
                    <a:pt x="126" y="85"/>
                  </a:cubicBezTo>
                  <a:cubicBezTo>
                    <a:pt x="126" y="85"/>
                    <a:pt x="126" y="85"/>
                    <a:pt x="125" y="85"/>
                  </a:cubicBezTo>
                  <a:cubicBezTo>
                    <a:pt x="125" y="85"/>
                    <a:pt x="126" y="85"/>
                    <a:pt x="126" y="84"/>
                  </a:cubicBezTo>
                  <a:close/>
                  <a:moveTo>
                    <a:pt x="47" y="73"/>
                  </a:moveTo>
                  <a:cubicBezTo>
                    <a:pt x="47" y="73"/>
                    <a:pt x="47" y="73"/>
                    <a:pt x="47" y="73"/>
                  </a:cubicBezTo>
                  <a:cubicBezTo>
                    <a:pt x="47" y="73"/>
                    <a:pt x="47" y="73"/>
                    <a:pt x="47" y="73"/>
                  </a:cubicBezTo>
                  <a:cubicBezTo>
                    <a:pt x="47" y="73"/>
                    <a:pt x="47" y="73"/>
                    <a:pt x="47" y="73"/>
                  </a:cubicBezTo>
                  <a:cubicBezTo>
                    <a:pt x="47" y="73"/>
                    <a:pt x="47" y="73"/>
                    <a:pt x="46" y="73"/>
                  </a:cubicBezTo>
                  <a:cubicBezTo>
                    <a:pt x="46" y="73"/>
                    <a:pt x="46" y="73"/>
                    <a:pt x="46" y="73"/>
                  </a:cubicBezTo>
                  <a:cubicBezTo>
                    <a:pt x="46" y="73"/>
                    <a:pt x="46" y="73"/>
                    <a:pt x="46" y="73"/>
                  </a:cubicBezTo>
                  <a:cubicBezTo>
                    <a:pt x="46" y="73"/>
                    <a:pt x="46" y="73"/>
                    <a:pt x="46" y="73"/>
                  </a:cubicBezTo>
                  <a:cubicBezTo>
                    <a:pt x="46" y="73"/>
                    <a:pt x="46" y="73"/>
                    <a:pt x="46" y="73"/>
                  </a:cubicBezTo>
                  <a:cubicBezTo>
                    <a:pt x="46" y="73"/>
                    <a:pt x="46" y="73"/>
                    <a:pt x="46" y="73"/>
                  </a:cubicBezTo>
                  <a:cubicBezTo>
                    <a:pt x="46" y="74"/>
                    <a:pt x="46" y="74"/>
                    <a:pt x="47" y="74"/>
                  </a:cubicBezTo>
                  <a:cubicBezTo>
                    <a:pt x="47" y="74"/>
                    <a:pt x="47" y="74"/>
                    <a:pt x="47" y="74"/>
                  </a:cubicBezTo>
                  <a:cubicBezTo>
                    <a:pt x="47" y="74"/>
                    <a:pt x="47" y="74"/>
                    <a:pt x="47" y="74"/>
                  </a:cubicBezTo>
                  <a:cubicBezTo>
                    <a:pt x="47" y="74"/>
                    <a:pt x="47" y="74"/>
                    <a:pt x="47" y="74"/>
                  </a:cubicBezTo>
                  <a:cubicBezTo>
                    <a:pt x="47" y="74"/>
                    <a:pt x="47" y="74"/>
                    <a:pt x="48" y="74"/>
                  </a:cubicBezTo>
                  <a:cubicBezTo>
                    <a:pt x="48" y="74"/>
                    <a:pt x="48" y="74"/>
                    <a:pt x="48" y="74"/>
                  </a:cubicBezTo>
                  <a:cubicBezTo>
                    <a:pt x="48" y="74"/>
                    <a:pt x="48" y="74"/>
                    <a:pt x="48" y="74"/>
                  </a:cubicBezTo>
                  <a:cubicBezTo>
                    <a:pt x="48" y="74"/>
                    <a:pt x="48" y="74"/>
                    <a:pt x="48" y="74"/>
                  </a:cubicBezTo>
                  <a:cubicBezTo>
                    <a:pt x="48" y="74"/>
                    <a:pt x="48" y="74"/>
                    <a:pt x="48" y="74"/>
                  </a:cubicBezTo>
                  <a:cubicBezTo>
                    <a:pt x="48" y="74"/>
                    <a:pt x="48" y="74"/>
                    <a:pt x="48" y="73"/>
                  </a:cubicBezTo>
                  <a:cubicBezTo>
                    <a:pt x="48" y="73"/>
                    <a:pt x="48" y="73"/>
                    <a:pt x="47" y="73"/>
                  </a:cubicBezTo>
                  <a:close/>
                  <a:moveTo>
                    <a:pt x="67" y="82"/>
                  </a:moveTo>
                  <a:cubicBezTo>
                    <a:pt x="67" y="82"/>
                    <a:pt x="67" y="82"/>
                    <a:pt x="67" y="81"/>
                  </a:cubicBezTo>
                  <a:cubicBezTo>
                    <a:pt x="67" y="81"/>
                    <a:pt x="67" y="81"/>
                    <a:pt x="67" y="81"/>
                  </a:cubicBezTo>
                  <a:cubicBezTo>
                    <a:pt x="67" y="81"/>
                    <a:pt x="67" y="81"/>
                    <a:pt x="67" y="81"/>
                  </a:cubicBezTo>
                  <a:cubicBezTo>
                    <a:pt x="67" y="81"/>
                    <a:pt x="66" y="81"/>
                    <a:pt x="66" y="81"/>
                  </a:cubicBezTo>
                  <a:cubicBezTo>
                    <a:pt x="66" y="81"/>
                    <a:pt x="66" y="81"/>
                    <a:pt x="66" y="81"/>
                  </a:cubicBezTo>
                  <a:cubicBezTo>
                    <a:pt x="66" y="81"/>
                    <a:pt x="66" y="81"/>
                    <a:pt x="66" y="82"/>
                  </a:cubicBezTo>
                  <a:cubicBezTo>
                    <a:pt x="66" y="82"/>
                    <a:pt x="66" y="82"/>
                    <a:pt x="66" y="82"/>
                  </a:cubicBezTo>
                  <a:cubicBezTo>
                    <a:pt x="66" y="82"/>
                    <a:pt x="66" y="82"/>
                    <a:pt x="66" y="82"/>
                  </a:cubicBezTo>
                  <a:cubicBezTo>
                    <a:pt x="66" y="82"/>
                    <a:pt x="66" y="82"/>
                    <a:pt x="66" y="82"/>
                  </a:cubicBezTo>
                  <a:cubicBezTo>
                    <a:pt x="66" y="82"/>
                    <a:pt x="66" y="82"/>
                    <a:pt x="66" y="82"/>
                  </a:cubicBezTo>
                  <a:cubicBezTo>
                    <a:pt x="66" y="82"/>
                    <a:pt x="66" y="82"/>
                    <a:pt x="66" y="82"/>
                  </a:cubicBezTo>
                  <a:cubicBezTo>
                    <a:pt x="66" y="82"/>
                    <a:pt x="66" y="82"/>
                    <a:pt x="66" y="82"/>
                  </a:cubicBezTo>
                  <a:cubicBezTo>
                    <a:pt x="67" y="82"/>
                    <a:pt x="67" y="82"/>
                    <a:pt x="67" y="82"/>
                  </a:cubicBezTo>
                  <a:close/>
                  <a:moveTo>
                    <a:pt x="82" y="57"/>
                  </a:moveTo>
                  <a:cubicBezTo>
                    <a:pt x="83" y="57"/>
                    <a:pt x="82" y="57"/>
                    <a:pt x="82" y="58"/>
                  </a:cubicBezTo>
                  <a:cubicBezTo>
                    <a:pt x="82" y="58"/>
                    <a:pt x="82" y="58"/>
                    <a:pt x="82" y="58"/>
                  </a:cubicBezTo>
                  <a:cubicBezTo>
                    <a:pt x="83" y="58"/>
                    <a:pt x="83" y="59"/>
                    <a:pt x="83" y="59"/>
                  </a:cubicBezTo>
                  <a:cubicBezTo>
                    <a:pt x="83" y="59"/>
                    <a:pt x="82" y="59"/>
                    <a:pt x="82" y="59"/>
                  </a:cubicBezTo>
                  <a:cubicBezTo>
                    <a:pt x="82" y="59"/>
                    <a:pt x="83" y="59"/>
                    <a:pt x="83" y="59"/>
                  </a:cubicBezTo>
                  <a:cubicBezTo>
                    <a:pt x="83" y="59"/>
                    <a:pt x="83" y="59"/>
                    <a:pt x="83" y="59"/>
                  </a:cubicBezTo>
                  <a:cubicBezTo>
                    <a:pt x="83" y="59"/>
                    <a:pt x="84" y="59"/>
                    <a:pt x="84" y="59"/>
                  </a:cubicBezTo>
                  <a:cubicBezTo>
                    <a:pt x="84" y="59"/>
                    <a:pt x="84" y="59"/>
                    <a:pt x="84" y="59"/>
                  </a:cubicBezTo>
                  <a:cubicBezTo>
                    <a:pt x="84" y="58"/>
                    <a:pt x="84" y="58"/>
                    <a:pt x="84" y="58"/>
                  </a:cubicBezTo>
                  <a:cubicBezTo>
                    <a:pt x="84" y="58"/>
                    <a:pt x="84" y="58"/>
                    <a:pt x="84" y="58"/>
                  </a:cubicBezTo>
                  <a:cubicBezTo>
                    <a:pt x="84" y="58"/>
                    <a:pt x="84" y="58"/>
                    <a:pt x="84" y="58"/>
                  </a:cubicBezTo>
                  <a:cubicBezTo>
                    <a:pt x="84" y="58"/>
                    <a:pt x="84" y="58"/>
                    <a:pt x="84" y="58"/>
                  </a:cubicBezTo>
                  <a:cubicBezTo>
                    <a:pt x="85" y="59"/>
                    <a:pt x="85" y="58"/>
                    <a:pt x="85" y="59"/>
                  </a:cubicBezTo>
                  <a:cubicBezTo>
                    <a:pt x="85" y="59"/>
                    <a:pt x="85" y="59"/>
                    <a:pt x="85" y="59"/>
                  </a:cubicBezTo>
                  <a:cubicBezTo>
                    <a:pt x="85" y="59"/>
                    <a:pt x="85" y="59"/>
                    <a:pt x="85" y="59"/>
                  </a:cubicBezTo>
                  <a:cubicBezTo>
                    <a:pt x="85" y="59"/>
                    <a:pt x="85" y="59"/>
                    <a:pt x="85" y="59"/>
                  </a:cubicBezTo>
                  <a:cubicBezTo>
                    <a:pt x="85" y="59"/>
                    <a:pt x="85" y="59"/>
                    <a:pt x="86" y="59"/>
                  </a:cubicBezTo>
                  <a:cubicBezTo>
                    <a:pt x="86" y="59"/>
                    <a:pt x="86" y="59"/>
                    <a:pt x="86" y="59"/>
                  </a:cubicBezTo>
                  <a:cubicBezTo>
                    <a:pt x="86" y="59"/>
                    <a:pt x="86" y="59"/>
                    <a:pt x="86" y="59"/>
                  </a:cubicBezTo>
                  <a:cubicBezTo>
                    <a:pt x="86" y="59"/>
                    <a:pt x="86" y="59"/>
                    <a:pt x="86" y="59"/>
                  </a:cubicBezTo>
                  <a:cubicBezTo>
                    <a:pt x="86" y="59"/>
                    <a:pt x="86" y="59"/>
                    <a:pt x="86" y="59"/>
                  </a:cubicBezTo>
                  <a:cubicBezTo>
                    <a:pt x="86" y="59"/>
                    <a:pt x="86" y="59"/>
                    <a:pt x="86" y="59"/>
                  </a:cubicBezTo>
                  <a:cubicBezTo>
                    <a:pt x="86" y="59"/>
                    <a:pt x="86" y="59"/>
                    <a:pt x="86" y="59"/>
                  </a:cubicBezTo>
                  <a:cubicBezTo>
                    <a:pt x="87" y="59"/>
                    <a:pt x="86" y="58"/>
                    <a:pt x="87" y="58"/>
                  </a:cubicBezTo>
                  <a:cubicBezTo>
                    <a:pt x="87" y="58"/>
                    <a:pt x="87" y="58"/>
                    <a:pt x="87" y="58"/>
                  </a:cubicBezTo>
                  <a:cubicBezTo>
                    <a:pt x="87" y="58"/>
                    <a:pt x="87" y="57"/>
                    <a:pt x="87" y="57"/>
                  </a:cubicBezTo>
                  <a:cubicBezTo>
                    <a:pt x="87" y="57"/>
                    <a:pt x="87" y="57"/>
                    <a:pt x="87" y="57"/>
                  </a:cubicBezTo>
                  <a:cubicBezTo>
                    <a:pt x="87" y="57"/>
                    <a:pt x="87" y="56"/>
                    <a:pt x="87" y="56"/>
                  </a:cubicBezTo>
                  <a:cubicBezTo>
                    <a:pt x="87" y="56"/>
                    <a:pt x="87" y="56"/>
                    <a:pt x="87" y="56"/>
                  </a:cubicBezTo>
                  <a:cubicBezTo>
                    <a:pt x="87" y="56"/>
                    <a:pt x="87" y="55"/>
                    <a:pt x="86" y="55"/>
                  </a:cubicBezTo>
                  <a:cubicBezTo>
                    <a:pt x="86" y="55"/>
                    <a:pt x="86" y="56"/>
                    <a:pt x="86" y="55"/>
                  </a:cubicBezTo>
                  <a:cubicBezTo>
                    <a:pt x="86" y="55"/>
                    <a:pt x="86" y="55"/>
                    <a:pt x="86" y="55"/>
                  </a:cubicBezTo>
                  <a:cubicBezTo>
                    <a:pt x="86" y="55"/>
                    <a:pt x="86" y="55"/>
                    <a:pt x="86" y="55"/>
                  </a:cubicBezTo>
                  <a:cubicBezTo>
                    <a:pt x="86" y="55"/>
                    <a:pt x="86" y="55"/>
                    <a:pt x="86" y="55"/>
                  </a:cubicBezTo>
                  <a:cubicBezTo>
                    <a:pt x="86"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4" y="55"/>
                  </a:cubicBezTo>
                  <a:cubicBezTo>
                    <a:pt x="84" y="55"/>
                    <a:pt x="84" y="55"/>
                    <a:pt x="84" y="55"/>
                  </a:cubicBezTo>
                  <a:cubicBezTo>
                    <a:pt x="84" y="55"/>
                    <a:pt x="84" y="55"/>
                    <a:pt x="84" y="55"/>
                  </a:cubicBezTo>
                  <a:cubicBezTo>
                    <a:pt x="84" y="55"/>
                    <a:pt x="84" y="55"/>
                    <a:pt x="84" y="55"/>
                  </a:cubicBezTo>
                  <a:cubicBezTo>
                    <a:pt x="84" y="55"/>
                    <a:pt x="83" y="55"/>
                    <a:pt x="83" y="55"/>
                  </a:cubicBezTo>
                  <a:cubicBezTo>
                    <a:pt x="83" y="55"/>
                    <a:pt x="83" y="55"/>
                    <a:pt x="83" y="55"/>
                  </a:cubicBezTo>
                  <a:cubicBezTo>
                    <a:pt x="83" y="55"/>
                    <a:pt x="83" y="55"/>
                    <a:pt x="83" y="55"/>
                  </a:cubicBezTo>
                  <a:cubicBezTo>
                    <a:pt x="83" y="55"/>
                    <a:pt x="83" y="55"/>
                    <a:pt x="83" y="55"/>
                  </a:cubicBezTo>
                  <a:cubicBezTo>
                    <a:pt x="83" y="55"/>
                    <a:pt x="83" y="55"/>
                    <a:pt x="83" y="55"/>
                  </a:cubicBezTo>
                  <a:cubicBezTo>
                    <a:pt x="83" y="55"/>
                    <a:pt x="83" y="56"/>
                    <a:pt x="83" y="56"/>
                  </a:cubicBezTo>
                  <a:cubicBezTo>
                    <a:pt x="83" y="56"/>
                    <a:pt x="83" y="56"/>
                    <a:pt x="83" y="56"/>
                  </a:cubicBezTo>
                  <a:cubicBezTo>
                    <a:pt x="83" y="56"/>
                    <a:pt x="83" y="56"/>
                    <a:pt x="83" y="56"/>
                  </a:cubicBezTo>
                  <a:cubicBezTo>
                    <a:pt x="83" y="56"/>
                    <a:pt x="83" y="56"/>
                    <a:pt x="83" y="56"/>
                  </a:cubicBezTo>
                  <a:cubicBezTo>
                    <a:pt x="83" y="56"/>
                    <a:pt x="83" y="57"/>
                    <a:pt x="83" y="57"/>
                  </a:cubicBezTo>
                  <a:cubicBezTo>
                    <a:pt x="82" y="57"/>
                    <a:pt x="82" y="57"/>
                    <a:pt x="82" y="57"/>
                  </a:cubicBezTo>
                  <a:cubicBezTo>
                    <a:pt x="82" y="57"/>
                    <a:pt x="82" y="57"/>
                    <a:pt x="82" y="57"/>
                  </a:cubicBezTo>
                  <a:cubicBezTo>
                    <a:pt x="82" y="57"/>
                    <a:pt x="82" y="57"/>
                    <a:pt x="82" y="57"/>
                  </a:cubicBezTo>
                  <a:close/>
                  <a:moveTo>
                    <a:pt x="81" y="57"/>
                  </a:moveTo>
                  <a:cubicBezTo>
                    <a:pt x="81" y="57"/>
                    <a:pt x="81" y="57"/>
                    <a:pt x="81" y="57"/>
                  </a:cubicBezTo>
                  <a:cubicBezTo>
                    <a:pt x="81" y="57"/>
                    <a:pt x="81" y="57"/>
                    <a:pt x="81" y="57"/>
                  </a:cubicBezTo>
                  <a:cubicBezTo>
                    <a:pt x="82" y="58"/>
                    <a:pt x="82" y="57"/>
                    <a:pt x="82" y="57"/>
                  </a:cubicBezTo>
                  <a:cubicBezTo>
                    <a:pt x="82" y="57"/>
                    <a:pt x="82" y="57"/>
                    <a:pt x="82" y="57"/>
                  </a:cubicBezTo>
                  <a:cubicBezTo>
                    <a:pt x="82" y="57"/>
                    <a:pt x="82" y="57"/>
                    <a:pt x="82" y="57"/>
                  </a:cubicBezTo>
                  <a:cubicBezTo>
                    <a:pt x="81" y="57"/>
                    <a:pt x="82" y="57"/>
                    <a:pt x="82" y="57"/>
                  </a:cubicBezTo>
                  <a:cubicBezTo>
                    <a:pt x="82" y="57"/>
                    <a:pt x="82" y="57"/>
                    <a:pt x="82" y="57"/>
                  </a:cubicBezTo>
                  <a:cubicBezTo>
                    <a:pt x="82" y="57"/>
                    <a:pt x="82" y="57"/>
                    <a:pt x="82" y="57"/>
                  </a:cubicBezTo>
                  <a:cubicBezTo>
                    <a:pt x="82" y="57"/>
                    <a:pt x="82" y="57"/>
                    <a:pt x="82" y="57"/>
                  </a:cubicBezTo>
                  <a:cubicBezTo>
                    <a:pt x="81" y="57"/>
                    <a:pt x="81" y="57"/>
                    <a:pt x="81" y="56"/>
                  </a:cubicBezTo>
                  <a:cubicBezTo>
                    <a:pt x="81" y="56"/>
                    <a:pt x="81" y="56"/>
                    <a:pt x="81" y="56"/>
                  </a:cubicBezTo>
                  <a:cubicBezTo>
                    <a:pt x="81" y="56"/>
                    <a:pt x="81" y="56"/>
                    <a:pt x="81" y="56"/>
                  </a:cubicBezTo>
                  <a:cubicBezTo>
                    <a:pt x="81" y="56"/>
                    <a:pt x="81" y="56"/>
                    <a:pt x="81" y="57"/>
                  </a:cubicBezTo>
                  <a:cubicBezTo>
                    <a:pt x="81" y="57"/>
                    <a:pt x="81" y="57"/>
                    <a:pt x="81" y="57"/>
                  </a:cubicBezTo>
                  <a:cubicBezTo>
                    <a:pt x="81" y="57"/>
                    <a:pt x="81" y="57"/>
                    <a:pt x="81" y="57"/>
                  </a:cubicBezTo>
                  <a:cubicBezTo>
                    <a:pt x="81" y="57"/>
                    <a:pt x="81" y="57"/>
                    <a:pt x="81" y="57"/>
                  </a:cubicBezTo>
                  <a:cubicBezTo>
                    <a:pt x="81" y="57"/>
                    <a:pt x="81" y="57"/>
                    <a:pt x="81" y="57"/>
                  </a:cubicBezTo>
                  <a:cubicBezTo>
                    <a:pt x="81" y="57"/>
                    <a:pt x="81" y="57"/>
                    <a:pt x="81" y="57"/>
                  </a:cubicBezTo>
                  <a:close/>
                  <a:moveTo>
                    <a:pt x="77" y="57"/>
                  </a:moveTo>
                  <a:cubicBezTo>
                    <a:pt x="77" y="57"/>
                    <a:pt x="77" y="57"/>
                    <a:pt x="77" y="57"/>
                  </a:cubicBezTo>
                  <a:cubicBezTo>
                    <a:pt x="77" y="57"/>
                    <a:pt x="77" y="57"/>
                    <a:pt x="77" y="57"/>
                  </a:cubicBezTo>
                  <a:cubicBezTo>
                    <a:pt x="77" y="57"/>
                    <a:pt x="77" y="57"/>
                    <a:pt x="77" y="57"/>
                  </a:cubicBezTo>
                  <a:cubicBezTo>
                    <a:pt x="77" y="57"/>
                    <a:pt x="77" y="57"/>
                    <a:pt x="77" y="57"/>
                  </a:cubicBezTo>
                  <a:cubicBezTo>
                    <a:pt x="77" y="57"/>
                    <a:pt x="77" y="57"/>
                    <a:pt x="77" y="57"/>
                  </a:cubicBezTo>
                  <a:cubicBezTo>
                    <a:pt x="77" y="57"/>
                    <a:pt x="77" y="57"/>
                    <a:pt x="77" y="57"/>
                  </a:cubicBezTo>
                  <a:cubicBezTo>
                    <a:pt x="77" y="57"/>
                    <a:pt x="77" y="58"/>
                    <a:pt x="77" y="58"/>
                  </a:cubicBezTo>
                  <a:cubicBezTo>
                    <a:pt x="77" y="58"/>
                    <a:pt x="77" y="58"/>
                    <a:pt x="77" y="58"/>
                  </a:cubicBezTo>
                  <a:cubicBezTo>
                    <a:pt x="77" y="58"/>
                    <a:pt x="77" y="58"/>
                    <a:pt x="77" y="58"/>
                  </a:cubicBezTo>
                  <a:cubicBezTo>
                    <a:pt x="77" y="58"/>
                    <a:pt x="77" y="58"/>
                    <a:pt x="77" y="58"/>
                  </a:cubicBezTo>
                  <a:cubicBezTo>
                    <a:pt x="78" y="58"/>
                    <a:pt x="78" y="58"/>
                    <a:pt x="78" y="58"/>
                  </a:cubicBezTo>
                  <a:cubicBezTo>
                    <a:pt x="78" y="58"/>
                    <a:pt x="78" y="58"/>
                    <a:pt x="78" y="58"/>
                  </a:cubicBezTo>
                  <a:cubicBezTo>
                    <a:pt x="78" y="57"/>
                    <a:pt x="78" y="57"/>
                    <a:pt x="78" y="57"/>
                  </a:cubicBezTo>
                  <a:cubicBezTo>
                    <a:pt x="78" y="57"/>
                    <a:pt x="78" y="57"/>
                    <a:pt x="78" y="57"/>
                  </a:cubicBezTo>
                  <a:cubicBezTo>
                    <a:pt x="78" y="57"/>
                    <a:pt x="78" y="57"/>
                    <a:pt x="78" y="57"/>
                  </a:cubicBezTo>
                  <a:cubicBezTo>
                    <a:pt x="78" y="57"/>
                    <a:pt x="78" y="57"/>
                    <a:pt x="78" y="57"/>
                  </a:cubicBezTo>
                  <a:cubicBezTo>
                    <a:pt x="78" y="57"/>
                    <a:pt x="78" y="57"/>
                    <a:pt x="78" y="57"/>
                  </a:cubicBezTo>
                  <a:cubicBezTo>
                    <a:pt x="77" y="57"/>
                    <a:pt x="77" y="57"/>
                    <a:pt x="77" y="57"/>
                  </a:cubicBezTo>
                  <a:cubicBezTo>
                    <a:pt x="77" y="57"/>
                    <a:pt x="77" y="57"/>
                    <a:pt x="77" y="57"/>
                  </a:cubicBezTo>
                  <a:close/>
                  <a:moveTo>
                    <a:pt x="66" y="51"/>
                  </a:moveTo>
                  <a:cubicBezTo>
                    <a:pt x="66" y="51"/>
                    <a:pt x="67" y="51"/>
                    <a:pt x="67" y="51"/>
                  </a:cubicBezTo>
                  <a:cubicBezTo>
                    <a:pt x="67" y="51"/>
                    <a:pt x="67" y="52"/>
                    <a:pt x="67" y="52"/>
                  </a:cubicBezTo>
                  <a:cubicBezTo>
                    <a:pt x="67" y="52"/>
                    <a:pt x="67" y="52"/>
                    <a:pt x="67" y="52"/>
                  </a:cubicBezTo>
                  <a:cubicBezTo>
                    <a:pt x="67" y="52"/>
                    <a:pt x="67" y="52"/>
                    <a:pt x="67" y="52"/>
                  </a:cubicBezTo>
                  <a:cubicBezTo>
                    <a:pt x="68" y="52"/>
                    <a:pt x="68" y="52"/>
                    <a:pt x="68" y="52"/>
                  </a:cubicBezTo>
                  <a:cubicBezTo>
                    <a:pt x="68" y="52"/>
                    <a:pt x="68" y="52"/>
                    <a:pt x="68" y="52"/>
                  </a:cubicBezTo>
                  <a:cubicBezTo>
                    <a:pt x="68" y="52"/>
                    <a:pt x="68" y="52"/>
                    <a:pt x="68" y="52"/>
                  </a:cubicBezTo>
                  <a:cubicBezTo>
                    <a:pt x="68" y="52"/>
                    <a:pt x="68" y="52"/>
                    <a:pt x="68" y="52"/>
                  </a:cubicBezTo>
                  <a:cubicBezTo>
                    <a:pt x="68" y="52"/>
                    <a:pt x="68" y="52"/>
                    <a:pt x="68" y="52"/>
                  </a:cubicBezTo>
                  <a:cubicBezTo>
                    <a:pt x="68" y="52"/>
                    <a:pt x="69" y="52"/>
                    <a:pt x="69" y="52"/>
                  </a:cubicBezTo>
                  <a:cubicBezTo>
                    <a:pt x="69" y="51"/>
                    <a:pt x="69" y="51"/>
                    <a:pt x="69" y="52"/>
                  </a:cubicBezTo>
                  <a:cubicBezTo>
                    <a:pt x="69" y="52"/>
                    <a:pt x="69" y="52"/>
                    <a:pt x="69" y="52"/>
                  </a:cubicBezTo>
                  <a:cubicBezTo>
                    <a:pt x="69" y="52"/>
                    <a:pt x="69" y="52"/>
                    <a:pt x="69" y="52"/>
                  </a:cubicBezTo>
                  <a:cubicBezTo>
                    <a:pt x="70" y="52"/>
                    <a:pt x="70" y="52"/>
                    <a:pt x="70" y="52"/>
                  </a:cubicBezTo>
                  <a:cubicBezTo>
                    <a:pt x="70" y="52"/>
                    <a:pt x="70" y="52"/>
                    <a:pt x="70" y="52"/>
                  </a:cubicBezTo>
                  <a:cubicBezTo>
                    <a:pt x="70" y="52"/>
                    <a:pt x="70" y="52"/>
                    <a:pt x="70" y="52"/>
                  </a:cubicBezTo>
                  <a:cubicBezTo>
                    <a:pt x="70" y="52"/>
                    <a:pt x="70" y="52"/>
                    <a:pt x="71" y="52"/>
                  </a:cubicBezTo>
                  <a:cubicBezTo>
                    <a:pt x="71" y="52"/>
                    <a:pt x="70" y="52"/>
                    <a:pt x="70" y="52"/>
                  </a:cubicBezTo>
                  <a:cubicBezTo>
                    <a:pt x="70" y="53"/>
                    <a:pt x="71" y="53"/>
                    <a:pt x="71" y="53"/>
                  </a:cubicBezTo>
                  <a:cubicBezTo>
                    <a:pt x="71" y="53"/>
                    <a:pt x="71" y="53"/>
                    <a:pt x="71" y="53"/>
                  </a:cubicBezTo>
                  <a:cubicBezTo>
                    <a:pt x="71" y="53"/>
                    <a:pt x="71" y="53"/>
                    <a:pt x="71" y="53"/>
                  </a:cubicBezTo>
                  <a:cubicBezTo>
                    <a:pt x="71" y="53"/>
                    <a:pt x="71" y="53"/>
                    <a:pt x="71" y="54"/>
                  </a:cubicBezTo>
                  <a:cubicBezTo>
                    <a:pt x="71" y="54"/>
                    <a:pt x="71" y="54"/>
                    <a:pt x="71" y="54"/>
                  </a:cubicBezTo>
                  <a:cubicBezTo>
                    <a:pt x="72" y="54"/>
                    <a:pt x="71" y="54"/>
                    <a:pt x="71" y="55"/>
                  </a:cubicBezTo>
                  <a:cubicBezTo>
                    <a:pt x="71" y="55"/>
                    <a:pt x="71" y="55"/>
                    <a:pt x="71" y="55"/>
                  </a:cubicBezTo>
                  <a:cubicBezTo>
                    <a:pt x="71" y="55"/>
                    <a:pt x="71" y="55"/>
                    <a:pt x="71" y="55"/>
                  </a:cubicBezTo>
                  <a:cubicBezTo>
                    <a:pt x="71" y="55"/>
                    <a:pt x="71" y="55"/>
                    <a:pt x="71" y="55"/>
                  </a:cubicBezTo>
                  <a:cubicBezTo>
                    <a:pt x="71" y="56"/>
                    <a:pt x="71" y="56"/>
                    <a:pt x="71" y="56"/>
                  </a:cubicBezTo>
                  <a:cubicBezTo>
                    <a:pt x="71" y="56"/>
                    <a:pt x="72" y="56"/>
                    <a:pt x="72" y="56"/>
                  </a:cubicBezTo>
                  <a:cubicBezTo>
                    <a:pt x="72" y="56"/>
                    <a:pt x="72" y="56"/>
                    <a:pt x="72" y="56"/>
                  </a:cubicBezTo>
                  <a:cubicBezTo>
                    <a:pt x="72" y="56"/>
                    <a:pt x="72" y="56"/>
                    <a:pt x="72" y="56"/>
                  </a:cubicBezTo>
                  <a:cubicBezTo>
                    <a:pt x="72" y="57"/>
                    <a:pt x="73" y="57"/>
                    <a:pt x="73" y="57"/>
                  </a:cubicBezTo>
                  <a:cubicBezTo>
                    <a:pt x="73" y="57"/>
                    <a:pt x="73" y="57"/>
                    <a:pt x="73" y="57"/>
                  </a:cubicBezTo>
                  <a:cubicBezTo>
                    <a:pt x="73" y="57"/>
                    <a:pt x="73" y="57"/>
                    <a:pt x="73" y="57"/>
                  </a:cubicBezTo>
                  <a:cubicBezTo>
                    <a:pt x="73" y="57"/>
                    <a:pt x="73" y="57"/>
                    <a:pt x="73" y="57"/>
                  </a:cubicBezTo>
                  <a:cubicBezTo>
                    <a:pt x="73" y="57"/>
                    <a:pt x="74" y="57"/>
                    <a:pt x="74" y="57"/>
                  </a:cubicBezTo>
                  <a:cubicBezTo>
                    <a:pt x="74" y="57"/>
                    <a:pt x="74" y="57"/>
                    <a:pt x="74" y="57"/>
                  </a:cubicBezTo>
                  <a:cubicBezTo>
                    <a:pt x="74" y="57"/>
                    <a:pt x="74" y="57"/>
                    <a:pt x="74" y="57"/>
                  </a:cubicBezTo>
                  <a:cubicBezTo>
                    <a:pt x="74" y="57"/>
                    <a:pt x="74" y="57"/>
                    <a:pt x="74" y="57"/>
                  </a:cubicBezTo>
                  <a:cubicBezTo>
                    <a:pt x="74" y="57"/>
                    <a:pt x="74" y="57"/>
                    <a:pt x="74" y="57"/>
                  </a:cubicBezTo>
                  <a:cubicBezTo>
                    <a:pt x="74" y="57"/>
                    <a:pt x="75" y="57"/>
                    <a:pt x="75" y="58"/>
                  </a:cubicBezTo>
                  <a:cubicBezTo>
                    <a:pt x="75" y="58"/>
                    <a:pt x="75" y="58"/>
                    <a:pt x="75" y="58"/>
                  </a:cubicBezTo>
                  <a:cubicBezTo>
                    <a:pt x="75" y="58"/>
                    <a:pt x="75" y="58"/>
                    <a:pt x="75" y="58"/>
                  </a:cubicBezTo>
                  <a:cubicBezTo>
                    <a:pt x="75" y="58"/>
                    <a:pt x="75" y="58"/>
                    <a:pt x="75" y="58"/>
                  </a:cubicBezTo>
                  <a:cubicBezTo>
                    <a:pt x="75" y="58"/>
                    <a:pt x="76" y="58"/>
                    <a:pt x="76" y="58"/>
                  </a:cubicBezTo>
                  <a:cubicBezTo>
                    <a:pt x="76" y="58"/>
                    <a:pt x="76" y="58"/>
                    <a:pt x="76" y="58"/>
                  </a:cubicBezTo>
                  <a:cubicBezTo>
                    <a:pt x="77" y="58"/>
                    <a:pt x="77" y="58"/>
                    <a:pt x="77" y="58"/>
                  </a:cubicBezTo>
                  <a:cubicBezTo>
                    <a:pt x="77" y="58"/>
                    <a:pt x="77" y="58"/>
                    <a:pt x="77" y="58"/>
                  </a:cubicBezTo>
                  <a:cubicBezTo>
                    <a:pt x="77" y="58"/>
                    <a:pt x="77" y="58"/>
                    <a:pt x="77" y="58"/>
                  </a:cubicBezTo>
                  <a:cubicBezTo>
                    <a:pt x="77" y="58"/>
                    <a:pt x="77" y="58"/>
                    <a:pt x="77" y="58"/>
                  </a:cubicBezTo>
                  <a:cubicBezTo>
                    <a:pt x="77" y="58"/>
                    <a:pt x="77" y="58"/>
                    <a:pt x="77" y="58"/>
                  </a:cubicBezTo>
                  <a:cubicBezTo>
                    <a:pt x="76" y="58"/>
                    <a:pt x="76" y="57"/>
                    <a:pt x="76" y="57"/>
                  </a:cubicBezTo>
                  <a:cubicBezTo>
                    <a:pt x="76" y="57"/>
                    <a:pt x="76" y="57"/>
                    <a:pt x="76" y="57"/>
                  </a:cubicBezTo>
                  <a:cubicBezTo>
                    <a:pt x="76" y="57"/>
                    <a:pt x="76" y="57"/>
                    <a:pt x="76" y="57"/>
                  </a:cubicBezTo>
                  <a:cubicBezTo>
                    <a:pt x="76" y="57"/>
                    <a:pt x="76" y="57"/>
                    <a:pt x="76" y="57"/>
                  </a:cubicBezTo>
                  <a:cubicBezTo>
                    <a:pt x="76" y="56"/>
                    <a:pt x="76" y="56"/>
                    <a:pt x="76" y="56"/>
                  </a:cubicBezTo>
                  <a:cubicBezTo>
                    <a:pt x="76" y="56"/>
                    <a:pt x="76" y="55"/>
                    <a:pt x="77" y="55"/>
                  </a:cubicBezTo>
                  <a:cubicBezTo>
                    <a:pt x="77" y="55"/>
                    <a:pt x="77" y="55"/>
                    <a:pt x="77" y="55"/>
                  </a:cubicBezTo>
                  <a:cubicBezTo>
                    <a:pt x="77" y="55"/>
                    <a:pt x="77" y="55"/>
                    <a:pt x="77" y="55"/>
                  </a:cubicBezTo>
                  <a:cubicBezTo>
                    <a:pt x="77" y="55"/>
                    <a:pt x="77" y="55"/>
                    <a:pt x="77" y="55"/>
                  </a:cubicBezTo>
                  <a:cubicBezTo>
                    <a:pt x="77" y="55"/>
                    <a:pt x="77" y="55"/>
                    <a:pt x="76" y="55"/>
                  </a:cubicBezTo>
                  <a:cubicBezTo>
                    <a:pt x="76" y="55"/>
                    <a:pt x="76" y="54"/>
                    <a:pt x="75" y="54"/>
                  </a:cubicBezTo>
                  <a:cubicBezTo>
                    <a:pt x="75" y="54"/>
                    <a:pt x="75" y="54"/>
                    <a:pt x="75" y="54"/>
                  </a:cubicBezTo>
                  <a:cubicBezTo>
                    <a:pt x="75" y="54"/>
                    <a:pt x="75" y="54"/>
                    <a:pt x="74" y="54"/>
                  </a:cubicBezTo>
                  <a:cubicBezTo>
                    <a:pt x="74" y="54"/>
                    <a:pt x="74" y="54"/>
                    <a:pt x="74" y="54"/>
                  </a:cubicBezTo>
                  <a:cubicBezTo>
                    <a:pt x="74" y="54"/>
                    <a:pt x="74" y="54"/>
                    <a:pt x="74" y="54"/>
                  </a:cubicBezTo>
                  <a:cubicBezTo>
                    <a:pt x="74" y="53"/>
                    <a:pt x="74" y="53"/>
                    <a:pt x="74" y="53"/>
                  </a:cubicBezTo>
                  <a:cubicBezTo>
                    <a:pt x="74" y="53"/>
                    <a:pt x="73" y="53"/>
                    <a:pt x="73" y="53"/>
                  </a:cubicBezTo>
                  <a:cubicBezTo>
                    <a:pt x="73" y="53"/>
                    <a:pt x="73" y="53"/>
                    <a:pt x="73" y="52"/>
                  </a:cubicBezTo>
                  <a:cubicBezTo>
                    <a:pt x="73" y="52"/>
                    <a:pt x="73" y="52"/>
                    <a:pt x="73" y="52"/>
                  </a:cubicBezTo>
                  <a:cubicBezTo>
                    <a:pt x="73" y="52"/>
                    <a:pt x="73" y="52"/>
                    <a:pt x="73" y="51"/>
                  </a:cubicBezTo>
                  <a:cubicBezTo>
                    <a:pt x="73" y="51"/>
                    <a:pt x="73" y="51"/>
                    <a:pt x="73" y="51"/>
                  </a:cubicBezTo>
                  <a:cubicBezTo>
                    <a:pt x="73" y="51"/>
                    <a:pt x="73" y="50"/>
                    <a:pt x="73" y="50"/>
                  </a:cubicBezTo>
                  <a:cubicBezTo>
                    <a:pt x="73" y="50"/>
                    <a:pt x="73" y="50"/>
                    <a:pt x="73" y="50"/>
                  </a:cubicBezTo>
                  <a:cubicBezTo>
                    <a:pt x="73" y="50"/>
                    <a:pt x="73" y="50"/>
                    <a:pt x="73" y="50"/>
                  </a:cubicBezTo>
                  <a:cubicBezTo>
                    <a:pt x="73" y="50"/>
                    <a:pt x="73" y="50"/>
                    <a:pt x="73" y="50"/>
                  </a:cubicBezTo>
                  <a:cubicBezTo>
                    <a:pt x="73" y="49"/>
                    <a:pt x="73" y="49"/>
                    <a:pt x="72" y="49"/>
                  </a:cubicBezTo>
                  <a:cubicBezTo>
                    <a:pt x="72" y="49"/>
                    <a:pt x="72" y="49"/>
                    <a:pt x="72" y="49"/>
                  </a:cubicBezTo>
                  <a:cubicBezTo>
                    <a:pt x="72" y="49"/>
                    <a:pt x="72" y="49"/>
                    <a:pt x="72" y="49"/>
                  </a:cubicBezTo>
                  <a:cubicBezTo>
                    <a:pt x="72" y="49"/>
                    <a:pt x="72" y="48"/>
                    <a:pt x="72" y="48"/>
                  </a:cubicBezTo>
                  <a:cubicBezTo>
                    <a:pt x="72" y="48"/>
                    <a:pt x="72" y="48"/>
                    <a:pt x="72" y="48"/>
                  </a:cubicBezTo>
                  <a:cubicBezTo>
                    <a:pt x="72" y="48"/>
                    <a:pt x="72" y="48"/>
                    <a:pt x="72" y="48"/>
                  </a:cubicBezTo>
                  <a:cubicBezTo>
                    <a:pt x="71" y="48"/>
                    <a:pt x="71" y="48"/>
                    <a:pt x="71" y="48"/>
                  </a:cubicBezTo>
                  <a:cubicBezTo>
                    <a:pt x="71" y="48"/>
                    <a:pt x="71" y="48"/>
                    <a:pt x="71" y="48"/>
                  </a:cubicBezTo>
                  <a:cubicBezTo>
                    <a:pt x="71" y="48"/>
                    <a:pt x="71" y="48"/>
                    <a:pt x="71" y="48"/>
                  </a:cubicBezTo>
                  <a:cubicBezTo>
                    <a:pt x="71" y="48"/>
                    <a:pt x="71" y="48"/>
                    <a:pt x="70" y="48"/>
                  </a:cubicBezTo>
                  <a:cubicBezTo>
                    <a:pt x="70" y="48"/>
                    <a:pt x="70" y="48"/>
                    <a:pt x="70" y="48"/>
                  </a:cubicBezTo>
                  <a:cubicBezTo>
                    <a:pt x="70" y="48"/>
                    <a:pt x="70" y="48"/>
                    <a:pt x="70" y="48"/>
                  </a:cubicBezTo>
                  <a:cubicBezTo>
                    <a:pt x="70" y="48"/>
                    <a:pt x="70" y="48"/>
                    <a:pt x="70" y="48"/>
                  </a:cubicBezTo>
                  <a:cubicBezTo>
                    <a:pt x="70" y="48"/>
                    <a:pt x="70" y="48"/>
                    <a:pt x="70" y="49"/>
                  </a:cubicBezTo>
                  <a:cubicBezTo>
                    <a:pt x="70" y="49"/>
                    <a:pt x="70" y="49"/>
                    <a:pt x="70" y="49"/>
                  </a:cubicBezTo>
                  <a:cubicBezTo>
                    <a:pt x="70" y="49"/>
                    <a:pt x="70" y="49"/>
                    <a:pt x="70" y="49"/>
                  </a:cubicBezTo>
                  <a:cubicBezTo>
                    <a:pt x="70" y="49"/>
                    <a:pt x="71" y="50"/>
                    <a:pt x="71" y="50"/>
                  </a:cubicBezTo>
                  <a:cubicBezTo>
                    <a:pt x="71" y="50"/>
                    <a:pt x="71" y="50"/>
                    <a:pt x="70" y="50"/>
                  </a:cubicBezTo>
                  <a:cubicBezTo>
                    <a:pt x="70" y="49"/>
                    <a:pt x="70" y="49"/>
                    <a:pt x="70" y="49"/>
                  </a:cubicBezTo>
                  <a:cubicBezTo>
                    <a:pt x="70" y="49"/>
                    <a:pt x="70" y="49"/>
                    <a:pt x="70" y="49"/>
                  </a:cubicBezTo>
                  <a:cubicBezTo>
                    <a:pt x="70" y="49"/>
                    <a:pt x="70" y="49"/>
                    <a:pt x="70" y="49"/>
                  </a:cubicBezTo>
                  <a:cubicBezTo>
                    <a:pt x="70" y="49"/>
                    <a:pt x="70" y="49"/>
                    <a:pt x="70" y="49"/>
                  </a:cubicBezTo>
                  <a:cubicBezTo>
                    <a:pt x="69" y="48"/>
                    <a:pt x="69" y="48"/>
                    <a:pt x="69" y="48"/>
                  </a:cubicBezTo>
                  <a:cubicBezTo>
                    <a:pt x="69" y="48"/>
                    <a:pt x="69" y="48"/>
                    <a:pt x="69" y="48"/>
                  </a:cubicBezTo>
                  <a:cubicBezTo>
                    <a:pt x="69" y="48"/>
                    <a:pt x="68" y="48"/>
                    <a:pt x="68" y="48"/>
                  </a:cubicBezTo>
                  <a:cubicBezTo>
                    <a:pt x="68" y="48"/>
                    <a:pt x="68" y="48"/>
                    <a:pt x="68" y="48"/>
                  </a:cubicBezTo>
                  <a:cubicBezTo>
                    <a:pt x="68" y="48"/>
                    <a:pt x="68" y="48"/>
                    <a:pt x="68" y="49"/>
                  </a:cubicBezTo>
                  <a:cubicBezTo>
                    <a:pt x="68" y="49"/>
                    <a:pt x="67" y="49"/>
                    <a:pt x="68" y="49"/>
                  </a:cubicBezTo>
                  <a:cubicBezTo>
                    <a:pt x="68" y="49"/>
                    <a:pt x="68" y="49"/>
                    <a:pt x="68" y="49"/>
                  </a:cubicBezTo>
                  <a:cubicBezTo>
                    <a:pt x="68" y="49"/>
                    <a:pt x="68" y="49"/>
                    <a:pt x="68" y="49"/>
                  </a:cubicBezTo>
                  <a:cubicBezTo>
                    <a:pt x="68" y="50"/>
                    <a:pt x="67" y="50"/>
                    <a:pt x="67" y="50"/>
                  </a:cubicBezTo>
                  <a:cubicBezTo>
                    <a:pt x="67" y="50"/>
                    <a:pt x="67" y="50"/>
                    <a:pt x="66" y="51"/>
                  </a:cubicBezTo>
                  <a:cubicBezTo>
                    <a:pt x="66" y="51"/>
                    <a:pt x="66" y="51"/>
                    <a:pt x="66" y="51"/>
                  </a:cubicBezTo>
                  <a:cubicBezTo>
                    <a:pt x="66" y="51"/>
                    <a:pt x="66" y="51"/>
                    <a:pt x="66" y="51"/>
                  </a:cubicBezTo>
                  <a:cubicBezTo>
                    <a:pt x="66" y="51"/>
                    <a:pt x="66" y="51"/>
                    <a:pt x="66" y="51"/>
                  </a:cubicBezTo>
                  <a:cubicBezTo>
                    <a:pt x="66" y="51"/>
                    <a:pt x="66" y="51"/>
                    <a:pt x="66" y="51"/>
                  </a:cubicBezTo>
                  <a:cubicBezTo>
                    <a:pt x="66" y="52"/>
                    <a:pt x="66" y="52"/>
                    <a:pt x="66" y="51"/>
                  </a:cubicBezTo>
                  <a:close/>
                  <a:moveTo>
                    <a:pt x="137" y="93"/>
                  </a:moveTo>
                  <a:cubicBezTo>
                    <a:pt x="137" y="93"/>
                    <a:pt x="136" y="93"/>
                    <a:pt x="136" y="93"/>
                  </a:cubicBezTo>
                  <a:cubicBezTo>
                    <a:pt x="136" y="93"/>
                    <a:pt x="136" y="93"/>
                    <a:pt x="136" y="93"/>
                  </a:cubicBezTo>
                  <a:cubicBezTo>
                    <a:pt x="136" y="92"/>
                    <a:pt x="136" y="92"/>
                    <a:pt x="135" y="92"/>
                  </a:cubicBezTo>
                  <a:cubicBezTo>
                    <a:pt x="135" y="92"/>
                    <a:pt x="135" y="92"/>
                    <a:pt x="135" y="92"/>
                  </a:cubicBezTo>
                  <a:cubicBezTo>
                    <a:pt x="135" y="92"/>
                    <a:pt x="135" y="92"/>
                    <a:pt x="135" y="92"/>
                  </a:cubicBezTo>
                  <a:cubicBezTo>
                    <a:pt x="134" y="92"/>
                    <a:pt x="134" y="92"/>
                    <a:pt x="134" y="92"/>
                  </a:cubicBezTo>
                  <a:cubicBezTo>
                    <a:pt x="134" y="92"/>
                    <a:pt x="134" y="92"/>
                    <a:pt x="133" y="92"/>
                  </a:cubicBezTo>
                  <a:cubicBezTo>
                    <a:pt x="133" y="92"/>
                    <a:pt x="133" y="92"/>
                    <a:pt x="133" y="92"/>
                  </a:cubicBezTo>
                  <a:cubicBezTo>
                    <a:pt x="133" y="92"/>
                    <a:pt x="133" y="92"/>
                    <a:pt x="133" y="92"/>
                  </a:cubicBezTo>
                  <a:cubicBezTo>
                    <a:pt x="132" y="93"/>
                    <a:pt x="132" y="92"/>
                    <a:pt x="132" y="92"/>
                  </a:cubicBezTo>
                  <a:cubicBezTo>
                    <a:pt x="132" y="92"/>
                    <a:pt x="131" y="93"/>
                    <a:pt x="131" y="92"/>
                  </a:cubicBezTo>
                  <a:cubicBezTo>
                    <a:pt x="131" y="92"/>
                    <a:pt x="131" y="92"/>
                    <a:pt x="131" y="92"/>
                  </a:cubicBezTo>
                  <a:cubicBezTo>
                    <a:pt x="130" y="92"/>
                    <a:pt x="130" y="92"/>
                    <a:pt x="130" y="92"/>
                  </a:cubicBezTo>
                  <a:cubicBezTo>
                    <a:pt x="130" y="92"/>
                    <a:pt x="130" y="92"/>
                    <a:pt x="129" y="92"/>
                  </a:cubicBezTo>
                  <a:cubicBezTo>
                    <a:pt x="129" y="92"/>
                    <a:pt x="129" y="92"/>
                    <a:pt x="129" y="92"/>
                  </a:cubicBezTo>
                  <a:cubicBezTo>
                    <a:pt x="129" y="92"/>
                    <a:pt x="129" y="92"/>
                    <a:pt x="129" y="92"/>
                  </a:cubicBezTo>
                  <a:cubicBezTo>
                    <a:pt x="129" y="92"/>
                    <a:pt x="129" y="92"/>
                    <a:pt x="129" y="92"/>
                  </a:cubicBezTo>
                  <a:cubicBezTo>
                    <a:pt x="129" y="92"/>
                    <a:pt x="129" y="92"/>
                    <a:pt x="129" y="92"/>
                  </a:cubicBezTo>
                  <a:cubicBezTo>
                    <a:pt x="129" y="92"/>
                    <a:pt x="129" y="92"/>
                    <a:pt x="129" y="93"/>
                  </a:cubicBezTo>
                  <a:cubicBezTo>
                    <a:pt x="129" y="93"/>
                    <a:pt x="129" y="93"/>
                    <a:pt x="129" y="93"/>
                  </a:cubicBezTo>
                  <a:cubicBezTo>
                    <a:pt x="129" y="93"/>
                    <a:pt x="129" y="93"/>
                    <a:pt x="129" y="93"/>
                  </a:cubicBezTo>
                  <a:cubicBezTo>
                    <a:pt x="129" y="93"/>
                    <a:pt x="129" y="94"/>
                    <a:pt x="129" y="94"/>
                  </a:cubicBezTo>
                  <a:cubicBezTo>
                    <a:pt x="130" y="94"/>
                    <a:pt x="130" y="94"/>
                    <a:pt x="130" y="94"/>
                  </a:cubicBezTo>
                  <a:cubicBezTo>
                    <a:pt x="130" y="94"/>
                    <a:pt x="130" y="94"/>
                    <a:pt x="130" y="94"/>
                  </a:cubicBezTo>
                  <a:cubicBezTo>
                    <a:pt x="131" y="94"/>
                    <a:pt x="131" y="94"/>
                    <a:pt x="131" y="94"/>
                  </a:cubicBezTo>
                  <a:cubicBezTo>
                    <a:pt x="131" y="94"/>
                    <a:pt x="131" y="94"/>
                    <a:pt x="131" y="94"/>
                  </a:cubicBezTo>
                  <a:cubicBezTo>
                    <a:pt x="131" y="94"/>
                    <a:pt x="132" y="94"/>
                    <a:pt x="132" y="94"/>
                  </a:cubicBezTo>
                  <a:cubicBezTo>
                    <a:pt x="132" y="94"/>
                    <a:pt x="132" y="95"/>
                    <a:pt x="132" y="95"/>
                  </a:cubicBezTo>
                  <a:cubicBezTo>
                    <a:pt x="133" y="95"/>
                    <a:pt x="133" y="95"/>
                    <a:pt x="133" y="95"/>
                  </a:cubicBezTo>
                  <a:cubicBezTo>
                    <a:pt x="133" y="95"/>
                    <a:pt x="133" y="96"/>
                    <a:pt x="133" y="96"/>
                  </a:cubicBezTo>
                  <a:cubicBezTo>
                    <a:pt x="134" y="96"/>
                    <a:pt x="134" y="96"/>
                    <a:pt x="134" y="96"/>
                  </a:cubicBezTo>
                  <a:cubicBezTo>
                    <a:pt x="134" y="96"/>
                    <a:pt x="134" y="96"/>
                    <a:pt x="134" y="96"/>
                  </a:cubicBezTo>
                  <a:cubicBezTo>
                    <a:pt x="133" y="97"/>
                    <a:pt x="133" y="97"/>
                    <a:pt x="133" y="97"/>
                  </a:cubicBezTo>
                  <a:cubicBezTo>
                    <a:pt x="133" y="97"/>
                    <a:pt x="133" y="97"/>
                    <a:pt x="133" y="97"/>
                  </a:cubicBezTo>
                  <a:cubicBezTo>
                    <a:pt x="133" y="97"/>
                    <a:pt x="133" y="97"/>
                    <a:pt x="134" y="97"/>
                  </a:cubicBezTo>
                  <a:cubicBezTo>
                    <a:pt x="134" y="97"/>
                    <a:pt x="134" y="97"/>
                    <a:pt x="134" y="97"/>
                  </a:cubicBezTo>
                  <a:cubicBezTo>
                    <a:pt x="134" y="97"/>
                    <a:pt x="134" y="97"/>
                    <a:pt x="134" y="96"/>
                  </a:cubicBezTo>
                  <a:cubicBezTo>
                    <a:pt x="134" y="96"/>
                    <a:pt x="134" y="96"/>
                    <a:pt x="134" y="96"/>
                  </a:cubicBezTo>
                  <a:cubicBezTo>
                    <a:pt x="134" y="96"/>
                    <a:pt x="134" y="96"/>
                    <a:pt x="134" y="96"/>
                  </a:cubicBezTo>
                  <a:cubicBezTo>
                    <a:pt x="134" y="96"/>
                    <a:pt x="134" y="96"/>
                    <a:pt x="134" y="96"/>
                  </a:cubicBezTo>
                  <a:cubicBezTo>
                    <a:pt x="134" y="96"/>
                    <a:pt x="134" y="96"/>
                    <a:pt x="134" y="96"/>
                  </a:cubicBezTo>
                  <a:cubicBezTo>
                    <a:pt x="135" y="95"/>
                    <a:pt x="135" y="95"/>
                    <a:pt x="135" y="95"/>
                  </a:cubicBezTo>
                  <a:cubicBezTo>
                    <a:pt x="135" y="95"/>
                    <a:pt x="135" y="95"/>
                    <a:pt x="135" y="95"/>
                  </a:cubicBezTo>
                  <a:cubicBezTo>
                    <a:pt x="136" y="95"/>
                    <a:pt x="136" y="95"/>
                    <a:pt x="136" y="95"/>
                  </a:cubicBezTo>
                  <a:cubicBezTo>
                    <a:pt x="136" y="95"/>
                    <a:pt x="136" y="95"/>
                    <a:pt x="136" y="95"/>
                  </a:cubicBezTo>
                  <a:cubicBezTo>
                    <a:pt x="136" y="95"/>
                    <a:pt x="136" y="95"/>
                    <a:pt x="136" y="95"/>
                  </a:cubicBezTo>
                  <a:cubicBezTo>
                    <a:pt x="136" y="95"/>
                    <a:pt x="137" y="95"/>
                    <a:pt x="137" y="94"/>
                  </a:cubicBezTo>
                  <a:cubicBezTo>
                    <a:pt x="137" y="94"/>
                    <a:pt x="137" y="94"/>
                    <a:pt x="137" y="94"/>
                  </a:cubicBezTo>
                  <a:cubicBezTo>
                    <a:pt x="137" y="94"/>
                    <a:pt x="137" y="94"/>
                    <a:pt x="137" y="94"/>
                  </a:cubicBezTo>
                  <a:cubicBezTo>
                    <a:pt x="137" y="94"/>
                    <a:pt x="137" y="94"/>
                    <a:pt x="137" y="94"/>
                  </a:cubicBezTo>
                  <a:cubicBezTo>
                    <a:pt x="137" y="93"/>
                    <a:pt x="137" y="93"/>
                    <a:pt x="137" y="93"/>
                  </a:cubicBezTo>
                  <a:close/>
                  <a:moveTo>
                    <a:pt x="136" y="96"/>
                  </a:moveTo>
                  <a:cubicBezTo>
                    <a:pt x="136" y="96"/>
                    <a:pt x="136" y="96"/>
                    <a:pt x="136" y="96"/>
                  </a:cubicBezTo>
                  <a:cubicBezTo>
                    <a:pt x="136" y="96"/>
                    <a:pt x="136" y="96"/>
                    <a:pt x="136" y="96"/>
                  </a:cubicBezTo>
                  <a:cubicBezTo>
                    <a:pt x="136" y="96"/>
                    <a:pt x="136" y="96"/>
                    <a:pt x="136" y="96"/>
                  </a:cubicBezTo>
                  <a:cubicBezTo>
                    <a:pt x="136" y="96"/>
                    <a:pt x="136" y="96"/>
                    <a:pt x="136" y="96"/>
                  </a:cubicBezTo>
                  <a:cubicBezTo>
                    <a:pt x="136" y="96"/>
                    <a:pt x="136" y="96"/>
                    <a:pt x="135" y="96"/>
                  </a:cubicBezTo>
                  <a:cubicBezTo>
                    <a:pt x="135" y="96"/>
                    <a:pt x="135" y="96"/>
                    <a:pt x="136" y="96"/>
                  </a:cubicBezTo>
                  <a:cubicBezTo>
                    <a:pt x="136" y="96"/>
                    <a:pt x="136" y="97"/>
                    <a:pt x="136" y="97"/>
                  </a:cubicBezTo>
                  <a:cubicBezTo>
                    <a:pt x="136" y="97"/>
                    <a:pt x="136" y="97"/>
                    <a:pt x="136" y="97"/>
                  </a:cubicBezTo>
                  <a:cubicBezTo>
                    <a:pt x="137" y="97"/>
                    <a:pt x="137" y="97"/>
                    <a:pt x="137" y="96"/>
                  </a:cubicBezTo>
                  <a:cubicBezTo>
                    <a:pt x="137" y="96"/>
                    <a:pt x="137" y="96"/>
                    <a:pt x="136" y="96"/>
                  </a:cubicBezTo>
                  <a:close/>
                  <a:moveTo>
                    <a:pt x="13" y="23"/>
                  </a:moveTo>
                  <a:cubicBezTo>
                    <a:pt x="13" y="23"/>
                    <a:pt x="13" y="23"/>
                    <a:pt x="13" y="23"/>
                  </a:cubicBezTo>
                  <a:cubicBezTo>
                    <a:pt x="13" y="23"/>
                    <a:pt x="14" y="23"/>
                    <a:pt x="14" y="23"/>
                  </a:cubicBezTo>
                  <a:cubicBezTo>
                    <a:pt x="14" y="23"/>
                    <a:pt x="14" y="23"/>
                    <a:pt x="14" y="24"/>
                  </a:cubicBezTo>
                  <a:cubicBezTo>
                    <a:pt x="14" y="24"/>
                    <a:pt x="14" y="24"/>
                    <a:pt x="14" y="24"/>
                  </a:cubicBezTo>
                  <a:cubicBezTo>
                    <a:pt x="14" y="24"/>
                    <a:pt x="14" y="24"/>
                    <a:pt x="14" y="24"/>
                  </a:cubicBezTo>
                  <a:cubicBezTo>
                    <a:pt x="14" y="24"/>
                    <a:pt x="14" y="24"/>
                    <a:pt x="14" y="23"/>
                  </a:cubicBezTo>
                  <a:cubicBezTo>
                    <a:pt x="14" y="23"/>
                    <a:pt x="14" y="23"/>
                    <a:pt x="14" y="23"/>
                  </a:cubicBezTo>
                  <a:cubicBezTo>
                    <a:pt x="14" y="23"/>
                    <a:pt x="14" y="23"/>
                    <a:pt x="14" y="23"/>
                  </a:cubicBezTo>
                  <a:cubicBezTo>
                    <a:pt x="14" y="23"/>
                    <a:pt x="14" y="23"/>
                    <a:pt x="14" y="23"/>
                  </a:cubicBezTo>
                  <a:cubicBezTo>
                    <a:pt x="14" y="23"/>
                    <a:pt x="13" y="23"/>
                    <a:pt x="13" y="23"/>
                  </a:cubicBezTo>
                  <a:cubicBezTo>
                    <a:pt x="13" y="23"/>
                    <a:pt x="13" y="23"/>
                    <a:pt x="13" y="23"/>
                  </a:cubicBezTo>
                  <a:cubicBezTo>
                    <a:pt x="13" y="23"/>
                    <a:pt x="13" y="23"/>
                    <a:pt x="13" y="23"/>
                  </a:cubicBezTo>
                  <a:cubicBezTo>
                    <a:pt x="13" y="23"/>
                    <a:pt x="13" y="23"/>
                    <a:pt x="13" y="23"/>
                  </a:cubicBezTo>
                  <a:cubicBezTo>
                    <a:pt x="13" y="23"/>
                    <a:pt x="13" y="23"/>
                    <a:pt x="13" y="23"/>
                  </a:cubicBezTo>
                  <a:close/>
                  <a:moveTo>
                    <a:pt x="10" y="23"/>
                  </a:moveTo>
                  <a:cubicBezTo>
                    <a:pt x="9"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lose/>
                  <a:moveTo>
                    <a:pt x="8" y="21"/>
                  </a:moveTo>
                  <a:cubicBezTo>
                    <a:pt x="8" y="21"/>
                    <a:pt x="8" y="21"/>
                    <a:pt x="8" y="21"/>
                  </a:cubicBezTo>
                  <a:cubicBezTo>
                    <a:pt x="8" y="21"/>
                    <a:pt x="8" y="21"/>
                    <a:pt x="8" y="21"/>
                  </a:cubicBezTo>
                  <a:cubicBezTo>
                    <a:pt x="8" y="21"/>
                    <a:pt x="8" y="21"/>
                    <a:pt x="8" y="21"/>
                  </a:cubicBezTo>
                  <a:cubicBezTo>
                    <a:pt x="8" y="21"/>
                    <a:pt x="8" y="21"/>
                    <a:pt x="8" y="21"/>
                  </a:cubicBezTo>
                  <a:cubicBezTo>
                    <a:pt x="8" y="21"/>
                    <a:pt x="8" y="21"/>
                    <a:pt x="8" y="21"/>
                  </a:cubicBezTo>
                  <a:cubicBezTo>
                    <a:pt x="8" y="21"/>
                    <a:pt x="7" y="21"/>
                    <a:pt x="7" y="21"/>
                  </a:cubicBezTo>
                  <a:cubicBezTo>
                    <a:pt x="7" y="21"/>
                    <a:pt x="7" y="20"/>
                    <a:pt x="7" y="20"/>
                  </a:cubicBezTo>
                  <a:cubicBezTo>
                    <a:pt x="7" y="20"/>
                    <a:pt x="7" y="20"/>
                    <a:pt x="7" y="20"/>
                  </a:cubicBezTo>
                  <a:cubicBezTo>
                    <a:pt x="7" y="20"/>
                    <a:pt x="7" y="20"/>
                    <a:pt x="6" y="20"/>
                  </a:cubicBezTo>
                  <a:cubicBezTo>
                    <a:pt x="6" y="20"/>
                    <a:pt x="6" y="20"/>
                    <a:pt x="6" y="20"/>
                  </a:cubicBezTo>
                  <a:cubicBezTo>
                    <a:pt x="6" y="20"/>
                    <a:pt x="6" y="20"/>
                    <a:pt x="6" y="20"/>
                  </a:cubicBezTo>
                  <a:cubicBezTo>
                    <a:pt x="6" y="20"/>
                    <a:pt x="6" y="20"/>
                    <a:pt x="6" y="20"/>
                  </a:cubicBezTo>
                  <a:cubicBezTo>
                    <a:pt x="6" y="20"/>
                    <a:pt x="6" y="19"/>
                    <a:pt x="6" y="19"/>
                  </a:cubicBezTo>
                  <a:cubicBezTo>
                    <a:pt x="6" y="19"/>
                    <a:pt x="6" y="19"/>
                    <a:pt x="6" y="19"/>
                  </a:cubicBezTo>
                  <a:cubicBezTo>
                    <a:pt x="5" y="19"/>
                    <a:pt x="5" y="19"/>
                    <a:pt x="5" y="19"/>
                  </a:cubicBezTo>
                  <a:cubicBezTo>
                    <a:pt x="5" y="19"/>
                    <a:pt x="5" y="19"/>
                    <a:pt x="5" y="19"/>
                  </a:cubicBezTo>
                  <a:cubicBezTo>
                    <a:pt x="5" y="19"/>
                    <a:pt x="5" y="19"/>
                    <a:pt x="5" y="19"/>
                  </a:cubicBezTo>
                  <a:cubicBezTo>
                    <a:pt x="5" y="19"/>
                    <a:pt x="5" y="19"/>
                    <a:pt x="5" y="18"/>
                  </a:cubicBezTo>
                  <a:cubicBezTo>
                    <a:pt x="5" y="18"/>
                    <a:pt x="4" y="18"/>
                    <a:pt x="4" y="18"/>
                  </a:cubicBezTo>
                  <a:cubicBezTo>
                    <a:pt x="4" y="18"/>
                    <a:pt x="4" y="18"/>
                    <a:pt x="4" y="18"/>
                  </a:cubicBezTo>
                  <a:cubicBezTo>
                    <a:pt x="4" y="19"/>
                    <a:pt x="4" y="19"/>
                    <a:pt x="4" y="19"/>
                  </a:cubicBezTo>
                  <a:cubicBezTo>
                    <a:pt x="4" y="19"/>
                    <a:pt x="4" y="19"/>
                    <a:pt x="4" y="19"/>
                  </a:cubicBezTo>
                  <a:cubicBezTo>
                    <a:pt x="3" y="19"/>
                    <a:pt x="3" y="19"/>
                    <a:pt x="3" y="19"/>
                  </a:cubicBezTo>
                  <a:cubicBezTo>
                    <a:pt x="3" y="19"/>
                    <a:pt x="4" y="19"/>
                    <a:pt x="4" y="20"/>
                  </a:cubicBezTo>
                  <a:cubicBezTo>
                    <a:pt x="4" y="20"/>
                    <a:pt x="4" y="20"/>
                    <a:pt x="4" y="20"/>
                  </a:cubicBezTo>
                  <a:cubicBezTo>
                    <a:pt x="4" y="20"/>
                    <a:pt x="4" y="20"/>
                    <a:pt x="4" y="20"/>
                  </a:cubicBezTo>
                  <a:cubicBezTo>
                    <a:pt x="4" y="20"/>
                    <a:pt x="4" y="20"/>
                    <a:pt x="4" y="20"/>
                  </a:cubicBezTo>
                  <a:cubicBezTo>
                    <a:pt x="5" y="20"/>
                    <a:pt x="5" y="20"/>
                    <a:pt x="5" y="21"/>
                  </a:cubicBezTo>
                  <a:cubicBezTo>
                    <a:pt x="5" y="21"/>
                    <a:pt x="5" y="21"/>
                    <a:pt x="5" y="21"/>
                  </a:cubicBezTo>
                  <a:cubicBezTo>
                    <a:pt x="5" y="21"/>
                    <a:pt x="5" y="21"/>
                    <a:pt x="5" y="21"/>
                  </a:cubicBezTo>
                  <a:cubicBezTo>
                    <a:pt x="6" y="21"/>
                    <a:pt x="6" y="20"/>
                    <a:pt x="6" y="20"/>
                  </a:cubicBezTo>
                  <a:cubicBezTo>
                    <a:pt x="6" y="20"/>
                    <a:pt x="6" y="21"/>
                    <a:pt x="6" y="21"/>
                  </a:cubicBezTo>
                  <a:cubicBezTo>
                    <a:pt x="6" y="21"/>
                    <a:pt x="6" y="21"/>
                    <a:pt x="7" y="21"/>
                  </a:cubicBezTo>
                  <a:cubicBezTo>
                    <a:pt x="7" y="21"/>
                    <a:pt x="7" y="21"/>
                    <a:pt x="7" y="21"/>
                  </a:cubicBezTo>
                  <a:cubicBezTo>
                    <a:pt x="7" y="21"/>
                    <a:pt x="7" y="21"/>
                    <a:pt x="7" y="22"/>
                  </a:cubicBezTo>
                  <a:cubicBezTo>
                    <a:pt x="8" y="22"/>
                    <a:pt x="8" y="22"/>
                    <a:pt x="8" y="22"/>
                  </a:cubicBezTo>
                  <a:cubicBezTo>
                    <a:pt x="8" y="22"/>
                    <a:pt x="8" y="22"/>
                    <a:pt x="8" y="22"/>
                  </a:cubicBezTo>
                  <a:cubicBezTo>
                    <a:pt x="8" y="22"/>
                    <a:pt x="9" y="22"/>
                    <a:pt x="9" y="22"/>
                  </a:cubicBezTo>
                  <a:cubicBezTo>
                    <a:pt x="9" y="22"/>
                    <a:pt x="9" y="21"/>
                    <a:pt x="8" y="21"/>
                  </a:cubicBezTo>
                  <a:close/>
                  <a:moveTo>
                    <a:pt x="10" y="24"/>
                  </a:moveTo>
                  <a:cubicBezTo>
                    <a:pt x="10" y="24"/>
                    <a:pt x="10" y="24"/>
                    <a:pt x="10" y="24"/>
                  </a:cubicBezTo>
                  <a:cubicBezTo>
                    <a:pt x="10" y="24"/>
                    <a:pt x="10" y="24"/>
                    <a:pt x="9" y="24"/>
                  </a:cubicBezTo>
                  <a:cubicBezTo>
                    <a:pt x="9" y="24"/>
                    <a:pt x="9" y="24"/>
                    <a:pt x="10" y="24"/>
                  </a:cubicBezTo>
                  <a:cubicBezTo>
                    <a:pt x="10" y="24"/>
                    <a:pt x="10" y="24"/>
                    <a:pt x="10" y="24"/>
                  </a:cubicBezTo>
                  <a:cubicBezTo>
                    <a:pt x="10" y="24"/>
                    <a:pt x="10" y="24"/>
                    <a:pt x="10" y="24"/>
                  </a:cubicBezTo>
                  <a:close/>
                  <a:moveTo>
                    <a:pt x="13" y="24"/>
                  </a:move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lose/>
                  <a:moveTo>
                    <a:pt x="143" y="7"/>
                  </a:moveTo>
                  <a:cubicBezTo>
                    <a:pt x="142" y="7"/>
                    <a:pt x="139" y="6"/>
                    <a:pt x="139" y="6"/>
                  </a:cubicBezTo>
                  <a:cubicBezTo>
                    <a:pt x="138" y="7"/>
                    <a:pt x="138" y="7"/>
                    <a:pt x="138" y="8"/>
                  </a:cubicBezTo>
                  <a:cubicBezTo>
                    <a:pt x="137" y="8"/>
                    <a:pt x="136" y="13"/>
                    <a:pt x="136" y="15"/>
                  </a:cubicBezTo>
                  <a:cubicBezTo>
                    <a:pt x="136" y="16"/>
                    <a:pt x="135" y="17"/>
                    <a:pt x="134" y="19"/>
                  </a:cubicBezTo>
                  <a:cubicBezTo>
                    <a:pt x="132" y="20"/>
                    <a:pt x="133" y="20"/>
                    <a:pt x="133" y="21"/>
                  </a:cubicBezTo>
                  <a:cubicBezTo>
                    <a:pt x="132" y="22"/>
                    <a:pt x="131" y="24"/>
                    <a:pt x="130" y="25"/>
                  </a:cubicBezTo>
                  <a:cubicBezTo>
                    <a:pt x="130" y="26"/>
                    <a:pt x="131" y="27"/>
                    <a:pt x="131" y="28"/>
                  </a:cubicBezTo>
                  <a:cubicBezTo>
                    <a:pt x="130" y="28"/>
                    <a:pt x="128" y="28"/>
                    <a:pt x="127" y="28"/>
                  </a:cubicBezTo>
                  <a:cubicBezTo>
                    <a:pt x="126" y="28"/>
                    <a:pt x="125" y="29"/>
                    <a:pt x="124" y="29"/>
                  </a:cubicBezTo>
                  <a:cubicBezTo>
                    <a:pt x="122" y="30"/>
                    <a:pt x="121" y="28"/>
                    <a:pt x="120" y="28"/>
                  </a:cubicBezTo>
                  <a:cubicBezTo>
                    <a:pt x="118" y="27"/>
                    <a:pt x="117" y="28"/>
                    <a:pt x="116" y="29"/>
                  </a:cubicBezTo>
                  <a:cubicBezTo>
                    <a:pt x="115" y="29"/>
                    <a:pt x="113" y="31"/>
                    <a:pt x="112" y="31"/>
                  </a:cubicBezTo>
                  <a:cubicBezTo>
                    <a:pt x="111" y="32"/>
                    <a:pt x="108" y="31"/>
                    <a:pt x="107" y="31"/>
                  </a:cubicBezTo>
                  <a:cubicBezTo>
                    <a:pt x="106" y="31"/>
                    <a:pt x="104" y="32"/>
                    <a:pt x="104" y="32"/>
                  </a:cubicBezTo>
                  <a:cubicBezTo>
                    <a:pt x="103" y="32"/>
                    <a:pt x="102" y="32"/>
                    <a:pt x="102" y="31"/>
                  </a:cubicBezTo>
                  <a:cubicBezTo>
                    <a:pt x="102" y="31"/>
                    <a:pt x="100" y="29"/>
                    <a:pt x="100" y="29"/>
                  </a:cubicBezTo>
                  <a:cubicBezTo>
                    <a:pt x="100" y="29"/>
                    <a:pt x="100" y="28"/>
                    <a:pt x="99" y="27"/>
                  </a:cubicBezTo>
                  <a:cubicBezTo>
                    <a:pt x="99" y="27"/>
                    <a:pt x="99" y="27"/>
                    <a:pt x="99" y="27"/>
                  </a:cubicBezTo>
                  <a:cubicBezTo>
                    <a:pt x="99" y="27"/>
                    <a:pt x="98" y="27"/>
                    <a:pt x="98" y="27"/>
                  </a:cubicBezTo>
                  <a:cubicBezTo>
                    <a:pt x="98" y="27"/>
                    <a:pt x="98" y="27"/>
                    <a:pt x="98" y="27"/>
                  </a:cubicBezTo>
                  <a:cubicBezTo>
                    <a:pt x="98" y="27"/>
                    <a:pt x="98" y="27"/>
                    <a:pt x="98" y="27"/>
                  </a:cubicBezTo>
                  <a:cubicBezTo>
                    <a:pt x="98" y="27"/>
                    <a:pt x="98" y="27"/>
                    <a:pt x="98" y="27"/>
                  </a:cubicBezTo>
                  <a:cubicBezTo>
                    <a:pt x="98" y="27"/>
                    <a:pt x="97" y="27"/>
                    <a:pt x="97" y="27"/>
                  </a:cubicBezTo>
                  <a:cubicBezTo>
                    <a:pt x="97" y="27"/>
                    <a:pt x="97" y="27"/>
                    <a:pt x="97" y="27"/>
                  </a:cubicBezTo>
                  <a:cubicBezTo>
                    <a:pt x="97" y="26"/>
                    <a:pt x="97" y="26"/>
                    <a:pt x="97" y="26"/>
                  </a:cubicBezTo>
                  <a:cubicBezTo>
                    <a:pt x="97" y="26"/>
                    <a:pt x="96" y="26"/>
                    <a:pt x="96" y="26"/>
                  </a:cubicBezTo>
                  <a:cubicBezTo>
                    <a:pt x="96" y="26"/>
                    <a:pt x="96" y="26"/>
                    <a:pt x="96" y="26"/>
                  </a:cubicBezTo>
                  <a:cubicBezTo>
                    <a:pt x="96" y="25"/>
                    <a:pt x="96" y="25"/>
                    <a:pt x="96" y="25"/>
                  </a:cubicBezTo>
                  <a:cubicBezTo>
                    <a:pt x="96" y="25"/>
                    <a:pt x="96" y="25"/>
                    <a:pt x="96" y="25"/>
                  </a:cubicBezTo>
                  <a:cubicBezTo>
                    <a:pt x="96" y="25"/>
                    <a:pt x="96" y="25"/>
                    <a:pt x="96" y="25"/>
                  </a:cubicBezTo>
                  <a:cubicBezTo>
                    <a:pt x="96" y="25"/>
                    <a:pt x="96" y="25"/>
                    <a:pt x="96" y="25"/>
                  </a:cubicBezTo>
                  <a:cubicBezTo>
                    <a:pt x="96" y="26"/>
                    <a:pt x="96" y="26"/>
                    <a:pt x="95" y="26"/>
                  </a:cubicBezTo>
                  <a:cubicBezTo>
                    <a:pt x="95" y="26"/>
                    <a:pt x="95" y="26"/>
                    <a:pt x="95" y="26"/>
                  </a:cubicBezTo>
                  <a:cubicBezTo>
                    <a:pt x="95" y="26"/>
                    <a:pt x="95" y="26"/>
                    <a:pt x="94" y="26"/>
                  </a:cubicBezTo>
                  <a:cubicBezTo>
                    <a:pt x="94" y="26"/>
                    <a:pt x="94" y="26"/>
                    <a:pt x="94" y="26"/>
                  </a:cubicBezTo>
                  <a:cubicBezTo>
                    <a:pt x="94" y="26"/>
                    <a:pt x="94" y="26"/>
                    <a:pt x="94" y="26"/>
                  </a:cubicBezTo>
                  <a:cubicBezTo>
                    <a:pt x="94" y="26"/>
                    <a:pt x="94" y="26"/>
                    <a:pt x="94" y="26"/>
                  </a:cubicBezTo>
                  <a:cubicBezTo>
                    <a:pt x="94" y="26"/>
                    <a:pt x="94" y="27"/>
                    <a:pt x="94" y="27"/>
                  </a:cubicBezTo>
                  <a:cubicBezTo>
                    <a:pt x="94" y="27"/>
                    <a:pt x="94" y="27"/>
                    <a:pt x="94" y="27"/>
                  </a:cubicBezTo>
                  <a:cubicBezTo>
                    <a:pt x="94" y="27"/>
                    <a:pt x="94" y="27"/>
                    <a:pt x="94" y="27"/>
                  </a:cubicBezTo>
                  <a:cubicBezTo>
                    <a:pt x="94" y="27"/>
                    <a:pt x="94" y="27"/>
                    <a:pt x="94" y="28"/>
                  </a:cubicBezTo>
                  <a:cubicBezTo>
                    <a:pt x="94" y="28"/>
                    <a:pt x="94" y="28"/>
                    <a:pt x="93" y="28"/>
                  </a:cubicBezTo>
                  <a:cubicBezTo>
                    <a:pt x="93" y="28"/>
                    <a:pt x="93" y="28"/>
                    <a:pt x="93" y="28"/>
                  </a:cubicBezTo>
                  <a:cubicBezTo>
                    <a:pt x="93" y="28"/>
                    <a:pt x="93" y="28"/>
                    <a:pt x="93" y="28"/>
                  </a:cubicBezTo>
                  <a:cubicBezTo>
                    <a:pt x="92" y="29"/>
                    <a:pt x="92" y="29"/>
                    <a:pt x="92" y="29"/>
                  </a:cubicBezTo>
                  <a:cubicBezTo>
                    <a:pt x="92" y="29"/>
                    <a:pt x="92" y="30"/>
                    <a:pt x="92" y="30"/>
                  </a:cubicBezTo>
                  <a:cubicBezTo>
                    <a:pt x="92" y="30"/>
                    <a:pt x="92" y="30"/>
                    <a:pt x="92" y="30"/>
                  </a:cubicBezTo>
                  <a:cubicBezTo>
                    <a:pt x="92" y="30"/>
                    <a:pt x="92" y="30"/>
                    <a:pt x="92" y="30"/>
                  </a:cubicBezTo>
                  <a:cubicBezTo>
                    <a:pt x="92" y="31"/>
                    <a:pt x="92" y="31"/>
                    <a:pt x="92" y="31"/>
                  </a:cubicBezTo>
                  <a:cubicBezTo>
                    <a:pt x="92" y="31"/>
                    <a:pt x="92" y="31"/>
                    <a:pt x="92" y="31"/>
                  </a:cubicBezTo>
                  <a:cubicBezTo>
                    <a:pt x="92" y="31"/>
                    <a:pt x="92" y="31"/>
                    <a:pt x="92" y="31"/>
                  </a:cubicBezTo>
                  <a:cubicBezTo>
                    <a:pt x="92" y="31"/>
                    <a:pt x="92" y="31"/>
                    <a:pt x="92" y="31"/>
                  </a:cubicBezTo>
                  <a:cubicBezTo>
                    <a:pt x="91" y="31"/>
                    <a:pt x="92" y="32"/>
                    <a:pt x="92" y="32"/>
                  </a:cubicBezTo>
                  <a:cubicBezTo>
                    <a:pt x="92" y="32"/>
                    <a:pt x="92" y="32"/>
                    <a:pt x="92" y="32"/>
                  </a:cubicBezTo>
                  <a:cubicBezTo>
                    <a:pt x="92" y="32"/>
                    <a:pt x="92" y="32"/>
                    <a:pt x="92" y="33"/>
                  </a:cubicBezTo>
                  <a:cubicBezTo>
                    <a:pt x="92" y="33"/>
                    <a:pt x="92" y="33"/>
                    <a:pt x="92" y="33"/>
                  </a:cubicBezTo>
                  <a:cubicBezTo>
                    <a:pt x="92" y="33"/>
                    <a:pt x="92" y="33"/>
                    <a:pt x="92" y="33"/>
                  </a:cubicBezTo>
                  <a:cubicBezTo>
                    <a:pt x="91" y="33"/>
                    <a:pt x="91" y="33"/>
                    <a:pt x="91" y="34"/>
                  </a:cubicBezTo>
                  <a:cubicBezTo>
                    <a:pt x="91" y="34"/>
                    <a:pt x="91" y="34"/>
                    <a:pt x="91" y="34"/>
                  </a:cubicBezTo>
                  <a:cubicBezTo>
                    <a:pt x="92" y="34"/>
                    <a:pt x="91" y="34"/>
                    <a:pt x="92" y="34"/>
                  </a:cubicBezTo>
                  <a:cubicBezTo>
                    <a:pt x="92" y="34"/>
                    <a:pt x="92" y="34"/>
                    <a:pt x="92" y="35"/>
                  </a:cubicBezTo>
                  <a:cubicBezTo>
                    <a:pt x="92" y="35"/>
                    <a:pt x="92" y="35"/>
                    <a:pt x="92" y="35"/>
                  </a:cubicBezTo>
                  <a:cubicBezTo>
                    <a:pt x="92" y="36"/>
                    <a:pt x="92" y="36"/>
                    <a:pt x="92" y="36"/>
                  </a:cubicBezTo>
                  <a:cubicBezTo>
                    <a:pt x="92" y="36"/>
                    <a:pt x="92" y="36"/>
                    <a:pt x="92" y="36"/>
                  </a:cubicBezTo>
                  <a:cubicBezTo>
                    <a:pt x="92" y="36"/>
                    <a:pt x="92" y="36"/>
                    <a:pt x="92" y="37"/>
                  </a:cubicBezTo>
                  <a:cubicBezTo>
                    <a:pt x="92" y="37"/>
                    <a:pt x="92" y="37"/>
                    <a:pt x="93" y="37"/>
                  </a:cubicBezTo>
                  <a:cubicBezTo>
                    <a:pt x="93" y="37"/>
                    <a:pt x="93" y="37"/>
                    <a:pt x="93" y="37"/>
                  </a:cubicBezTo>
                  <a:cubicBezTo>
                    <a:pt x="93" y="37"/>
                    <a:pt x="93" y="38"/>
                    <a:pt x="93" y="38"/>
                  </a:cubicBezTo>
                  <a:cubicBezTo>
                    <a:pt x="93" y="38"/>
                    <a:pt x="93" y="38"/>
                    <a:pt x="94" y="38"/>
                  </a:cubicBezTo>
                  <a:cubicBezTo>
                    <a:pt x="94" y="38"/>
                    <a:pt x="94" y="38"/>
                    <a:pt x="94" y="38"/>
                  </a:cubicBezTo>
                  <a:cubicBezTo>
                    <a:pt x="94" y="39"/>
                    <a:pt x="94" y="39"/>
                    <a:pt x="94" y="39"/>
                  </a:cubicBezTo>
                  <a:cubicBezTo>
                    <a:pt x="94" y="39"/>
                    <a:pt x="94" y="39"/>
                    <a:pt x="94" y="39"/>
                  </a:cubicBezTo>
                  <a:cubicBezTo>
                    <a:pt x="94" y="39"/>
                    <a:pt x="94" y="39"/>
                    <a:pt x="94" y="39"/>
                  </a:cubicBezTo>
                  <a:cubicBezTo>
                    <a:pt x="94" y="39"/>
                    <a:pt x="93" y="39"/>
                    <a:pt x="93" y="39"/>
                  </a:cubicBezTo>
                  <a:cubicBezTo>
                    <a:pt x="94" y="39"/>
                    <a:pt x="94" y="39"/>
                    <a:pt x="94" y="39"/>
                  </a:cubicBezTo>
                  <a:cubicBezTo>
                    <a:pt x="94" y="39"/>
                    <a:pt x="94" y="39"/>
                    <a:pt x="94" y="39"/>
                  </a:cubicBezTo>
                  <a:cubicBezTo>
                    <a:pt x="94" y="40"/>
                    <a:pt x="94" y="40"/>
                    <a:pt x="94" y="40"/>
                  </a:cubicBezTo>
                  <a:cubicBezTo>
                    <a:pt x="93" y="40"/>
                    <a:pt x="93" y="40"/>
                    <a:pt x="93" y="40"/>
                  </a:cubicBezTo>
                  <a:cubicBezTo>
                    <a:pt x="93" y="40"/>
                    <a:pt x="93" y="41"/>
                    <a:pt x="93" y="41"/>
                  </a:cubicBezTo>
                  <a:cubicBezTo>
                    <a:pt x="93" y="41"/>
                    <a:pt x="93" y="41"/>
                    <a:pt x="93" y="41"/>
                  </a:cubicBezTo>
                  <a:cubicBezTo>
                    <a:pt x="93" y="41"/>
                    <a:pt x="94" y="41"/>
                    <a:pt x="94" y="41"/>
                  </a:cubicBezTo>
                  <a:cubicBezTo>
                    <a:pt x="94" y="41"/>
                    <a:pt x="93" y="41"/>
                    <a:pt x="93" y="41"/>
                  </a:cubicBezTo>
                  <a:cubicBezTo>
                    <a:pt x="93" y="41"/>
                    <a:pt x="93" y="42"/>
                    <a:pt x="93" y="42"/>
                  </a:cubicBezTo>
                  <a:cubicBezTo>
                    <a:pt x="93" y="42"/>
                    <a:pt x="94" y="42"/>
                    <a:pt x="94" y="42"/>
                  </a:cubicBezTo>
                  <a:cubicBezTo>
                    <a:pt x="94" y="43"/>
                    <a:pt x="94" y="43"/>
                    <a:pt x="94" y="43"/>
                  </a:cubicBezTo>
                  <a:cubicBezTo>
                    <a:pt x="94" y="42"/>
                    <a:pt x="94" y="43"/>
                    <a:pt x="94" y="43"/>
                  </a:cubicBezTo>
                  <a:cubicBezTo>
                    <a:pt x="95" y="43"/>
                    <a:pt x="95" y="43"/>
                    <a:pt x="95" y="43"/>
                  </a:cubicBezTo>
                  <a:cubicBezTo>
                    <a:pt x="95" y="43"/>
                    <a:pt x="95" y="43"/>
                    <a:pt x="96" y="43"/>
                  </a:cubicBezTo>
                  <a:cubicBezTo>
                    <a:pt x="96" y="43"/>
                    <a:pt x="96" y="43"/>
                    <a:pt x="96" y="43"/>
                  </a:cubicBezTo>
                  <a:cubicBezTo>
                    <a:pt x="97" y="44"/>
                    <a:pt x="96" y="44"/>
                    <a:pt x="96" y="44"/>
                  </a:cubicBezTo>
                  <a:cubicBezTo>
                    <a:pt x="96" y="44"/>
                    <a:pt x="95" y="44"/>
                    <a:pt x="95" y="44"/>
                  </a:cubicBezTo>
                  <a:cubicBezTo>
                    <a:pt x="95" y="44"/>
                    <a:pt x="95" y="44"/>
                    <a:pt x="95" y="44"/>
                  </a:cubicBezTo>
                  <a:cubicBezTo>
                    <a:pt x="95" y="44"/>
                    <a:pt x="95" y="43"/>
                    <a:pt x="95" y="43"/>
                  </a:cubicBezTo>
                  <a:cubicBezTo>
                    <a:pt x="94" y="43"/>
                    <a:pt x="94" y="43"/>
                    <a:pt x="94" y="43"/>
                  </a:cubicBezTo>
                  <a:cubicBezTo>
                    <a:pt x="94" y="43"/>
                    <a:pt x="94" y="44"/>
                    <a:pt x="94" y="44"/>
                  </a:cubicBezTo>
                  <a:cubicBezTo>
                    <a:pt x="94" y="44"/>
                    <a:pt x="94" y="44"/>
                    <a:pt x="94" y="45"/>
                  </a:cubicBezTo>
                  <a:cubicBezTo>
                    <a:pt x="95" y="45"/>
                    <a:pt x="95" y="45"/>
                    <a:pt x="95" y="45"/>
                  </a:cubicBezTo>
                  <a:cubicBezTo>
                    <a:pt x="95" y="45"/>
                    <a:pt x="95" y="45"/>
                    <a:pt x="95" y="45"/>
                  </a:cubicBezTo>
                  <a:cubicBezTo>
                    <a:pt x="96" y="45"/>
                    <a:pt x="95" y="45"/>
                    <a:pt x="96" y="45"/>
                  </a:cubicBezTo>
                  <a:cubicBezTo>
                    <a:pt x="96" y="44"/>
                    <a:pt x="96" y="45"/>
                    <a:pt x="96" y="45"/>
                  </a:cubicBezTo>
                  <a:cubicBezTo>
                    <a:pt x="96" y="45"/>
                    <a:pt x="97" y="45"/>
                    <a:pt x="97" y="45"/>
                  </a:cubicBezTo>
                  <a:cubicBezTo>
                    <a:pt x="97" y="45"/>
                    <a:pt x="97" y="45"/>
                    <a:pt x="97" y="45"/>
                  </a:cubicBezTo>
                  <a:cubicBezTo>
                    <a:pt x="97" y="45"/>
                    <a:pt x="97" y="45"/>
                    <a:pt x="97" y="45"/>
                  </a:cubicBezTo>
                  <a:cubicBezTo>
                    <a:pt x="97" y="45"/>
                    <a:pt x="97" y="45"/>
                    <a:pt x="97" y="45"/>
                  </a:cubicBezTo>
                  <a:cubicBezTo>
                    <a:pt x="97" y="45"/>
                    <a:pt x="97" y="45"/>
                    <a:pt x="96" y="45"/>
                  </a:cubicBezTo>
                  <a:cubicBezTo>
                    <a:pt x="96" y="45"/>
                    <a:pt x="96" y="45"/>
                    <a:pt x="96" y="45"/>
                  </a:cubicBezTo>
                  <a:cubicBezTo>
                    <a:pt x="96" y="45"/>
                    <a:pt x="96" y="45"/>
                    <a:pt x="96" y="45"/>
                  </a:cubicBezTo>
                  <a:cubicBezTo>
                    <a:pt x="96" y="45"/>
                    <a:pt x="96" y="46"/>
                    <a:pt x="96" y="46"/>
                  </a:cubicBezTo>
                  <a:cubicBezTo>
                    <a:pt x="96" y="46"/>
                    <a:pt x="96" y="47"/>
                    <a:pt x="96" y="47"/>
                  </a:cubicBezTo>
                  <a:cubicBezTo>
                    <a:pt x="95" y="47"/>
                    <a:pt x="95" y="47"/>
                    <a:pt x="95" y="47"/>
                  </a:cubicBezTo>
                  <a:cubicBezTo>
                    <a:pt x="96" y="47"/>
                    <a:pt x="96" y="47"/>
                    <a:pt x="96" y="47"/>
                  </a:cubicBezTo>
                  <a:cubicBezTo>
                    <a:pt x="96" y="47"/>
                    <a:pt x="96" y="47"/>
                    <a:pt x="96" y="47"/>
                  </a:cubicBezTo>
                  <a:cubicBezTo>
                    <a:pt x="97" y="47"/>
                    <a:pt x="97" y="47"/>
                    <a:pt x="97" y="47"/>
                  </a:cubicBezTo>
                  <a:cubicBezTo>
                    <a:pt x="97" y="47"/>
                    <a:pt x="97" y="47"/>
                    <a:pt x="97" y="47"/>
                  </a:cubicBezTo>
                  <a:cubicBezTo>
                    <a:pt x="97" y="47"/>
                    <a:pt x="97" y="47"/>
                    <a:pt x="98" y="47"/>
                  </a:cubicBezTo>
                  <a:cubicBezTo>
                    <a:pt x="98" y="47"/>
                    <a:pt x="98" y="46"/>
                    <a:pt x="98" y="46"/>
                  </a:cubicBezTo>
                  <a:cubicBezTo>
                    <a:pt x="98" y="46"/>
                    <a:pt x="98" y="46"/>
                    <a:pt x="98" y="46"/>
                  </a:cubicBezTo>
                  <a:cubicBezTo>
                    <a:pt x="98" y="46"/>
                    <a:pt x="98" y="46"/>
                    <a:pt x="98" y="46"/>
                  </a:cubicBezTo>
                  <a:cubicBezTo>
                    <a:pt x="98" y="45"/>
                    <a:pt x="98" y="46"/>
                    <a:pt x="98" y="46"/>
                  </a:cubicBezTo>
                  <a:cubicBezTo>
                    <a:pt x="98" y="46"/>
                    <a:pt x="98" y="46"/>
                    <a:pt x="98" y="46"/>
                  </a:cubicBezTo>
                  <a:cubicBezTo>
                    <a:pt x="98" y="46"/>
                    <a:pt x="98" y="46"/>
                    <a:pt x="98" y="46"/>
                  </a:cubicBezTo>
                  <a:cubicBezTo>
                    <a:pt x="99" y="46"/>
                    <a:pt x="99" y="46"/>
                    <a:pt x="99" y="46"/>
                  </a:cubicBezTo>
                  <a:cubicBezTo>
                    <a:pt x="99" y="46"/>
                    <a:pt x="99" y="46"/>
                    <a:pt x="99" y="47"/>
                  </a:cubicBezTo>
                  <a:cubicBezTo>
                    <a:pt x="99" y="47"/>
                    <a:pt x="99" y="47"/>
                    <a:pt x="99" y="47"/>
                  </a:cubicBezTo>
                  <a:cubicBezTo>
                    <a:pt x="99" y="47"/>
                    <a:pt x="99" y="47"/>
                    <a:pt x="99" y="47"/>
                  </a:cubicBezTo>
                  <a:cubicBezTo>
                    <a:pt x="99" y="47"/>
                    <a:pt x="99" y="47"/>
                    <a:pt x="99" y="47"/>
                  </a:cubicBezTo>
                  <a:cubicBezTo>
                    <a:pt x="99" y="47"/>
                    <a:pt x="99" y="47"/>
                    <a:pt x="100" y="47"/>
                  </a:cubicBezTo>
                  <a:cubicBezTo>
                    <a:pt x="100" y="47"/>
                    <a:pt x="100" y="48"/>
                    <a:pt x="100" y="48"/>
                  </a:cubicBezTo>
                  <a:cubicBezTo>
                    <a:pt x="100" y="48"/>
                    <a:pt x="100" y="48"/>
                    <a:pt x="100" y="48"/>
                  </a:cubicBezTo>
                  <a:cubicBezTo>
                    <a:pt x="100" y="49"/>
                    <a:pt x="100" y="49"/>
                    <a:pt x="100" y="49"/>
                  </a:cubicBezTo>
                  <a:cubicBezTo>
                    <a:pt x="100" y="49"/>
                    <a:pt x="100" y="49"/>
                    <a:pt x="100" y="49"/>
                  </a:cubicBezTo>
                  <a:cubicBezTo>
                    <a:pt x="100" y="49"/>
                    <a:pt x="100" y="50"/>
                    <a:pt x="100" y="50"/>
                  </a:cubicBezTo>
                  <a:cubicBezTo>
                    <a:pt x="100" y="50"/>
                    <a:pt x="99" y="50"/>
                    <a:pt x="99" y="50"/>
                  </a:cubicBezTo>
                  <a:cubicBezTo>
                    <a:pt x="99" y="50"/>
                    <a:pt x="99" y="50"/>
                    <a:pt x="99" y="51"/>
                  </a:cubicBezTo>
                  <a:cubicBezTo>
                    <a:pt x="99" y="51"/>
                    <a:pt x="99" y="51"/>
                    <a:pt x="99" y="51"/>
                  </a:cubicBezTo>
                  <a:cubicBezTo>
                    <a:pt x="99" y="51"/>
                    <a:pt x="100" y="51"/>
                    <a:pt x="100" y="52"/>
                  </a:cubicBezTo>
                  <a:cubicBezTo>
                    <a:pt x="100" y="52"/>
                    <a:pt x="100" y="52"/>
                    <a:pt x="100" y="52"/>
                  </a:cubicBezTo>
                  <a:cubicBezTo>
                    <a:pt x="100" y="53"/>
                    <a:pt x="100" y="53"/>
                    <a:pt x="100" y="53"/>
                  </a:cubicBezTo>
                  <a:cubicBezTo>
                    <a:pt x="100" y="53"/>
                    <a:pt x="100" y="53"/>
                    <a:pt x="100" y="54"/>
                  </a:cubicBezTo>
                  <a:cubicBezTo>
                    <a:pt x="100" y="54"/>
                    <a:pt x="100" y="54"/>
                    <a:pt x="100" y="54"/>
                  </a:cubicBezTo>
                  <a:cubicBezTo>
                    <a:pt x="101" y="54"/>
                    <a:pt x="101" y="54"/>
                    <a:pt x="101" y="54"/>
                  </a:cubicBezTo>
                  <a:cubicBezTo>
                    <a:pt x="101" y="54"/>
                    <a:pt x="101" y="54"/>
                    <a:pt x="101" y="55"/>
                  </a:cubicBezTo>
                  <a:cubicBezTo>
                    <a:pt x="101" y="55"/>
                    <a:pt x="101" y="55"/>
                    <a:pt x="101" y="55"/>
                  </a:cubicBezTo>
                  <a:cubicBezTo>
                    <a:pt x="101" y="55"/>
                    <a:pt x="101" y="55"/>
                    <a:pt x="101" y="55"/>
                  </a:cubicBezTo>
                  <a:cubicBezTo>
                    <a:pt x="101" y="55"/>
                    <a:pt x="101" y="55"/>
                    <a:pt x="101" y="55"/>
                  </a:cubicBezTo>
                  <a:cubicBezTo>
                    <a:pt x="101" y="55"/>
                    <a:pt x="101" y="55"/>
                    <a:pt x="101" y="55"/>
                  </a:cubicBezTo>
                  <a:cubicBezTo>
                    <a:pt x="101" y="56"/>
                    <a:pt x="101" y="56"/>
                    <a:pt x="101" y="56"/>
                  </a:cubicBezTo>
                  <a:cubicBezTo>
                    <a:pt x="101" y="56"/>
                    <a:pt x="101" y="56"/>
                    <a:pt x="101" y="56"/>
                  </a:cubicBezTo>
                  <a:cubicBezTo>
                    <a:pt x="101" y="56"/>
                    <a:pt x="101" y="56"/>
                    <a:pt x="101" y="57"/>
                  </a:cubicBezTo>
                  <a:cubicBezTo>
                    <a:pt x="101" y="57"/>
                    <a:pt x="101" y="57"/>
                    <a:pt x="101" y="57"/>
                  </a:cubicBezTo>
                  <a:cubicBezTo>
                    <a:pt x="101" y="57"/>
                    <a:pt x="101" y="57"/>
                    <a:pt x="102" y="57"/>
                  </a:cubicBezTo>
                  <a:cubicBezTo>
                    <a:pt x="102" y="57"/>
                    <a:pt x="101" y="57"/>
                    <a:pt x="101" y="58"/>
                  </a:cubicBezTo>
                  <a:cubicBezTo>
                    <a:pt x="101" y="58"/>
                    <a:pt x="101" y="58"/>
                    <a:pt x="101" y="58"/>
                  </a:cubicBezTo>
                  <a:cubicBezTo>
                    <a:pt x="101" y="58"/>
                    <a:pt x="101" y="58"/>
                    <a:pt x="101" y="58"/>
                  </a:cubicBezTo>
                  <a:cubicBezTo>
                    <a:pt x="101" y="58"/>
                    <a:pt x="102" y="58"/>
                    <a:pt x="102" y="58"/>
                  </a:cubicBezTo>
                  <a:cubicBezTo>
                    <a:pt x="102" y="58"/>
                    <a:pt x="102" y="58"/>
                    <a:pt x="102" y="58"/>
                  </a:cubicBezTo>
                  <a:cubicBezTo>
                    <a:pt x="102" y="58"/>
                    <a:pt x="102" y="58"/>
                    <a:pt x="102" y="58"/>
                  </a:cubicBezTo>
                  <a:cubicBezTo>
                    <a:pt x="102" y="59"/>
                    <a:pt x="102" y="58"/>
                    <a:pt x="102" y="58"/>
                  </a:cubicBezTo>
                  <a:cubicBezTo>
                    <a:pt x="103" y="58"/>
                    <a:pt x="103" y="58"/>
                    <a:pt x="103" y="57"/>
                  </a:cubicBezTo>
                  <a:cubicBezTo>
                    <a:pt x="103" y="57"/>
                    <a:pt x="104" y="57"/>
                    <a:pt x="104" y="58"/>
                  </a:cubicBezTo>
                  <a:cubicBezTo>
                    <a:pt x="104" y="58"/>
                    <a:pt x="104" y="58"/>
                    <a:pt x="104" y="58"/>
                  </a:cubicBezTo>
                  <a:cubicBezTo>
                    <a:pt x="104" y="58"/>
                    <a:pt x="104" y="58"/>
                    <a:pt x="104" y="58"/>
                  </a:cubicBezTo>
                  <a:cubicBezTo>
                    <a:pt x="104" y="58"/>
                    <a:pt x="104" y="58"/>
                    <a:pt x="104" y="59"/>
                  </a:cubicBezTo>
                  <a:cubicBezTo>
                    <a:pt x="104" y="59"/>
                    <a:pt x="104" y="59"/>
                    <a:pt x="104" y="59"/>
                  </a:cubicBezTo>
                  <a:cubicBezTo>
                    <a:pt x="105" y="59"/>
                    <a:pt x="105" y="58"/>
                    <a:pt x="105" y="58"/>
                  </a:cubicBezTo>
                  <a:cubicBezTo>
                    <a:pt x="105" y="58"/>
                    <a:pt x="105" y="58"/>
                    <a:pt x="105" y="58"/>
                  </a:cubicBezTo>
                  <a:cubicBezTo>
                    <a:pt x="105" y="58"/>
                    <a:pt x="105" y="58"/>
                    <a:pt x="105" y="58"/>
                  </a:cubicBezTo>
                  <a:cubicBezTo>
                    <a:pt x="106" y="58"/>
                    <a:pt x="106" y="58"/>
                    <a:pt x="106" y="59"/>
                  </a:cubicBezTo>
                  <a:cubicBezTo>
                    <a:pt x="106" y="59"/>
                    <a:pt x="106" y="59"/>
                    <a:pt x="106" y="59"/>
                  </a:cubicBezTo>
                  <a:cubicBezTo>
                    <a:pt x="107" y="59"/>
                    <a:pt x="107" y="59"/>
                    <a:pt x="107" y="59"/>
                  </a:cubicBezTo>
                  <a:cubicBezTo>
                    <a:pt x="107" y="59"/>
                    <a:pt x="107" y="58"/>
                    <a:pt x="107" y="58"/>
                  </a:cubicBezTo>
                  <a:cubicBezTo>
                    <a:pt x="108" y="58"/>
                    <a:pt x="108" y="58"/>
                    <a:pt x="108" y="58"/>
                  </a:cubicBezTo>
                  <a:cubicBezTo>
                    <a:pt x="108" y="58"/>
                    <a:pt x="108" y="58"/>
                    <a:pt x="108" y="58"/>
                  </a:cubicBezTo>
                  <a:cubicBezTo>
                    <a:pt x="108" y="58"/>
                    <a:pt x="109" y="58"/>
                    <a:pt x="109" y="58"/>
                  </a:cubicBezTo>
                  <a:cubicBezTo>
                    <a:pt x="109" y="58"/>
                    <a:pt x="109" y="58"/>
                    <a:pt x="109" y="58"/>
                  </a:cubicBezTo>
                  <a:cubicBezTo>
                    <a:pt x="109" y="58"/>
                    <a:pt x="109" y="57"/>
                    <a:pt x="110" y="57"/>
                  </a:cubicBezTo>
                  <a:cubicBezTo>
                    <a:pt x="110" y="57"/>
                    <a:pt x="109" y="58"/>
                    <a:pt x="109" y="58"/>
                  </a:cubicBezTo>
                  <a:cubicBezTo>
                    <a:pt x="110" y="58"/>
                    <a:pt x="110" y="58"/>
                    <a:pt x="110" y="58"/>
                  </a:cubicBezTo>
                  <a:cubicBezTo>
                    <a:pt x="110" y="58"/>
                    <a:pt x="110" y="58"/>
                    <a:pt x="110" y="58"/>
                  </a:cubicBezTo>
                  <a:cubicBezTo>
                    <a:pt x="110" y="58"/>
                    <a:pt x="110" y="58"/>
                    <a:pt x="110" y="58"/>
                  </a:cubicBezTo>
                  <a:cubicBezTo>
                    <a:pt x="110" y="58"/>
                    <a:pt x="111" y="58"/>
                    <a:pt x="111" y="58"/>
                  </a:cubicBezTo>
                  <a:cubicBezTo>
                    <a:pt x="111" y="58"/>
                    <a:pt x="111" y="58"/>
                    <a:pt x="111" y="58"/>
                  </a:cubicBezTo>
                  <a:cubicBezTo>
                    <a:pt x="111" y="58"/>
                    <a:pt x="111" y="58"/>
                    <a:pt x="111" y="58"/>
                  </a:cubicBezTo>
                  <a:cubicBezTo>
                    <a:pt x="111" y="58"/>
                    <a:pt x="111" y="57"/>
                    <a:pt x="111" y="57"/>
                  </a:cubicBezTo>
                  <a:cubicBezTo>
                    <a:pt x="111" y="57"/>
                    <a:pt x="111" y="57"/>
                    <a:pt x="111" y="57"/>
                  </a:cubicBezTo>
                  <a:cubicBezTo>
                    <a:pt x="111" y="57"/>
                    <a:pt x="111" y="57"/>
                    <a:pt x="111" y="57"/>
                  </a:cubicBezTo>
                  <a:cubicBezTo>
                    <a:pt x="111" y="57"/>
                    <a:pt x="111" y="57"/>
                    <a:pt x="111" y="57"/>
                  </a:cubicBezTo>
                  <a:cubicBezTo>
                    <a:pt x="111" y="57"/>
                    <a:pt x="111" y="58"/>
                    <a:pt x="112" y="58"/>
                  </a:cubicBezTo>
                  <a:cubicBezTo>
                    <a:pt x="112" y="58"/>
                    <a:pt x="112" y="58"/>
                    <a:pt x="112" y="58"/>
                  </a:cubicBezTo>
                  <a:cubicBezTo>
                    <a:pt x="112" y="58"/>
                    <a:pt x="112" y="59"/>
                    <a:pt x="112" y="59"/>
                  </a:cubicBezTo>
                  <a:cubicBezTo>
                    <a:pt x="112" y="59"/>
                    <a:pt x="112" y="59"/>
                    <a:pt x="112" y="59"/>
                  </a:cubicBezTo>
                  <a:cubicBezTo>
                    <a:pt x="112" y="59"/>
                    <a:pt x="112" y="60"/>
                    <a:pt x="112" y="60"/>
                  </a:cubicBezTo>
                  <a:cubicBezTo>
                    <a:pt x="112" y="60"/>
                    <a:pt x="112" y="61"/>
                    <a:pt x="112" y="61"/>
                  </a:cubicBezTo>
                  <a:cubicBezTo>
                    <a:pt x="112" y="61"/>
                    <a:pt x="112" y="61"/>
                    <a:pt x="112" y="62"/>
                  </a:cubicBezTo>
                  <a:cubicBezTo>
                    <a:pt x="112" y="62"/>
                    <a:pt x="112" y="62"/>
                    <a:pt x="112" y="62"/>
                  </a:cubicBezTo>
                  <a:cubicBezTo>
                    <a:pt x="112" y="62"/>
                    <a:pt x="112" y="62"/>
                    <a:pt x="112" y="62"/>
                  </a:cubicBezTo>
                  <a:cubicBezTo>
                    <a:pt x="113" y="62"/>
                    <a:pt x="113" y="62"/>
                    <a:pt x="113" y="61"/>
                  </a:cubicBezTo>
                  <a:cubicBezTo>
                    <a:pt x="113" y="61"/>
                    <a:pt x="114" y="61"/>
                    <a:pt x="114" y="61"/>
                  </a:cubicBezTo>
                  <a:cubicBezTo>
                    <a:pt x="114" y="60"/>
                    <a:pt x="114" y="60"/>
                    <a:pt x="115" y="60"/>
                  </a:cubicBezTo>
                  <a:cubicBezTo>
                    <a:pt x="115" y="60"/>
                    <a:pt x="115" y="60"/>
                    <a:pt x="115" y="60"/>
                  </a:cubicBezTo>
                  <a:cubicBezTo>
                    <a:pt x="116" y="60"/>
                    <a:pt x="116" y="60"/>
                    <a:pt x="116" y="60"/>
                  </a:cubicBezTo>
                  <a:cubicBezTo>
                    <a:pt x="116" y="60"/>
                    <a:pt x="116" y="60"/>
                    <a:pt x="116" y="61"/>
                  </a:cubicBezTo>
                  <a:cubicBezTo>
                    <a:pt x="116" y="61"/>
                    <a:pt x="117" y="61"/>
                    <a:pt x="117" y="61"/>
                  </a:cubicBezTo>
                  <a:cubicBezTo>
                    <a:pt x="117" y="61"/>
                    <a:pt x="117" y="61"/>
                    <a:pt x="117" y="61"/>
                  </a:cubicBezTo>
                  <a:cubicBezTo>
                    <a:pt x="117" y="61"/>
                    <a:pt x="117" y="61"/>
                    <a:pt x="117" y="61"/>
                  </a:cubicBezTo>
                  <a:cubicBezTo>
                    <a:pt x="117" y="61"/>
                    <a:pt x="117" y="61"/>
                    <a:pt x="117" y="60"/>
                  </a:cubicBezTo>
                  <a:cubicBezTo>
                    <a:pt x="118" y="60"/>
                    <a:pt x="118" y="60"/>
                    <a:pt x="119" y="60"/>
                  </a:cubicBezTo>
                  <a:cubicBezTo>
                    <a:pt x="119" y="60"/>
                    <a:pt x="119" y="60"/>
                    <a:pt x="119" y="59"/>
                  </a:cubicBezTo>
                  <a:cubicBezTo>
                    <a:pt x="119" y="59"/>
                    <a:pt x="119" y="59"/>
                    <a:pt x="120" y="59"/>
                  </a:cubicBezTo>
                  <a:cubicBezTo>
                    <a:pt x="120" y="59"/>
                    <a:pt x="120" y="59"/>
                    <a:pt x="120" y="59"/>
                  </a:cubicBezTo>
                  <a:cubicBezTo>
                    <a:pt x="120" y="59"/>
                    <a:pt x="120" y="59"/>
                    <a:pt x="119" y="59"/>
                  </a:cubicBezTo>
                  <a:cubicBezTo>
                    <a:pt x="119" y="59"/>
                    <a:pt x="119" y="58"/>
                    <a:pt x="120" y="58"/>
                  </a:cubicBezTo>
                  <a:cubicBezTo>
                    <a:pt x="120" y="58"/>
                    <a:pt x="120" y="58"/>
                    <a:pt x="120" y="58"/>
                  </a:cubicBezTo>
                  <a:cubicBezTo>
                    <a:pt x="120" y="58"/>
                    <a:pt x="120" y="58"/>
                    <a:pt x="120" y="57"/>
                  </a:cubicBezTo>
                  <a:cubicBezTo>
                    <a:pt x="120" y="57"/>
                    <a:pt x="120" y="57"/>
                    <a:pt x="120" y="57"/>
                  </a:cubicBezTo>
                  <a:cubicBezTo>
                    <a:pt x="120" y="57"/>
                    <a:pt x="120" y="57"/>
                    <a:pt x="120" y="57"/>
                  </a:cubicBezTo>
                  <a:cubicBezTo>
                    <a:pt x="120" y="57"/>
                    <a:pt x="120" y="57"/>
                    <a:pt x="120" y="57"/>
                  </a:cubicBezTo>
                  <a:cubicBezTo>
                    <a:pt x="120" y="57"/>
                    <a:pt x="120" y="58"/>
                    <a:pt x="120" y="58"/>
                  </a:cubicBezTo>
                  <a:cubicBezTo>
                    <a:pt x="120" y="58"/>
                    <a:pt x="120" y="58"/>
                    <a:pt x="120" y="58"/>
                  </a:cubicBezTo>
                  <a:cubicBezTo>
                    <a:pt x="120" y="58"/>
                    <a:pt x="121" y="58"/>
                    <a:pt x="121" y="58"/>
                  </a:cubicBezTo>
                  <a:cubicBezTo>
                    <a:pt x="121" y="58"/>
                    <a:pt x="121" y="58"/>
                    <a:pt x="121" y="58"/>
                  </a:cubicBezTo>
                  <a:cubicBezTo>
                    <a:pt x="121" y="58"/>
                    <a:pt x="121" y="58"/>
                    <a:pt x="121" y="58"/>
                  </a:cubicBezTo>
                  <a:cubicBezTo>
                    <a:pt x="121" y="59"/>
                    <a:pt x="121" y="59"/>
                    <a:pt x="121" y="59"/>
                  </a:cubicBezTo>
                  <a:cubicBezTo>
                    <a:pt x="121" y="59"/>
                    <a:pt x="122" y="59"/>
                    <a:pt x="122" y="59"/>
                  </a:cubicBezTo>
                  <a:cubicBezTo>
                    <a:pt x="122" y="59"/>
                    <a:pt x="122" y="59"/>
                    <a:pt x="122" y="59"/>
                  </a:cubicBezTo>
                  <a:cubicBezTo>
                    <a:pt x="122" y="59"/>
                    <a:pt x="122" y="59"/>
                    <a:pt x="122" y="59"/>
                  </a:cubicBezTo>
                  <a:cubicBezTo>
                    <a:pt x="122" y="59"/>
                    <a:pt x="122" y="59"/>
                    <a:pt x="122" y="59"/>
                  </a:cubicBezTo>
                  <a:cubicBezTo>
                    <a:pt x="122" y="59"/>
                    <a:pt x="122" y="59"/>
                    <a:pt x="122" y="59"/>
                  </a:cubicBezTo>
                  <a:cubicBezTo>
                    <a:pt x="122" y="59"/>
                    <a:pt x="122" y="59"/>
                    <a:pt x="122" y="59"/>
                  </a:cubicBezTo>
                  <a:cubicBezTo>
                    <a:pt x="122" y="59"/>
                    <a:pt x="122" y="59"/>
                    <a:pt x="122" y="60"/>
                  </a:cubicBezTo>
                  <a:cubicBezTo>
                    <a:pt x="122" y="60"/>
                    <a:pt x="122" y="60"/>
                    <a:pt x="122" y="60"/>
                  </a:cubicBezTo>
                  <a:cubicBezTo>
                    <a:pt x="122" y="60"/>
                    <a:pt x="122" y="60"/>
                    <a:pt x="123" y="59"/>
                  </a:cubicBezTo>
                  <a:cubicBezTo>
                    <a:pt x="123" y="59"/>
                    <a:pt x="123" y="59"/>
                    <a:pt x="123" y="59"/>
                  </a:cubicBezTo>
                  <a:cubicBezTo>
                    <a:pt x="123" y="59"/>
                    <a:pt x="123" y="59"/>
                    <a:pt x="123" y="59"/>
                  </a:cubicBezTo>
                  <a:cubicBezTo>
                    <a:pt x="123" y="59"/>
                    <a:pt x="123" y="59"/>
                    <a:pt x="123" y="59"/>
                  </a:cubicBezTo>
                  <a:cubicBezTo>
                    <a:pt x="124" y="59"/>
                    <a:pt x="124" y="59"/>
                    <a:pt x="124" y="59"/>
                  </a:cubicBezTo>
                  <a:cubicBezTo>
                    <a:pt x="124" y="59"/>
                    <a:pt x="124" y="59"/>
                    <a:pt x="124" y="59"/>
                  </a:cubicBezTo>
                  <a:cubicBezTo>
                    <a:pt x="124" y="59"/>
                    <a:pt x="124" y="59"/>
                    <a:pt x="124" y="60"/>
                  </a:cubicBezTo>
                  <a:cubicBezTo>
                    <a:pt x="124" y="60"/>
                    <a:pt x="124" y="60"/>
                    <a:pt x="124" y="60"/>
                  </a:cubicBezTo>
                  <a:cubicBezTo>
                    <a:pt x="124" y="60"/>
                    <a:pt x="124" y="60"/>
                    <a:pt x="124" y="60"/>
                  </a:cubicBezTo>
                  <a:cubicBezTo>
                    <a:pt x="124" y="60"/>
                    <a:pt x="124" y="61"/>
                    <a:pt x="124" y="61"/>
                  </a:cubicBezTo>
                  <a:cubicBezTo>
                    <a:pt x="124" y="61"/>
                    <a:pt x="124" y="61"/>
                    <a:pt x="124" y="61"/>
                  </a:cubicBezTo>
                  <a:cubicBezTo>
                    <a:pt x="125" y="61"/>
                    <a:pt x="125" y="61"/>
                    <a:pt x="125" y="61"/>
                  </a:cubicBezTo>
                  <a:cubicBezTo>
                    <a:pt x="125" y="61"/>
                    <a:pt x="126" y="60"/>
                    <a:pt x="126" y="60"/>
                  </a:cubicBezTo>
                  <a:cubicBezTo>
                    <a:pt x="126" y="60"/>
                    <a:pt x="126" y="60"/>
                    <a:pt x="127" y="60"/>
                  </a:cubicBezTo>
                  <a:cubicBezTo>
                    <a:pt x="127" y="60"/>
                    <a:pt x="127" y="60"/>
                    <a:pt x="127" y="59"/>
                  </a:cubicBezTo>
                  <a:cubicBezTo>
                    <a:pt x="127" y="59"/>
                    <a:pt x="127" y="59"/>
                    <a:pt x="127" y="59"/>
                  </a:cubicBezTo>
                  <a:cubicBezTo>
                    <a:pt x="127" y="59"/>
                    <a:pt x="127" y="58"/>
                    <a:pt x="127" y="58"/>
                  </a:cubicBezTo>
                  <a:cubicBezTo>
                    <a:pt x="127" y="58"/>
                    <a:pt x="127" y="59"/>
                    <a:pt x="127" y="59"/>
                  </a:cubicBezTo>
                  <a:cubicBezTo>
                    <a:pt x="127" y="59"/>
                    <a:pt x="127" y="59"/>
                    <a:pt x="127" y="59"/>
                  </a:cubicBezTo>
                  <a:cubicBezTo>
                    <a:pt x="127" y="59"/>
                    <a:pt x="127" y="59"/>
                    <a:pt x="127" y="59"/>
                  </a:cubicBezTo>
                  <a:cubicBezTo>
                    <a:pt x="127" y="60"/>
                    <a:pt x="127" y="60"/>
                    <a:pt x="127" y="60"/>
                  </a:cubicBezTo>
                  <a:cubicBezTo>
                    <a:pt x="127" y="60"/>
                    <a:pt x="127" y="60"/>
                    <a:pt x="128" y="60"/>
                  </a:cubicBezTo>
                  <a:cubicBezTo>
                    <a:pt x="128" y="60"/>
                    <a:pt x="128" y="60"/>
                    <a:pt x="128" y="60"/>
                  </a:cubicBezTo>
                  <a:cubicBezTo>
                    <a:pt x="128" y="60"/>
                    <a:pt x="128" y="60"/>
                    <a:pt x="128" y="60"/>
                  </a:cubicBezTo>
                  <a:cubicBezTo>
                    <a:pt x="128" y="60"/>
                    <a:pt x="128" y="59"/>
                    <a:pt x="129" y="59"/>
                  </a:cubicBezTo>
                  <a:cubicBezTo>
                    <a:pt x="129" y="59"/>
                    <a:pt x="128" y="60"/>
                    <a:pt x="128" y="60"/>
                  </a:cubicBezTo>
                  <a:cubicBezTo>
                    <a:pt x="128" y="60"/>
                    <a:pt x="128" y="60"/>
                    <a:pt x="128" y="60"/>
                  </a:cubicBezTo>
                  <a:cubicBezTo>
                    <a:pt x="128" y="60"/>
                    <a:pt x="128" y="60"/>
                    <a:pt x="128" y="60"/>
                  </a:cubicBezTo>
                  <a:cubicBezTo>
                    <a:pt x="128" y="60"/>
                    <a:pt x="128" y="60"/>
                    <a:pt x="129" y="60"/>
                  </a:cubicBezTo>
                  <a:cubicBezTo>
                    <a:pt x="129" y="60"/>
                    <a:pt x="129" y="60"/>
                    <a:pt x="129" y="60"/>
                  </a:cubicBezTo>
                  <a:cubicBezTo>
                    <a:pt x="129" y="60"/>
                    <a:pt x="129" y="60"/>
                    <a:pt x="129" y="60"/>
                  </a:cubicBezTo>
                  <a:cubicBezTo>
                    <a:pt x="129" y="60"/>
                    <a:pt x="129" y="61"/>
                    <a:pt x="129" y="61"/>
                  </a:cubicBezTo>
                  <a:cubicBezTo>
                    <a:pt x="129" y="61"/>
                    <a:pt x="130" y="61"/>
                    <a:pt x="130" y="61"/>
                  </a:cubicBezTo>
                  <a:cubicBezTo>
                    <a:pt x="130" y="61"/>
                    <a:pt x="130" y="61"/>
                    <a:pt x="130" y="60"/>
                  </a:cubicBezTo>
                  <a:cubicBezTo>
                    <a:pt x="130" y="60"/>
                    <a:pt x="130" y="60"/>
                    <a:pt x="130" y="60"/>
                  </a:cubicBezTo>
                  <a:cubicBezTo>
                    <a:pt x="130" y="60"/>
                    <a:pt x="130" y="60"/>
                    <a:pt x="130" y="60"/>
                  </a:cubicBezTo>
                  <a:cubicBezTo>
                    <a:pt x="130" y="60"/>
                    <a:pt x="130" y="59"/>
                    <a:pt x="130" y="59"/>
                  </a:cubicBezTo>
                  <a:cubicBezTo>
                    <a:pt x="130" y="59"/>
                    <a:pt x="130" y="59"/>
                    <a:pt x="130" y="59"/>
                  </a:cubicBezTo>
                  <a:cubicBezTo>
                    <a:pt x="130" y="59"/>
                    <a:pt x="130" y="59"/>
                    <a:pt x="130" y="60"/>
                  </a:cubicBezTo>
                  <a:cubicBezTo>
                    <a:pt x="130" y="60"/>
                    <a:pt x="130" y="60"/>
                    <a:pt x="130" y="60"/>
                  </a:cubicBezTo>
                  <a:cubicBezTo>
                    <a:pt x="130" y="60"/>
                    <a:pt x="130" y="60"/>
                    <a:pt x="130" y="61"/>
                  </a:cubicBezTo>
                  <a:cubicBezTo>
                    <a:pt x="130" y="61"/>
                    <a:pt x="130" y="61"/>
                    <a:pt x="130" y="61"/>
                  </a:cubicBezTo>
                  <a:cubicBezTo>
                    <a:pt x="130" y="61"/>
                    <a:pt x="130" y="61"/>
                    <a:pt x="131" y="61"/>
                  </a:cubicBezTo>
                  <a:cubicBezTo>
                    <a:pt x="131" y="62"/>
                    <a:pt x="131" y="62"/>
                    <a:pt x="131" y="62"/>
                  </a:cubicBezTo>
                  <a:cubicBezTo>
                    <a:pt x="131" y="62"/>
                    <a:pt x="131" y="63"/>
                    <a:pt x="131" y="63"/>
                  </a:cubicBezTo>
                  <a:cubicBezTo>
                    <a:pt x="131" y="63"/>
                    <a:pt x="131" y="63"/>
                    <a:pt x="131" y="64"/>
                  </a:cubicBezTo>
                  <a:cubicBezTo>
                    <a:pt x="131" y="64"/>
                    <a:pt x="131" y="64"/>
                    <a:pt x="131" y="64"/>
                  </a:cubicBezTo>
                  <a:cubicBezTo>
                    <a:pt x="131" y="65"/>
                    <a:pt x="131" y="65"/>
                    <a:pt x="131" y="65"/>
                  </a:cubicBezTo>
                  <a:cubicBezTo>
                    <a:pt x="131" y="65"/>
                    <a:pt x="131" y="65"/>
                    <a:pt x="131" y="65"/>
                  </a:cubicBezTo>
                  <a:cubicBezTo>
                    <a:pt x="131" y="65"/>
                    <a:pt x="131" y="65"/>
                    <a:pt x="131" y="65"/>
                  </a:cubicBezTo>
                  <a:cubicBezTo>
                    <a:pt x="131" y="65"/>
                    <a:pt x="131" y="65"/>
                    <a:pt x="132" y="65"/>
                  </a:cubicBezTo>
                  <a:cubicBezTo>
                    <a:pt x="132" y="65"/>
                    <a:pt x="132" y="65"/>
                    <a:pt x="132" y="65"/>
                  </a:cubicBezTo>
                  <a:cubicBezTo>
                    <a:pt x="132" y="64"/>
                    <a:pt x="133" y="64"/>
                    <a:pt x="133" y="64"/>
                  </a:cubicBezTo>
                  <a:cubicBezTo>
                    <a:pt x="133" y="64"/>
                    <a:pt x="133" y="64"/>
                    <a:pt x="133" y="64"/>
                  </a:cubicBezTo>
                  <a:cubicBezTo>
                    <a:pt x="134" y="64"/>
                    <a:pt x="134" y="64"/>
                    <a:pt x="135" y="63"/>
                  </a:cubicBezTo>
                  <a:cubicBezTo>
                    <a:pt x="135" y="63"/>
                    <a:pt x="135" y="63"/>
                    <a:pt x="135" y="63"/>
                  </a:cubicBezTo>
                  <a:cubicBezTo>
                    <a:pt x="135" y="63"/>
                    <a:pt x="136" y="63"/>
                    <a:pt x="136" y="63"/>
                  </a:cubicBezTo>
                  <a:cubicBezTo>
                    <a:pt x="136" y="63"/>
                    <a:pt x="136" y="63"/>
                    <a:pt x="137" y="62"/>
                  </a:cubicBezTo>
                  <a:cubicBezTo>
                    <a:pt x="137" y="62"/>
                    <a:pt x="138" y="62"/>
                    <a:pt x="138" y="62"/>
                  </a:cubicBezTo>
                  <a:cubicBezTo>
                    <a:pt x="138" y="62"/>
                    <a:pt x="139" y="61"/>
                    <a:pt x="139" y="61"/>
                  </a:cubicBezTo>
                  <a:cubicBezTo>
                    <a:pt x="139" y="61"/>
                    <a:pt x="139" y="61"/>
                    <a:pt x="140" y="61"/>
                  </a:cubicBezTo>
                  <a:cubicBezTo>
                    <a:pt x="140" y="61"/>
                    <a:pt x="140" y="61"/>
                    <a:pt x="140" y="61"/>
                  </a:cubicBezTo>
                  <a:cubicBezTo>
                    <a:pt x="140" y="61"/>
                    <a:pt x="140" y="61"/>
                    <a:pt x="140" y="60"/>
                  </a:cubicBezTo>
                  <a:cubicBezTo>
                    <a:pt x="140" y="60"/>
                    <a:pt x="140" y="60"/>
                    <a:pt x="140" y="60"/>
                  </a:cubicBezTo>
                  <a:cubicBezTo>
                    <a:pt x="140" y="60"/>
                    <a:pt x="140" y="59"/>
                    <a:pt x="140" y="59"/>
                  </a:cubicBezTo>
                  <a:cubicBezTo>
                    <a:pt x="140" y="59"/>
                    <a:pt x="141" y="59"/>
                    <a:pt x="141" y="59"/>
                  </a:cubicBezTo>
                  <a:cubicBezTo>
                    <a:pt x="141" y="59"/>
                    <a:pt x="141" y="59"/>
                    <a:pt x="141" y="59"/>
                  </a:cubicBezTo>
                  <a:cubicBezTo>
                    <a:pt x="141" y="58"/>
                    <a:pt x="141" y="58"/>
                    <a:pt x="141" y="58"/>
                  </a:cubicBezTo>
                  <a:cubicBezTo>
                    <a:pt x="141" y="58"/>
                    <a:pt x="141" y="58"/>
                    <a:pt x="141" y="58"/>
                  </a:cubicBezTo>
                  <a:cubicBezTo>
                    <a:pt x="141" y="58"/>
                    <a:pt x="141" y="58"/>
                    <a:pt x="141" y="58"/>
                  </a:cubicBezTo>
                  <a:cubicBezTo>
                    <a:pt x="140" y="58"/>
                    <a:pt x="140" y="58"/>
                    <a:pt x="140" y="58"/>
                  </a:cubicBezTo>
                  <a:cubicBezTo>
                    <a:pt x="140" y="58"/>
                    <a:pt x="141" y="58"/>
                    <a:pt x="141" y="58"/>
                  </a:cubicBezTo>
                  <a:cubicBezTo>
                    <a:pt x="141" y="58"/>
                    <a:pt x="141" y="58"/>
                    <a:pt x="141" y="58"/>
                  </a:cubicBezTo>
                  <a:cubicBezTo>
                    <a:pt x="141" y="58"/>
                    <a:pt x="141" y="58"/>
                    <a:pt x="142" y="58"/>
                  </a:cubicBezTo>
                  <a:cubicBezTo>
                    <a:pt x="142" y="58"/>
                    <a:pt x="141" y="58"/>
                    <a:pt x="141" y="58"/>
                  </a:cubicBezTo>
                  <a:cubicBezTo>
                    <a:pt x="141" y="58"/>
                    <a:pt x="141" y="58"/>
                    <a:pt x="141" y="57"/>
                  </a:cubicBezTo>
                  <a:cubicBezTo>
                    <a:pt x="141" y="57"/>
                    <a:pt x="141" y="57"/>
                    <a:pt x="141" y="57"/>
                  </a:cubicBezTo>
                  <a:cubicBezTo>
                    <a:pt x="141" y="57"/>
                    <a:pt x="141" y="57"/>
                    <a:pt x="141" y="57"/>
                  </a:cubicBezTo>
                  <a:cubicBezTo>
                    <a:pt x="141" y="57"/>
                    <a:pt x="141" y="57"/>
                    <a:pt x="141" y="57"/>
                  </a:cubicBezTo>
                  <a:cubicBezTo>
                    <a:pt x="141" y="57"/>
                    <a:pt x="141" y="57"/>
                    <a:pt x="141" y="57"/>
                  </a:cubicBezTo>
                  <a:cubicBezTo>
                    <a:pt x="141" y="57"/>
                    <a:pt x="140" y="57"/>
                    <a:pt x="140" y="57"/>
                  </a:cubicBezTo>
                  <a:cubicBezTo>
                    <a:pt x="140" y="57"/>
                    <a:pt x="141" y="57"/>
                    <a:pt x="140" y="57"/>
                  </a:cubicBezTo>
                  <a:cubicBezTo>
                    <a:pt x="140" y="57"/>
                    <a:pt x="140" y="56"/>
                    <a:pt x="141" y="56"/>
                  </a:cubicBezTo>
                  <a:cubicBezTo>
                    <a:pt x="141" y="56"/>
                    <a:pt x="140" y="56"/>
                    <a:pt x="141" y="56"/>
                  </a:cubicBezTo>
                  <a:cubicBezTo>
                    <a:pt x="141" y="56"/>
                    <a:pt x="141" y="56"/>
                    <a:pt x="141" y="56"/>
                  </a:cubicBezTo>
                  <a:cubicBezTo>
                    <a:pt x="141" y="56"/>
                    <a:pt x="141" y="56"/>
                    <a:pt x="141" y="57"/>
                  </a:cubicBezTo>
                  <a:cubicBezTo>
                    <a:pt x="141" y="57"/>
                    <a:pt x="141" y="57"/>
                    <a:pt x="141" y="57"/>
                  </a:cubicBezTo>
                  <a:cubicBezTo>
                    <a:pt x="141" y="57"/>
                    <a:pt x="141" y="57"/>
                    <a:pt x="141" y="56"/>
                  </a:cubicBezTo>
                  <a:cubicBezTo>
                    <a:pt x="141" y="57"/>
                    <a:pt x="141" y="57"/>
                    <a:pt x="141" y="57"/>
                  </a:cubicBezTo>
                  <a:cubicBezTo>
                    <a:pt x="141" y="57"/>
                    <a:pt x="141" y="57"/>
                    <a:pt x="142" y="57"/>
                  </a:cubicBezTo>
                  <a:cubicBezTo>
                    <a:pt x="142" y="57"/>
                    <a:pt x="142" y="56"/>
                    <a:pt x="142" y="56"/>
                  </a:cubicBezTo>
                  <a:cubicBezTo>
                    <a:pt x="142" y="56"/>
                    <a:pt x="142" y="56"/>
                    <a:pt x="142" y="56"/>
                  </a:cubicBezTo>
                  <a:cubicBezTo>
                    <a:pt x="142" y="56"/>
                    <a:pt x="142" y="56"/>
                    <a:pt x="142" y="55"/>
                  </a:cubicBezTo>
                  <a:cubicBezTo>
                    <a:pt x="142" y="55"/>
                    <a:pt x="142" y="55"/>
                    <a:pt x="142" y="55"/>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2" y="54"/>
                    <a:pt x="142" y="54"/>
                  </a:cubicBezTo>
                  <a:cubicBezTo>
                    <a:pt x="142" y="54"/>
                    <a:pt x="143" y="54"/>
                    <a:pt x="143" y="54"/>
                  </a:cubicBezTo>
                  <a:cubicBezTo>
                    <a:pt x="143" y="54"/>
                    <a:pt x="143" y="54"/>
                    <a:pt x="143" y="54"/>
                  </a:cubicBezTo>
                  <a:cubicBezTo>
                    <a:pt x="143" y="54"/>
                    <a:pt x="143" y="54"/>
                    <a:pt x="143" y="54"/>
                  </a:cubicBezTo>
                  <a:cubicBezTo>
                    <a:pt x="143" y="54"/>
                    <a:pt x="143" y="54"/>
                    <a:pt x="143" y="54"/>
                  </a:cubicBezTo>
                  <a:cubicBezTo>
                    <a:pt x="143" y="54"/>
                    <a:pt x="143" y="54"/>
                    <a:pt x="143" y="54"/>
                  </a:cubicBezTo>
                  <a:cubicBezTo>
                    <a:pt x="143" y="54"/>
                    <a:pt x="143" y="54"/>
                    <a:pt x="143" y="54"/>
                  </a:cubicBezTo>
                  <a:cubicBezTo>
                    <a:pt x="143" y="54"/>
                    <a:pt x="143" y="54"/>
                    <a:pt x="143" y="54"/>
                  </a:cubicBezTo>
                  <a:cubicBezTo>
                    <a:pt x="143" y="54"/>
                    <a:pt x="143" y="54"/>
                    <a:pt x="143" y="53"/>
                  </a:cubicBezTo>
                  <a:cubicBezTo>
                    <a:pt x="143" y="53"/>
                    <a:pt x="143" y="53"/>
                    <a:pt x="143" y="53"/>
                  </a:cubicBezTo>
                  <a:cubicBezTo>
                    <a:pt x="143" y="53"/>
                    <a:pt x="143" y="53"/>
                    <a:pt x="143" y="53"/>
                  </a:cubicBezTo>
                  <a:cubicBezTo>
                    <a:pt x="143" y="53"/>
                    <a:pt x="143" y="53"/>
                    <a:pt x="143" y="53"/>
                  </a:cubicBezTo>
                  <a:cubicBezTo>
                    <a:pt x="143" y="53"/>
                    <a:pt x="143" y="53"/>
                    <a:pt x="143" y="53"/>
                  </a:cubicBezTo>
                  <a:cubicBezTo>
                    <a:pt x="143" y="53"/>
                    <a:pt x="143" y="52"/>
                    <a:pt x="143" y="52"/>
                  </a:cubicBezTo>
                  <a:cubicBezTo>
                    <a:pt x="143" y="52"/>
                    <a:pt x="143" y="52"/>
                    <a:pt x="143" y="52"/>
                  </a:cubicBezTo>
                  <a:cubicBezTo>
                    <a:pt x="143" y="52"/>
                    <a:pt x="143" y="52"/>
                    <a:pt x="143" y="52"/>
                  </a:cubicBezTo>
                  <a:cubicBezTo>
                    <a:pt x="143" y="52"/>
                    <a:pt x="143" y="52"/>
                    <a:pt x="143" y="52"/>
                  </a:cubicBezTo>
                  <a:cubicBezTo>
                    <a:pt x="143" y="51"/>
                    <a:pt x="144" y="51"/>
                    <a:pt x="143" y="51"/>
                  </a:cubicBezTo>
                  <a:cubicBezTo>
                    <a:pt x="143" y="51"/>
                    <a:pt x="143" y="51"/>
                    <a:pt x="143" y="51"/>
                  </a:cubicBezTo>
                  <a:cubicBezTo>
                    <a:pt x="143" y="52"/>
                    <a:pt x="143" y="51"/>
                    <a:pt x="143" y="51"/>
                  </a:cubicBezTo>
                  <a:cubicBezTo>
                    <a:pt x="143" y="51"/>
                    <a:pt x="143" y="51"/>
                    <a:pt x="143" y="51"/>
                  </a:cubicBezTo>
                  <a:cubicBezTo>
                    <a:pt x="143" y="51"/>
                    <a:pt x="143" y="51"/>
                    <a:pt x="143" y="51"/>
                  </a:cubicBezTo>
                  <a:cubicBezTo>
                    <a:pt x="143" y="51"/>
                    <a:pt x="143" y="51"/>
                    <a:pt x="143" y="51"/>
                  </a:cubicBezTo>
                  <a:cubicBezTo>
                    <a:pt x="143" y="51"/>
                    <a:pt x="143" y="51"/>
                    <a:pt x="143" y="51"/>
                  </a:cubicBezTo>
                  <a:cubicBezTo>
                    <a:pt x="143" y="51"/>
                    <a:pt x="143" y="51"/>
                    <a:pt x="143" y="51"/>
                  </a:cubicBezTo>
                  <a:cubicBezTo>
                    <a:pt x="143" y="51"/>
                    <a:pt x="143" y="51"/>
                    <a:pt x="143" y="51"/>
                  </a:cubicBezTo>
                  <a:cubicBezTo>
                    <a:pt x="143" y="51"/>
                    <a:pt x="142" y="51"/>
                    <a:pt x="142" y="51"/>
                  </a:cubicBezTo>
                  <a:cubicBezTo>
                    <a:pt x="142" y="51"/>
                    <a:pt x="142" y="51"/>
                    <a:pt x="142" y="51"/>
                  </a:cubicBezTo>
                  <a:cubicBezTo>
                    <a:pt x="142" y="51"/>
                    <a:pt x="142" y="51"/>
                    <a:pt x="142" y="51"/>
                  </a:cubicBezTo>
                  <a:cubicBezTo>
                    <a:pt x="142" y="51"/>
                    <a:pt x="142" y="51"/>
                    <a:pt x="142" y="51"/>
                  </a:cubicBezTo>
                  <a:cubicBezTo>
                    <a:pt x="142" y="51"/>
                    <a:pt x="142" y="51"/>
                    <a:pt x="142" y="51"/>
                  </a:cubicBezTo>
                  <a:cubicBezTo>
                    <a:pt x="142" y="51"/>
                    <a:pt x="142" y="51"/>
                    <a:pt x="142" y="51"/>
                  </a:cubicBezTo>
                  <a:cubicBezTo>
                    <a:pt x="142" y="51"/>
                    <a:pt x="142" y="51"/>
                    <a:pt x="142" y="51"/>
                  </a:cubicBezTo>
                  <a:cubicBezTo>
                    <a:pt x="142" y="51"/>
                    <a:pt x="142" y="51"/>
                    <a:pt x="142" y="51"/>
                  </a:cubicBezTo>
                  <a:cubicBezTo>
                    <a:pt x="142" y="50"/>
                    <a:pt x="143" y="50"/>
                    <a:pt x="143" y="50"/>
                  </a:cubicBezTo>
                  <a:cubicBezTo>
                    <a:pt x="143" y="50"/>
                    <a:pt x="143" y="50"/>
                    <a:pt x="143" y="50"/>
                  </a:cubicBezTo>
                  <a:cubicBezTo>
                    <a:pt x="143" y="50"/>
                    <a:pt x="143" y="50"/>
                    <a:pt x="143" y="50"/>
                  </a:cubicBezTo>
                  <a:cubicBezTo>
                    <a:pt x="142" y="50"/>
                    <a:pt x="142" y="50"/>
                    <a:pt x="142" y="50"/>
                  </a:cubicBezTo>
                  <a:cubicBezTo>
                    <a:pt x="142" y="50"/>
                    <a:pt x="142" y="50"/>
                    <a:pt x="142" y="50"/>
                  </a:cubicBezTo>
                  <a:cubicBezTo>
                    <a:pt x="142" y="49"/>
                    <a:pt x="142" y="49"/>
                    <a:pt x="142" y="49"/>
                  </a:cubicBezTo>
                  <a:cubicBezTo>
                    <a:pt x="142" y="50"/>
                    <a:pt x="142" y="50"/>
                    <a:pt x="142" y="49"/>
                  </a:cubicBezTo>
                  <a:cubicBezTo>
                    <a:pt x="142" y="49"/>
                    <a:pt x="142" y="49"/>
                    <a:pt x="142" y="49"/>
                  </a:cubicBezTo>
                  <a:cubicBezTo>
                    <a:pt x="142" y="49"/>
                    <a:pt x="142" y="49"/>
                    <a:pt x="142" y="49"/>
                  </a:cubicBezTo>
                  <a:cubicBezTo>
                    <a:pt x="142" y="49"/>
                    <a:pt x="142" y="49"/>
                    <a:pt x="142" y="49"/>
                  </a:cubicBezTo>
                  <a:cubicBezTo>
                    <a:pt x="142" y="49"/>
                    <a:pt x="142" y="49"/>
                    <a:pt x="142" y="49"/>
                  </a:cubicBezTo>
                  <a:cubicBezTo>
                    <a:pt x="142" y="49"/>
                    <a:pt x="142" y="49"/>
                    <a:pt x="142" y="49"/>
                  </a:cubicBezTo>
                  <a:cubicBezTo>
                    <a:pt x="141" y="49"/>
                    <a:pt x="141" y="49"/>
                    <a:pt x="141" y="49"/>
                  </a:cubicBezTo>
                  <a:cubicBezTo>
                    <a:pt x="141" y="49"/>
                    <a:pt x="141" y="49"/>
                    <a:pt x="141" y="49"/>
                  </a:cubicBezTo>
                  <a:cubicBezTo>
                    <a:pt x="141" y="49"/>
                    <a:pt x="141" y="49"/>
                    <a:pt x="141" y="49"/>
                  </a:cubicBezTo>
                  <a:cubicBezTo>
                    <a:pt x="141" y="49"/>
                    <a:pt x="141" y="49"/>
                    <a:pt x="141" y="49"/>
                  </a:cubicBezTo>
                  <a:cubicBezTo>
                    <a:pt x="141" y="49"/>
                    <a:pt x="141" y="49"/>
                    <a:pt x="141" y="49"/>
                  </a:cubicBezTo>
                  <a:cubicBezTo>
                    <a:pt x="141" y="49"/>
                    <a:pt x="141" y="49"/>
                    <a:pt x="141" y="49"/>
                  </a:cubicBezTo>
                  <a:cubicBezTo>
                    <a:pt x="141" y="49"/>
                    <a:pt x="141" y="49"/>
                    <a:pt x="141" y="49"/>
                  </a:cubicBezTo>
                  <a:cubicBezTo>
                    <a:pt x="141" y="49"/>
                    <a:pt x="141" y="49"/>
                    <a:pt x="141" y="48"/>
                  </a:cubicBezTo>
                  <a:cubicBezTo>
                    <a:pt x="141" y="48"/>
                    <a:pt x="142" y="48"/>
                    <a:pt x="142" y="48"/>
                  </a:cubicBezTo>
                  <a:cubicBezTo>
                    <a:pt x="142" y="48"/>
                    <a:pt x="142" y="48"/>
                    <a:pt x="142" y="48"/>
                  </a:cubicBezTo>
                  <a:cubicBezTo>
                    <a:pt x="142" y="48"/>
                    <a:pt x="142" y="48"/>
                    <a:pt x="142" y="48"/>
                  </a:cubicBezTo>
                  <a:cubicBezTo>
                    <a:pt x="142" y="48"/>
                    <a:pt x="142" y="48"/>
                    <a:pt x="142" y="48"/>
                  </a:cubicBezTo>
                  <a:cubicBezTo>
                    <a:pt x="142" y="48"/>
                    <a:pt x="142" y="48"/>
                    <a:pt x="142" y="48"/>
                  </a:cubicBezTo>
                  <a:cubicBezTo>
                    <a:pt x="142" y="48"/>
                    <a:pt x="142" y="48"/>
                    <a:pt x="143" y="48"/>
                  </a:cubicBezTo>
                  <a:cubicBezTo>
                    <a:pt x="143" y="48"/>
                    <a:pt x="143" y="48"/>
                    <a:pt x="143" y="48"/>
                  </a:cubicBezTo>
                  <a:cubicBezTo>
                    <a:pt x="143" y="48"/>
                    <a:pt x="143" y="48"/>
                    <a:pt x="143" y="48"/>
                  </a:cubicBezTo>
                  <a:cubicBezTo>
                    <a:pt x="143" y="47"/>
                    <a:pt x="143" y="47"/>
                    <a:pt x="143" y="47"/>
                  </a:cubicBezTo>
                  <a:cubicBezTo>
                    <a:pt x="143" y="47"/>
                    <a:pt x="143" y="47"/>
                    <a:pt x="143" y="47"/>
                  </a:cubicBezTo>
                  <a:cubicBezTo>
                    <a:pt x="143" y="47"/>
                    <a:pt x="143" y="47"/>
                    <a:pt x="143" y="46"/>
                  </a:cubicBezTo>
                  <a:cubicBezTo>
                    <a:pt x="143" y="46"/>
                    <a:pt x="143" y="46"/>
                    <a:pt x="144" y="46"/>
                  </a:cubicBezTo>
                  <a:cubicBezTo>
                    <a:pt x="144" y="46"/>
                    <a:pt x="144" y="46"/>
                    <a:pt x="144" y="46"/>
                  </a:cubicBezTo>
                  <a:cubicBezTo>
                    <a:pt x="144" y="46"/>
                    <a:pt x="144" y="46"/>
                    <a:pt x="144" y="46"/>
                  </a:cubicBezTo>
                  <a:cubicBezTo>
                    <a:pt x="144" y="46"/>
                    <a:pt x="144" y="46"/>
                    <a:pt x="144" y="46"/>
                  </a:cubicBezTo>
                  <a:cubicBezTo>
                    <a:pt x="144" y="46"/>
                    <a:pt x="144" y="46"/>
                    <a:pt x="144" y="45"/>
                  </a:cubicBezTo>
                  <a:cubicBezTo>
                    <a:pt x="144" y="45"/>
                    <a:pt x="144" y="45"/>
                    <a:pt x="144" y="45"/>
                  </a:cubicBezTo>
                  <a:cubicBezTo>
                    <a:pt x="145" y="45"/>
                    <a:pt x="144" y="45"/>
                    <a:pt x="144" y="45"/>
                  </a:cubicBezTo>
                  <a:cubicBezTo>
                    <a:pt x="144" y="45"/>
                    <a:pt x="144" y="45"/>
                    <a:pt x="144" y="45"/>
                  </a:cubicBezTo>
                  <a:cubicBezTo>
                    <a:pt x="144" y="45"/>
                    <a:pt x="144" y="45"/>
                    <a:pt x="144" y="45"/>
                  </a:cubicBezTo>
                  <a:cubicBezTo>
                    <a:pt x="144" y="45"/>
                    <a:pt x="144" y="45"/>
                    <a:pt x="144" y="45"/>
                  </a:cubicBezTo>
                  <a:cubicBezTo>
                    <a:pt x="144" y="45"/>
                    <a:pt x="144" y="45"/>
                    <a:pt x="144" y="45"/>
                  </a:cubicBezTo>
                  <a:cubicBezTo>
                    <a:pt x="144" y="45"/>
                    <a:pt x="144" y="45"/>
                    <a:pt x="144" y="45"/>
                  </a:cubicBezTo>
                  <a:cubicBezTo>
                    <a:pt x="144" y="45"/>
                    <a:pt x="144" y="45"/>
                    <a:pt x="144" y="45"/>
                  </a:cubicBezTo>
                  <a:cubicBezTo>
                    <a:pt x="144" y="45"/>
                    <a:pt x="144" y="45"/>
                    <a:pt x="144" y="45"/>
                  </a:cubicBezTo>
                  <a:cubicBezTo>
                    <a:pt x="144" y="45"/>
                    <a:pt x="144" y="45"/>
                    <a:pt x="144" y="45"/>
                  </a:cubicBezTo>
                  <a:cubicBezTo>
                    <a:pt x="144" y="45"/>
                    <a:pt x="144" y="44"/>
                    <a:pt x="144" y="44"/>
                  </a:cubicBezTo>
                  <a:cubicBezTo>
                    <a:pt x="144" y="44"/>
                    <a:pt x="144" y="44"/>
                    <a:pt x="144" y="44"/>
                  </a:cubicBezTo>
                  <a:cubicBezTo>
                    <a:pt x="144" y="44"/>
                    <a:pt x="144" y="44"/>
                    <a:pt x="144" y="44"/>
                  </a:cubicBezTo>
                  <a:cubicBezTo>
                    <a:pt x="144" y="44"/>
                    <a:pt x="144" y="44"/>
                    <a:pt x="144" y="44"/>
                  </a:cubicBezTo>
                  <a:cubicBezTo>
                    <a:pt x="144" y="44"/>
                    <a:pt x="144" y="44"/>
                    <a:pt x="144" y="44"/>
                  </a:cubicBezTo>
                  <a:cubicBezTo>
                    <a:pt x="144" y="44"/>
                    <a:pt x="144" y="44"/>
                    <a:pt x="144" y="44"/>
                  </a:cubicBezTo>
                  <a:cubicBezTo>
                    <a:pt x="144" y="44"/>
                    <a:pt x="144" y="44"/>
                    <a:pt x="144" y="45"/>
                  </a:cubicBezTo>
                  <a:cubicBezTo>
                    <a:pt x="145" y="45"/>
                    <a:pt x="145" y="45"/>
                    <a:pt x="145" y="45"/>
                  </a:cubicBezTo>
                  <a:cubicBezTo>
                    <a:pt x="145" y="45"/>
                    <a:pt x="145" y="45"/>
                    <a:pt x="145" y="45"/>
                  </a:cubicBezTo>
                  <a:cubicBezTo>
                    <a:pt x="145" y="45"/>
                    <a:pt x="145" y="45"/>
                    <a:pt x="145" y="45"/>
                  </a:cubicBezTo>
                  <a:cubicBezTo>
                    <a:pt x="145" y="45"/>
                    <a:pt x="145" y="45"/>
                    <a:pt x="145" y="45"/>
                  </a:cubicBezTo>
                  <a:cubicBezTo>
                    <a:pt x="145" y="45"/>
                    <a:pt x="145" y="45"/>
                    <a:pt x="145" y="45"/>
                  </a:cubicBezTo>
                  <a:cubicBezTo>
                    <a:pt x="145" y="45"/>
                    <a:pt x="145" y="45"/>
                    <a:pt x="145" y="45"/>
                  </a:cubicBezTo>
                  <a:cubicBezTo>
                    <a:pt x="145" y="45"/>
                    <a:pt x="145" y="45"/>
                    <a:pt x="145" y="45"/>
                  </a:cubicBezTo>
                  <a:cubicBezTo>
                    <a:pt x="145" y="45"/>
                    <a:pt x="145" y="45"/>
                    <a:pt x="145" y="45"/>
                  </a:cubicBezTo>
                  <a:cubicBezTo>
                    <a:pt x="145" y="45"/>
                    <a:pt x="145" y="45"/>
                    <a:pt x="146" y="45"/>
                  </a:cubicBezTo>
                  <a:cubicBezTo>
                    <a:pt x="146" y="45"/>
                    <a:pt x="146" y="45"/>
                    <a:pt x="146" y="45"/>
                  </a:cubicBezTo>
                  <a:cubicBezTo>
                    <a:pt x="146" y="45"/>
                    <a:pt x="146" y="45"/>
                    <a:pt x="146" y="45"/>
                  </a:cubicBezTo>
                  <a:cubicBezTo>
                    <a:pt x="146" y="44"/>
                    <a:pt x="146" y="44"/>
                    <a:pt x="146" y="44"/>
                  </a:cubicBezTo>
                  <a:cubicBezTo>
                    <a:pt x="146" y="44"/>
                    <a:pt x="146" y="44"/>
                    <a:pt x="146" y="44"/>
                  </a:cubicBezTo>
                  <a:cubicBezTo>
                    <a:pt x="146" y="44"/>
                    <a:pt x="146" y="44"/>
                    <a:pt x="146" y="44"/>
                  </a:cubicBezTo>
                  <a:cubicBezTo>
                    <a:pt x="147" y="44"/>
                    <a:pt x="147" y="44"/>
                    <a:pt x="147" y="44"/>
                  </a:cubicBezTo>
                  <a:cubicBezTo>
                    <a:pt x="147" y="43"/>
                    <a:pt x="147" y="43"/>
                    <a:pt x="147" y="43"/>
                  </a:cubicBezTo>
                  <a:cubicBezTo>
                    <a:pt x="147" y="43"/>
                    <a:pt x="147" y="43"/>
                    <a:pt x="147" y="43"/>
                  </a:cubicBezTo>
                  <a:cubicBezTo>
                    <a:pt x="147" y="43"/>
                    <a:pt x="147" y="43"/>
                    <a:pt x="147" y="43"/>
                  </a:cubicBezTo>
                  <a:cubicBezTo>
                    <a:pt x="147" y="43"/>
                    <a:pt x="147" y="43"/>
                    <a:pt x="147" y="43"/>
                  </a:cubicBezTo>
                  <a:cubicBezTo>
                    <a:pt x="147" y="43"/>
                    <a:pt x="147" y="43"/>
                    <a:pt x="147" y="43"/>
                  </a:cubicBezTo>
                  <a:cubicBezTo>
                    <a:pt x="147" y="43"/>
                    <a:pt x="147" y="43"/>
                    <a:pt x="147" y="43"/>
                  </a:cubicBezTo>
                  <a:cubicBezTo>
                    <a:pt x="147" y="42"/>
                    <a:pt x="147" y="42"/>
                    <a:pt x="148" y="42"/>
                  </a:cubicBezTo>
                  <a:cubicBezTo>
                    <a:pt x="148" y="42"/>
                    <a:pt x="148" y="42"/>
                    <a:pt x="148" y="42"/>
                  </a:cubicBezTo>
                  <a:cubicBezTo>
                    <a:pt x="148" y="43"/>
                    <a:pt x="148" y="42"/>
                    <a:pt x="148" y="42"/>
                  </a:cubicBezTo>
                  <a:cubicBezTo>
                    <a:pt x="148" y="42"/>
                    <a:pt x="148" y="42"/>
                    <a:pt x="148" y="42"/>
                  </a:cubicBezTo>
                  <a:cubicBezTo>
                    <a:pt x="148" y="42"/>
                    <a:pt x="148" y="42"/>
                    <a:pt x="148" y="42"/>
                  </a:cubicBezTo>
                  <a:cubicBezTo>
                    <a:pt x="148" y="42"/>
                    <a:pt x="148" y="42"/>
                    <a:pt x="148" y="42"/>
                  </a:cubicBezTo>
                  <a:cubicBezTo>
                    <a:pt x="148" y="42"/>
                    <a:pt x="148" y="42"/>
                    <a:pt x="148" y="42"/>
                  </a:cubicBezTo>
                  <a:cubicBezTo>
                    <a:pt x="148" y="42"/>
                    <a:pt x="148" y="42"/>
                    <a:pt x="148" y="42"/>
                  </a:cubicBezTo>
                  <a:cubicBezTo>
                    <a:pt x="148" y="42"/>
                    <a:pt x="148" y="42"/>
                    <a:pt x="148" y="42"/>
                  </a:cubicBezTo>
                  <a:cubicBezTo>
                    <a:pt x="148" y="42"/>
                    <a:pt x="148" y="42"/>
                    <a:pt x="148" y="42"/>
                  </a:cubicBezTo>
                  <a:cubicBezTo>
                    <a:pt x="148" y="42"/>
                    <a:pt x="148" y="43"/>
                    <a:pt x="148" y="43"/>
                  </a:cubicBezTo>
                  <a:cubicBezTo>
                    <a:pt x="148" y="43"/>
                    <a:pt x="148" y="43"/>
                    <a:pt x="148" y="43"/>
                  </a:cubicBezTo>
                  <a:cubicBezTo>
                    <a:pt x="148" y="43"/>
                    <a:pt x="148" y="43"/>
                    <a:pt x="148" y="43"/>
                  </a:cubicBezTo>
                  <a:cubicBezTo>
                    <a:pt x="148" y="43"/>
                    <a:pt x="148" y="43"/>
                    <a:pt x="148" y="43"/>
                  </a:cubicBezTo>
                  <a:cubicBezTo>
                    <a:pt x="148" y="43"/>
                    <a:pt x="148" y="42"/>
                    <a:pt x="148" y="42"/>
                  </a:cubicBezTo>
                  <a:cubicBezTo>
                    <a:pt x="148" y="42"/>
                    <a:pt x="148" y="42"/>
                    <a:pt x="148" y="42"/>
                  </a:cubicBezTo>
                  <a:cubicBezTo>
                    <a:pt x="148" y="42"/>
                    <a:pt x="148" y="42"/>
                    <a:pt x="148" y="42"/>
                  </a:cubicBezTo>
                  <a:cubicBezTo>
                    <a:pt x="148" y="42"/>
                    <a:pt x="148" y="42"/>
                    <a:pt x="148" y="42"/>
                  </a:cubicBezTo>
                  <a:cubicBezTo>
                    <a:pt x="148" y="42"/>
                    <a:pt x="148" y="42"/>
                    <a:pt x="148" y="42"/>
                  </a:cubicBezTo>
                  <a:cubicBezTo>
                    <a:pt x="149" y="42"/>
                    <a:pt x="149" y="42"/>
                    <a:pt x="149" y="43"/>
                  </a:cubicBezTo>
                  <a:cubicBezTo>
                    <a:pt x="149" y="43"/>
                    <a:pt x="149" y="43"/>
                    <a:pt x="149" y="43"/>
                  </a:cubicBezTo>
                  <a:cubicBezTo>
                    <a:pt x="149" y="42"/>
                    <a:pt x="149" y="42"/>
                    <a:pt x="149" y="42"/>
                  </a:cubicBezTo>
                  <a:cubicBezTo>
                    <a:pt x="149" y="42"/>
                    <a:pt x="148" y="42"/>
                    <a:pt x="148" y="42"/>
                  </a:cubicBezTo>
                  <a:cubicBezTo>
                    <a:pt x="149" y="42"/>
                    <a:pt x="149" y="42"/>
                    <a:pt x="149" y="42"/>
                  </a:cubicBezTo>
                  <a:cubicBezTo>
                    <a:pt x="149" y="42"/>
                    <a:pt x="149" y="42"/>
                    <a:pt x="149" y="42"/>
                  </a:cubicBezTo>
                  <a:cubicBezTo>
                    <a:pt x="149" y="42"/>
                    <a:pt x="149" y="42"/>
                    <a:pt x="149" y="42"/>
                  </a:cubicBezTo>
                  <a:cubicBezTo>
                    <a:pt x="149" y="42"/>
                    <a:pt x="149" y="42"/>
                    <a:pt x="149" y="42"/>
                  </a:cubicBezTo>
                  <a:cubicBezTo>
                    <a:pt x="149" y="42"/>
                    <a:pt x="149" y="42"/>
                    <a:pt x="149" y="42"/>
                  </a:cubicBezTo>
                  <a:cubicBezTo>
                    <a:pt x="149" y="42"/>
                    <a:pt x="149" y="42"/>
                    <a:pt x="149" y="42"/>
                  </a:cubicBezTo>
                  <a:cubicBezTo>
                    <a:pt x="149" y="42"/>
                    <a:pt x="149" y="42"/>
                    <a:pt x="149" y="42"/>
                  </a:cubicBezTo>
                  <a:cubicBezTo>
                    <a:pt x="149" y="42"/>
                    <a:pt x="149" y="42"/>
                    <a:pt x="149" y="42"/>
                  </a:cubicBezTo>
                  <a:cubicBezTo>
                    <a:pt x="149" y="42"/>
                    <a:pt x="149" y="42"/>
                    <a:pt x="149" y="42"/>
                  </a:cubicBezTo>
                  <a:cubicBezTo>
                    <a:pt x="150" y="42"/>
                    <a:pt x="150" y="42"/>
                    <a:pt x="150" y="42"/>
                  </a:cubicBezTo>
                  <a:cubicBezTo>
                    <a:pt x="150" y="42"/>
                    <a:pt x="150" y="42"/>
                    <a:pt x="150" y="42"/>
                  </a:cubicBezTo>
                  <a:cubicBezTo>
                    <a:pt x="150" y="42"/>
                    <a:pt x="150" y="42"/>
                    <a:pt x="150" y="42"/>
                  </a:cubicBezTo>
                  <a:cubicBezTo>
                    <a:pt x="150" y="42"/>
                    <a:pt x="150" y="42"/>
                    <a:pt x="150" y="42"/>
                  </a:cubicBezTo>
                  <a:cubicBezTo>
                    <a:pt x="150" y="42"/>
                    <a:pt x="150" y="42"/>
                    <a:pt x="150" y="42"/>
                  </a:cubicBezTo>
                  <a:cubicBezTo>
                    <a:pt x="150" y="42"/>
                    <a:pt x="150" y="42"/>
                    <a:pt x="150" y="42"/>
                  </a:cubicBezTo>
                  <a:cubicBezTo>
                    <a:pt x="150" y="41"/>
                    <a:pt x="150" y="41"/>
                    <a:pt x="149" y="41"/>
                  </a:cubicBezTo>
                  <a:cubicBezTo>
                    <a:pt x="149" y="41"/>
                    <a:pt x="149" y="41"/>
                    <a:pt x="149" y="42"/>
                  </a:cubicBezTo>
                  <a:cubicBezTo>
                    <a:pt x="149" y="42"/>
                    <a:pt x="149" y="42"/>
                    <a:pt x="149" y="42"/>
                  </a:cubicBezTo>
                  <a:cubicBezTo>
                    <a:pt x="149" y="42"/>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49" y="41"/>
                    <a:pt x="149" y="41"/>
                    <a:pt x="149" y="41"/>
                  </a:cubicBezTo>
                  <a:cubicBezTo>
                    <a:pt x="150" y="41"/>
                    <a:pt x="150" y="41"/>
                    <a:pt x="150" y="40"/>
                  </a:cubicBezTo>
                  <a:cubicBezTo>
                    <a:pt x="150" y="40"/>
                    <a:pt x="150" y="40"/>
                    <a:pt x="150" y="40"/>
                  </a:cubicBezTo>
                  <a:cubicBezTo>
                    <a:pt x="150" y="40"/>
                    <a:pt x="150" y="40"/>
                    <a:pt x="150" y="40"/>
                  </a:cubicBezTo>
                  <a:cubicBezTo>
                    <a:pt x="149" y="40"/>
                    <a:pt x="149" y="40"/>
                    <a:pt x="149" y="40"/>
                  </a:cubicBezTo>
                  <a:cubicBezTo>
                    <a:pt x="149" y="40"/>
                    <a:pt x="150" y="40"/>
                    <a:pt x="150" y="40"/>
                  </a:cubicBezTo>
                  <a:cubicBezTo>
                    <a:pt x="150" y="40"/>
                    <a:pt x="150" y="40"/>
                    <a:pt x="150" y="40"/>
                  </a:cubicBezTo>
                  <a:cubicBezTo>
                    <a:pt x="150" y="40"/>
                    <a:pt x="150" y="40"/>
                    <a:pt x="150" y="40"/>
                  </a:cubicBezTo>
                  <a:cubicBezTo>
                    <a:pt x="150" y="39"/>
                    <a:pt x="150" y="39"/>
                    <a:pt x="150" y="39"/>
                  </a:cubicBezTo>
                  <a:cubicBezTo>
                    <a:pt x="150" y="39"/>
                    <a:pt x="150" y="39"/>
                    <a:pt x="150" y="39"/>
                  </a:cubicBezTo>
                  <a:cubicBezTo>
                    <a:pt x="150" y="39"/>
                    <a:pt x="149" y="40"/>
                    <a:pt x="149" y="40"/>
                  </a:cubicBezTo>
                  <a:cubicBezTo>
                    <a:pt x="149" y="40"/>
                    <a:pt x="149" y="40"/>
                    <a:pt x="149" y="40"/>
                  </a:cubicBezTo>
                  <a:cubicBezTo>
                    <a:pt x="149" y="40"/>
                    <a:pt x="149" y="40"/>
                    <a:pt x="149" y="40"/>
                  </a:cubicBezTo>
                  <a:cubicBezTo>
                    <a:pt x="149" y="40"/>
                    <a:pt x="149" y="40"/>
                    <a:pt x="149" y="40"/>
                  </a:cubicBezTo>
                  <a:cubicBezTo>
                    <a:pt x="149" y="40"/>
                    <a:pt x="149" y="40"/>
                    <a:pt x="149" y="40"/>
                  </a:cubicBezTo>
                  <a:cubicBezTo>
                    <a:pt x="149" y="40"/>
                    <a:pt x="149" y="40"/>
                    <a:pt x="149" y="40"/>
                  </a:cubicBezTo>
                  <a:cubicBezTo>
                    <a:pt x="149" y="39"/>
                    <a:pt x="149" y="39"/>
                    <a:pt x="149" y="39"/>
                  </a:cubicBezTo>
                  <a:cubicBezTo>
                    <a:pt x="149" y="39"/>
                    <a:pt x="149" y="39"/>
                    <a:pt x="149" y="39"/>
                  </a:cubicBezTo>
                  <a:cubicBezTo>
                    <a:pt x="149" y="39"/>
                    <a:pt x="149" y="39"/>
                    <a:pt x="149" y="39"/>
                  </a:cubicBezTo>
                  <a:cubicBezTo>
                    <a:pt x="149" y="39"/>
                    <a:pt x="149" y="39"/>
                    <a:pt x="149" y="39"/>
                  </a:cubicBezTo>
                  <a:cubicBezTo>
                    <a:pt x="149" y="39"/>
                    <a:pt x="149" y="39"/>
                    <a:pt x="149" y="39"/>
                  </a:cubicBezTo>
                  <a:cubicBezTo>
                    <a:pt x="149" y="39"/>
                    <a:pt x="149" y="39"/>
                    <a:pt x="149" y="39"/>
                  </a:cubicBezTo>
                  <a:cubicBezTo>
                    <a:pt x="149" y="39"/>
                    <a:pt x="149" y="39"/>
                    <a:pt x="149" y="39"/>
                  </a:cubicBezTo>
                  <a:cubicBezTo>
                    <a:pt x="149" y="39"/>
                    <a:pt x="149" y="39"/>
                    <a:pt x="149" y="39"/>
                  </a:cubicBezTo>
                  <a:cubicBezTo>
                    <a:pt x="149" y="38"/>
                    <a:pt x="148" y="38"/>
                    <a:pt x="149" y="38"/>
                  </a:cubicBezTo>
                  <a:cubicBezTo>
                    <a:pt x="149" y="38"/>
                    <a:pt x="149" y="38"/>
                    <a:pt x="149" y="38"/>
                  </a:cubicBezTo>
                  <a:cubicBezTo>
                    <a:pt x="149" y="38"/>
                    <a:pt x="149" y="38"/>
                    <a:pt x="149" y="38"/>
                  </a:cubicBezTo>
                  <a:cubicBezTo>
                    <a:pt x="149" y="38"/>
                    <a:pt x="149" y="37"/>
                    <a:pt x="149" y="37"/>
                  </a:cubicBezTo>
                  <a:cubicBezTo>
                    <a:pt x="149" y="37"/>
                    <a:pt x="149" y="37"/>
                    <a:pt x="149" y="37"/>
                  </a:cubicBezTo>
                  <a:cubicBezTo>
                    <a:pt x="149" y="37"/>
                    <a:pt x="149" y="37"/>
                    <a:pt x="149" y="37"/>
                  </a:cubicBezTo>
                  <a:cubicBezTo>
                    <a:pt x="149" y="36"/>
                    <a:pt x="149" y="36"/>
                    <a:pt x="149" y="36"/>
                  </a:cubicBezTo>
                  <a:cubicBezTo>
                    <a:pt x="149" y="36"/>
                    <a:pt x="149" y="36"/>
                    <a:pt x="149" y="36"/>
                  </a:cubicBezTo>
                  <a:cubicBezTo>
                    <a:pt x="149" y="36"/>
                    <a:pt x="149" y="36"/>
                    <a:pt x="149" y="36"/>
                  </a:cubicBezTo>
                  <a:cubicBezTo>
                    <a:pt x="149" y="36"/>
                    <a:pt x="149" y="36"/>
                    <a:pt x="149" y="36"/>
                  </a:cubicBezTo>
                  <a:cubicBezTo>
                    <a:pt x="149" y="36"/>
                    <a:pt x="149" y="36"/>
                    <a:pt x="149" y="36"/>
                  </a:cubicBezTo>
                  <a:cubicBezTo>
                    <a:pt x="149" y="36"/>
                    <a:pt x="149" y="36"/>
                    <a:pt x="149" y="36"/>
                  </a:cubicBezTo>
                  <a:cubicBezTo>
                    <a:pt x="149" y="35"/>
                    <a:pt x="149" y="35"/>
                    <a:pt x="149" y="35"/>
                  </a:cubicBezTo>
                  <a:cubicBezTo>
                    <a:pt x="149" y="35"/>
                    <a:pt x="149" y="35"/>
                    <a:pt x="149" y="35"/>
                  </a:cubicBezTo>
                  <a:cubicBezTo>
                    <a:pt x="149" y="35"/>
                    <a:pt x="149" y="35"/>
                    <a:pt x="149" y="34"/>
                  </a:cubicBezTo>
                  <a:cubicBezTo>
                    <a:pt x="149" y="34"/>
                    <a:pt x="149" y="34"/>
                    <a:pt x="149" y="34"/>
                  </a:cubicBezTo>
                  <a:cubicBezTo>
                    <a:pt x="149" y="34"/>
                    <a:pt x="149" y="34"/>
                    <a:pt x="149" y="34"/>
                  </a:cubicBezTo>
                  <a:cubicBezTo>
                    <a:pt x="149" y="34"/>
                    <a:pt x="149" y="34"/>
                    <a:pt x="149" y="34"/>
                  </a:cubicBezTo>
                  <a:cubicBezTo>
                    <a:pt x="150" y="34"/>
                    <a:pt x="150" y="34"/>
                    <a:pt x="149" y="34"/>
                  </a:cubicBezTo>
                  <a:cubicBezTo>
                    <a:pt x="149" y="33"/>
                    <a:pt x="150" y="33"/>
                    <a:pt x="150" y="33"/>
                  </a:cubicBezTo>
                  <a:cubicBezTo>
                    <a:pt x="150" y="33"/>
                    <a:pt x="150" y="33"/>
                    <a:pt x="150" y="33"/>
                  </a:cubicBezTo>
                  <a:cubicBezTo>
                    <a:pt x="150" y="33"/>
                    <a:pt x="150" y="33"/>
                    <a:pt x="150" y="33"/>
                  </a:cubicBezTo>
                  <a:cubicBezTo>
                    <a:pt x="150" y="33"/>
                    <a:pt x="150" y="33"/>
                    <a:pt x="150" y="33"/>
                  </a:cubicBezTo>
                  <a:cubicBezTo>
                    <a:pt x="150" y="32"/>
                    <a:pt x="150" y="32"/>
                    <a:pt x="150" y="32"/>
                  </a:cubicBezTo>
                  <a:cubicBezTo>
                    <a:pt x="150" y="32"/>
                    <a:pt x="150" y="32"/>
                    <a:pt x="150" y="32"/>
                  </a:cubicBezTo>
                  <a:cubicBezTo>
                    <a:pt x="150" y="32"/>
                    <a:pt x="151" y="31"/>
                    <a:pt x="151" y="31"/>
                  </a:cubicBezTo>
                  <a:cubicBezTo>
                    <a:pt x="151" y="31"/>
                    <a:pt x="151" y="31"/>
                    <a:pt x="151" y="31"/>
                  </a:cubicBezTo>
                  <a:cubicBezTo>
                    <a:pt x="151" y="31"/>
                    <a:pt x="151" y="31"/>
                    <a:pt x="151" y="31"/>
                  </a:cubicBezTo>
                  <a:cubicBezTo>
                    <a:pt x="151" y="31"/>
                    <a:pt x="151" y="31"/>
                    <a:pt x="151" y="31"/>
                  </a:cubicBezTo>
                  <a:cubicBezTo>
                    <a:pt x="151" y="31"/>
                    <a:pt x="151" y="31"/>
                    <a:pt x="151" y="31"/>
                  </a:cubicBezTo>
                  <a:cubicBezTo>
                    <a:pt x="151" y="31"/>
                    <a:pt x="151" y="31"/>
                    <a:pt x="152" y="31"/>
                  </a:cubicBezTo>
                  <a:cubicBezTo>
                    <a:pt x="152" y="31"/>
                    <a:pt x="152" y="31"/>
                    <a:pt x="152" y="31"/>
                  </a:cubicBezTo>
                  <a:cubicBezTo>
                    <a:pt x="152" y="31"/>
                    <a:pt x="152" y="31"/>
                    <a:pt x="152" y="31"/>
                  </a:cubicBezTo>
                  <a:cubicBezTo>
                    <a:pt x="152" y="31"/>
                    <a:pt x="152" y="32"/>
                    <a:pt x="152" y="31"/>
                  </a:cubicBezTo>
                  <a:cubicBezTo>
                    <a:pt x="152" y="31"/>
                    <a:pt x="152" y="31"/>
                    <a:pt x="152" y="31"/>
                  </a:cubicBezTo>
                  <a:cubicBezTo>
                    <a:pt x="152" y="31"/>
                    <a:pt x="152" y="31"/>
                    <a:pt x="152" y="31"/>
                  </a:cubicBezTo>
                  <a:cubicBezTo>
                    <a:pt x="152" y="31"/>
                    <a:pt x="152" y="31"/>
                    <a:pt x="152" y="31"/>
                  </a:cubicBezTo>
                  <a:cubicBezTo>
                    <a:pt x="152" y="31"/>
                    <a:pt x="152" y="31"/>
                    <a:pt x="152" y="30"/>
                  </a:cubicBezTo>
                  <a:cubicBezTo>
                    <a:pt x="152" y="30"/>
                    <a:pt x="152" y="30"/>
                    <a:pt x="152" y="30"/>
                  </a:cubicBezTo>
                  <a:cubicBezTo>
                    <a:pt x="152" y="30"/>
                    <a:pt x="152" y="30"/>
                    <a:pt x="152" y="30"/>
                  </a:cubicBezTo>
                  <a:cubicBezTo>
                    <a:pt x="152" y="30"/>
                    <a:pt x="152" y="30"/>
                    <a:pt x="151" y="29"/>
                  </a:cubicBezTo>
                  <a:cubicBezTo>
                    <a:pt x="151" y="29"/>
                    <a:pt x="151" y="29"/>
                    <a:pt x="151" y="29"/>
                  </a:cubicBezTo>
                  <a:cubicBezTo>
                    <a:pt x="151" y="29"/>
                    <a:pt x="151" y="29"/>
                    <a:pt x="152" y="29"/>
                  </a:cubicBezTo>
                  <a:cubicBezTo>
                    <a:pt x="152" y="29"/>
                    <a:pt x="152" y="29"/>
                    <a:pt x="152" y="29"/>
                  </a:cubicBezTo>
                  <a:cubicBezTo>
                    <a:pt x="152" y="29"/>
                    <a:pt x="152" y="29"/>
                    <a:pt x="152" y="29"/>
                  </a:cubicBezTo>
                  <a:cubicBezTo>
                    <a:pt x="152" y="30"/>
                    <a:pt x="152" y="30"/>
                    <a:pt x="152" y="30"/>
                  </a:cubicBezTo>
                  <a:cubicBezTo>
                    <a:pt x="152" y="30"/>
                    <a:pt x="152" y="30"/>
                    <a:pt x="152" y="30"/>
                  </a:cubicBezTo>
                  <a:cubicBezTo>
                    <a:pt x="152" y="30"/>
                    <a:pt x="152" y="31"/>
                    <a:pt x="153" y="31"/>
                  </a:cubicBezTo>
                  <a:cubicBezTo>
                    <a:pt x="153" y="31"/>
                    <a:pt x="153" y="31"/>
                    <a:pt x="153" y="31"/>
                  </a:cubicBezTo>
                  <a:cubicBezTo>
                    <a:pt x="153" y="31"/>
                    <a:pt x="153" y="31"/>
                    <a:pt x="153" y="31"/>
                  </a:cubicBezTo>
                  <a:cubicBezTo>
                    <a:pt x="153" y="31"/>
                    <a:pt x="154" y="31"/>
                    <a:pt x="154" y="31"/>
                  </a:cubicBezTo>
                  <a:cubicBezTo>
                    <a:pt x="154" y="31"/>
                    <a:pt x="154" y="31"/>
                    <a:pt x="154" y="31"/>
                  </a:cubicBezTo>
                  <a:cubicBezTo>
                    <a:pt x="154" y="31"/>
                    <a:pt x="154" y="31"/>
                    <a:pt x="154" y="31"/>
                  </a:cubicBezTo>
                  <a:cubicBezTo>
                    <a:pt x="154" y="31"/>
                    <a:pt x="154" y="31"/>
                    <a:pt x="154" y="31"/>
                  </a:cubicBezTo>
                  <a:cubicBezTo>
                    <a:pt x="154" y="31"/>
                    <a:pt x="155" y="31"/>
                    <a:pt x="155" y="31"/>
                  </a:cubicBezTo>
                  <a:cubicBezTo>
                    <a:pt x="155" y="31"/>
                    <a:pt x="155" y="31"/>
                    <a:pt x="155" y="31"/>
                  </a:cubicBezTo>
                  <a:cubicBezTo>
                    <a:pt x="155" y="31"/>
                    <a:pt x="155" y="31"/>
                    <a:pt x="155" y="31"/>
                  </a:cubicBezTo>
                  <a:cubicBezTo>
                    <a:pt x="155" y="31"/>
                    <a:pt x="155" y="31"/>
                    <a:pt x="155" y="31"/>
                  </a:cubicBezTo>
                  <a:cubicBezTo>
                    <a:pt x="156" y="31"/>
                    <a:pt x="156" y="31"/>
                    <a:pt x="156" y="31"/>
                  </a:cubicBezTo>
                  <a:cubicBezTo>
                    <a:pt x="156" y="31"/>
                    <a:pt x="156" y="31"/>
                    <a:pt x="156" y="31"/>
                  </a:cubicBezTo>
                  <a:cubicBezTo>
                    <a:pt x="156" y="31"/>
                    <a:pt x="156" y="31"/>
                    <a:pt x="156" y="31"/>
                  </a:cubicBezTo>
                  <a:cubicBezTo>
                    <a:pt x="156" y="31"/>
                    <a:pt x="156" y="31"/>
                    <a:pt x="156" y="31"/>
                  </a:cubicBezTo>
                  <a:cubicBezTo>
                    <a:pt x="157" y="31"/>
                    <a:pt x="157" y="31"/>
                    <a:pt x="157" y="31"/>
                  </a:cubicBezTo>
                  <a:cubicBezTo>
                    <a:pt x="157" y="31"/>
                    <a:pt x="157" y="31"/>
                    <a:pt x="157" y="31"/>
                  </a:cubicBezTo>
                  <a:cubicBezTo>
                    <a:pt x="157" y="31"/>
                    <a:pt x="157" y="31"/>
                    <a:pt x="157" y="31"/>
                  </a:cubicBezTo>
                  <a:cubicBezTo>
                    <a:pt x="158" y="31"/>
                    <a:pt x="158" y="31"/>
                    <a:pt x="158" y="31"/>
                  </a:cubicBezTo>
                  <a:cubicBezTo>
                    <a:pt x="158" y="31"/>
                    <a:pt x="158" y="30"/>
                    <a:pt x="158" y="30"/>
                  </a:cubicBezTo>
                  <a:cubicBezTo>
                    <a:pt x="158" y="30"/>
                    <a:pt x="158" y="30"/>
                    <a:pt x="158" y="30"/>
                  </a:cubicBezTo>
                  <a:cubicBezTo>
                    <a:pt x="158" y="30"/>
                    <a:pt x="158" y="30"/>
                    <a:pt x="158" y="30"/>
                  </a:cubicBezTo>
                  <a:cubicBezTo>
                    <a:pt x="158" y="30"/>
                    <a:pt x="158" y="30"/>
                    <a:pt x="158" y="30"/>
                  </a:cubicBezTo>
                  <a:cubicBezTo>
                    <a:pt x="158" y="30"/>
                    <a:pt x="158" y="30"/>
                    <a:pt x="158" y="30"/>
                  </a:cubicBezTo>
                  <a:cubicBezTo>
                    <a:pt x="158" y="30"/>
                    <a:pt x="158" y="30"/>
                    <a:pt x="158" y="30"/>
                  </a:cubicBezTo>
                  <a:cubicBezTo>
                    <a:pt x="158" y="30"/>
                    <a:pt x="159" y="30"/>
                    <a:pt x="159" y="30"/>
                  </a:cubicBezTo>
                  <a:cubicBezTo>
                    <a:pt x="159" y="30"/>
                    <a:pt x="159" y="30"/>
                    <a:pt x="159" y="30"/>
                  </a:cubicBezTo>
                  <a:cubicBezTo>
                    <a:pt x="159" y="29"/>
                    <a:pt x="159" y="29"/>
                    <a:pt x="158" y="29"/>
                  </a:cubicBezTo>
                  <a:cubicBezTo>
                    <a:pt x="158" y="29"/>
                    <a:pt x="158" y="29"/>
                    <a:pt x="158" y="29"/>
                  </a:cubicBezTo>
                  <a:cubicBezTo>
                    <a:pt x="158" y="29"/>
                    <a:pt x="158" y="29"/>
                    <a:pt x="158" y="29"/>
                  </a:cubicBezTo>
                  <a:cubicBezTo>
                    <a:pt x="158" y="29"/>
                    <a:pt x="158" y="29"/>
                    <a:pt x="158" y="29"/>
                  </a:cubicBezTo>
                  <a:cubicBezTo>
                    <a:pt x="158" y="29"/>
                    <a:pt x="158" y="29"/>
                    <a:pt x="158" y="29"/>
                  </a:cubicBezTo>
                  <a:cubicBezTo>
                    <a:pt x="158" y="29"/>
                    <a:pt x="158" y="29"/>
                    <a:pt x="158" y="29"/>
                  </a:cubicBezTo>
                  <a:cubicBezTo>
                    <a:pt x="158" y="29"/>
                    <a:pt x="158" y="29"/>
                    <a:pt x="158" y="29"/>
                  </a:cubicBezTo>
                  <a:cubicBezTo>
                    <a:pt x="158" y="29"/>
                    <a:pt x="158" y="29"/>
                    <a:pt x="157" y="29"/>
                  </a:cubicBezTo>
                  <a:cubicBezTo>
                    <a:pt x="157" y="29"/>
                    <a:pt x="157" y="29"/>
                    <a:pt x="157" y="29"/>
                  </a:cubicBezTo>
                  <a:cubicBezTo>
                    <a:pt x="157" y="29"/>
                    <a:pt x="157" y="29"/>
                    <a:pt x="157" y="29"/>
                  </a:cubicBezTo>
                  <a:cubicBezTo>
                    <a:pt x="157" y="29"/>
                    <a:pt x="157" y="29"/>
                    <a:pt x="157" y="29"/>
                  </a:cubicBezTo>
                  <a:cubicBezTo>
                    <a:pt x="157" y="29"/>
                    <a:pt x="157" y="29"/>
                    <a:pt x="157" y="29"/>
                  </a:cubicBezTo>
                  <a:cubicBezTo>
                    <a:pt x="157" y="29"/>
                    <a:pt x="157" y="29"/>
                    <a:pt x="157" y="29"/>
                  </a:cubicBezTo>
                  <a:cubicBezTo>
                    <a:pt x="157" y="29"/>
                    <a:pt x="157" y="29"/>
                    <a:pt x="157" y="29"/>
                  </a:cubicBezTo>
                  <a:cubicBezTo>
                    <a:pt x="157" y="29"/>
                    <a:pt x="157" y="29"/>
                    <a:pt x="157" y="28"/>
                  </a:cubicBezTo>
                  <a:cubicBezTo>
                    <a:pt x="157" y="28"/>
                    <a:pt x="157" y="28"/>
                    <a:pt x="157" y="28"/>
                  </a:cubicBezTo>
                  <a:cubicBezTo>
                    <a:pt x="157" y="28"/>
                    <a:pt x="157" y="28"/>
                    <a:pt x="157" y="28"/>
                  </a:cubicBezTo>
                  <a:cubicBezTo>
                    <a:pt x="156" y="28"/>
                    <a:pt x="156" y="28"/>
                    <a:pt x="156" y="28"/>
                  </a:cubicBezTo>
                  <a:cubicBezTo>
                    <a:pt x="156" y="27"/>
                    <a:pt x="156" y="27"/>
                    <a:pt x="156" y="27"/>
                  </a:cubicBezTo>
                  <a:cubicBezTo>
                    <a:pt x="156" y="27"/>
                    <a:pt x="155" y="27"/>
                    <a:pt x="155" y="27"/>
                  </a:cubicBezTo>
                  <a:cubicBezTo>
                    <a:pt x="155" y="27"/>
                    <a:pt x="155" y="27"/>
                    <a:pt x="155" y="27"/>
                  </a:cubicBezTo>
                  <a:cubicBezTo>
                    <a:pt x="155" y="27"/>
                    <a:pt x="155" y="27"/>
                    <a:pt x="155" y="27"/>
                  </a:cubicBezTo>
                  <a:cubicBezTo>
                    <a:pt x="155" y="27"/>
                    <a:pt x="155" y="27"/>
                    <a:pt x="155" y="27"/>
                  </a:cubicBezTo>
                  <a:cubicBezTo>
                    <a:pt x="155" y="27"/>
                    <a:pt x="154" y="27"/>
                    <a:pt x="154" y="27"/>
                  </a:cubicBezTo>
                  <a:cubicBezTo>
                    <a:pt x="154" y="27"/>
                    <a:pt x="155" y="27"/>
                    <a:pt x="155" y="27"/>
                  </a:cubicBezTo>
                  <a:cubicBezTo>
                    <a:pt x="155" y="27"/>
                    <a:pt x="155" y="27"/>
                    <a:pt x="155" y="27"/>
                  </a:cubicBezTo>
                  <a:cubicBezTo>
                    <a:pt x="155" y="26"/>
                    <a:pt x="154" y="26"/>
                    <a:pt x="154" y="26"/>
                  </a:cubicBezTo>
                  <a:cubicBezTo>
                    <a:pt x="154" y="26"/>
                    <a:pt x="154" y="26"/>
                    <a:pt x="154" y="26"/>
                  </a:cubicBezTo>
                  <a:cubicBezTo>
                    <a:pt x="154" y="26"/>
                    <a:pt x="154" y="26"/>
                    <a:pt x="154" y="26"/>
                  </a:cubicBezTo>
                  <a:cubicBezTo>
                    <a:pt x="154" y="26"/>
                    <a:pt x="153" y="26"/>
                    <a:pt x="153" y="26"/>
                  </a:cubicBezTo>
                  <a:cubicBezTo>
                    <a:pt x="153" y="26"/>
                    <a:pt x="153" y="26"/>
                    <a:pt x="153" y="26"/>
                  </a:cubicBezTo>
                  <a:cubicBezTo>
                    <a:pt x="153" y="26"/>
                    <a:pt x="153" y="26"/>
                    <a:pt x="153" y="26"/>
                  </a:cubicBezTo>
                  <a:cubicBezTo>
                    <a:pt x="153" y="26"/>
                    <a:pt x="153" y="26"/>
                    <a:pt x="153" y="26"/>
                  </a:cubicBezTo>
                  <a:cubicBezTo>
                    <a:pt x="153" y="26"/>
                    <a:pt x="152" y="25"/>
                    <a:pt x="152" y="25"/>
                  </a:cubicBezTo>
                  <a:cubicBezTo>
                    <a:pt x="152" y="25"/>
                    <a:pt x="152" y="25"/>
                    <a:pt x="152" y="25"/>
                  </a:cubicBezTo>
                  <a:cubicBezTo>
                    <a:pt x="152" y="25"/>
                    <a:pt x="152" y="25"/>
                    <a:pt x="152" y="25"/>
                  </a:cubicBezTo>
                  <a:cubicBezTo>
                    <a:pt x="152" y="25"/>
                    <a:pt x="152" y="25"/>
                    <a:pt x="152" y="25"/>
                  </a:cubicBezTo>
                  <a:cubicBezTo>
                    <a:pt x="152" y="25"/>
                    <a:pt x="152" y="25"/>
                    <a:pt x="152" y="25"/>
                  </a:cubicBezTo>
                  <a:cubicBezTo>
                    <a:pt x="152" y="25"/>
                    <a:pt x="152" y="25"/>
                    <a:pt x="152" y="25"/>
                  </a:cubicBezTo>
                  <a:cubicBezTo>
                    <a:pt x="151" y="25"/>
                    <a:pt x="151" y="25"/>
                    <a:pt x="151" y="24"/>
                  </a:cubicBezTo>
                  <a:cubicBezTo>
                    <a:pt x="151" y="24"/>
                    <a:pt x="151" y="24"/>
                    <a:pt x="151" y="24"/>
                  </a:cubicBezTo>
                  <a:cubicBezTo>
                    <a:pt x="151" y="24"/>
                    <a:pt x="151" y="24"/>
                    <a:pt x="151" y="24"/>
                  </a:cubicBezTo>
                  <a:cubicBezTo>
                    <a:pt x="151" y="24"/>
                    <a:pt x="151" y="24"/>
                    <a:pt x="151" y="24"/>
                  </a:cubicBezTo>
                  <a:cubicBezTo>
                    <a:pt x="151" y="24"/>
                    <a:pt x="151" y="24"/>
                    <a:pt x="151" y="24"/>
                  </a:cubicBezTo>
                  <a:cubicBezTo>
                    <a:pt x="151" y="24"/>
                    <a:pt x="151" y="24"/>
                    <a:pt x="151" y="24"/>
                  </a:cubicBezTo>
                  <a:cubicBezTo>
                    <a:pt x="151" y="24"/>
                    <a:pt x="151" y="24"/>
                    <a:pt x="151" y="24"/>
                  </a:cubicBezTo>
                  <a:cubicBezTo>
                    <a:pt x="151" y="23"/>
                    <a:pt x="151" y="23"/>
                    <a:pt x="151" y="23"/>
                  </a:cubicBezTo>
                  <a:cubicBezTo>
                    <a:pt x="151" y="23"/>
                    <a:pt x="151" y="23"/>
                    <a:pt x="150" y="23"/>
                  </a:cubicBezTo>
                  <a:cubicBezTo>
                    <a:pt x="150" y="23"/>
                    <a:pt x="150" y="23"/>
                    <a:pt x="150" y="23"/>
                  </a:cubicBezTo>
                  <a:cubicBezTo>
                    <a:pt x="150" y="23"/>
                    <a:pt x="150" y="23"/>
                    <a:pt x="150" y="23"/>
                  </a:cubicBezTo>
                  <a:cubicBezTo>
                    <a:pt x="150" y="23"/>
                    <a:pt x="150" y="23"/>
                    <a:pt x="150" y="23"/>
                  </a:cubicBezTo>
                  <a:cubicBezTo>
                    <a:pt x="150" y="23"/>
                    <a:pt x="150" y="23"/>
                    <a:pt x="150" y="23"/>
                  </a:cubicBezTo>
                  <a:cubicBezTo>
                    <a:pt x="150" y="23"/>
                    <a:pt x="150" y="23"/>
                    <a:pt x="150" y="23"/>
                  </a:cubicBezTo>
                  <a:cubicBezTo>
                    <a:pt x="150" y="23"/>
                    <a:pt x="150" y="23"/>
                    <a:pt x="150" y="23"/>
                  </a:cubicBezTo>
                  <a:cubicBezTo>
                    <a:pt x="150" y="23"/>
                    <a:pt x="150" y="23"/>
                    <a:pt x="150" y="23"/>
                  </a:cubicBezTo>
                  <a:cubicBezTo>
                    <a:pt x="150" y="23"/>
                    <a:pt x="150" y="23"/>
                    <a:pt x="150" y="23"/>
                  </a:cubicBezTo>
                  <a:cubicBezTo>
                    <a:pt x="150" y="23"/>
                    <a:pt x="150" y="23"/>
                    <a:pt x="150" y="23"/>
                  </a:cubicBezTo>
                  <a:cubicBezTo>
                    <a:pt x="151" y="23"/>
                    <a:pt x="151" y="23"/>
                    <a:pt x="151" y="23"/>
                  </a:cubicBezTo>
                  <a:cubicBezTo>
                    <a:pt x="151" y="23"/>
                    <a:pt x="151" y="23"/>
                    <a:pt x="151" y="23"/>
                  </a:cubicBezTo>
                  <a:cubicBezTo>
                    <a:pt x="151" y="23"/>
                    <a:pt x="151" y="23"/>
                    <a:pt x="151" y="23"/>
                  </a:cubicBezTo>
                  <a:cubicBezTo>
                    <a:pt x="151" y="23"/>
                    <a:pt x="151" y="23"/>
                    <a:pt x="151" y="23"/>
                  </a:cubicBezTo>
                  <a:cubicBezTo>
                    <a:pt x="151" y="23"/>
                    <a:pt x="151" y="23"/>
                    <a:pt x="151" y="23"/>
                  </a:cubicBezTo>
                  <a:cubicBezTo>
                    <a:pt x="151" y="23"/>
                    <a:pt x="150" y="23"/>
                    <a:pt x="150" y="23"/>
                  </a:cubicBezTo>
                  <a:cubicBezTo>
                    <a:pt x="150" y="22"/>
                    <a:pt x="150" y="22"/>
                    <a:pt x="150" y="22"/>
                  </a:cubicBezTo>
                  <a:cubicBezTo>
                    <a:pt x="150" y="22"/>
                    <a:pt x="150" y="22"/>
                    <a:pt x="150" y="22"/>
                  </a:cubicBezTo>
                  <a:cubicBezTo>
                    <a:pt x="150" y="22"/>
                    <a:pt x="150" y="22"/>
                    <a:pt x="150" y="22"/>
                  </a:cubicBezTo>
                  <a:cubicBezTo>
                    <a:pt x="150" y="22"/>
                    <a:pt x="150" y="22"/>
                    <a:pt x="150" y="22"/>
                  </a:cubicBezTo>
                  <a:cubicBezTo>
                    <a:pt x="151" y="22"/>
                    <a:pt x="151" y="23"/>
                    <a:pt x="151" y="23"/>
                  </a:cubicBezTo>
                  <a:cubicBezTo>
                    <a:pt x="151" y="23"/>
                    <a:pt x="151" y="23"/>
                    <a:pt x="151" y="23"/>
                  </a:cubicBezTo>
                  <a:cubicBezTo>
                    <a:pt x="151" y="23"/>
                    <a:pt x="151" y="23"/>
                    <a:pt x="151" y="23"/>
                  </a:cubicBezTo>
                  <a:cubicBezTo>
                    <a:pt x="151" y="23"/>
                    <a:pt x="151" y="22"/>
                    <a:pt x="151" y="22"/>
                  </a:cubicBezTo>
                  <a:cubicBezTo>
                    <a:pt x="151" y="22"/>
                    <a:pt x="151" y="22"/>
                    <a:pt x="151" y="22"/>
                  </a:cubicBezTo>
                  <a:cubicBezTo>
                    <a:pt x="151" y="22"/>
                    <a:pt x="151" y="22"/>
                    <a:pt x="151" y="22"/>
                  </a:cubicBezTo>
                  <a:cubicBezTo>
                    <a:pt x="151" y="22"/>
                    <a:pt x="151" y="22"/>
                    <a:pt x="151" y="22"/>
                  </a:cubicBezTo>
                  <a:cubicBezTo>
                    <a:pt x="151" y="22"/>
                    <a:pt x="151" y="22"/>
                    <a:pt x="151" y="22"/>
                  </a:cubicBezTo>
                  <a:cubicBezTo>
                    <a:pt x="151" y="22"/>
                    <a:pt x="151" y="22"/>
                    <a:pt x="151" y="22"/>
                  </a:cubicBezTo>
                  <a:cubicBezTo>
                    <a:pt x="151" y="22"/>
                    <a:pt x="151" y="22"/>
                    <a:pt x="151" y="22"/>
                  </a:cubicBezTo>
                  <a:cubicBezTo>
                    <a:pt x="151" y="22"/>
                    <a:pt x="151" y="22"/>
                    <a:pt x="151" y="22"/>
                  </a:cubicBezTo>
                  <a:cubicBezTo>
                    <a:pt x="151" y="22"/>
                    <a:pt x="151" y="22"/>
                    <a:pt x="151" y="22"/>
                  </a:cubicBezTo>
                  <a:cubicBezTo>
                    <a:pt x="151" y="22"/>
                    <a:pt x="151" y="22"/>
                    <a:pt x="152" y="22"/>
                  </a:cubicBezTo>
                  <a:cubicBezTo>
                    <a:pt x="152" y="22"/>
                    <a:pt x="152" y="22"/>
                    <a:pt x="152" y="22"/>
                  </a:cubicBezTo>
                  <a:cubicBezTo>
                    <a:pt x="152" y="22"/>
                    <a:pt x="152" y="22"/>
                    <a:pt x="152" y="22"/>
                  </a:cubicBezTo>
                  <a:cubicBezTo>
                    <a:pt x="152" y="22"/>
                    <a:pt x="152" y="22"/>
                    <a:pt x="152" y="22"/>
                  </a:cubicBezTo>
                  <a:cubicBezTo>
                    <a:pt x="152" y="22"/>
                    <a:pt x="152" y="22"/>
                    <a:pt x="152" y="22"/>
                  </a:cubicBezTo>
                  <a:cubicBezTo>
                    <a:pt x="152" y="22"/>
                    <a:pt x="152" y="21"/>
                    <a:pt x="152" y="21"/>
                  </a:cubicBezTo>
                  <a:cubicBezTo>
                    <a:pt x="152" y="21"/>
                    <a:pt x="152" y="21"/>
                    <a:pt x="152" y="21"/>
                  </a:cubicBezTo>
                  <a:cubicBezTo>
                    <a:pt x="152" y="21"/>
                    <a:pt x="152" y="21"/>
                    <a:pt x="152" y="21"/>
                  </a:cubicBezTo>
                  <a:cubicBezTo>
                    <a:pt x="152" y="21"/>
                    <a:pt x="152" y="20"/>
                    <a:pt x="151" y="20"/>
                  </a:cubicBezTo>
                  <a:cubicBezTo>
                    <a:pt x="151" y="20"/>
                    <a:pt x="151" y="20"/>
                    <a:pt x="151" y="20"/>
                  </a:cubicBezTo>
                  <a:cubicBezTo>
                    <a:pt x="151" y="20"/>
                    <a:pt x="151" y="20"/>
                    <a:pt x="151" y="20"/>
                  </a:cubicBezTo>
                  <a:cubicBezTo>
                    <a:pt x="151" y="20"/>
                    <a:pt x="150" y="20"/>
                    <a:pt x="150" y="19"/>
                  </a:cubicBezTo>
                  <a:cubicBezTo>
                    <a:pt x="150" y="19"/>
                    <a:pt x="150" y="19"/>
                    <a:pt x="150" y="19"/>
                  </a:cubicBezTo>
                  <a:cubicBezTo>
                    <a:pt x="150" y="19"/>
                    <a:pt x="150" y="19"/>
                    <a:pt x="150" y="19"/>
                  </a:cubicBezTo>
                  <a:cubicBezTo>
                    <a:pt x="150" y="19"/>
                    <a:pt x="150" y="19"/>
                    <a:pt x="150" y="19"/>
                  </a:cubicBezTo>
                  <a:cubicBezTo>
                    <a:pt x="150" y="19"/>
                    <a:pt x="150" y="19"/>
                    <a:pt x="150" y="18"/>
                  </a:cubicBezTo>
                  <a:cubicBezTo>
                    <a:pt x="150" y="18"/>
                    <a:pt x="150" y="18"/>
                    <a:pt x="150" y="18"/>
                  </a:cubicBezTo>
                  <a:cubicBezTo>
                    <a:pt x="149" y="18"/>
                    <a:pt x="149" y="18"/>
                    <a:pt x="149" y="18"/>
                  </a:cubicBezTo>
                  <a:cubicBezTo>
                    <a:pt x="149" y="18"/>
                    <a:pt x="149" y="18"/>
                    <a:pt x="149" y="18"/>
                  </a:cubicBezTo>
                  <a:cubicBezTo>
                    <a:pt x="149" y="18"/>
                    <a:pt x="149" y="18"/>
                    <a:pt x="150" y="18"/>
                  </a:cubicBezTo>
                  <a:cubicBezTo>
                    <a:pt x="150" y="18"/>
                    <a:pt x="149" y="18"/>
                    <a:pt x="149" y="18"/>
                  </a:cubicBezTo>
                  <a:cubicBezTo>
                    <a:pt x="149" y="18"/>
                    <a:pt x="149" y="18"/>
                    <a:pt x="149" y="18"/>
                  </a:cubicBezTo>
                  <a:cubicBezTo>
                    <a:pt x="149" y="18"/>
                    <a:pt x="149" y="18"/>
                    <a:pt x="149" y="18"/>
                  </a:cubicBezTo>
                  <a:cubicBezTo>
                    <a:pt x="149" y="18"/>
                    <a:pt x="149" y="18"/>
                    <a:pt x="149" y="18"/>
                  </a:cubicBezTo>
                  <a:cubicBezTo>
                    <a:pt x="150" y="18"/>
                    <a:pt x="150" y="18"/>
                    <a:pt x="150" y="17"/>
                  </a:cubicBezTo>
                  <a:cubicBezTo>
                    <a:pt x="150" y="17"/>
                    <a:pt x="149" y="17"/>
                    <a:pt x="149" y="17"/>
                  </a:cubicBezTo>
                  <a:cubicBezTo>
                    <a:pt x="149" y="17"/>
                    <a:pt x="149" y="17"/>
                    <a:pt x="149" y="17"/>
                  </a:cubicBezTo>
                  <a:cubicBezTo>
                    <a:pt x="149" y="17"/>
                    <a:pt x="149" y="17"/>
                    <a:pt x="149" y="17"/>
                  </a:cubicBezTo>
                  <a:cubicBezTo>
                    <a:pt x="149" y="17"/>
                    <a:pt x="149" y="17"/>
                    <a:pt x="149" y="17"/>
                  </a:cubicBezTo>
                  <a:cubicBezTo>
                    <a:pt x="149" y="17"/>
                    <a:pt x="149" y="17"/>
                    <a:pt x="149" y="17"/>
                  </a:cubicBezTo>
                  <a:cubicBezTo>
                    <a:pt x="149" y="17"/>
                    <a:pt x="149" y="17"/>
                    <a:pt x="149" y="17"/>
                  </a:cubicBezTo>
                  <a:cubicBezTo>
                    <a:pt x="149" y="17"/>
                    <a:pt x="149" y="17"/>
                    <a:pt x="149" y="17"/>
                  </a:cubicBezTo>
                  <a:cubicBezTo>
                    <a:pt x="149" y="17"/>
                    <a:pt x="149" y="17"/>
                    <a:pt x="149" y="17"/>
                  </a:cubicBezTo>
                  <a:cubicBezTo>
                    <a:pt x="149" y="17"/>
                    <a:pt x="149" y="17"/>
                    <a:pt x="149" y="17"/>
                  </a:cubicBezTo>
                  <a:cubicBezTo>
                    <a:pt x="149" y="17"/>
                    <a:pt x="149" y="17"/>
                    <a:pt x="149" y="17"/>
                  </a:cubicBezTo>
                  <a:cubicBezTo>
                    <a:pt x="149" y="17"/>
                    <a:pt x="149" y="17"/>
                    <a:pt x="148" y="17"/>
                  </a:cubicBezTo>
                  <a:cubicBezTo>
                    <a:pt x="148" y="17"/>
                    <a:pt x="149" y="17"/>
                    <a:pt x="149" y="17"/>
                  </a:cubicBezTo>
                  <a:cubicBezTo>
                    <a:pt x="149" y="17"/>
                    <a:pt x="148" y="17"/>
                    <a:pt x="148" y="17"/>
                  </a:cubicBezTo>
                  <a:cubicBezTo>
                    <a:pt x="148" y="17"/>
                    <a:pt x="149" y="17"/>
                    <a:pt x="149" y="17"/>
                  </a:cubicBezTo>
                  <a:cubicBezTo>
                    <a:pt x="149" y="17"/>
                    <a:pt x="149" y="17"/>
                    <a:pt x="149" y="17"/>
                  </a:cubicBezTo>
                  <a:cubicBezTo>
                    <a:pt x="149" y="17"/>
                    <a:pt x="149" y="16"/>
                    <a:pt x="149" y="16"/>
                  </a:cubicBezTo>
                  <a:cubicBezTo>
                    <a:pt x="149" y="16"/>
                    <a:pt x="149" y="16"/>
                    <a:pt x="149" y="16"/>
                  </a:cubicBezTo>
                  <a:cubicBezTo>
                    <a:pt x="148" y="16"/>
                    <a:pt x="148" y="16"/>
                    <a:pt x="148" y="16"/>
                  </a:cubicBezTo>
                  <a:cubicBezTo>
                    <a:pt x="148" y="16"/>
                    <a:pt x="148" y="16"/>
                    <a:pt x="148" y="16"/>
                  </a:cubicBezTo>
                  <a:cubicBezTo>
                    <a:pt x="148" y="16"/>
                    <a:pt x="148" y="16"/>
                    <a:pt x="148" y="16"/>
                  </a:cubicBezTo>
                  <a:cubicBezTo>
                    <a:pt x="148" y="16"/>
                    <a:pt x="148" y="16"/>
                    <a:pt x="148" y="16"/>
                  </a:cubicBezTo>
                  <a:cubicBezTo>
                    <a:pt x="148" y="16"/>
                    <a:pt x="148" y="16"/>
                    <a:pt x="148" y="16"/>
                  </a:cubicBezTo>
                  <a:cubicBezTo>
                    <a:pt x="148" y="16"/>
                    <a:pt x="148" y="16"/>
                    <a:pt x="147" y="16"/>
                  </a:cubicBezTo>
                  <a:cubicBezTo>
                    <a:pt x="147" y="16"/>
                    <a:pt x="147" y="16"/>
                    <a:pt x="147" y="16"/>
                  </a:cubicBezTo>
                  <a:cubicBezTo>
                    <a:pt x="148" y="16"/>
                    <a:pt x="148" y="16"/>
                    <a:pt x="148" y="16"/>
                  </a:cubicBezTo>
                  <a:cubicBezTo>
                    <a:pt x="148" y="16"/>
                    <a:pt x="148" y="16"/>
                    <a:pt x="147" y="16"/>
                  </a:cubicBezTo>
                  <a:cubicBezTo>
                    <a:pt x="147" y="16"/>
                    <a:pt x="147" y="16"/>
                    <a:pt x="147" y="16"/>
                  </a:cubicBezTo>
                  <a:cubicBezTo>
                    <a:pt x="147" y="16"/>
                    <a:pt x="147" y="16"/>
                    <a:pt x="147" y="16"/>
                  </a:cubicBezTo>
                  <a:cubicBezTo>
                    <a:pt x="147" y="16"/>
                    <a:pt x="147" y="16"/>
                    <a:pt x="147" y="16"/>
                  </a:cubicBezTo>
                  <a:cubicBezTo>
                    <a:pt x="147" y="16"/>
                    <a:pt x="146" y="16"/>
                    <a:pt x="146" y="16"/>
                  </a:cubicBezTo>
                  <a:cubicBezTo>
                    <a:pt x="146" y="15"/>
                    <a:pt x="147" y="15"/>
                    <a:pt x="146" y="15"/>
                  </a:cubicBezTo>
                  <a:cubicBezTo>
                    <a:pt x="146" y="15"/>
                    <a:pt x="146" y="15"/>
                    <a:pt x="146" y="15"/>
                  </a:cubicBezTo>
                  <a:cubicBezTo>
                    <a:pt x="146" y="15"/>
                    <a:pt x="146" y="15"/>
                    <a:pt x="147" y="15"/>
                  </a:cubicBezTo>
                  <a:cubicBezTo>
                    <a:pt x="147" y="15"/>
                    <a:pt x="147" y="15"/>
                    <a:pt x="147" y="15"/>
                  </a:cubicBezTo>
                  <a:cubicBezTo>
                    <a:pt x="147" y="15"/>
                    <a:pt x="147" y="15"/>
                    <a:pt x="148" y="15"/>
                  </a:cubicBezTo>
                  <a:cubicBezTo>
                    <a:pt x="148" y="15"/>
                    <a:pt x="148" y="15"/>
                    <a:pt x="148" y="15"/>
                  </a:cubicBezTo>
                  <a:cubicBezTo>
                    <a:pt x="148" y="15"/>
                    <a:pt x="148" y="15"/>
                    <a:pt x="148" y="15"/>
                  </a:cubicBezTo>
                  <a:cubicBezTo>
                    <a:pt x="148" y="15"/>
                    <a:pt x="148" y="15"/>
                    <a:pt x="148" y="15"/>
                  </a:cubicBezTo>
                  <a:cubicBezTo>
                    <a:pt x="148" y="15"/>
                    <a:pt x="148" y="15"/>
                    <a:pt x="148" y="15"/>
                  </a:cubicBezTo>
                  <a:cubicBezTo>
                    <a:pt x="147" y="15"/>
                    <a:pt x="147" y="15"/>
                    <a:pt x="147" y="15"/>
                  </a:cubicBezTo>
                  <a:cubicBezTo>
                    <a:pt x="147" y="15"/>
                    <a:pt x="148" y="14"/>
                    <a:pt x="148" y="14"/>
                  </a:cubicBezTo>
                  <a:cubicBezTo>
                    <a:pt x="148" y="14"/>
                    <a:pt x="148" y="14"/>
                    <a:pt x="147" y="14"/>
                  </a:cubicBezTo>
                  <a:cubicBezTo>
                    <a:pt x="147" y="14"/>
                    <a:pt x="147" y="14"/>
                    <a:pt x="147" y="14"/>
                  </a:cubicBezTo>
                  <a:cubicBezTo>
                    <a:pt x="147" y="14"/>
                    <a:pt x="147" y="14"/>
                    <a:pt x="146" y="14"/>
                  </a:cubicBezTo>
                  <a:cubicBezTo>
                    <a:pt x="146" y="14"/>
                    <a:pt x="146" y="14"/>
                    <a:pt x="146" y="13"/>
                  </a:cubicBezTo>
                  <a:cubicBezTo>
                    <a:pt x="146" y="13"/>
                    <a:pt x="146" y="13"/>
                    <a:pt x="146" y="13"/>
                  </a:cubicBezTo>
                  <a:cubicBezTo>
                    <a:pt x="146" y="13"/>
                    <a:pt x="146" y="13"/>
                    <a:pt x="145" y="13"/>
                  </a:cubicBezTo>
                  <a:cubicBezTo>
                    <a:pt x="145" y="13"/>
                    <a:pt x="145" y="13"/>
                    <a:pt x="145" y="13"/>
                  </a:cubicBezTo>
                  <a:cubicBezTo>
                    <a:pt x="145" y="13"/>
                    <a:pt x="145" y="13"/>
                    <a:pt x="145" y="13"/>
                  </a:cubicBezTo>
                  <a:cubicBezTo>
                    <a:pt x="145" y="13"/>
                    <a:pt x="146" y="13"/>
                    <a:pt x="146" y="13"/>
                  </a:cubicBezTo>
                  <a:cubicBezTo>
                    <a:pt x="146" y="13"/>
                    <a:pt x="146" y="13"/>
                    <a:pt x="147" y="13"/>
                  </a:cubicBezTo>
                  <a:cubicBezTo>
                    <a:pt x="147" y="13"/>
                    <a:pt x="147" y="13"/>
                    <a:pt x="147" y="13"/>
                  </a:cubicBezTo>
                  <a:cubicBezTo>
                    <a:pt x="147" y="13"/>
                    <a:pt x="147" y="13"/>
                    <a:pt x="148" y="13"/>
                  </a:cubicBezTo>
                  <a:cubicBezTo>
                    <a:pt x="148" y="13"/>
                    <a:pt x="148" y="13"/>
                    <a:pt x="148" y="12"/>
                  </a:cubicBezTo>
                  <a:cubicBezTo>
                    <a:pt x="148" y="12"/>
                    <a:pt x="148" y="12"/>
                    <a:pt x="148" y="12"/>
                  </a:cubicBezTo>
                  <a:cubicBezTo>
                    <a:pt x="148" y="12"/>
                    <a:pt x="148" y="12"/>
                    <a:pt x="148" y="12"/>
                  </a:cubicBezTo>
                  <a:cubicBezTo>
                    <a:pt x="148" y="12"/>
                    <a:pt x="148" y="12"/>
                    <a:pt x="148" y="12"/>
                  </a:cubicBezTo>
                  <a:cubicBezTo>
                    <a:pt x="148" y="12"/>
                    <a:pt x="148" y="12"/>
                    <a:pt x="148" y="12"/>
                  </a:cubicBezTo>
                  <a:cubicBezTo>
                    <a:pt x="148" y="12"/>
                    <a:pt x="148" y="12"/>
                    <a:pt x="149" y="13"/>
                  </a:cubicBezTo>
                  <a:cubicBezTo>
                    <a:pt x="149" y="13"/>
                    <a:pt x="149" y="13"/>
                    <a:pt x="149" y="13"/>
                  </a:cubicBezTo>
                  <a:cubicBezTo>
                    <a:pt x="149" y="13"/>
                    <a:pt x="149" y="12"/>
                    <a:pt x="150" y="12"/>
                  </a:cubicBezTo>
                  <a:cubicBezTo>
                    <a:pt x="150" y="12"/>
                    <a:pt x="150" y="12"/>
                    <a:pt x="150" y="12"/>
                  </a:cubicBezTo>
                  <a:cubicBezTo>
                    <a:pt x="150" y="12"/>
                    <a:pt x="150" y="12"/>
                    <a:pt x="150" y="12"/>
                  </a:cubicBezTo>
                  <a:cubicBezTo>
                    <a:pt x="149" y="12"/>
                    <a:pt x="149" y="12"/>
                    <a:pt x="149" y="12"/>
                  </a:cubicBezTo>
                  <a:cubicBezTo>
                    <a:pt x="149" y="12"/>
                    <a:pt x="149" y="11"/>
                    <a:pt x="149" y="11"/>
                  </a:cubicBezTo>
                  <a:cubicBezTo>
                    <a:pt x="149" y="12"/>
                    <a:pt x="150" y="12"/>
                    <a:pt x="150" y="12"/>
                  </a:cubicBezTo>
                  <a:cubicBezTo>
                    <a:pt x="150" y="12"/>
                    <a:pt x="150" y="12"/>
                    <a:pt x="150" y="12"/>
                  </a:cubicBezTo>
                  <a:cubicBezTo>
                    <a:pt x="150" y="11"/>
                    <a:pt x="150" y="11"/>
                    <a:pt x="150" y="11"/>
                  </a:cubicBezTo>
                  <a:cubicBezTo>
                    <a:pt x="150" y="11"/>
                    <a:pt x="150" y="11"/>
                    <a:pt x="150" y="11"/>
                  </a:cubicBezTo>
                  <a:cubicBezTo>
                    <a:pt x="150" y="11"/>
                    <a:pt x="150" y="11"/>
                    <a:pt x="150" y="11"/>
                  </a:cubicBezTo>
                  <a:cubicBezTo>
                    <a:pt x="150" y="11"/>
                    <a:pt x="150" y="11"/>
                    <a:pt x="150" y="11"/>
                  </a:cubicBezTo>
                  <a:cubicBezTo>
                    <a:pt x="149" y="11"/>
                    <a:pt x="149" y="11"/>
                    <a:pt x="149" y="11"/>
                  </a:cubicBezTo>
                  <a:cubicBezTo>
                    <a:pt x="149" y="11"/>
                    <a:pt x="149" y="11"/>
                    <a:pt x="149" y="11"/>
                  </a:cubicBezTo>
                  <a:cubicBezTo>
                    <a:pt x="149" y="11"/>
                    <a:pt x="149" y="11"/>
                    <a:pt x="149" y="10"/>
                  </a:cubicBezTo>
                  <a:cubicBezTo>
                    <a:pt x="149" y="10"/>
                    <a:pt x="148" y="10"/>
                    <a:pt x="148" y="10"/>
                  </a:cubicBezTo>
                  <a:cubicBezTo>
                    <a:pt x="148" y="10"/>
                    <a:pt x="148" y="10"/>
                    <a:pt x="148" y="10"/>
                  </a:cubicBezTo>
                  <a:cubicBezTo>
                    <a:pt x="148" y="10"/>
                    <a:pt x="148" y="10"/>
                    <a:pt x="148" y="10"/>
                  </a:cubicBezTo>
                  <a:cubicBezTo>
                    <a:pt x="148" y="10"/>
                    <a:pt x="148" y="10"/>
                    <a:pt x="148" y="10"/>
                  </a:cubicBezTo>
                  <a:cubicBezTo>
                    <a:pt x="148" y="10"/>
                    <a:pt x="148" y="10"/>
                    <a:pt x="148" y="10"/>
                  </a:cubicBezTo>
                  <a:cubicBezTo>
                    <a:pt x="148" y="10"/>
                    <a:pt x="148" y="10"/>
                    <a:pt x="148" y="10"/>
                  </a:cubicBezTo>
                  <a:cubicBezTo>
                    <a:pt x="148" y="10"/>
                    <a:pt x="148" y="10"/>
                    <a:pt x="148" y="10"/>
                  </a:cubicBezTo>
                  <a:cubicBezTo>
                    <a:pt x="147" y="10"/>
                    <a:pt x="147" y="10"/>
                    <a:pt x="147" y="10"/>
                  </a:cubicBezTo>
                  <a:cubicBezTo>
                    <a:pt x="148" y="10"/>
                    <a:pt x="148" y="10"/>
                    <a:pt x="148" y="10"/>
                  </a:cubicBezTo>
                  <a:cubicBezTo>
                    <a:pt x="148" y="10"/>
                    <a:pt x="148" y="10"/>
                    <a:pt x="148" y="10"/>
                  </a:cubicBezTo>
                  <a:cubicBezTo>
                    <a:pt x="148" y="9"/>
                    <a:pt x="147" y="10"/>
                    <a:pt x="147" y="9"/>
                  </a:cubicBezTo>
                  <a:cubicBezTo>
                    <a:pt x="147" y="9"/>
                    <a:pt x="147" y="9"/>
                    <a:pt x="147" y="9"/>
                  </a:cubicBezTo>
                  <a:cubicBezTo>
                    <a:pt x="147" y="9"/>
                    <a:pt x="147" y="9"/>
                    <a:pt x="147" y="9"/>
                  </a:cubicBezTo>
                  <a:cubicBezTo>
                    <a:pt x="147" y="9"/>
                    <a:pt x="147" y="9"/>
                    <a:pt x="147" y="9"/>
                  </a:cubicBezTo>
                  <a:cubicBezTo>
                    <a:pt x="147" y="9"/>
                    <a:pt x="147" y="9"/>
                    <a:pt x="147" y="9"/>
                  </a:cubicBezTo>
                  <a:cubicBezTo>
                    <a:pt x="147" y="9"/>
                    <a:pt x="147" y="9"/>
                    <a:pt x="147" y="9"/>
                  </a:cubicBezTo>
                  <a:cubicBezTo>
                    <a:pt x="147" y="9"/>
                    <a:pt x="147" y="9"/>
                    <a:pt x="147" y="9"/>
                  </a:cubicBezTo>
                  <a:cubicBezTo>
                    <a:pt x="147" y="9"/>
                    <a:pt x="147" y="9"/>
                    <a:pt x="147" y="9"/>
                  </a:cubicBezTo>
                  <a:cubicBezTo>
                    <a:pt x="148" y="9"/>
                    <a:pt x="148" y="9"/>
                    <a:pt x="148" y="9"/>
                  </a:cubicBezTo>
                  <a:cubicBezTo>
                    <a:pt x="148" y="9"/>
                    <a:pt x="148" y="9"/>
                    <a:pt x="148" y="9"/>
                  </a:cubicBezTo>
                  <a:cubicBezTo>
                    <a:pt x="148" y="9"/>
                    <a:pt x="148" y="9"/>
                    <a:pt x="148" y="9"/>
                  </a:cubicBezTo>
                  <a:cubicBezTo>
                    <a:pt x="148" y="9"/>
                    <a:pt x="148" y="9"/>
                    <a:pt x="148" y="9"/>
                  </a:cubicBezTo>
                  <a:cubicBezTo>
                    <a:pt x="148" y="9"/>
                    <a:pt x="148" y="9"/>
                    <a:pt x="148" y="9"/>
                  </a:cubicBezTo>
                  <a:cubicBezTo>
                    <a:pt x="149" y="9"/>
                    <a:pt x="149" y="9"/>
                    <a:pt x="149" y="9"/>
                  </a:cubicBezTo>
                  <a:cubicBezTo>
                    <a:pt x="149" y="9"/>
                    <a:pt x="149" y="9"/>
                    <a:pt x="149" y="9"/>
                  </a:cubicBezTo>
                  <a:cubicBezTo>
                    <a:pt x="149" y="9"/>
                    <a:pt x="149" y="9"/>
                    <a:pt x="149" y="9"/>
                  </a:cubicBezTo>
                  <a:cubicBezTo>
                    <a:pt x="149" y="9"/>
                    <a:pt x="149" y="9"/>
                    <a:pt x="148" y="9"/>
                  </a:cubicBezTo>
                  <a:cubicBezTo>
                    <a:pt x="149" y="9"/>
                    <a:pt x="149" y="9"/>
                    <a:pt x="149" y="9"/>
                  </a:cubicBezTo>
                  <a:cubicBezTo>
                    <a:pt x="149" y="9"/>
                    <a:pt x="149" y="9"/>
                    <a:pt x="149" y="9"/>
                  </a:cubicBezTo>
                  <a:cubicBezTo>
                    <a:pt x="149" y="9"/>
                    <a:pt x="149" y="9"/>
                    <a:pt x="149" y="8"/>
                  </a:cubicBezTo>
                  <a:cubicBezTo>
                    <a:pt x="149" y="8"/>
                    <a:pt x="149" y="8"/>
                    <a:pt x="149" y="8"/>
                  </a:cubicBezTo>
                  <a:cubicBezTo>
                    <a:pt x="149" y="8"/>
                    <a:pt x="149" y="8"/>
                    <a:pt x="149" y="8"/>
                  </a:cubicBezTo>
                  <a:cubicBezTo>
                    <a:pt x="149" y="8"/>
                    <a:pt x="149" y="8"/>
                    <a:pt x="149" y="8"/>
                  </a:cubicBezTo>
                  <a:cubicBezTo>
                    <a:pt x="149" y="8"/>
                    <a:pt x="148" y="8"/>
                    <a:pt x="148" y="8"/>
                  </a:cubicBezTo>
                  <a:cubicBezTo>
                    <a:pt x="148" y="7"/>
                    <a:pt x="149" y="7"/>
                    <a:pt x="149" y="7"/>
                  </a:cubicBezTo>
                  <a:cubicBezTo>
                    <a:pt x="149" y="7"/>
                    <a:pt x="147" y="6"/>
                    <a:pt x="147" y="6"/>
                  </a:cubicBezTo>
                  <a:cubicBezTo>
                    <a:pt x="147" y="6"/>
                    <a:pt x="144" y="7"/>
                    <a:pt x="143" y="7"/>
                  </a:cubicBezTo>
                  <a:close/>
                </a:path>
              </a:pathLst>
            </a:custGeom>
            <a:solidFill>
              <a:srgbClr val="A5A5A5"/>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091" name="Freeform 825">
              <a:extLst>
                <a:ext uri="{FF2B5EF4-FFF2-40B4-BE49-F238E27FC236}">
                  <a16:creationId xmlns:a16="http://schemas.microsoft.com/office/drawing/2014/main" id="{7E5E8786-EDD9-71FE-B994-0B0550D14D78}"/>
                </a:ext>
              </a:extLst>
            </p:cNvPr>
            <p:cNvSpPr>
              <a:spLocks noEditPoints="1"/>
            </p:cNvSpPr>
            <p:nvPr/>
          </p:nvSpPr>
          <p:spPr bwMode="auto">
            <a:xfrm>
              <a:off x="2750670" y="3373243"/>
              <a:ext cx="378757" cy="791068"/>
            </a:xfrm>
            <a:custGeom>
              <a:avLst/>
              <a:gdLst>
                <a:gd name="T0" fmla="*/ 54 w 56"/>
                <a:gd name="T1" fmla="*/ 75 h 104"/>
                <a:gd name="T2" fmla="*/ 54 w 56"/>
                <a:gd name="T3" fmla="*/ 80 h 104"/>
                <a:gd name="T4" fmla="*/ 53 w 56"/>
                <a:gd name="T5" fmla="*/ 83 h 104"/>
                <a:gd name="T6" fmla="*/ 48 w 56"/>
                <a:gd name="T7" fmla="*/ 87 h 104"/>
                <a:gd name="T8" fmla="*/ 41 w 56"/>
                <a:gd name="T9" fmla="*/ 92 h 104"/>
                <a:gd name="T10" fmla="*/ 36 w 56"/>
                <a:gd name="T11" fmla="*/ 90 h 104"/>
                <a:gd name="T12" fmla="*/ 37 w 56"/>
                <a:gd name="T13" fmla="*/ 94 h 104"/>
                <a:gd name="T14" fmla="*/ 36 w 56"/>
                <a:gd name="T15" fmla="*/ 95 h 104"/>
                <a:gd name="T16" fmla="*/ 34 w 56"/>
                <a:gd name="T17" fmla="*/ 96 h 104"/>
                <a:gd name="T18" fmla="*/ 30 w 56"/>
                <a:gd name="T19" fmla="*/ 99 h 104"/>
                <a:gd name="T20" fmla="*/ 25 w 56"/>
                <a:gd name="T21" fmla="*/ 104 h 104"/>
                <a:gd name="T22" fmla="*/ 26 w 56"/>
                <a:gd name="T23" fmla="*/ 101 h 104"/>
                <a:gd name="T24" fmla="*/ 27 w 56"/>
                <a:gd name="T25" fmla="*/ 94 h 104"/>
                <a:gd name="T26" fmla="*/ 22 w 56"/>
                <a:gd name="T27" fmla="*/ 91 h 104"/>
                <a:gd name="T28" fmla="*/ 27 w 56"/>
                <a:gd name="T29" fmla="*/ 87 h 104"/>
                <a:gd name="T30" fmla="*/ 33 w 56"/>
                <a:gd name="T31" fmla="*/ 88 h 104"/>
                <a:gd name="T32" fmla="*/ 32 w 56"/>
                <a:gd name="T33" fmla="*/ 84 h 104"/>
                <a:gd name="T34" fmla="*/ 37 w 56"/>
                <a:gd name="T35" fmla="*/ 80 h 104"/>
                <a:gd name="T36" fmla="*/ 42 w 56"/>
                <a:gd name="T37" fmla="*/ 72 h 104"/>
                <a:gd name="T38" fmla="*/ 40 w 56"/>
                <a:gd name="T39" fmla="*/ 64 h 104"/>
                <a:gd name="T40" fmla="*/ 40 w 56"/>
                <a:gd name="T41" fmla="*/ 59 h 104"/>
                <a:gd name="T42" fmla="*/ 40 w 56"/>
                <a:gd name="T43" fmla="*/ 54 h 104"/>
                <a:gd name="T44" fmla="*/ 40 w 56"/>
                <a:gd name="T45" fmla="*/ 51 h 104"/>
                <a:gd name="T46" fmla="*/ 35 w 56"/>
                <a:gd name="T47" fmla="*/ 48 h 104"/>
                <a:gd name="T48" fmla="*/ 30 w 56"/>
                <a:gd name="T49" fmla="*/ 44 h 104"/>
                <a:gd name="T50" fmla="*/ 26 w 56"/>
                <a:gd name="T51" fmla="*/ 37 h 104"/>
                <a:gd name="T52" fmla="*/ 21 w 56"/>
                <a:gd name="T53" fmla="*/ 34 h 104"/>
                <a:gd name="T54" fmla="*/ 15 w 56"/>
                <a:gd name="T55" fmla="*/ 31 h 104"/>
                <a:gd name="T56" fmla="*/ 15 w 56"/>
                <a:gd name="T57" fmla="*/ 27 h 104"/>
                <a:gd name="T58" fmla="*/ 20 w 56"/>
                <a:gd name="T59" fmla="*/ 24 h 104"/>
                <a:gd name="T60" fmla="*/ 19 w 56"/>
                <a:gd name="T61" fmla="*/ 20 h 104"/>
                <a:gd name="T62" fmla="*/ 13 w 56"/>
                <a:gd name="T63" fmla="*/ 17 h 104"/>
                <a:gd name="T64" fmla="*/ 6 w 56"/>
                <a:gd name="T65" fmla="*/ 15 h 104"/>
                <a:gd name="T66" fmla="*/ 4 w 56"/>
                <a:gd name="T67" fmla="*/ 10 h 104"/>
                <a:gd name="T68" fmla="*/ 0 w 56"/>
                <a:gd name="T69" fmla="*/ 6 h 104"/>
                <a:gd name="T70" fmla="*/ 6 w 56"/>
                <a:gd name="T71" fmla="*/ 4 h 104"/>
                <a:gd name="T72" fmla="*/ 13 w 56"/>
                <a:gd name="T73" fmla="*/ 3 h 104"/>
                <a:gd name="T74" fmla="*/ 21 w 56"/>
                <a:gd name="T75" fmla="*/ 0 h 104"/>
                <a:gd name="T76" fmla="*/ 30 w 56"/>
                <a:gd name="T77" fmla="*/ 2 h 104"/>
                <a:gd name="T78" fmla="*/ 36 w 56"/>
                <a:gd name="T79" fmla="*/ 11 h 104"/>
                <a:gd name="T80" fmla="*/ 40 w 56"/>
                <a:gd name="T81" fmla="*/ 13 h 104"/>
                <a:gd name="T82" fmla="*/ 35 w 56"/>
                <a:gd name="T83" fmla="*/ 16 h 104"/>
                <a:gd name="T84" fmla="*/ 30 w 56"/>
                <a:gd name="T85" fmla="*/ 17 h 104"/>
                <a:gd name="T86" fmla="*/ 26 w 56"/>
                <a:gd name="T87" fmla="*/ 24 h 104"/>
                <a:gd name="T88" fmla="*/ 26 w 56"/>
                <a:gd name="T89" fmla="*/ 29 h 104"/>
                <a:gd name="T90" fmla="*/ 26 w 56"/>
                <a:gd name="T91" fmla="*/ 33 h 104"/>
                <a:gd name="T92" fmla="*/ 31 w 56"/>
                <a:gd name="T93" fmla="*/ 37 h 104"/>
                <a:gd name="T94" fmla="*/ 39 w 56"/>
                <a:gd name="T95" fmla="*/ 46 h 104"/>
                <a:gd name="T96" fmla="*/ 48 w 56"/>
                <a:gd name="T97" fmla="*/ 53 h 104"/>
                <a:gd name="T98" fmla="*/ 51 w 56"/>
                <a:gd name="T99" fmla="*/ 61 h 104"/>
                <a:gd name="T100" fmla="*/ 53 w 56"/>
                <a:gd name="T101" fmla="*/ 69 h 104"/>
                <a:gd name="T102" fmla="*/ 18 w 56"/>
                <a:gd name="T103" fmla="*/ 91 h 104"/>
                <a:gd name="T104" fmla="*/ 20 w 56"/>
                <a:gd name="T105" fmla="*/ 93 h 104"/>
                <a:gd name="T106" fmla="*/ 18 w 56"/>
                <a:gd name="T107" fmla="*/ 9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 h="104">
                  <a:moveTo>
                    <a:pt x="56" y="74"/>
                  </a:moveTo>
                  <a:cubicBezTo>
                    <a:pt x="56" y="75"/>
                    <a:pt x="56" y="75"/>
                    <a:pt x="55" y="75"/>
                  </a:cubicBezTo>
                  <a:cubicBezTo>
                    <a:pt x="55" y="75"/>
                    <a:pt x="55" y="74"/>
                    <a:pt x="54" y="74"/>
                  </a:cubicBezTo>
                  <a:cubicBezTo>
                    <a:pt x="54" y="75"/>
                    <a:pt x="54" y="75"/>
                    <a:pt x="54" y="75"/>
                  </a:cubicBezTo>
                  <a:cubicBezTo>
                    <a:pt x="54" y="76"/>
                    <a:pt x="55" y="77"/>
                    <a:pt x="55" y="77"/>
                  </a:cubicBezTo>
                  <a:cubicBezTo>
                    <a:pt x="55" y="77"/>
                    <a:pt x="54" y="78"/>
                    <a:pt x="54" y="78"/>
                  </a:cubicBezTo>
                  <a:cubicBezTo>
                    <a:pt x="54" y="78"/>
                    <a:pt x="53" y="78"/>
                    <a:pt x="53" y="78"/>
                  </a:cubicBezTo>
                  <a:cubicBezTo>
                    <a:pt x="53" y="79"/>
                    <a:pt x="53" y="79"/>
                    <a:pt x="54" y="80"/>
                  </a:cubicBezTo>
                  <a:cubicBezTo>
                    <a:pt x="54" y="80"/>
                    <a:pt x="54" y="80"/>
                    <a:pt x="54" y="80"/>
                  </a:cubicBezTo>
                  <a:cubicBezTo>
                    <a:pt x="54" y="80"/>
                    <a:pt x="53" y="81"/>
                    <a:pt x="53" y="81"/>
                  </a:cubicBezTo>
                  <a:cubicBezTo>
                    <a:pt x="53" y="81"/>
                    <a:pt x="54" y="82"/>
                    <a:pt x="54" y="82"/>
                  </a:cubicBezTo>
                  <a:cubicBezTo>
                    <a:pt x="54" y="82"/>
                    <a:pt x="54" y="82"/>
                    <a:pt x="53" y="83"/>
                  </a:cubicBezTo>
                  <a:cubicBezTo>
                    <a:pt x="53" y="83"/>
                    <a:pt x="52" y="83"/>
                    <a:pt x="52" y="83"/>
                  </a:cubicBezTo>
                  <a:cubicBezTo>
                    <a:pt x="52" y="84"/>
                    <a:pt x="52" y="84"/>
                    <a:pt x="52" y="85"/>
                  </a:cubicBezTo>
                  <a:cubicBezTo>
                    <a:pt x="51" y="85"/>
                    <a:pt x="50" y="86"/>
                    <a:pt x="50" y="86"/>
                  </a:cubicBezTo>
                  <a:cubicBezTo>
                    <a:pt x="49" y="86"/>
                    <a:pt x="48" y="87"/>
                    <a:pt x="48" y="87"/>
                  </a:cubicBezTo>
                  <a:cubicBezTo>
                    <a:pt x="48" y="88"/>
                    <a:pt x="48" y="88"/>
                    <a:pt x="47" y="89"/>
                  </a:cubicBezTo>
                  <a:cubicBezTo>
                    <a:pt x="47" y="89"/>
                    <a:pt x="46" y="89"/>
                    <a:pt x="46" y="89"/>
                  </a:cubicBezTo>
                  <a:cubicBezTo>
                    <a:pt x="46" y="89"/>
                    <a:pt x="45" y="90"/>
                    <a:pt x="44" y="90"/>
                  </a:cubicBezTo>
                  <a:cubicBezTo>
                    <a:pt x="44" y="91"/>
                    <a:pt x="42" y="92"/>
                    <a:pt x="41" y="92"/>
                  </a:cubicBezTo>
                  <a:cubicBezTo>
                    <a:pt x="41" y="91"/>
                    <a:pt x="39" y="91"/>
                    <a:pt x="39" y="91"/>
                  </a:cubicBezTo>
                  <a:cubicBezTo>
                    <a:pt x="39" y="91"/>
                    <a:pt x="38" y="90"/>
                    <a:pt x="38" y="90"/>
                  </a:cubicBezTo>
                  <a:cubicBezTo>
                    <a:pt x="38" y="90"/>
                    <a:pt x="37" y="91"/>
                    <a:pt x="37" y="91"/>
                  </a:cubicBezTo>
                  <a:cubicBezTo>
                    <a:pt x="37" y="91"/>
                    <a:pt x="36" y="90"/>
                    <a:pt x="36" y="90"/>
                  </a:cubicBezTo>
                  <a:cubicBezTo>
                    <a:pt x="36" y="90"/>
                    <a:pt x="37" y="91"/>
                    <a:pt x="37" y="91"/>
                  </a:cubicBezTo>
                  <a:cubicBezTo>
                    <a:pt x="37" y="91"/>
                    <a:pt x="36" y="91"/>
                    <a:pt x="36" y="91"/>
                  </a:cubicBezTo>
                  <a:cubicBezTo>
                    <a:pt x="37" y="92"/>
                    <a:pt x="37" y="92"/>
                    <a:pt x="37" y="92"/>
                  </a:cubicBezTo>
                  <a:cubicBezTo>
                    <a:pt x="37" y="92"/>
                    <a:pt x="38" y="94"/>
                    <a:pt x="37" y="94"/>
                  </a:cubicBezTo>
                  <a:cubicBezTo>
                    <a:pt x="37" y="94"/>
                    <a:pt x="37" y="94"/>
                    <a:pt x="37" y="94"/>
                  </a:cubicBezTo>
                  <a:cubicBezTo>
                    <a:pt x="37" y="94"/>
                    <a:pt x="36" y="94"/>
                    <a:pt x="36" y="94"/>
                  </a:cubicBezTo>
                  <a:cubicBezTo>
                    <a:pt x="36" y="94"/>
                    <a:pt x="36" y="94"/>
                    <a:pt x="36" y="94"/>
                  </a:cubicBezTo>
                  <a:cubicBezTo>
                    <a:pt x="36" y="94"/>
                    <a:pt x="36" y="95"/>
                    <a:pt x="36" y="95"/>
                  </a:cubicBezTo>
                  <a:cubicBezTo>
                    <a:pt x="36" y="95"/>
                    <a:pt x="36" y="96"/>
                    <a:pt x="36" y="96"/>
                  </a:cubicBezTo>
                  <a:cubicBezTo>
                    <a:pt x="36" y="96"/>
                    <a:pt x="35" y="96"/>
                    <a:pt x="35" y="96"/>
                  </a:cubicBezTo>
                  <a:cubicBezTo>
                    <a:pt x="35" y="95"/>
                    <a:pt x="34" y="95"/>
                    <a:pt x="34" y="95"/>
                  </a:cubicBezTo>
                  <a:cubicBezTo>
                    <a:pt x="34" y="95"/>
                    <a:pt x="34" y="96"/>
                    <a:pt x="34" y="96"/>
                  </a:cubicBezTo>
                  <a:cubicBezTo>
                    <a:pt x="34" y="96"/>
                    <a:pt x="34" y="97"/>
                    <a:pt x="34" y="97"/>
                  </a:cubicBezTo>
                  <a:cubicBezTo>
                    <a:pt x="34" y="97"/>
                    <a:pt x="33" y="98"/>
                    <a:pt x="33" y="98"/>
                  </a:cubicBezTo>
                  <a:cubicBezTo>
                    <a:pt x="32" y="98"/>
                    <a:pt x="32" y="99"/>
                    <a:pt x="32" y="99"/>
                  </a:cubicBezTo>
                  <a:cubicBezTo>
                    <a:pt x="31" y="99"/>
                    <a:pt x="31" y="99"/>
                    <a:pt x="30" y="99"/>
                  </a:cubicBezTo>
                  <a:cubicBezTo>
                    <a:pt x="30" y="99"/>
                    <a:pt x="30" y="100"/>
                    <a:pt x="30" y="100"/>
                  </a:cubicBezTo>
                  <a:cubicBezTo>
                    <a:pt x="30" y="100"/>
                    <a:pt x="30" y="101"/>
                    <a:pt x="30" y="101"/>
                  </a:cubicBezTo>
                  <a:cubicBezTo>
                    <a:pt x="29" y="102"/>
                    <a:pt x="28" y="103"/>
                    <a:pt x="27" y="103"/>
                  </a:cubicBezTo>
                  <a:cubicBezTo>
                    <a:pt x="27" y="103"/>
                    <a:pt x="26" y="104"/>
                    <a:pt x="25" y="104"/>
                  </a:cubicBezTo>
                  <a:cubicBezTo>
                    <a:pt x="25" y="103"/>
                    <a:pt x="24" y="103"/>
                    <a:pt x="24" y="103"/>
                  </a:cubicBezTo>
                  <a:cubicBezTo>
                    <a:pt x="24" y="103"/>
                    <a:pt x="24" y="103"/>
                    <a:pt x="25" y="102"/>
                  </a:cubicBezTo>
                  <a:cubicBezTo>
                    <a:pt x="25" y="102"/>
                    <a:pt x="26" y="102"/>
                    <a:pt x="26" y="102"/>
                  </a:cubicBezTo>
                  <a:cubicBezTo>
                    <a:pt x="26" y="102"/>
                    <a:pt x="26" y="101"/>
                    <a:pt x="26" y="101"/>
                  </a:cubicBezTo>
                  <a:cubicBezTo>
                    <a:pt x="25" y="101"/>
                    <a:pt x="25" y="101"/>
                    <a:pt x="25" y="100"/>
                  </a:cubicBezTo>
                  <a:cubicBezTo>
                    <a:pt x="25" y="100"/>
                    <a:pt x="25" y="96"/>
                    <a:pt x="25" y="96"/>
                  </a:cubicBezTo>
                  <a:cubicBezTo>
                    <a:pt x="25" y="95"/>
                    <a:pt x="26" y="95"/>
                    <a:pt x="26" y="95"/>
                  </a:cubicBezTo>
                  <a:cubicBezTo>
                    <a:pt x="27" y="94"/>
                    <a:pt x="27" y="94"/>
                    <a:pt x="27" y="94"/>
                  </a:cubicBezTo>
                  <a:cubicBezTo>
                    <a:pt x="28" y="93"/>
                    <a:pt x="28" y="93"/>
                    <a:pt x="28" y="93"/>
                  </a:cubicBezTo>
                  <a:cubicBezTo>
                    <a:pt x="28" y="93"/>
                    <a:pt x="23" y="93"/>
                    <a:pt x="23" y="93"/>
                  </a:cubicBezTo>
                  <a:cubicBezTo>
                    <a:pt x="23" y="93"/>
                    <a:pt x="23" y="92"/>
                    <a:pt x="23" y="92"/>
                  </a:cubicBezTo>
                  <a:cubicBezTo>
                    <a:pt x="23" y="91"/>
                    <a:pt x="23" y="91"/>
                    <a:pt x="22" y="91"/>
                  </a:cubicBezTo>
                  <a:cubicBezTo>
                    <a:pt x="23" y="90"/>
                    <a:pt x="24" y="89"/>
                    <a:pt x="24" y="89"/>
                  </a:cubicBezTo>
                  <a:cubicBezTo>
                    <a:pt x="24" y="89"/>
                    <a:pt x="24" y="89"/>
                    <a:pt x="25" y="89"/>
                  </a:cubicBezTo>
                  <a:cubicBezTo>
                    <a:pt x="25" y="89"/>
                    <a:pt x="25" y="88"/>
                    <a:pt x="26" y="88"/>
                  </a:cubicBezTo>
                  <a:cubicBezTo>
                    <a:pt x="26" y="88"/>
                    <a:pt x="26" y="87"/>
                    <a:pt x="27" y="87"/>
                  </a:cubicBezTo>
                  <a:cubicBezTo>
                    <a:pt x="27" y="87"/>
                    <a:pt x="28" y="87"/>
                    <a:pt x="28" y="87"/>
                  </a:cubicBezTo>
                  <a:cubicBezTo>
                    <a:pt x="29" y="87"/>
                    <a:pt x="29" y="87"/>
                    <a:pt x="30" y="87"/>
                  </a:cubicBezTo>
                  <a:cubicBezTo>
                    <a:pt x="31" y="87"/>
                    <a:pt x="31" y="87"/>
                    <a:pt x="31" y="87"/>
                  </a:cubicBezTo>
                  <a:cubicBezTo>
                    <a:pt x="32" y="87"/>
                    <a:pt x="32" y="87"/>
                    <a:pt x="33" y="88"/>
                  </a:cubicBezTo>
                  <a:cubicBezTo>
                    <a:pt x="33" y="88"/>
                    <a:pt x="34" y="88"/>
                    <a:pt x="34" y="88"/>
                  </a:cubicBezTo>
                  <a:cubicBezTo>
                    <a:pt x="35" y="88"/>
                    <a:pt x="35" y="87"/>
                    <a:pt x="35" y="87"/>
                  </a:cubicBezTo>
                  <a:cubicBezTo>
                    <a:pt x="35" y="86"/>
                    <a:pt x="34" y="85"/>
                    <a:pt x="34" y="85"/>
                  </a:cubicBezTo>
                  <a:cubicBezTo>
                    <a:pt x="34" y="85"/>
                    <a:pt x="32" y="85"/>
                    <a:pt x="32" y="84"/>
                  </a:cubicBezTo>
                  <a:cubicBezTo>
                    <a:pt x="32" y="83"/>
                    <a:pt x="32" y="83"/>
                    <a:pt x="32" y="82"/>
                  </a:cubicBezTo>
                  <a:cubicBezTo>
                    <a:pt x="32" y="82"/>
                    <a:pt x="33" y="81"/>
                    <a:pt x="34" y="81"/>
                  </a:cubicBezTo>
                  <a:cubicBezTo>
                    <a:pt x="34" y="81"/>
                    <a:pt x="35" y="81"/>
                    <a:pt x="36" y="81"/>
                  </a:cubicBezTo>
                  <a:cubicBezTo>
                    <a:pt x="36" y="81"/>
                    <a:pt x="36" y="80"/>
                    <a:pt x="37" y="80"/>
                  </a:cubicBezTo>
                  <a:cubicBezTo>
                    <a:pt x="38" y="79"/>
                    <a:pt x="38" y="79"/>
                    <a:pt x="39" y="79"/>
                  </a:cubicBezTo>
                  <a:cubicBezTo>
                    <a:pt x="40" y="78"/>
                    <a:pt x="41" y="77"/>
                    <a:pt x="41" y="77"/>
                  </a:cubicBezTo>
                  <a:cubicBezTo>
                    <a:pt x="42" y="76"/>
                    <a:pt x="42" y="76"/>
                    <a:pt x="42" y="75"/>
                  </a:cubicBezTo>
                  <a:cubicBezTo>
                    <a:pt x="43" y="74"/>
                    <a:pt x="42" y="73"/>
                    <a:pt x="42" y="72"/>
                  </a:cubicBezTo>
                  <a:cubicBezTo>
                    <a:pt x="43" y="71"/>
                    <a:pt x="42" y="70"/>
                    <a:pt x="43" y="69"/>
                  </a:cubicBezTo>
                  <a:cubicBezTo>
                    <a:pt x="43" y="68"/>
                    <a:pt x="42" y="68"/>
                    <a:pt x="42" y="67"/>
                  </a:cubicBezTo>
                  <a:cubicBezTo>
                    <a:pt x="42" y="67"/>
                    <a:pt x="41" y="66"/>
                    <a:pt x="41" y="66"/>
                  </a:cubicBezTo>
                  <a:cubicBezTo>
                    <a:pt x="40" y="65"/>
                    <a:pt x="40" y="65"/>
                    <a:pt x="40" y="64"/>
                  </a:cubicBezTo>
                  <a:cubicBezTo>
                    <a:pt x="40" y="64"/>
                    <a:pt x="40" y="64"/>
                    <a:pt x="40" y="63"/>
                  </a:cubicBezTo>
                  <a:cubicBezTo>
                    <a:pt x="40" y="63"/>
                    <a:pt x="41" y="62"/>
                    <a:pt x="41" y="62"/>
                  </a:cubicBezTo>
                  <a:cubicBezTo>
                    <a:pt x="41" y="61"/>
                    <a:pt x="41" y="61"/>
                    <a:pt x="40" y="60"/>
                  </a:cubicBezTo>
                  <a:cubicBezTo>
                    <a:pt x="40" y="59"/>
                    <a:pt x="40" y="59"/>
                    <a:pt x="40" y="59"/>
                  </a:cubicBezTo>
                  <a:cubicBezTo>
                    <a:pt x="40" y="58"/>
                    <a:pt x="40" y="58"/>
                    <a:pt x="40" y="58"/>
                  </a:cubicBezTo>
                  <a:cubicBezTo>
                    <a:pt x="41" y="57"/>
                    <a:pt x="42" y="57"/>
                    <a:pt x="42" y="56"/>
                  </a:cubicBezTo>
                  <a:cubicBezTo>
                    <a:pt x="42" y="56"/>
                    <a:pt x="42" y="55"/>
                    <a:pt x="42" y="55"/>
                  </a:cubicBezTo>
                  <a:cubicBezTo>
                    <a:pt x="41" y="55"/>
                    <a:pt x="40" y="55"/>
                    <a:pt x="40" y="54"/>
                  </a:cubicBezTo>
                  <a:cubicBezTo>
                    <a:pt x="40" y="54"/>
                    <a:pt x="40" y="53"/>
                    <a:pt x="40" y="53"/>
                  </a:cubicBezTo>
                  <a:cubicBezTo>
                    <a:pt x="41" y="52"/>
                    <a:pt x="41" y="52"/>
                    <a:pt x="41" y="52"/>
                  </a:cubicBezTo>
                  <a:cubicBezTo>
                    <a:pt x="41" y="51"/>
                    <a:pt x="41" y="51"/>
                    <a:pt x="41" y="51"/>
                  </a:cubicBezTo>
                  <a:cubicBezTo>
                    <a:pt x="41" y="51"/>
                    <a:pt x="40" y="51"/>
                    <a:pt x="40" y="51"/>
                  </a:cubicBezTo>
                  <a:cubicBezTo>
                    <a:pt x="39" y="51"/>
                    <a:pt x="39" y="50"/>
                    <a:pt x="38" y="50"/>
                  </a:cubicBezTo>
                  <a:cubicBezTo>
                    <a:pt x="38" y="49"/>
                    <a:pt x="37" y="50"/>
                    <a:pt x="37" y="49"/>
                  </a:cubicBezTo>
                  <a:cubicBezTo>
                    <a:pt x="36" y="49"/>
                    <a:pt x="36" y="49"/>
                    <a:pt x="36" y="48"/>
                  </a:cubicBezTo>
                  <a:cubicBezTo>
                    <a:pt x="36" y="48"/>
                    <a:pt x="36" y="48"/>
                    <a:pt x="35" y="48"/>
                  </a:cubicBezTo>
                  <a:cubicBezTo>
                    <a:pt x="35" y="47"/>
                    <a:pt x="34" y="47"/>
                    <a:pt x="34" y="47"/>
                  </a:cubicBezTo>
                  <a:cubicBezTo>
                    <a:pt x="34" y="46"/>
                    <a:pt x="33" y="45"/>
                    <a:pt x="33" y="45"/>
                  </a:cubicBezTo>
                  <a:cubicBezTo>
                    <a:pt x="33" y="45"/>
                    <a:pt x="32" y="45"/>
                    <a:pt x="32" y="44"/>
                  </a:cubicBezTo>
                  <a:cubicBezTo>
                    <a:pt x="31" y="44"/>
                    <a:pt x="30" y="44"/>
                    <a:pt x="30" y="44"/>
                  </a:cubicBezTo>
                  <a:cubicBezTo>
                    <a:pt x="30" y="43"/>
                    <a:pt x="30" y="43"/>
                    <a:pt x="30" y="42"/>
                  </a:cubicBezTo>
                  <a:cubicBezTo>
                    <a:pt x="29" y="42"/>
                    <a:pt x="28" y="41"/>
                    <a:pt x="28" y="41"/>
                  </a:cubicBezTo>
                  <a:cubicBezTo>
                    <a:pt x="28" y="40"/>
                    <a:pt x="28" y="39"/>
                    <a:pt x="27" y="39"/>
                  </a:cubicBezTo>
                  <a:cubicBezTo>
                    <a:pt x="27" y="39"/>
                    <a:pt x="26" y="38"/>
                    <a:pt x="26" y="37"/>
                  </a:cubicBezTo>
                  <a:cubicBezTo>
                    <a:pt x="26" y="37"/>
                    <a:pt x="25" y="37"/>
                    <a:pt x="25" y="37"/>
                  </a:cubicBezTo>
                  <a:cubicBezTo>
                    <a:pt x="24" y="36"/>
                    <a:pt x="23" y="35"/>
                    <a:pt x="23" y="35"/>
                  </a:cubicBezTo>
                  <a:cubicBezTo>
                    <a:pt x="23" y="35"/>
                    <a:pt x="23" y="34"/>
                    <a:pt x="22" y="34"/>
                  </a:cubicBezTo>
                  <a:cubicBezTo>
                    <a:pt x="22" y="34"/>
                    <a:pt x="21" y="34"/>
                    <a:pt x="21" y="34"/>
                  </a:cubicBezTo>
                  <a:cubicBezTo>
                    <a:pt x="20" y="34"/>
                    <a:pt x="20" y="33"/>
                    <a:pt x="20" y="33"/>
                  </a:cubicBezTo>
                  <a:cubicBezTo>
                    <a:pt x="19" y="33"/>
                    <a:pt x="18" y="33"/>
                    <a:pt x="18" y="33"/>
                  </a:cubicBezTo>
                  <a:cubicBezTo>
                    <a:pt x="17" y="33"/>
                    <a:pt x="17" y="32"/>
                    <a:pt x="17" y="32"/>
                  </a:cubicBezTo>
                  <a:cubicBezTo>
                    <a:pt x="16" y="32"/>
                    <a:pt x="15" y="31"/>
                    <a:pt x="15" y="31"/>
                  </a:cubicBezTo>
                  <a:cubicBezTo>
                    <a:pt x="15" y="31"/>
                    <a:pt x="15" y="30"/>
                    <a:pt x="15" y="30"/>
                  </a:cubicBezTo>
                  <a:cubicBezTo>
                    <a:pt x="16" y="30"/>
                    <a:pt x="16" y="29"/>
                    <a:pt x="15" y="29"/>
                  </a:cubicBezTo>
                  <a:cubicBezTo>
                    <a:pt x="15" y="29"/>
                    <a:pt x="14" y="28"/>
                    <a:pt x="14" y="28"/>
                  </a:cubicBezTo>
                  <a:cubicBezTo>
                    <a:pt x="14" y="28"/>
                    <a:pt x="15" y="27"/>
                    <a:pt x="15" y="27"/>
                  </a:cubicBezTo>
                  <a:cubicBezTo>
                    <a:pt x="15" y="27"/>
                    <a:pt x="16" y="27"/>
                    <a:pt x="17" y="27"/>
                  </a:cubicBezTo>
                  <a:cubicBezTo>
                    <a:pt x="17" y="26"/>
                    <a:pt x="18" y="26"/>
                    <a:pt x="18" y="26"/>
                  </a:cubicBezTo>
                  <a:cubicBezTo>
                    <a:pt x="19" y="26"/>
                    <a:pt x="19" y="26"/>
                    <a:pt x="19" y="25"/>
                  </a:cubicBezTo>
                  <a:cubicBezTo>
                    <a:pt x="19" y="25"/>
                    <a:pt x="19" y="24"/>
                    <a:pt x="20" y="24"/>
                  </a:cubicBezTo>
                  <a:cubicBezTo>
                    <a:pt x="20" y="23"/>
                    <a:pt x="20" y="23"/>
                    <a:pt x="20" y="23"/>
                  </a:cubicBezTo>
                  <a:cubicBezTo>
                    <a:pt x="20" y="23"/>
                    <a:pt x="21" y="23"/>
                    <a:pt x="21" y="22"/>
                  </a:cubicBezTo>
                  <a:cubicBezTo>
                    <a:pt x="21" y="22"/>
                    <a:pt x="21" y="22"/>
                    <a:pt x="20" y="21"/>
                  </a:cubicBezTo>
                  <a:cubicBezTo>
                    <a:pt x="19" y="21"/>
                    <a:pt x="19" y="21"/>
                    <a:pt x="19" y="20"/>
                  </a:cubicBezTo>
                  <a:cubicBezTo>
                    <a:pt x="19" y="20"/>
                    <a:pt x="19" y="19"/>
                    <a:pt x="19" y="19"/>
                  </a:cubicBezTo>
                  <a:cubicBezTo>
                    <a:pt x="18" y="19"/>
                    <a:pt x="17" y="18"/>
                    <a:pt x="17" y="18"/>
                  </a:cubicBezTo>
                  <a:cubicBezTo>
                    <a:pt x="16" y="18"/>
                    <a:pt x="16" y="17"/>
                    <a:pt x="16" y="17"/>
                  </a:cubicBezTo>
                  <a:cubicBezTo>
                    <a:pt x="15" y="17"/>
                    <a:pt x="14" y="17"/>
                    <a:pt x="13" y="17"/>
                  </a:cubicBezTo>
                  <a:cubicBezTo>
                    <a:pt x="13" y="18"/>
                    <a:pt x="13" y="18"/>
                    <a:pt x="12" y="18"/>
                  </a:cubicBezTo>
                  <a:cubicBezTo>
                    <a:pt x="12" y="18"/>
                    <a:pt x="11" y="17"/>
                    <a:pt x="11" y="17"/>
                  </a:cubicBezTo>
                  <a:cubicBezTo>
                    <a:pt x="10" y="17"/>
                    <a:pt x="8" y="17"/>
                    <a:pt x="8" y="17"/>
                  </a:cubicBezTo>
                  <a:cubicBezTo>
                    <a:pt x="8" y="17"/>
                    <a:pt x="7" y="16"/>
                    <a:pt x="6" y="15"/>
                  </a:cubicBezTo>
                  <a:cubicBezTo>
                    <a:pt x="6" y="15"/>
                    <a:pt x="5" y="14"/>
                    <a:pt x="5" y="14"/>
                  </a:cubicBezTo>
                  <a:cubicBezTo>
                    <a:pt x="5" y="13"/>
                    <a:pt x="4" y="13"/>
                    <a:pt x="4" y="13"/>
                  </a:cubicBezTo>
                  <a:cubicBezTo>
                    <a:pt x="5" y="12"/>
                    <a:pt x="5" y="12"/>
                    <a:pt x="5" y="11"/>
                  </a:cubicBezTo>
                  <a:cubicBezTo>
                    <a:pt x="4" y="11"/>
                    <a:pt x="4" y="11"/>
                    <a:pt x="4" y="10"/>
                  </a:cubicBezTo>
                  <a:cubicBezTo>
                    <a:pt x="3" y="10"/>
                    <a:pt x="3" y="9"/>
                    <a:pt x="3" y="9"/>
                  </a:cubicBezTo>
                  <a:cubicBezTo>
                    <a:pt x="2" y="8"/>
                    <a:pt x="2" y="8"/>
                    <a:pt x="1" y="7"/>
                  </a:cubicBezTo>
                  <a:cubicBezTo>
                    <a:pt x="0" y="7"/>
                    <a:pt x="0" y="7"/>
                    <a:pt x="0" y="7"/>
                  </a:cubicBezTo>
                  <a:cubicBezTo>
                    <a:pt x="0" y="6"/>
                    <a:pt x="0" y="6"/>
                    <a:pt x="0" y="6"/>
                  </a:cubicBezTo>
                  <a:cubicBezTo>
                    <a:pt x="0" y="6"/>
                    <a:pt x="1" y="5"/>
                    <a:pt x="1" y="5"/>
                  </a:cubicBezTo>
                  <a:cubicBezTo>
                    <a:pt x="1" y="4"/>
                    <a:pt x="3" y="4"/>
                    <a:pt x="3" y="4"/>
                  </a:cubicBezTo>
                  <a:cubicBezTo>
                    <a:pt x="4" y="5"/>
                    <a:pt x="5" y="5"/>
                    <a:pt x="5" y="5"/>
                  </a:cubicBezTo>
                  <a:cubicBezTo>
                    <a:pt x="5" y="5"/>
                    <a:pt x="6" y="4"/>
                    <a:pt x="6" y="4"/>
                  </a:cubicBezTo>
                  <a:cubicBezTo>
                    <a:pt x="7" y="4"/>
                    <a:pt x="7" y="5"/>
                    <a:pt x="7" y="5"/>
                  </a:cubicBezTo>
                  <a:cubicBezTo>
                    <a:pt x="8" y="4"/>
                    <a:pt x="8" y="4"/>
                    <a:pt x="9" y="4"/>
                  </a:cubicBezTo>
                  <a:cubicBezTo>
                    <a:pt x="9" y="4"/>
                    <a:pt x="10" y="5"/>
                    <a:pt x="11" y="4"/>
                  </a:cubicBezTo>
                  <a:cubicBezTo>
                    <a:pt x="12" y="4"/>
                    <a:pt x="13" y="3"/>
                    <a:pt x="13" y="3"/>
                  </a:cubicBezTo>
                  <a:cubicBezTo>
                    <a:pt x="14" y="3"/>
                    <a:pt x="15" y="3"/>
                    <a:pt x="15" y="3"/>
                  </a:cubicBezTo>
                  <a:cubicBezTo>
                    <a:pt x="15" y="3"/>
                    <a:pt x="17" y="1"/>
                    <a:pt x="17" y="1"/>
                  </a:cubicBezTo>
                  <a:cubicBezTo>
                    <a:pt x="17" y="0"/>
                    <a:pt x="17" y="1"/>
                    <a:pt x="19" y="0"/>
                  </a:cubicBezTo>
                  <a:cubicBezTo>
                    <a:pt x="20" y="0"/>
                    <a:pt x="21" y="0"/>
                    <a:pt x="21" y="0"/>
                  </a:cubicBezTo>
                  <a:cubicBezTo>
                    <a:pt x="21" y="0"/>
                    <a:pt x="22" y="1"/>
                    <a:pt x="22" y="1"/>
                  </a:cubicBezTo>
                  <a:cubicBezTo>
                    <a:pt x="22" y="1"/>
                    <a:pt x="24" y="2"/>
                    <a:pt x="25" y="2"/>
                  </a:cubicBezTo>
                  <a:cubicBezTo>
                    <a:pt x="25" y="2"/>
                    <a:pt x="27" y="2"/>
                    <a:pt x="28" y="3"/>
                  </a:cubicBezTo>
                  <a:cubicBezTo>
                    <a:pt x="28" y="3"/>
                    <a:pt x="30" y="2"/>
                    <a:pt x="30" y="2"/>
                  </a:cubicBezTo>
                  <a:cubicBezTo>
                    <a:pt x="30" y="2"/>
                    <a:pt x="30" y="4"/>
                    <a:pt x="30" y="4"/>
                  </a:cubicBezTo>
                  <a:cubicBezTo>
                    <a:pt x="29" y="5"/>
                    <a:pt x="29" y="6"/>
                    <a:pt x="29" y="6"/>
                  </a:cubicBezTo>
                  <a:cubicBezTo>
                    <a:pt x="29" y="7"/>
                    <a:pt x="30" y="8"/>
                    <a:pt x="30" y="8"/>
                  </a:cubicBezTo>
                  <a:cubicBezTo>
                    <a:pt x="30" y="9"/>
                    <a:pt x="35" y="11"/>
                    <a:pt x="36" y="11"/>
                  </a:cubicBezTo>
                  <a:cubicBezTo>
                    <a:pt x="37" y="12"/>
                    <a:pt x="38" y="11"/>
                    <a:pt x="39" y="11"/>
                  </a:cubicBezTo>
                  <a:cubicBezTo>
                    <a:pt x="39" y="12"/>
                    <a:pt x="40" y="12"/>
                    <a:pt x="40" y="12"/>
                  </a:cubicBezTo>
                  <a:cubicBezTo>
                    <a:pt x="40" y="12"/>
                    <a:pt x="40" y="12"/>
                    <a:pt x="40" y="12"/>
                  </a:cubicBezTo>
                  <a:cubicBezTo>
                    <a:pt x="40" y="13"/>
                    <a:pt x="40" y="13"/>
                    <a:pt x="40" y="13"/>
                  </a:cubicBezTo>
                  <a:cubicBezTo>
                    <a:pt x="39" y="14"/>
                    <a:pt x="38" y="13"/>
                    <a:pt x="38" y="14"/>
                  </a:cubicBezTo>
                  <a:cubicBezTo>
                    <a:pt x="38" y="14"/>
                    <a:pt x="37" y="14"/>
                    <a:pt x="37" y="14"/>
                  </a:cubicBezTo>
                  <a:cubicBezTo>
                    <a:pt x="36" y="14"/>
                    <a:pt x="35" y="14"/>
                    <a:pt x="35" y="14"/>
                  </a:cubicBezTo>
                  <a:cubicBezTo>
                    <a:pt x="35" y="15"/>
                    <a:pt x="35" y="16"/>
                    <a:pt x="35" y="16"/>
                  </a:cubicBezTo>
                  <a:cubicBezTo>
                    <a:pt x="34" y="16"/>
                    <a:pt x="34" y="17"/>
                    <a:pt x="34" y="17"/>
                  </a:cubicBezTo>
                  <a:cubicBezTo>
                    <a:pt x="33" y="17"/>
                    <a:pt x="33" y="16"/>
                    <a:pt x="32" y="17"/>
                  </a:cubicBezTo>
                  <a:cubicBezTo>
                    <a:pt x="32" y="17"/>
                    <a:pt x="31" y="17"/>
                    <a:pt x="31" y="17"/>
                  </a:cubicBezTo>
                  <a:cubicBezTo>
                    <a:pt x="31" y="17"/>
                    <a:pt x="30" y="16"/>
                    <a:pt x="30" y="17"/>
                  </a:cubicBezTo>
                  <a:cubicBezTo>
                    <a:pt x="30" y="18"/>
                    <a:pt x="30" y="21"/>
                    <a:pt x="30" y="22"/>
                  </a:cubicBezTo>
                  <a:cubicBezTo>
                    <a:pt x="30" y="22"/>
                    <a:pt x="29" y="23"/>
                    <a:pt x="29" y="23"/>
                  </a:cubicBezTo>
                  <a:cubicBezTo>
                    <a:pt x="28" y="23"/>
                    <a:pt x="29" y="24"/>
                    <a:pt x="28" y="24"/>
                  </a:cubicBezTo>
                  <a:cubicBezTo>
                    <a:pt x="28" y="24"/>
                    <a:pt x="27" y="24"/>
                    <a:pt x="26" y="24"/>
                  </a:cubicBezTo>
                  <a:cubicBezTo>
                    <a:pt x="26" y="24"/>
                    <a:pt x="26" y="25"/>
                    <a:pt x="26" y="26"/>
                  </a:cubicBezTo>
                  <a:cubicBezTo>
                    <a:pt x="26" y="26"/>
                    <a:pt x="25" y="27"/>
                    <a:pt x="26" y="27"/>
                  </a:cubicBezTo>
                  <a:cubicBezTo>
                    <a:pt x="26" y="27"/>
                    <a:pt x="26" y="28"/>
                    <a:pt x="26" y="28"/>
                  </a:cubicBezTo>
                  <a:cubicBezTo>
                    <a:pt x="26" y="28"/>
                    <a:pt x="26" y="29"/>
                    <a:pt x="26" y="29"/>
                  </a:cubicBezTo>
                  <a:cubicBezTo>
                    <a:pt x="26" y="30"/>
                    <a:pt x="25" y="30"/>
                    <a:pt x="25" y="31"/>
                  </a:cubicBezTo>
                  <a:cubicBezTo>
                    <a:pt x="25" y="31"/>
                    <a:pt x="25" y="31"/>
                    <a:pt x="25" y="32"/>
                  </a:cubicBezTo>
                  <a:cubicBezTo>
                    <a:pt x="25" y="32"/>
                    <a:pt x="26" y="32"/>
                    <a:pt x="26" y="32"/>
                  </a:cubicBezTo>
                  <a:cubicBezTo>
                    <a:pt x="26" y="32"/>
                    <a:pt x="26" y="33"/>
                    <a:pt x="26" y="33"/>
                  </a:cubicBezTo>
                  <a:cubicBezTo>
                    <a:pt x="26" y="33"/>
                    <a:pt x="25" y="33"/>
                    <a:pt x="26" y="34"/>
                  </a:cubicBezTo>
                  <a:cubicBezTo>
                    <a:pt x="26" y="34"/>
                    <a:pt x="27" y="34"/>
                    <a:pt x="28" y="34"/>
                  </a:cubicBezTo>
                  <a:cubicBezTo>
                    <a:pt x="28" y="35"/>
                    <a:pt x="28" y="35"/>
                    <a:pt x="29" y="35"/>
                  </a:cubicBezTo>
                  <a:cubicBezTo>
                    <a:pt x="29" y="36"/>
                    <a:pt x="30" y="36"/>
                    <a:pt x="31" y="37"/>
                  </a:cubicBezTo>
                  <a:cubicBezTo>
                    <a:pt x="31" y="37"/>
                    <a:pt x="31" y="37"/>
                    <a:pt x="32" y="37"/>
                  </a:cubicBezTo>
                  <a:cubicBezTo>
                    <a:pt x="32" y="37"/>
                    <a:pt x="32" y="40"/>
                    <a:pt x="32" y="40"/>
                  </a:cubicBezTo>
                  <a:cubicBezTo>
                    <a:pt x="32" y="41"/>
                    <a:pt x="33" y="42"/>
                    <a:pt x="33" y="42"/>
                  </a:cubicBezTo>
                  <a:cubicBezTo>
                    <a:pt x="34" y="43"/>
                    <a:pt x="38" y="46"/>
                    <a:pt x="39" y="46"/>
                  </a:cubicBezTo>
                  <a:cubicBezTo>
                    <a:pt x="40" y="46"/>
                    <a:pt x="41" y="47"/>
                    <a:pt x="42" y="47"/>
                  </a:cubicBezTo>
                  <a:cubicBezTo>
                    <a:pt x="42" y="48"/>
                    <a:pt x="43" y="49"/>
                    <a:pt x="44" y="49"/>
                  </a:cubicBezTo>
                  <a:cubicBezTo>
                    <a:pt x="44" y="50"/>
                    <a:pt x="44" y="50"/>
                    <a:pt x="45" y="50"/>
                  </a:cubicBezTo>
                  <a:cubicBezTo>
                    <a:pt x="46" y="51"/>
                    <a:pt x="47" y="52"/>
                    <a:pt x="48" y="53"/>
                  </a:cubicBezTo>
                  <a:cubicBezTo>
                    <a:pt x="49" y="54"/>
                    <a:pt x="48" y="54"/>
                    <a:pt x="49" y="55"/>
                  </a:cubicBezTo>
                  <a:cubicBezTo>
                    <a:pt x="49" y="56"/>
                    <a:pt x="50" y="57"/>
                    <a:pt x="50" y="57"/>
                  </a:cubicBezTo>
                  <a:cubicBezTo>
                    <a:pt x="50" y="58"/>
                    <a:pt x="50" y="59"/>
                    <a:pt x="51" y="59"/>
                  </a:cubicBezTo>
                  <a:cubicBezTo>
                    <a:pt x="51" y="60"/>
                    <a:pt x="51" y="60"/>
                    <a:pt x="51" y="61"/>
                  </a:cubicBezTo>
                  <a:cubicBezTo>
                    <a:pt x="52" y="61"/>
                    <a:pt x="52" y="63"/>
                    <a:pt x="52" y="64"/>
                  </a:cubicBezTo>
                  <a:cubicBezTo>
                    <a:pt x="53" y="64"/>
                    <a:pt x="53" y="65"/>
                    <a:pt x="53" y="65"/>
                  </a:cubicBezTo>
                  <a:cubicBezTo>
                    <a:pt x="53" y="66"/>
                    <a:pt x="53" y="66"/>
                    <a:pt x="53" y="67"/>
                  </a:cubicBezTo>
                  <a:cubicBezTo>
                    <a:pt x="53" y="68"/>
                    <a:pt x="53" y="68"/>
                    <a:pt x="53" y="69"/>
                  </a:cubicBezTo>
                  <a:cubicBezTo>
                    <a:pt x="53" y="69"/>
                    <a:pt x="53" y="70"/>
                    <a:pt x="54" y="71"/>
                  </a:cubicBezTo>
                  <a:cubicBezTo>
                    <a:pt x="54" y="71"/>
                    <a:pt x="54" y="71"/>
                    <a:pt x="55" y="72"/>
                  </a:cubicBezTo>
                  <a:cubicBezTo>
                    <a:pt x="56" y="74"/>
                    <a:pt x="56" y="74"/>
                    <a:pt x="56" y="74"/>
                  </a:cubicBezTo>
                  <a:close/>
                  <a:moveTo>
                    <a:pt x="18" y="91"/>
                  </a:moveTo>
                  <a:cubicBezTo>
                    <a:pt x="18" y="92"/>
                    <a:pt x="19" y="92"/>
                    <a:pt x="19" y="92"/>
                  </a:cubicBezTo>
                  <a:cubicBezTo>
                    <a:pt x="19" y="92"/>
                    <a:pt x="18" y="92"/>
                    <a:pt x="19" y="93"/>
                  </a:cubicBezTo>
                  <a:cubicBezTo>
                    <a:pt x="19" y="93"/>
                    <a:pt x="18" y="94"/>
                    <a:pt x="19" y="94"/>
                  </a:cubicBezTo>
                  <a:cubicBezTo>
                    <a:pt x="20" y="94"/>
                    <a:pt x="20" y="94"/>
                    <a:pt x="20" y="93"/>
                  </a:cubicBezTo>
                  <a:cubicBezTo>
                    <a:pt x="20" y="92"/>
                    <a:pt x="20" y="92"/>
                    <a:pt x="20" y="91"/>
                  </a:cubicBezTo>
                  <a:cubicBezTo>
                    <a:pt x="20" y="91"/>
                    <a:pt x="20" y="91"/>
                    <a:pt x="20" y="91"/>
                  </a:cubicBezTo>
                  <a:cubicBezTo>
                    <a:pt x="19" y="91"/>
                    <a:pt x="19" y="91"/>
                    <a:pt x="19" y="91"/>
                  </a:cubicBezTo>
                  <a:cubicBezTo>
                    <a:pt x="18" y="91"/>
                    <a:pt x="18" y="91"/>
                    <a:pt x="18" y="91"/>
                  </a:cubicBezTo>
                  <a:close/>
                </a:path>
              </a:pathLst>
            </a:custGeom>
            <a:solidFill>
              <a:srgbClr val="A5A5A5"/>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096" name="Freeform 832">
              <a:extLst>
                <a:ext uri="{FF2B5EF4-FFF2-40B4-BE49-F238E27FC236}">
                  <a16:creationId xmlns:a16="http://schemas.microsoft.com/office/drawing/2014/main" id="{3B697B04-616B-A1EE-0B41-DF46E586835E}"/>
                </a:ext>
              </a:extLst>
            </p:cNvPr>
            <p:cNvSpPr>
              <a:spLocks/>
            </p:cNvSpPr>
            <p:nvPr/>
          </p:nvSpPr>
          <p:spPr bwMode="auto">
            <a:xfrm>
              <a:off x="3582908" y="3245745"/>
              <a:ext cx="87604" cy="188350"/>
            </a:xfrm>
            <a:custGeom>
              <a:avLst/>
              <a:gdLst>
                <a:gd name="T0" fmla="*/ 13 w 13"/>
                <a:gd name="T1" fmla="*/ 2 h 25"/>
                <a:gd name="T2" fmla="*/ 12 w 13"/>
                <a:gd name="T3" fmla="*/ 1 h 25"/>
                <a:gd name="T4" fmla="*/ 9 w 13"/>
                <a:gd name="T5" fmla="*/ 1 h 25"/>
                <a:gd name="T6" fmla="*/ 6 w 13"/>
                <a:gd name="T7" fmla="*/ 4 h 25"/>
                <a:gd name="T8" fmla="*/ 4 w 13"/>
                <a:gd name="T9" fmla="*/ 7 h 25"/>
                <a:gd name="T10" fmla="*/ 2 w 13"/>
                <a:gd name="T11" fmla="*/ 10 h 25"/>
                <a:gd name="T12" fmla="*/ 0 w 13"/>
                <a:gd name="T13" fmla="*/ 15 h 25"/>
                <a:gd name="T14" fmla="*/ 0 w 13"/>
                <a:gd name="T15" fmla="*/ 16 h 25"/>
                <a:gd name="T16" fmla="*/ 2 w 13"/>
                <a:gd name="T17" fmla="*/ 21 h 25"/>
                <a:gd name="T18" fmla="*/ 4 w 13"/>
                <a:gd name="T19" fmla="*/ 22 h 25"/>
                <a:gd name="T20" fmla="*/ 4 w 13"/>
                <a:gd name="T21" fmla="*/ 23 h 25"/>
                <a:gd name="T22" fmla="*/ 5 w 13"/>
                <a:gd name="T23" fmla="*/ 25 h 25"/>
                <a:gd name="T24" fmla="*/ 5 w 13"/>
                <a:gd name="T25" fmla="*/ 24 h 25"/>
                <a:gd name="T26" fmla="*/ 5 w 13"/>
                <a:gd name="T27" fmla="*/ 23 h 25"/>
                <a:gd name="T28" fmla="*/ 5 w 13"/>
                <a:gd name="T29" fmla="*/ 22 h 25"/>
                <a:gd name="T30" fmla="*/ 5 w 13"/>
                <a:gd name="T31" fmla="*/ 22 h 25"/>
                <a:gd name="T32" fmla="*/ 5 w 13"/>
                <a:gd name="T33" fmla="*/ 22 h 25"/>
                <a:gd name="T34" fmla="*/ 8 w 13"/>
                <a:gd name="T35" fmla="*/ 19 h 25"/>
                <a:gd name="T36" fmla="*/ 10 w 13"/>
                <a:gd name="T37" fmla="*/ 9 h 25"/>
                <a:gd name="T38" fmla="*/ 11 w 13"/>
                <a:gd name="T39" fmla="*/ 7 h 25"/>
                <a:gd name="T40" fmla="*/ 12 w 13"/>
                <a:gd name="T41" fmla="*/ 5 h 25"/>
                <a:gd name="T42" fmla="*/ 12 w 13"/>
                <a:gd name="T43" fmla="*/ 4 h 25"/>
                <a:gd name="T44" fmla="*/ 12 w 13"/>
                <a:gd name="T45" fmla="*/ 4 h 25"/>
                <a:gd name="T46" fmla="*/ 13 w 13"/>
                <a:gd name="T47" fmla="*/ 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25">
                  <a:moveTo>
                    <a:pt x="13" y="2"/>
                  </a:moveTo>
                  <a:cubicBezTo>
                    <a:pt x="13" y="2"/>
                    <a:pt x="12" y="2"/>
                    <a:pt x="12" y="1"/>
                  </a:cubicBezTo>
                  <a:cubicBezTo>
                    <a:pt x="11" y="1"/>
                    <a:pt x="10" y="0"/>
                    <a:pt x="9" y="1"/>
                  </a:cubicBezTo>
                  <a:cubicBezTo>
                    <a:pt x="8" y="2"/>
                    <a:pt x="6" y="2"/>
                    <a:pt x="6" y="4"/>
                  </a:cubicBezTo>
                  <a:cubicBezTo>
                    <a:pt x="5" y="4"/>
                    <a:pt x="4" y="6"/>
                    <a:pt x="4" y="7"/>
                  </a:cubicBezTo>
                  <a:cubicBezTo>
                    <a:pt x="3" y="8"/>
                    <a:pt x="2" y="9"/>
                    <a:pt x="2" y="10"/>
                  </a:cubicBezTo>
                  <a:cubicBezTo>
                    <a:pt x="1" y="11"/>
                    <a:pt x="1" y="13"/>
                    <a:pt x="0" y="15"/>
                  </a:cubicBezTo>
                  <a:cubicBezTo>
                    <a:pt x="0" y="15"/>
                    <a:pt x="0" y="15"/>
                    <a:pt x="0" y="16"/>
                  </a:cubicBezTo>
                  <a:cubicBezTo>
                    <a:pt x="0" y="18"/>
                    <a:pt x="1" y="21"/>
                    <a:pt x="2" y="21"/>
                  </a:cubicBezTo>
                  <a:cubicBezTo>
                    <a:pt x="3" y="22"/>
                    <a:pt x="3" y="22"/>
                    <a:pt x="4" y="22"/>
                  </a:cubicBezTo>
                  <a:cubicBezTo>
                    <a:pt x="4" y="22"/>
                    <a:pt x="3" y="23"/>
                    <a:pt x="4" y="23"/>
                  </a:cubicBezTo>
                  <a:cubicBezTo>
                    <a:pt x="4" y="23"/>
                    <a:pt x="4" y="25"/>
                    <a:pt x="5" y="25"/>
                  </a:cubicBezTo>
                  <a:cubicBezTo>
                    <a:pt x="5" y="25"/>
                    <a:pt x="5" y="24"/>
                    <a:pt x="5" y="24"/>
                  </a:cubicBezTo>
                  <a:cubicBezTo>
                    <a:pt x="5" y="24"/>
                    <a:pt x="5" y="23"/>
                    <a:pt x="5" y="23"/>
                  </a:cubicBezTo>
                  <a:cubicBezTo>
                    <a:pt x="5" y="23"/>
                    <a:pt x="5" y="23"/>
                    <a:pt x="5" y="22"/>
                  </a:cubicBezTo>
                  <a:cubicBezTo>
                    <a:pt x="5" y="22"/>
                    <a:pt x="5" y="22"/>
                    <a:pt x="5" y="22"/>
                  </a:cubicBezTo>
                  <a:cubicBezTo>
                    <a:pt x="5" y="22"/>
                    <a:pt x="5" y="22"/>
                    <a:pt x="5" y="22"/>
                  </a:cubicBezTo>
                  <a:cubicBezTo>
                    <a:pt x="6" y="21"/>
                    <a:pt x="7" y="20"/>
                    <a:pt x="8" y="19"/>
                  </a:cubicBezTo>
                  <a:cubicBezTo>
                    <a:pt x="9" y="15"/>
                    <a:pt x="10" y="12"/>
                    <a:pt x="10" y="9"/>
                  </a:cubicBezTo>
                  <a:cubicBezTo>
                    <a:pt x="11" y="8"/>
                    <a:pt x="11" y="7"/>
                    <a:pt x="11" y="7"/>
                  </a:cubicBezTo>
                  <a:cubicBezTo>
                    <a:pt x="12" y="6"/>
                    <a:pt x="12" y="6"/>
                    <a:pt x="12" y="5"/>
                  </a:cubicBezTo>
                  <a:cubicBezTo>
                    <a:pt x="12" y="5"/>
                    <a:pt x="12" y="5"/>
                    <a:pt x="12" y="4"/>
                  </a:cubicBezTo>
                  <a:cubicBezTo>
                    <a:pt x="12" y="4"/>
                    <a:pt x="12" y="4"/>
                    <a:pt x="12" y="4"/>
                  </a:cubicBezTo>
                  <a:cubicBezTo>
                    <a:pt x="12" y="3"/>
                    <a:pt x="13" y="3"/>
                    <a:pt x="13" y="2"/>
                  </a:cubicBezTo>
                  <a:close/>
                </a:path>
              </a:pathLst>
            </a:custGeom>
            <a:solidFill>
              <a:srgbClr val="FFC000"/>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097" name="Freeform 834">
              <a:extLst>
                <a:ext uri="{FF2B5EF4-FFF2-40B4-BE49-F238E27FC236}">
                  <a16:creationId xmlns:a16="http://schemas.microsoft.com/office/drawing/2014/main" id="{B0C8ED76-30D9-13C1-DC18-F3683D905C09}"/>
                </a:ext>
              </a:extLst>
            </p:cNvPr>
            <p:cNvSpPr>
              <a:spLocks/>
            </p:cNvSpPr>
            <p:nvPr/>
          </p:nvSpPr>
          <p:spPr bwMode="auto">
            <a:xfrm>
              <a:off x="1738073" y="4083175"/>
              <a:ext cx="100486" cy="211532"/>
            </a:xfrm>
            <a:custGeom>
              <a:avLst/>
              <a:gdLst>
                <a:gd name="T0" fmla="*/ 15 w 15"/>
                <a:gd name="T1" fmla="*/ 20 h 28"/>
                <a:gd name="T2" fmla="*/ 14 w 15"/>
                <a:gd name="T3" fmla="*/ 22 h 28"/>
                <a:gd name="T4" fmla="*/ 9 w 15"/>
                <a:gd name="T5" fmla="*/ 26 h 28"/>
                <a:gd name="T6" fmla="*/ 8 w 15"/>
                <a:gd name="T7" fmla="*/ 26 h 28"/>
                <a:gd name="T8" fmla="*/ 4 w 15"/>
                <a:gd name="T9" fmla="*/ 27 h 28"/>
                <a:gd name="T10" fmla="*/ 1 w 15"/>
                <a:gd name="T11" fmla="*/ 23 h 28"/>
                <a:gd name="T12" fmla="*/ 0 w 15"/>
                <a:gd name="T13" fmla="*/ 17 h 28"/>
                <a:gd name="T14" fmla="*/ 1 w 15"/>
                <a:gd name="T15" fmla="*/ 14 h 28"/>
                <a:gd name="T16" fmla="*/ 3 w 15"/>
                <a:gd name="T17" fmla="*/ 4 h 28"/>
                <a:gd name="T18" fmla="*/ 3 w 15"/>
                <a:gd name="T19" fmla="*/ 2 h 28"/>
                <a:gd name="T20" fmla="*/ 3 w 15"/>
                <a:gd name="T21" fmla="*/ 2 h 28"/>
                <a:gd name="T22" fmla="*/ 3 w 15"/>
                <a:gd name="T23" fmla="*/ 2 h 28"/>
                <a:gd name="T24" fmla="*/ 2 w 15"/>
                <a:gd name="T25" fmla="*/ 1 h 28"/>
                <a:gd name="T26" fmla="*/ 3 w 15"/>
                <a:gd name="T27" fmla="*/ 0 h 28"/>
                <a:gd name="T28" fmla="*/ 4 w 15"/>
                <a:gd name="T29" fmla="*/ 1 h 28"/>
                <a:gd name="T30" fmla="*/ 3 w 15"/>
                <a:gd name="T31" fmla="*/ 2 h 28"/>
                <a:gd name="T32" fmla="*/ 4 w 15"/>
                <a:gd name="T33" fmla="*/ 3 h 28"/>
                <a:gd name="T34" fmla="*/ 6 w 15"/>
                <a:gd name="T35" fmla="*/ 3 h 28"/>
                <a:gd name="T36" fmla="*/ 8 w 15"/>
                <a:gd name="T37" fmla="*/ 5 h 28"/>
                <a:gd name="T38" fmla="*/ 9 w 15"/>
                <a:gd name="T39" fmla="*/ 7 h 28"/>
                <a:gd name="T40" fmla="*/ 11 w 15"/>
                <a:gd name="T41" fmla="*/ 11 h 28"/>
                <a:gd name="T42" fmla="*/ 11 w 15"/>
                <a:gd name="T43" fmla="*/ 13 h 28"/>
                <a:gd name="T44" fmla="*/ 15 w 15"/>
                <a:gd name="T45"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8">
                  <a:moveTo>
                    <a:pt x="15" y="20"/>
                  </a:moveTo>
                  <a:cubicBezTo>
                    <a:pt x="15" y="20"/>
                    <a:pt x="14" y="21"/>
                    <a:pt x="14" y="22"/>
                  </a:cubicBezTo>
                  <a:cubicBezTo>
                    <a:pt x="13" y="24"/>
                    <a:pt x="11" y="26"/>
                    <a:pt x="9" y="26"/>
                  </a:cubicBezTo>
                  <a:cubicBezTo>
                    <a:pt x="8" y="26"/>
                    <a:pt x="8" y="26"/>
                    <a:pt x="8" y="26"/>
                  </a:cubicBezTo>
                  <a:cubicBezTo>
                    <a:pt x="7" y="27"/>
                    <a:pt x="6" y="28"/>
                    <a:pt x="4" y="27"/>
                  </a:cubicBezTo>
                  <a:cubicBezTo>
                    <a:pt x="3" y="26"/>
                    <a:pt x="2" y="25"/>
                    <a:pt x="1" y="23"/>
                  </a:cubicBezTo>
                  <a:cubicBezTo>
                    <a:pt x="1" y="21"/>
                    <a:pt x="1" y="19"/>
                    <a:pt x="0" y="17"/>
                  </a:cubicBezTo>
                  <a:cubicBezTo>
                    <a:pt x="0" y="16"/>
                    <a:pt x="1" y="15"/>
                    <a:pt x="1" y="14"/>
                  </a:cubicBezTo>
                  <a:cubicBezTo>
                    <a:pt x="1" y="10"/>
                    <a:pt x="1" y="7"/>
                    <a:pt x="3" y="4"/>
                  </a:cubicBezTo>
                  <a:cubicBezTo>
                    <a:pt x="3" y="3"/>
                    <a:pt x="3" y="3"/>
                    <a:pt x="3" y="2"/>
                  </a:cubicBezTo>
                  <a:cubicBezTo>
                    <a:pt x="3" y="2"/>
                    <a:pt x="3" y="2"/>
                    <a:pt x="3" y="2"/>
                  </a:cubicBezTo>
                  <a:cubicBezTo>
                    <a:pt x="3" y="2"/>
                    <a:pt x="3" y="2"/>
                    <a:pt x="3" y="2"/>
                  </a:cubicBezTo>
                  <a:cubicBezTo>
                    <a:pt x="2" y="1"/>
                    <a:pt x="2" y="1"/>
                    <a:pt x="2" y="1"/>
                  </a:cubicBezTo>
                  <a:cubicBezTo>
                    <a:pt x="2" y="1"/>
                    <a:pt x="2" y="0"/>
                    <a:pt x="3" y="0"/>
                  </a:cubicBezTo>
                  <a:cubicBezTo>
                    <a:pt x="3" y="0"/>
                    <a:pt x="4" y="1"/>
                    <a:pt x="4" y="1"/>
                  </a:cubicBezTo>
                  <a:cubicBezTo>
                    <a:pt x="4" y="2"/>
                    <a:pt x="4" y="2"/>
                    <a:pt x="3" y="2"/>
                  </a:cubicBezTo>
                  <a:cubicBezTo>
                    <a:pt x="4" y="3"/>
                    <a:pt x="4" y="3"/>
                    <a:pt x="4" y="3"/>
                  </a:cubicBezTo>
                  <a:cubicBezTo>
                    <a:pt x="5" y="2"/>
                    <a:pt x="5" y="2"/>
                    <a:pt x="6" y="3"/>
                  </a:cubicBezTo>
                  <a:cubicBezTo>
                    <a:pt x="6" y="3"/>
                    <a:pt x="7" y="4"/>
                    <a:pt x="8" y="5"/>
                  </a:cubicBezTo>
                  <a:cubicBezTo>
                    <a:pt x="8" y="6"/>
                    <a:pt x="8" y="6"/>
                    <a:pt x="9" y="7"/>
                  </a:cubicBezTo>
                  <a:cubicBezTo>
                    <a:pt x="10" y="8"/>
                    <a:pt x="11" y="10"/>
                    <a:pt x="11" y="11"/>
                  </a:cubicBezTo>
                  <a:cubicBezTo>
                    <a:pt x="12" y="12"/>
                    <a:pt x="11" y="12"/>
                    <a:pt x="11" y="13"/>
                  </a:cubicBezTo>
                  <a:cubicBezTo>
                    <a:pt x="13" y="15"/>
                    <a:pt x="15" y="17"/>
                    <a:pt x="15" y="20"/>
                  </a:cubicBezTo>
                  <a:close/>
                </a:path>
              </a:pathLst>
            </a:custGeom>
            <a:solidFill>
              <a:srgbClr val="A5A5A5"/>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098" name="Freeform 835">
              <a:extLst>
                <a:ext uri="{FF2B5EF4-FFF2-40B4-BE49-F238E27FC236}">
                  <a16:creationId xmlns:a16="http://schemas.microsoft.com/office/drawing/2014/main" id="{BFC6E43B-7111-5F7D-0589-099B1C454D8E}"/>
                </a:ext>
              </a:extLst>
            </p:cNvPr>
            <p:cNvSpPr>
              <a:spLocks noEditPoints="1"/>
            </p:cNvSpPr>
            <p:nvPr/>
          </p:nvSpPr>
          <p:spPr bwMode="auto">
            <a:xfrm>
              <a:off x="3858602" y="2445985"/>
              <a:ext cx="154595" cy="336131"/>
            </a:xfrm>
            <a:custGeom>
              <a:avLst/>
              <a:gdLst>
                <a:gd name="T0" fmla="*/ 1 w 23"/>
                <a:gd name="T1" fmla="*/ 17 h 44"/>
                <a:gd name="T2" fmla="*/ 2 w 23"/>
                <a:gd name="T3" fmla="*/ 17 h 44"/>
                <a:gd name="T4" fmla="*/ 5 w 23"/>
                <a:gd name="T5" fmla="*/ 42 h 44"/>
                <a:gd name="T6" fmla="*/ 1 w 23"/>
                <a:gd name="T7" fmla="*/ 42 h 44"/>
                <a:gd name="T8" fmla="*/ 1 w 23"/>
                <a:gd name="T9" fmla="*/ 43 h 44"/>
                <a:gd name="T10" fmla="*/ 1 w 23"/>
                <a:gd name="T11" fmla="*/ 44 h 44"/>
                <a:gd name="T12" fmla="*/ 2 w 23"/>
                <a:gd name="T13" fmla="*/ 44 h 44"/>
                <a:gd name="T14" fmla="*/ 5 w 23"/>
                <a:gd name="T15" fmla="*/ 42 h 44"/>
                <a:gd name="T16" fmla="*/ 14 w 23"/>
                <a:gd name="T17" fmla="*/ 2 h 44"/>
                <a:gd name="T18" fmla="*/ 8 w 23"/>
                <a:gd name="T19" fmla="*/ 2 h 44"/>
                <a:gd name="T20" fmla="*/ 6 w 23"/>
                <a:gd name="T21" fmla="*/ 3 h 44"/>
                <a:gd name="T22" fmla="*/ 2 w 23"/>
                <a:gd name="T23" fmla="*/ 7 h 44"/>
                <a:gd name="T24" fmla="*/ 1 w 23"/>
                <a:gd name="T25" fmla="*/ 7 h 44"/>
                <a:gd name="T26" fmla="*/ 3 w 23"/>
                <a:gd name="T27" fmla="*/ 8 h 44"/>
                <a:gd name="T28" fmla="*/ 4 w 23"/>
                <a:gd name="T29" fmla="*/ 10 h 44"/>
                <a:gd name="T30" fmla="*/ 3 w 23"/>
                <a:gd name="T31" fmla="*/ 12 h 44"/>
                <a:gd name="T32" fmla="*/ 2 w 23"/>
                <a:gd name="T33" fmla="*/ 13 h 44"/>
                <a:gd name="T34" fmla="*/ 0 w 23"/>
                <a:gd name="T35" fmla="*/ 14 h 44"/>
                <a:gd name="T36" fmla="*/ 1 w 23"/>
                <a:gd name="T37" fmla="*/ 15 h 44"/>
                <a:gd name="T38" fmla="*/ 2 w 23"/>
                <a:gd name="T39" fmla="*/ 17 h 44"/>
                <a:gd name="T40" fmla="*/ 2 w 23"/>
                <a:gd name="T41" fmla="*/ 19 h 44"/>
                <a:gd name="T42" fmla="*/ 3 w 23"/>
                <a:gd name="T43" fmla="*/ 21 h 44"/>
                <a:gd name="T44" fmla="*/ 3 w 23"/>
                <a:gd name="T45" fmla="*/ 24 h 44"/>
                <a:gd name="T46" fmla="*/ 1 w 23"/>
                <a:gd name="T47" fmla="*/ 27 h 44"/>
                <a:gd name="T48" fmla="*/ 2 w 23"/>
                <a:gd name="T49" fmla="*/ 28 h 44"/>
                <a:gd name="T50" fmla="*/ 1 w 23"/>
                <a:gd name="T51" fmla="*/ 29 h 44"/>
                <a:gd name="T52" fmla="*/ 1 w 23"/>
                <a:gd name="T53" fmla="*/ 31 h 44"/>
                <a:gd name="T54" fmla="*/ 2 w 23"/>
                <a:gd name="T55" fmla="*/ 34 h 44"/>
                <a:gd name="T56" fmla="*/ 7 w 23"/>
                <a:gd name="T57" fmla="*/ 33 h 44"/>
                <a:gd name="T58" fmla="*/ 11 w 23"/>
                <a:gd name="T59" fmla="*/ 31 h 44"/>
                <a:gd name="T60" fmla="*/ 11 w 23"/>
                <a:gd name="T61" fmla="*/ 30 h 44"/>
                <a:gd name="T62" fmla="*/ 12 w 23"/>
                <a:gd name="T63" fmla="*/ 32 h 44"/>
                <a:gd name="T64" fmla="*/ 12 w 23"/>
                <a:gd name="T65" fmla="*/ 31 h 44"/>
                <a:gd name="T66" fmla="*/ 12 w 23"/>
                <a:gd name="T67" fmla="*/ 30 h 44"/>
                <a:gd name="T68" fmla="*/ 14 w 23"/>
                <a:gd name="T69" fmla="*/ 30 h 44"/>
                <a:gd name="T70" fmla="*/ 15 w 23"/>
                <a:gd name="T71" fmla="*/ 30 h 44"/>
                <a:gd name="T72" fmla="*/ 17 w 23"/>
                <a:gd name="T73" fmla="*/ 31 h 44"/>
                <a:gd name="T74" fmla="*/ 17 w 23"/>
                <a:gd name="T75" fmla="*/ 30 h 44"/>
                <a:gd name="T76" fmla="*/ 16 w 23"/>
                <a:gd name="T77" fmla="*/ 29 h 44"/>
                <a:gd name="T78" fmla="*/ 17 w 23"/>
                <a:gd name="T79" fmla="*/ 29 h 44"/>
                <a:gd name="T80" fmla="*/ 19 w 23"/>
                <a:gd name="T81" fmla="*/ 28 h 44"/>
                <a:gd name="T82" fmla="*/ 23 w 23"/>
                <a:gd name="T83" fmla="*/ 21 h 44"/>
                <a:gd name="T84" fmla="*/ 22 w 23"/>
                <a:gd name="T85" fmla="*/ 17 h 44"/>
                <a:gd name="T86" fmla="*/ 22 w 23"/>
                <a:gd name="T87" fmla="*/ 17 h 44"/>
                <a:gd name="T88" fmla="*/ 20 w 23"/>
                <a:gd name="T89" fmla="*/ 9 h 44"/>
                <a:gd name="T90" fmla="*/ 16 w 23"/>
                <a:gd name="T91" fmla="*/ 1 h 44"/>
                <a:gd name="T92" fmla="*/ 14 w 23"/>
                <a:gd name="T93"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 h="44">
                  <a:moveTo>
                    <a:pt x="2" y="17"/>
                  </a:moveTo>
                  <a:cubicBezTo>
                    <a:pt x="2" y="17"/>
                    <a:pt x="2" y="17"/>
                    <a:pt x="1" y="17"/>
                  </a:cubicBezTo>
                  <a:cubicBezTo>
                    <a:pt x="1" y="17"/>
                    <a:pt x="1" y="17"/>
                    <a:pt x="1" y="17"/>
                  </a:cubicBezTo>
                  <a:cubicBezTo>
                    <a:pt x="1" y="17"/>
                    <a:pt x="1" y="17"/>
                    <a:pt x="2" y="17"/>
                  </a:cubicBezTo>
                  <a:cubicBezTo>
                    <a:pt x="2" y="17"/>
                    <a:pt x="2" y="17"/>
                    <a:pt x="2" y="17"/>
                  </a:cubicBezTo>
                  <a:close/>
                  <a:moveTo>
                    <a:pt x="5" y="42"/>
                  </a:moveTo>
                  <a:cubicBezTo>
                    <a:pt x="5" y="41"/>
                    <a:pt x="4" y="41"/>
                    <a:pt x="3" y="41"/>
                  </a:cubicBezTo>
                  <a:cubicBezTo>
                    <a:pt x="2" y="41"/>
                    <a:pt x="2" y="42"/>
                    <a:pt x="1" y="42"/>
                  </a:cubicBezTo>
                  <a:cubicBezTo>
                    <a:pt x="1" y="42"/>
                    <a:pt x="0" y="42"/>
                    <a:pt x="0" y="43"/>
                  </a:cubicBezTo>
                  <a:cubicBezTo>
                    <a:pt x="0" y="43"/>
                    <a:pt x="0" y="43"/>
                    <a:pt x="1" y="43"/>
                  </a:cubicBezTo>
                  <a:cubicBezTo>
                    <a:pt x="1" y="44"/>
                    <a:pt x="1" y="44"/>
                    <a:pt x="1" y="44"/>
                  </a:cubicBezTo>
                  <a:cubicBezTo>
                    <a:pt x="1" y="44"/>
                    <a:pt x="1" y="44"/>
                    <a:pt x="1" y="44"/>
                  </a:cubicBezTo>
                  <a:cubicBezTo>
                    <a:pt x="1" y="44"/>
                    <a:pt x="2" y="44"/>
                    <a:pt x="2" y="44"/>
                  </a:cubicBezTo>
                  <a:cubicBezTo>
                    <a:pt x="2" y="44"/>
                    <a:pt x="2" y="44"/>
                    <a:pt x="2" y="44"/>
                  </a:cubicBezTo>
                  <a:cubicBezTo>
                    <a:pt x="3" y="44"/>
                    <a:pt x="3" y="44"/>
                    <a:pt x="4" y="44"/>
                  </a:cubicBezTo>
                  <a:cubicBezTo>
                    <a:pt x="4" y="43"/>
                    <a:pt x="5" y="43"/>
                    <a:pt x="5" y="42"/>
                  </a:cubicBezTo>
                  <a:cubicBezTo>
                    <a:pt x="5" y="42"/>
                    <a:pt x="5" y="42"/>
                    <a:pt x="5" y="42"/>
                  </a:cubicBezTo>
                  <a:close/>
                  <a:moveTo>
                    <a:pt x="14" y="2"/>
                  </a:moveTo>
                  <a:cubicBezTo>
                    <a:pt x="13" y="2"/>
                    <a:pt x="13" y="2"/>
                    <a:pt x="13" y="2"/>
                  </a:cubicBezTo>
                  <a:cubicBezTo>
                    <a:pt x="11" y="2"/>
                    <a:pt x="10" y="2"/>
                    <a:pt x="8" y="2"/>
                  </a:cubicBezTo>
                  <a:cubicBezTo>
                    <a:pt x="8" y="2"/>
                    <a:pt x="7" y="2"/>
                    <a:pt x="7" y="2"/>
                  </a:cubicBezTo>
                  <a:cubicBezTo>
                    <a:pt x="6" y="2"/>
                    <a:pt x="6" y="3"/>
                    <a:pt x="6" y="3"/>
                  </a:cubicBezTo>
                  <a:cubicBezTo>
                    <a:pt x="5" y="4"/>
                    <a:pt x="4" y="5"/>
                    <a:pt x="3" y="6"/>
                  </a:cubicBezTo>
                  <a:cubicBezTo>
                    <a:pt x="3" y="6"/>
                    <a:pt x="3" y="7"/>
                    <a:pt x="2" y="7"/>
                  </a:cubicBezTo>
                  <a:cubicBezTo>
                    <a:pt x="2" y="7"/>
                    <a:pt x="2" y="7"/>
                    <a:pt x="1" y="7"/>
                  </a:cubicBezTo>
                  <a:cubicBezTo>
                    <a:pt x="1" y="7"/>
                    <a:pt x="1" y="7"/>
                    <a:pt x="1" y="7"/>
                  </a:cubicBezTo>
                  <a:cubicBezTo>
                    <a:pt x="2" y="8"/>
                    <a:pt x="3" y="8"/>
                    <a:pt x="3" y="8"/>
                  </a:cubicBezTo>
                  <a:cubicBezTo>
                    <a:pt x="3" y="8"/>
                    <a:pt x="3" y="8"/>
                    <a:pt x="3" y="8"/>
                  </a:cubicBezTo>
                  <a:cubicBezTo>
                    <a:pt x="2" y="9"/>
                    <a:pt x="3" y="9"/>
                    <a:pt x="4" y="10"/>
                  </a:cubicBezTo>
                  <a:cubicBezTo>
                    <a:pt x="4" y="10"/>
                    <a:pt x="4" y="10"/>
                    <a:pt x="4" y="10"/>
                  </a:cubicBezTo>
                  <a:cubicBezTo>
                    <a:pt x="4" y="11"/>
                    <a:pt x="4" y="11"/>
                    <a:pt x="4" y="12"/>
                  </a:cubicBezTo>
                  <a:cubicBezTo>
                    <a:pt x="3" y="12"/>
                    <a:pt x="3" y="12"/>
                    <a:pt x="3" y="12"/>
                  </a:cubicBezTo>
                  <a:cubicBezTo>
                    <a:pt x="2" y="12"/>
                    <a:pt x="2" y="12"/>
                    <a:pt x="2" y="13"/>
                  </a:cubicBezTo>
                  <a:cubicBezTo>
                    <a:pt x="2" y="13"/>
                    <a:pt x="2" y="13"/>
                    <a:pt x="2" y="13"/>
                  </a:cubicBezTo>
                  <a:cubicBezTo>
                    <a:pt x="1" y="13"/>
                    <a:pt x="1" y="13"/>
                    <a:pt x="1" y="13"/>
                  </a:cubicBezTo>
                  <a:cubicBezTo>
                    <a:pt x="1" y="13"/>
                    <a:pt x="1" y="14"/>
                    <a:pt x="0" y="14"/>
                  </a:cubicBezTo>
                  <a:cubicBezTo>
                    <a:pt x="0" y="15"/>
                    <a:pt x="0" y="15"/>
                    <a:pt x="1" y="15"/>
                  </a:cubicBezTo>
                  <a:cubicBezTo>
                    <a:pt x="1" y="16"/>
                    <a:pt x="1" y="16"/>
                    <a:pt x="1" y="15"/>
                  </a:cubicBezTo>
                  <a:cubicBezTo>
                    <a:pt x="2" y="16"/>
                    <a:pt x="2" y="16"/>
                    <a:pt x="2" y="17"/>
                  </a:cubicBezTo>
                  <a:cubicBezTo>
                    <a:pt x="2" y="17"/>
                    <a:pt x="2" y="17"/>
                    <a:pt x="2" y="17"/>
                  </a:cubicBezTo>
                  <a:cubicBezTo>
                    <a:pt x="2" y="17"/>
                    <a:pt x="2" y="17"/>
                    <a:pt x="2" y="18"/>
                  </a:cubicBezTo>
                  <a:cubicBezTo>
                    <a:pt x="2" y="18"/>
                    <a:pt x="2" y="18"/>
                    <a:pt x="2" y="19"/>
                  </a:cubicBezTo>
                  <a:cubicBezTo>
                    <a:pt x="3" y="19"/>
                    <a:pt x="3" y="19"/>
                    <a:pt x="3" y="20"/>
                  </a:cubicBezTo>
                  <a:cubicBezTo>
                    <a:pt x="3" y="20"/>
                    <a:pt x="3" y="20"/>
                    <a:pt x="3" y="21"/>
                  </a:cubicBezTo>
                  <a:cubicBezTo>
                    <a:pt x="3" y="21"/>
                    <a:pt x="3" y="22"/>
                    <a:pt x="3" y="23"/>
                  </a:cubicBezTo>
                  <a:cubicBezTo>
                    <a:pt x="3" y="23"/>
                    <a:pt x="3" y="23"/>
                    <a:pt x="3" y="24"/>
                  </a:cubicBezTo>
                  <a:cubicBezTo>
                    <a:pt x="3" y="24"/>
                    <a:pt x="2" y="25"/>
                    <a:pt x="2" y="26"/>
                  </a:cubicBezTo>
                  <a:cubicBezTo>
                    <a:pt x="2" y="26"/>
                    <a:pt x="2" y="26"/>
                    <a:pt x="1" y="27"/>
                  </a:cubicBezTo>
                  <a:cubicBezTo>
                    <a:pt x="1" y="27"/>
                    <a:pt x="1" y="27"/>
                    <a:pt x="1" y="27"/>
                  </a:cubicBezTo>
                  <a:cubicBezTo>
                    <a:pt x="1" y="27"/>
                    <a:pt x="1" y="28"/>
                    <a:pt x="2" y="28"/>
                  </a:cubicBezTo>
                  <a:cubicBezTo>
                    <a:pt x="2" y="28"/>
                    <a:pt x="2" y="28"/>
                    <a:pt x="2" y="28"/>
                  </a:cubicBezTo>
                  <a:cubicBezTo>
                    <a:pt x="1" y="28"/>
                    <a:pt x="1" y="29"/>
                    <a:pt x="1" y="29"/>
                  </a:cubicBezTo>
                  <a:cubicBezTo>
                    <a:pt x="1" y="29"/>
                    <a:pt x="1" y="29"/>
                    <a:pt x="1" y="29"/>
                  </a:cubicBezTo>
                  <a:cubicBezTo>
                    <a:pt x="1" y="30"/>
                    <a:pt x="1" y="30"/>
                    <a:pt x="1" y="31"/>
                  </a:cubicBezTo>
                  <a:cubicBezTo>
                    <a:pt x="1" y="32"/>
                    <a:pt x="0" y="33"/>
                    <a:pt x="0" y="34"/>
                  </a:cubicBezTo>
                  <a:cubicBezTo>
                    <a:pt x="1" y="34"/>
                    <a:pt x="1" y="35"/>
                    <a:pt x="2" y="34"/>
                  </a:cubicBezTo>
                  <a:cubicBezTo>
                    <a:pt x="4" y="35"/>
                    <a:pt x="5" y="33"/>
                    <a:pt x="7" y="32"/>
                  </a:cubicBezTo>
                  <a:cubicBezTo>
                    <a:pt x="7" y="33"/>
                    <a:pt x="7" y="33"/>
                    <a:pt x="7" y="33"/>
                  </a:cubicBezTo>
                  <a:cubicBezTo>
                    <a:pt x="8" y="34"/>
                    <a:pt x="11" y="32"/>
                    <a:pt x="11" y="31"/>
                  </a:cubicBezTo>
                  <a:cubicBezTo>
                    <a:pt x="11" y="31"/>
                    <a:pt x="11" y="31"/>
                    <a:pt x="11" y="31"/>
                  </a:cubicBezTo>
                  <a:cubicBezTo>
                    <a:pt x="11" y="31"/>
                    <a:pt x="10" y="30"/>
                    <a:pt x="10" y="30"/>
                  </a:cubicBezTo>
                  <a:cubicBezTo>
                    <a:pt x="10" y="30"/>
                    <a:pt x="10" y="30"/>
                    <a:pt x="11" y="30"/>
                  </a:cubicBezTo>
                  <a:cubicBezTo>
                    <a:pt x="11" y="30"/>
                    <a:pt x="11" y="31"/>
                    <a:pt x="11" y="31"/>
                  </a:cubicBezTo>
                  <a:cubicBezTo>
                    <a:pt x="11" y="31"/>
                    <a:pt x="11" y="32"/>
                    <a:pt x="12" y="32"/>
                  </a:cubicBezTo>
                  <a:cubicBezTo>
                    <a:pt x="12" y="32"/>
                    <a:pt x="12" y="32"/>
                    <a:pt x="12" y="32"/>
                  </a:cubicBezTo>
                  <a:cubicBezTo>
                    <a:pt x="12" y="31"/>
                    <a:pt x="12" y="31"/>
                    <a:pt x="12" y="31"/>
                  </a:cubicBezTo>
                  <a:cubicBezTo>
                    <a:pt x="12" y="31"/>
                    <a:pt x="12" y="31"/>
                    <a:pt x="12" y="31"/>
                  </a:cubicBezTo>
                  <a:cubicBezTo>
                    <a:pt x="12" y="30"/>
                    <a:pt x="12" y="30"/>
                    <a:pt x="12" y="30"/>
                  </a:cubicBezTo>
                  <a:cubicBezTo>
                    <a:pt x="12" y="30"/>
                    <a:pt x="12" y="30"/>
                    <a:pt x="13" y="30"/>
                  </a:cubicBezTo>
                  <a:cubicBezTo>
                    <a:pt x="13" y="30"/>
                    <a:pt x="13" y="30"/>
                    <a:pt x="14" y="30"/>
                  </a:cubicBezTo>
                  <a:cubicBezTo>
                    <a:pt x="14" y="30"/>
                    <a:pt x="14" y="30"/>
                    <a:pt x="14" y="30"/>
                  </a:cubicBezTo>
                  <a:cubicBezTo>
                    <a:pt x="14" y="30"/>
                    <a:pt x="15" y="30"/>
                    <a:pt x="15" y="30"/>
                  </a:cubicBezTo>
                  <a:cubicBezTo>
                    <a:pt x="15" y="31"/>
                    <a:pt x="16" y="31"/>
                    <a:pt x="16" y="31"/>
                  </a:cubicBezTo>
                  <a:cubicBezTo>
                    <a:pt x="16" y="32"/>
                    <a:pt x="17" y="31"/>
                    <a:pt x="17" y="31"/>
                  </a:cubicBezTo>
                  <a:cubicBezTo>
                    <a:pt x="17" y="31"/>
                    <a:pt x="17" y="31"/>
                    <a:pt x="17" y="30"/>
                  </a:cubicBezTo>
                  <a:cubicBezTo>
                    <a:pt x="17" y="30"/>
                    <a:pt x="17" y="30"/>
                    <a:pt x="17" y="30"/>
                  </a:cubicBezTo>
                  <a:cubicBezTo>
                    <a:pt x="17" y="30"/>
                    <a:pt x="17" y="30"/>
                    <a:pt x="17" y="30"/>
                  </a:cubicBezTo>
                  <a:cubicBezTo>
                    <a:pt x="16" y="30"/>
                    <a:pt x="16" y="30"/>
                    <a:pt x="16" y="29"/>
                  </a:cubicBezTo>
                  <a:cubicBezTo>
                    <a:pt x="16" y="29"/>
                    <a:pt x="16" y="29"/>
                    <a:pt x="16" y="29"/>
                  </a:cubicBezTo>
                  <a:cubicBezTo>
                    <a:pt x="16" y="29"/>
                    <a:pt x="16" y="29"/>
                    <a:pt x="17" y="29"/>
                  </a:cubicBezTo>
                  <a:cubicBezTo>
                    <a:pt x="17" y="29"/>
                    <a:pt x="18" y="29"/>
                    <a:pt x="18" y="29"/>
                  </a:cubicBezTo>
                  <a:cubicBezTo>
                    <a:pt x="18" y="29"/>
                    <a:pt x="19" y="28"/>
                    <a:pt x="19" y="28"/>
                  </a:cubicBezTo>
                  <a:cubicBezTo>
                    <a:pt x="21" y="29"/>
                    <a:pt x="21" y="28"/>
                    <a:pt x="21" y="27"/>
                  </a:cubicBezTo>
                  <a:cubicBezTo>
                    <a:pt x="23" y="25"/>
                    <a:pt x="22" y="23"/>
                    <a:pt x="23" y="21"/>
                  </a:cubicBezTo>
                  <a:cubicBezTo>
                    <a:pt x="23" y="20"/>
                    <a:pt x="22" y="20"/>
                    <a:pt x="22" y="20"/>
                  </a:cubicBezTo>
                  <a:cubicBezTo>
                    <a:pt x="22" y="19"/>
                    <a:pt x="22" y="18"/>
                    <a:pt x="22" y="17"/>
                  </a:cubicBezTo>
                  <a:cubicBezTo>
                    <a:pt x="22" y="17"/>
                    <a:pt x="22" y="17"/>
                    <a:pt x="22" y="17"/>
                  </a:cubicBezTo>
                  <a:cubicBezTo>
                    <a:pt x="22" y="17"/>
                    <a:pt x="22" y="17"/>
                    <a:pt x="22" y="17"/>
                  </a:cubicBezTo>
                  <a:cubicBezTo>
                    <a:pt x="22" y="16"/>
                    <a:pt x="22" y="15"/>
                    <a:pt x="22" y="15"/>
                  </a:cubicBezTo>
                  <a:cubicBezTo>
                    <a:pt x="22" y="13"/>
                    <a:pt x="22" y="10"/>
                    <a:pt x="20" y="9"/>
                  </a:cubicBezTo>
                  <a:cubicBezTo>
                    <a:pt x="20" y="9"/>
                    <a:pt x="20" y="9"/>
                    <a:pt x="20" y="9"/>
                  </a:cubicBezTo>
                  <a:cubicBezTo>
                    <a:pt x="18" y="6"/>
                    <a:pt x="17" y="4"/>
                    <a:pt x="16" y="1"/>
                  </a:cubicBezTo>
                  <a:cubicBezTo>
                    <a:pt x="16" y="1"/>
                    <a:pt x="16" y="0"/>
                    <a:pt x="15" y="0"/>
                  </a:cubicBezTo>
                  <a:cubicBezTo>
                    <a:pt x="15" y="0"/>
                    <a:pt x="15" y="1"/>
                    <a:pt x="14" y="1"/>
                  </a:cubicBezTo>
                  <a:cubicBezTo>
                    <a:pt x="14" y="1"/>
                    <a:pt x="14" y="2"/>
                    <a:pt x="14" y="2"/>
                  </a:cubicBezTo>
                  <a:close/>
                </a:path>
              </a:pathLst>
            </a:custGeom>
            <a:solidFill>
              <a:srgbClr val="A5A5A5"/>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00" name="Freeform 840">
              <a:extLst>
                <a:ext uri="{FF2B5EF4-FFF2-40B4-BE49-F238E27FC236}">
                  <a16:creationId xmlns:a16="http://schemas.microsoft.com/office/drawing/2014/main" id="{38C6E265-4245-33A8-A90A-D745D538DAB1}"/>
                </a:ext>
              </a:extLst>
            </p:cNvPr>
            <p:cNvSpPr>
              <a:spLocks noEditPoints="1"/>
            </p:cNvSpPr>
            <p:nvPr/>
          </p:nvSpPr>
          <p:spPr bwMode="auto">
            <a:xfrm>
              <a:off x="3425736" y="3489150"/>
              <a:ext cx="479245" cy="904076"/>
            </a:xfrm>
            <a:custGeom>
              <a:avLst/>
              <a:gdLst>
                <a:gd name="T0" fmla="*/ 25 w 71"/>
                <a:gd name="T1" fmla="*/ 115 h 119"/>
                <a:gd name="T2" fmla="*/ 23 w 71"/>
                <a:gd name="T3" fmla="*/ 115 h 119"/>
                <a:gd name="T4" fmla="*/ 22 w 71"/>
                <a:gd name="T5" fmla="*/ 116 h 119"/>
                <a:gd name="T6" fmla="*/ 23 w 71"/>
                <a:gd name="T7" fmla="*/ 115 h 119"/>
                <a:gd name="T8" fmla="*/ 25 w 71"/>
                <a:gd name="T9" fmla="*/ 115 h 119"/>
                <a:gd name="T10" fmla="*/ 25 w 71"/>
                <a:gd name="T11" fmla="*/ 115 h 119"/>
                <a:gd name="T12" fmla="*/ 25 w 71"/>
                <a:gd name="T13" fmla="*/ 114 h 119"/>
                <a:gd name="T14" fmla="*/ 26 w 71"/>
                <a:gd name="T15" fmla="*/ 115 h 119"/>
                <a:gd name="T16" fmla="*/ 20 w 71"/>
                <a:gd name="T17" fmla="*/ 119 h 119"/>
                <a:gd name="T18" fmla="*/ 23 w 71"/>
                <a:gd name="T19" fmla="*/ 115 h 119"/>
                <a:gd name="T20" fmla="*/ 22 w 71"/>
                <a:gd name="T21" fmla="*/ 117 h 119"/>
                <a:gd name="T22" fmla="*/ 23 w 71"/>
                <a:gd name="T23" fmla="*/ 117 h 119"/>
                <a:gd name="T24" fmla="*/ 26 w 71"/>
                <a:gd name="T25" fmla="*/ 113 h 119"/>
                <a:gd name="T26" fmla="*/ 28 w 71"/>
                <a:gd name="T27" fmla="*/ 115 h 119"/>
                <a:gd name="T28" fmla="*/ 25 w 71"/>
                <a:gd name="T29" fmla="*/ 114 h 119"/>
                <a:gd name="T30" fmla="*/ 25 w 71"/>
                <a:gd name="T31" fmla="*/ 116 h 119"/>
                <a:gd name="T32" fmla="*/ 31 w 71"/>
                <a:gd name="T33" fmla="*/ 111 h 119"/>
                <a:gd name="T34" fmla="*/ 36 w 71"/>
                <a:gd name="T35" fmla="*/ 107 h 119"/>
                <a:gd name="T36" fmla="*/ 55 w 71"/>
                <a:gd name="T37" fmla="*/ 68 h 119"/>
                <a:gd name="T38" fmla="*/ 49 w 71"/>
                <a:gd name="T39" fmla="*/ 84 h 119"/>
                <a:gd name="T40" fmla="*/ 35 w 71"/>
                <a:gd name="T41" fmla="*/ 58 h 119"/>
                <a:gd name="T42" fmla="*/ 36 w 71"/>
                <a:gd name="T43" fmla="*/ 59 h 119"/>
                <a:gd name="T44" fmla="*/ 35 w 71"/>
                <a:gd name="T45" fmla="*/ 62 h 119"/>
                <a:gd name="T46" fmla="*/ 36 w 71"/>
                <a:gd name="T47" fmla="*/ 62 h 119"/>
                <a:gd name="T48" fmla="*/ 37 w 71"/>
                <a:gd name="T49" fmla="*/ 59 h 119"/>
                <a:gd name="T50" fmla="*/ 37 w 71"/>
                <a:gd name="T51" fmla="*/ 59 h 119"/>
                <a:gd name="T52" fmla="*/ 39 w 71"/>
                <a:gd name="T53" fmla="*/ 52 h 119"/>
                <a:gd name="T54" fmla="*/ 25 w 71"/>
                <a:gd name="T55" fmla="*/ 51 h 119"/>
                <a:gd name="T56" fmla="*/ 18 w 71"/>
                <a:gd name="T57" fmla="*/ 36 h 119"/>
                <a:gd name="T58" fmla="*/ 22 w 71"/>
                <a:gd name="T59" fmla="*/ 20 h 119"/>
                <a:gd name="T60" fmla="*/ 36 w 71"/>
                <a:gd name="T61" fmla="*/ 25 h 119"/>
                <a:gd name="T62" fmla="*/ 33 w 71"/>
                <a:gd name="T63" fmla="*/ 47 h 119"/>
                <a:gd name="T64" fmla="*/ 48 w 71"/>
                <a:gd name="T65" fmla="*/ 50 h 119"/>
                <a:gd name="T66" fmla="*/ 36 w 71"/>
                <a:gd name="T67" fmla="*/ 48 h 119"/>
                <a:gd name="T68" fmla="*/ 18 w 71"/>
                <a:gd name="T69" fmla="*/ 72 h 119"/>
                <a:gd name="T70" fmla="*/ 7 w 71"/>
                <a:gd name="T71" fmla="*/ 86 h 119"/>
                <a:gd name="T72" fmla="*/ 23 w 71"/>
                <a:gd name="T73" fmla="*/ 66 h 119"/>
                <a:gd name="T74" fmla="*/ 22 w 71"/>
                <a:gd name="T75" fmla="*/ 66 h 119"/>
                <a:gd name="T76" fmla="*/ 1 w 71"/>
                <a:gd name="T77" fmla="*/ 96 h 119"/>
                <a:gd name="T78" fmla="*/ 29 w 71"/>
                <a:gd name="T79" fmla="*/ 62 h 119"/>
                <a:gd name="T80" fmla="*/ 57 w 71"/>
                <a:gd name="T81" fmla="*/ 66 h 119"/>
                <a:gd name="T82" fmla="*/ 62 w 71"/>
                <a:gd name="T83" fmla="*/ 66 h 119"/>
                <a:gd name="T84" fmla="*/ 46 w 71"/>
                <a:gd name="T85" fmla="*/ 77 h 119"/>
                <a:gd name="T86" fmla="*/ 47 w 71"/>
                <a:gd name="T87" fmla="*/ 58 h 119"/>
                <a:gd name="T88" fmla="*/ 43 w 71"/>
                <a:gd name="T89" fmla="*/ 56 h 119"/>
                <a:gd name="T90" fmla="*/ 64 w 71"/>
                <a:gd name="T91" fmla="*/ 70 h 119"/>
                <a:gd name="T92" fmla="*/ 68 w 71"/>
                <a:gd name="T93" fmla="*/ 102 h 119"/>
                <a:gd name="T94" fmla="*/ 60 w 71"/>
                <a:gd name="T95" fmla="*/ 108 h 119"/>
                <a:gd name="T96" fmla="*/ 45 w 71"/>
                <a:gd name="T97" fmla="*/ 95 h 119"/>
                <a:gd name="T98" fmla="*/ 38 w 71"/>
                <a:gd name="T99" fmla="*/ 96 h 119"/>
                <a:gd name="T100" fmla="*/ 51 w 71"/>
                <a:gd name="T101" fmla="*/ 92 h 119"/>
                <a:gd name="T102" fmla="*/ 64 w 71"/>
                <a:gd name="T103" fmla="*/ 80 h 119"/>
                <a:gd name="T104" fmla="*/ 65 w 71"/>
                <a:gd name="T105" fmla="*/ 98 h 119"/>
                <a:gd name="T106" fmla="*/ 47 w 71"/>
                <a:gd name="T107" fmla="*/ 77 h 119"/>
                <a:gd name="T108" fmla="*/ 52 w 71"/>
                <a:gd name="T109" fmla="*/ 50 h 119"/>
                <a:gd name="T110" fmla="*/ 32 w 71"/>
                <a:gd name="T111" fmla="*/ 13 h 119"/>
                <a:gd name="T112" fmla="*/ 55 w 71"/>
                <a:gd name="T113" fmla="*/ 77 h 119"/>
                <a:gd name="T114" fmla="*/ 33 w 71"/>
                <a:gd name="T115" fmla="*/ 1 h 119"/>
                <a:gd name="T116" fmla="*/ 33 w 71"/>
                <a:gd name="T117" fmla="*/ 6 h 119"/>
                <a:gd name="T118" fmla="*/ 35 w 71"/>
                <a:gd name="T119" fmla="*/ 4 h 119"/>
                <a:gd name="T120" fmla="*/ 34 w 71"/>
                <a:gd name="T121" fmla="*/ 1 h 119"/>
                <a:gd name="T122" fmla="*/ 36 w 71"/>
                <a:gd name="T123" fmla="*/ 65 h 119"/>
                <a:gd name="T124" fmla="*/ 32 w 71"/>
                <a:gd name="T125" fmla="*/ 6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119">
                  <a:moveTo>
                    <a:pt x="39" y="101"/>
                  </a:moveTo>
                  <a:cubicBezTo>
                    <a:pt x="39" y="101"/>
                    <a:pt x="39" y="101"/>
                    <a:pt x="40" y="101"/>
                  </a:cubicBezTo>
                  <a:cubicBezTo>
                    <a:pt x="40" y="101"/>
                    <a:pt x="40" y="101"/>
                    <a:pt x="40" y="101"/>
                  </a:cubicBezTo>
                  <a:cubicBezTo>
                    <a:pt x="40" y="101"/>
                    <a:pt x="40" y="101"/>
                    <a:pt x="40" y="101"/>
                  </a:cubicBezTo>
                  <a:cubicBezTo>
                    <a:pt x="39" y="101"/>
                    <a:pt x="39" y="101"/>
                    <a:pt x="39" y="101"/>
                  </a:cubicBezTo>
                  <a:cubicBezTo>
                    <a:pt x="39" y="101"/>
                    <a:pt x="39" y="101"/>
                    <a:pt x="39" y="101"/>
                  </a:cubicBezTo>
                  <a:close/>
                  <a:moveTo>
                    <a:pt x="25" y="113"/>
                  </a:move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lose/>
                  <a:moveTo>
                    <a:pt x="25" y="114"/>
                  </a:move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lose/>
                  <a:moveTo>
                    <a:pt x="25" y="115"/>
                  </a:move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4" y="115"/>
                    <a:pt x="24" y="115"/>
                  </a:cubicBezTo>
                  <a:cubicBezTo>
                    <a:pt x="25"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6"/>
                    <a:pt x="23" y="116"/>
                  </a:cubicBezTo>
                  <a:cubicBezTo>
                    <a:pt x="23" y="116"/>
                    <a:pt x="23" y="115"/>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2" y="116"/>
                    <a:pt x="22" y="116"/>
                    <a:pt x="22" y="116"/>
                  </a:cubicBezTo>
                  <a:cubicBezTo>
                    <a:pt x="22" y="116"/>
                    <a:pt x="22" y="116"/>
                    <a:pt x="22" y="116"/>
                  </a:cubicBezTo>
                  <a:cubicBezTo>
                    <a:pt x="22" y="116"/>
                    <a:pt x="22" y="116"/>
                    <a:pt x="22" y="116"/>
                  </a:cubicBezTo>
                  <a:cubicBezTo>
                    <a:pt x="22" y="116"/>
                    <a:pt x="23" y="116"/>
                    <a:pt x="23" y="116"/>
                  </a:cubicBezTo>
                  <a:cubicBezTo>
                    <a:pt x="23" y="116"/>
                    <a:pt x="23" y="116"/>
                    <a:pt x="23"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5"/>
                    <a:pt x="22" y="115"/>
                  </a:cubicBezTo>
                  <a:cubicBezTo>
                    <a:pt x="22" y="115"/>
                    <a:pt x="22" y="115"/>
                    <a:pt x="22" y="115"/>
                  </a:cubicBezTo>
                  <a:cubicBezTo>
                    <a:pt x="22" y="115"/>
                    <a:pt x="22" y="115"/>
                    <a:pt x="22" y="115"/>
                  </a:cubicBezTo>
                  <a:cubicBezTo>
                    <a:pt x="22" y="115"/>
                    <a:pt x="22" y="115"/>
                    <a:pt x="22" y="115"/>
                  </a:cubicBezTo>
                  <a:cubicBezTo>
                    <a:pt x="22" y="115"/>
                    <a:pt x="22" y="115"/>
                    <a:pt x="22" y="115"/>
                  </a:cubicBezTo>
                  <a:cubicBezTo>
                    <a:pt x="22" y="115"/>
                    <a:pt x="22" y="115"/>
                    <a:pt x="22" y="115"/>
                  </a:cubicBezTo>
                  <a:cubicBezTo>
                    <a:pt x="22" y="115"/>
                    <a:pt x="22" y="115"/>
                    <a:pt x="22" y="115"/>
                  </a:cubicBezTo>
                  <a:cubicBezTo>
                    <a:pt x="22" y="115"/>
                    <a:pt x="22" y="115"/>
                    <a:pt x="22" y="115"/>
                  </a:cubicBezTo>
                  <a:cubicBezTo>
                    <a:pt x="22" y="115"/>
                    <a:pt x="22" y="115"/>
                    <a:pt x="22" y="115"/>
                  </a:cubicBezTo>
                  <a:cubicBezTo>
                    <a:pt x="22" y="115"/>
                    <a:pt x="22" y="115"/>
                    <a:pt x="22" y="115"/>
                  </a:cubicBezTo>
                  <a:cubicBezTo>
                    <a:pt x="22"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4" y="114"/>
                    <a:pt x="24" y="114"/>
                  </a:cubicBezTo>
                  <a:cubicBezTo>
                    <a:pt x="24" y="114"/>
                    <a:pt x="25" y="114"/>
                    <a:pt x="25" y="114"/>
                  </a:cubicBezTo>
                  <a:cubicBezTo>
                    <a:pt x="25" y="114"/>
                    <a:pt x="25" y="114"/>
                    <a:pt x="25" y="114"/>
                  </a:cubicBezTo>
                  <a:cubicBezTo>
                    <a:pt x="24"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lose/>
                  <a:moveTo>
                    <a:pt x="22" y="116"/>
                  </a:moveTo>
                  <a:cubicBezTo>
                    <a:pt x="22" y="116"/>
                    <a:pt x="22" y="116"/>
                    <a:pt x="22" y="116"/>
                  </a:cubicBezTo>
                  <a:cubicBezTo>
                    <a:pt x="22" y="116"/>
                    <a:pt x="22" y="116"/>
                    <a:pt x="22" y="116"/>
                  </a:cubicBezTo>
                  <a:close/>
                  <a:moveTo>
                    <a:pt x="23" y="116"/>
                  </a:moveTo>
                  <a:cubicBezTo>
                    <a:pt x="23" y="116"/>
                    <a:pt x="23" y="116"/>
                    <a:pt x="23" y="116"/>
                  </a:cubicBezTo>
                  <a:cubicBezTo>
                    <a:pt x="23" y="116"/>
                    <a:pt x="23" y="116"/>
                    <a:pt x="23" y="116"/>
                  </a:cubicBezTo>
                  <a:close/>
                  <a:moveTo>
                    <a:pt x="25" y="115"/>
                  </a:moveTo>
                  <a:cubicBezTo>
                    <a:pt x="25" y="115"/>
                    <a:pt x="25" y="115"/>
                    <a:pt x="25" y="115"/>
                  </a:cubicBezTo>
                  <a:cubicBezTo>
                    <a:pt x="25" y="115"/>
                    <a:pt x="25" y="115"/>
                    <a:pt x="25" y="115"/>
                  </a:cubicBezTo>
                  <a:close/>
                  <a:moveTo>
                    <a:pt x="24" y="116"/>
                  </a:move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lose/>
                  <a:moveTo>
                    <a:pt x="25" y="114"/>
                  </a:move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lose/>
                  <a:moveTo>
                    <a:pt x="25" y="116"/>
                  </a:moveTo>
                  <a:cubicBezTo>
                    <a:pt x="25" y="116"/>
                    <a:pt x="25" y="116"/>
                    <a:pt x="25" y="116"/>
                  </a:cubicBezTo>
                  <a:cubicBezTo>
                    <a:pt x="25" y="116"/>
                    <a:pt x="25" y="116"/>
                    <a:pt x="25" y="116"/>
                  </a:cubicBezTo>
                  <a:cubicBezTo>
                    <a:pt x="25" y="116"/>
                    <a:pt x="25" y="116"/>
                    <a:pt x="25" y="116"/>
                  </a:cubicBezTo>
                  <a:close/>
                  <a:moveTo>
                    <a:pt x="25" y="115"/>
                  </a:moveTo>
                  <a:cubicBezTo>
                    <a:pt x="25" y="115"/>
                    <a:pt x="25" y="115"/>
                    <a:pt x="25" y="115"/>
                  </a:cubicBezTo>
                  <a:cubicBezTo>
                    <a:pt x="25" y="115"/>
                    <a:pt x="25" y="115"/>
                    <a:pt x="25" y="115"/>
                  </a:cubicBezTo>
                  <a:cubicBezTo>
                    <a:pt x="25" y="115"/>
                    <a:pt x="25" y="115"/>
                    <a:pt x="25" y="115"/>
                  </a:cubicBezTo>
                  <a:cubicBezTo>
                    <a:pt x="25" y="115"/>
                    <a:pt x="25" y="115"/>
                    <a:pt x="25" y="115"/>
                  </a:cubicBezTo>
                  <a:close/>
                  <a:moveTo>
                    <a:pt x="25" y="115"/>
                  </a:moveTo>
                  <a:cubicBezTo>
                    <a:pt x="25" y="115"/>
                    <a:pt x="25" y="115"/>
                    <a:pt x="25" y="115"/>
                  </a:cubicBezTo>
                  <a:cubicBezTo>
                    <a:pt x="25" y="115"/>
                    <a:pt x="25" y="115"/>
                    <a:pt x="25" y="115"/>
                  </a:cubicBezTo>
                  <a:cubicBezTo>
                    <a:pt x="25" y="115"/>
                    <a:pt x="25" y="115"/>
                    <a:pt x="25" y="115"/>
                  </a:cubicBezTo>
                  <a:cubicBezTo>
                    <a:pt x="25" y="115"/>
                    <a:pt x="25" y="115"/>
                    <a:pt x="25" y="115"/>
                  </a:cubicBezTo>
                  <a:close/>
                  <a:moveTo>
                    <a:pt x="25" y="116"/>
                  </a:moveTo>
                  <a:cubicBezTo>
                    <a:pt x="25" y="116"/>
                    <a:pt x="25" y="116"/>
                    <a:pt x="25" y="116"/>
                  </a:cubicBezTo>
                  <a:cubicBezTo>
                    <a:pt x="25" y="116"/>
                    <a:pt x="25" y="116"/>
                    <a:pt x="25" y="116"/>
                  </a:cubicBezTo>
                  <a:cubicBezTo>
                    <a:pt x="25" y="116"/>
                    <a:pt x="25" y="116"/>
                    <a:pt x="25" y="116"/>
                  </a:cubicBezTo>
                  <a:cubicBezTo>
                    <a:pt x="25" y="116"/>
                    <a:pt x="25" y="116"/>
                    <a:pt x="25" y="116"/>
                  </a:cubicBezTo>
                  <a:cubicBezTo>
                    <a:pt x="25" y="116"/>
                    <a:pt x="25" y="116"/>
                    <a:pt x="25" y="116"/>
                  </a:cubicBezTo>
                  <a:cubicBezTo>
                    <a:pt x="25" y="116"/>
                    <a:pt x="25" y="116"/>
                    <a:pt x="25" y="116"/>
                  </a:cubicBezTo>
                  <a:cubicBezTo>
                    <a:pt x="25" y="116"/>
                    <a:pt x="25" y="116"/>
                    <a:pt x="25" y="116"/>
                  </a:cubicBezTo>
                  <a:cubicBezTo>
                    <a:pt x="25" y="116"/>
                    <a:pt x="25" y="116"/>
                    <a:pt x="25" y="116"/>
                  </a:cubicBezTo>
                  <a:cubicBezTo>
                    <a:pt x="25" y="116"/>
                    <a:pt x="25" y="116"/>
                    <a:pt x="25" y="116"/>
                  </a:cubicBezTo>
                  <a:cubicBezTo>
                    <a:pt x="25" y="116"/>
                    <a:pt x="25" y="116"/>
                    <a:pt x="25" y="116"/>
                  </a:cubicBezTo>
                  <a:cubicBezTo>
                    <a:pt x="25" y="116"/>
                    <a:pt x="25" y="116"/>
                    <a:pt x="25" y="116"/>
                  </a:cubicBezTo>
                  <a:close/>
                  <a:moveTo>
                    <a:pt x="25" y="114"/>
                  </a:move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ubicBezTo>
                    <a:pt x="25" y="114"/>
                    <a:pt x="25" y="114"/>
                    <a:pt x="25" y="114"/>
                  </a:cubicBezTo>
                  <a:close/>
                  <a:moveTo>
                    <a:pt x="25" y="114"/>
                  </a:moveTo>
                  <a:cubicBezTo>
                    <a:pt x="25" y="114"/>
                    <a:pt x="25" y="114"/>
                    <a:pt x="25" y="114"/>
                  </a:cubicBezTo>
                  <a:cubicBezTo>
                    <a:pt x="25" y="114"/>
                    <a:pt x="25" y="114"/>
                    <a:pt x="25" y="114"/>
                  </a:cubicBezTo>
                  <a:cubicBezTo>
                    <a:pt x="25" y="114"/>
                    <a:pt x="25" y="114"/>
                    <a:pt x="25" y="114"/>
                  </a:cubicBezTo>
                  <a:cubicBezTo>
                    <a:pt x="25" y="114"/>
                    <a:pt x="25" y="114"/>
                    <a:pt x="25" y="114"/>
                  </a:cubicBezTo>
                  <a:close/>
                  <a:moveTo>
                    <a:pt x="26" y="114"/>
                  </a:moveTo>
                  <a:cubicBezTo>
                    <a:pt x="26" y="114"/>
                    <a:pt x="26" y="114"/>
                    <a:pt x="25" y="114"/>
                  </a:cubicBezTo>
                  <a:cubicBezTo>
                    <a:pt x="25" y="114"/>
                    <a:pt x="25" y="114"/>
                    <a:pt x="25" y="114"/>
                  </a:cubicBezTo>
                  <a:cubicBezTo>
                    <a:pt x="25" y="114"/>
                    <a:pt x="25" y="114"/>
                    <a:pt x="26" y="114"/>
                  </a:cubicBezTo>
                  <a:cubicBezTo>
                    <a:pt x="26" y="114"/>
                    <a:pt x="26" y="114"/>
                    <a:pt x="26" y="114"/>
                  </a:cubicBezTo>
                  <a:close/>
                  <a:moveTo>
                    <a:pt x="26" y="115"/>
                  </a:moveTo>
                  <a:cubicBezTo>
                    <a:pt x="26" y="115"/>
                    <a:pt x="26" y="115"/>
                    <a:pt x="26" y="115"/>
                  </a:cubicBezTo>
                  <a:cubicBezTo>
                    <a:pt x="26" y="115"/>
                    <a:pt x="26" y="115"/>
                    <a:pt x="26" y="115"/>
                  </a:cubicBezTo>
                  <a:cubicBezTo>
                    <a:pt x="26" y="115"/>
                    <a:pt x="26" y="115"/>
                    <a:pt x="26" y="115"/>
                  </a:cubicBezTo>
                  <a:cubicBezTo>
                    <a:pt x="26" y="115"/>
                    <a:pt x="26" y="115"/>
                    <a:pt x="26" y="115"/>
                  </a:cubicBezTo>
                  <a:close/>
                  <a:moveTo>
                    <a:pt x="25" y="114"/>
                  </a:moveTo>
                  <a:cubicBezTo>
                    <a:pt x="25" y="114"/>
                    <a:pt x="25" y="114"/>
                    <a:pt x="25" y="114"/>
                  </a:cubicBezTo>
                  <a:cubicBezTo>
                    <a:pt x="25" y="114"/>
                    <a:pt x="25" y="114"/>
                    <a:pt x="25" y="114"/>
                  </a:cubicBezTo>
                  <a:cubicBezTo>
                    <a:pt x="25" y="114"/>
                    <a:pt x="25" y="114"/>
                    <a:pt x="25" y="114"/>
                  </a:cubicBezTo>
                  <a:cubicBezTo>
                    <a:pt x="25" y="114"/>
                    <a:pt x="25" y="114"/>
                    <a:pt x="25" y="114"/>
                  </a:cubicBezTo>
                  <a:close/>
                  <a:moveTo>
                    <a:pt x="26" y="115"/>
                  </a:moveTo>
                  <a:cubicBezTo>
                    <a:pt x="26" y="114"/>
                    <a:pt x="26" y="114"/>
                    <a:pt x="26" y="114"/>
                  </a:cubicBezTo>
                  <a:cubicBezTo>
                    <a:pt x="26" y="114"/>
                    <a:pt x="26" y="114"/>
                    <a:pt x="26" y="114"/>
                  </a:cubicBezTo>
                  <a:cubicBezTo>
                    <a:pt x="26" y="114"/>
                    <a:pt x="25" y="114"/>
                    <a:pt x="25" y="115"/>
                  </a:cubicBezTo>
                  <a:cubicBezTo>
                    <a:pt x="25" y="115"/>
                    <a:pt x="25" y="115"/>
                    <a:pt x="25"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lose/>
                  <a:moveTo>
                    <a:pt x="25" y="114"/>
                  </a:moveTo>
                  <a:cubicBezTo>
                    <a:pt x="25" y="114"/>
                    <a:pt x="25" y="114"/>
                    <a:pt x="25" y="114"/>
                  </a:cubicBezTo>
                  <a:cubicBezTo>
                    <a:pt x="25" y="114"/>
                    <a:pt x="25" y="114"/>
                    <a:pt x="25" y="114"/>
                  </a:cubicBezTo>
                  <a:close/>
                  <a:moveTo>
                    <a:pt x="25" y="113"/>
                  </a:move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ubicBezTo>
                    <a:pt x="25" y="113"/>
                    <a:pt x="25" y="113"/>
                    <a:pt x="25" y="113"/>
                  </a:cubicBezTo>
                  <a:close/>
                  <a:moveTo>
                    <a:pt x="26" y="114"/>
                  </a:moveTo>
                  <a:cubicBezTo>
                    <a:pt x="26" y="114"/>
                    <a:pt x="26" y="114"/>
                    <a:pt x="26" y="114"/>
                  </a:cubicBezTo>
                  <a:cubicBezTo>
                    <a:pt x="26" y="114"/>
                    <a:pt x="26" y="114"/>
                    <a:pt x="26" y="114"/>
                  </a:cubicBezTo>
                  <a:close/>
                  <a:moveTo>
                    <a:pt x="25" y="115"/>
                  </a:move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4"/>
                  </a:cubicBezTo>
                  <a:cubicBezTo>
                    <a:pt x="25" y="114"/>
                    <a:pt x="25" y="114"/>
                    <a:pt x="25" y="114"/>
                  </a:cubicBezTo>
                  <a:cubicBezTo>
                    <a:pt x="25" y="114"/>
                    <a:pt x="25" y="114"/>
                    <a:pt x="25" y="114"/>
                  </a:cubicBezTo>
                  <a:cubicBezTo>
                    <a:pt x="25" y="114"/>
                    <a:pt x="25" y="114"/>
                    <a:pt x="25" y="114"/>
                  </a:cubicBezTo>
                  <a:cubicBezTo>
                    <a:pt x="25" y="114"/>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ubicBezTo>
                    <a:pt x="25" y="115"/>
                    <a:pt x="25" y="115"/>
                    <a:pt x="25" y="115"/>
                  </a:cubicBezTo>
                  <a:close/>
                  <a:moveTo>
                    <a:pt x="26" y="115"/>
                  </a:moveTo>
                  <a:cubicBezTo>
                    <a:pt x="26" y="115"/>
                    <a:pt x="26" y="115"/>
                    <a:pt x="26" y="115"/>
                  </a:cubicBezTo>
                  <a:cubicBezTo>
                    <a:pt x="26" y="115"/>
                    <a:pt x="26" y="115"/>
                    <a:pt x="26" y="115"/>
                  </a:cubicBezTo>
                  <a:cubicBezTo>
                    <a:pt x="26" y="115"/>
                    <a:pt x="26" y="115"/>
                    <a:pt x="26" y="115"/>
                  </a:cubicBezTo>
                  <a:cubicBezTo>
                    <a:pt x="26" y="115"/>
                    <a:pt x="26" y="115"/>
                    <a:pt x="26" y="114"/>
                  </a:cubicBezTo>
                  <a:cubicBezTo>
                    <a:pt x="26" y="115"/>
                    <a:pt x="26" y="115"/>
                    <a:pt x="26" y="115"/>
                  </a:cubicBezTo>
                  <a:close/>
                  <a:moveTo>
                    <a:pt x="26" y="115"/>
                  </a:moveTo>
                  <a:cubicBezTo>
                    <a:pt x="26" y="115"/>
                    <a:pt x="26" y="115"/>
                    <a:pt x="26" y="115"/>
                  </a:cubicBezTo>
                  <a:cubicBezTo>
                    <a:pt x="26" y="115"/>
                    <a:pt x="26" y="115"/>
                    <a:pt x="26" y="115"/>
                  </a:cubicBezTo>
                  <a:cubicBezTo>
                    <a:pt x="26" y="115"/>
                    <a:pt x="26" y="115"/>
                    <a:pt x="26" y="115"/>
                  </a:cubicBezTo>
                  <a:cubicBezTo>
                    <a:pt x="26" y="115"/>
                    <a:pt x="26" y="115"/>
                    <a:pt x="26" y="115"/>
                  </a:cubicBezTo>
                  <a:close/>
                  <a:moveTo>
                    <a:pt x="26" y="114"/>
                  </a:moveTo>
                  <a:cubicBezTo>
                    <a:pt x="26" y="114"/>
                    <a:pt x="26" y="114"/>
                    <a:pt x="26" y="114"/>
                  </a:cubicBezTo>
                  <a:cubicBezTo>
                    <a:pt x="26" y="114"/>
                    <a:pt x="26" y="114"/>
                    <a:pt x="26" y="114"/>
                  </a:cubicBezTo>
                  <a:cubicBezTo>
                    <a:pt x="26" y="114"/>
                    <a:pt x="26" y="113"/>
                    <a:pt x="25" y="114"/>
                  </a:cubicBezTo>
                  <a:cubicBezTo>
                    <a:pt x="25" y="114"/>
                    <a:pt x="25" y="114"/>
                    <a:pt x="25" y="114"/>
                  </a:cubicBezTo>
                  <a:cubicBezTo>
                    <a:pt x="25" y="114"/>
                    <a:pt x="25" y="114"/>
                    <a:pt x="25" y="114"/>
                  </a:cubicBezTo>
                  <a:cubicBezTo>
                    <a:pt x="25" y="114"/>
                    <a:pt x="25" y="114"/>
                    <a:pt x="25" y="114"/>
                  </a:cubicBezTo>
                  <a:cubicBezTo>
                    <a:pt x="25" y="114"/>
                    <a:pt x="26" y="114"/>
                    <a:pt x="26" y="114"/>
                  </a:cubicBezTo>
                  <a:cubicBezTo>
                    <a:pt x="26" y="114"/>
                    <a:pt x="26" y="114"/>
                    <a:pt x="26" y="114"/>
                  </a:cubicBezTo>
                  <a:cubicBezTo>
                    <a:pt x="26" y="114"/>
                    <a:pt x="26" y="114"/>
                    <a:pt x="26" y="114"/>
                  </a:cubicBezTo>
                  <a:close/>
                  <a:moveTo>
                    <a:pt x="23" y="116"/>
                  </a:moveTo>
                  <a:cubicBezTo>
                    <a:pt x="23" y="116"/>
                    <a:pt x="23" y="116"/>
                    <a:pt x="23" y="116"/>
                  </a:cubicBezTo>
                  <a:cubicBezTo>
                    <a:pt x="23" y="116"/>
                    <a:pt x="23" y="116"/>
                    <a:pt x="23" y="116"/>
                  </a:cubicBezTo>
                  <a:cubicBezTo>
                    <a:pt x="23" y="116"/>
                    <a:pt x="23" y="116"/>
                    <a:pt x="23" y="116"/>
                  </a:cubicBezTo>
                  <a:cubicBezTo>
                    <a:pt x="23" y="116"/>
                    <a:pt x="23" y="116"/>
                    <a:pt x="23" y="116"/>
                  </a:cubicBezTo>
                  <a:close/>
                  <a:moveTo>
                    <a:pt x="22" y="116"/>
                  </a:move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ubicBezTo>
                    <a:pt x="22" y="116"/>
                    <a:pt x="22" y="116"/>
                    <a:pt x="22" y="116"/>
                  </a:cubicBezTo>
                  <a:close/>
                  <a:moveTo>
                    <a:pt x="24" y="116"/>
                  </a:moveTo>
                  <a:cubicBezTo>
                    <a:pt x="24" y="116"/>
                    <a:pt x="24" y="116"/>
                    <a:pt x="24" y="116"/>
                  </a:cubicBezTo>
                  <a:cubicBezTo>
                    <a:pt x="24" y="116"/>
                    <a:pt x="24" y="116"/>
                    <a:pt x="24" y="116"/>
                  </a:cubicBezTo>
                  <a:close/>
                  <a:moveTo>
                    <a:pt x="20" y="117"/>
                  </a:moveTo>
                  <a:cubicBezTo>
                    <a:pt x="20" y="117"/>
                    <a:pt x="20" y="117"/>
                    <a:pt x="20" y="117"/>
                  </a:cubicBezTo>
                  <a:cubicBezTo>
                    <a:pt x="20" y="117"/>
                    <a:pt x="20" y="117"/>
                    <a:pt x="20" y="117"/>
                  </a:cubicBezTo>
                  <a:cubicBezTo>
                    <a:pt x="20" y="117"/>
                    <a:pt x="20" y="118"/>
                    <a:pt x="20" y="118"/>
                  </a:cubicBezTo>
                  <a:cubicBezTo>
                    <a:pt x="20" y="118"/>
                    <a:pt x="20" y="117"/>
                    <a:pt x="20" y="117"/>
                  </a:cubicBezTo>
                  <a:close/>
                  <a:moveTo>
                    <a:pt x="20" y="118"/>
                  </a:moveTo>
                  <a:cubicBezTo>
                    <a:pt x="20" y="118"/>
                    <a:pt x="20" y="118"/>
                    <a:pt x="20" y="118"/>
                  </a:cubicBezTo>
                  <a:cubicBezTo>
                    <a:pt x="20" y="118"/>
                    <a:pt x="20" y="118"/>
                    <a:pt x="20" y="118"/>
                  </a:cubicBezTo>
                  <a:cubicBezTo>
                    <a:pt x="20" y="118"/>
                    <a:pt x="20" y="117"/>
                    <a:pt x="20" y="117"/>
                  </a:cubicBezTo>
                  <a:cubicBezTo>
                    <a:pt x="20" y="117"/>
                    <a:pt x="20" y="117"/>
                    <a:pt x="20" y="117"/>
                  </a:cubicBezTo>
                  <a:cubicBezTo>
                    <a:pt x="20" y="117"/>
                    <a:pt x="20" y="117"/>
                    <a:pt x="20" y="117"/>
                  </a:cubicBezTo>
                  <a:cubicBezTo>
                    <a:pt x="20" y="117"/>
                    <a:pt x="20" y="117"/>
                    <a:pt x="20" y="117"/>
                  </a:cubicBezTo>
                  <a:cubicBezTo>
                    <a:pt x="20" y="117"/>
                    <a:pt x="20" y="117"/>
                    <a:pt x="20" y="118"/>
                  </a:cubicBezTo>
                  <a:cubicBezTo>
                    <a:pt x="20" y="118"/>
                    <a:pt x="20" y="118"/>
                    <a:pt x="20" y="118"/>
                  </a:cubicBezTo>
                  <a:cubicBezTo>
                    <a:pt x="20" y="118"/>
                    <a:pt x="20" y="118"/>
                    <a:pt x="20" y="118"/>
                  </a:cubicBezTo>
                  <a:cubicBezTo>
                    <a:pt x="20" y="118"/>
                    <a:pt x="20" y="118"/>
                    <a:pt x="20" y="118"/>
                  </a:cubicBezTo>
                  <a:cubicBezTo>
                    <a:pt x="20" y="118"/>
                    <a:pt x="20" y="118"/>
                    <a:pt x="20" y="118"/>
                  </a:cubicBezTo>
                  <a:cubicBezTo>
                    <a:pt x="20" y="118"/>
                    <a:pt x="20" y="118"/>
                    <a:pt x="20" y="118"/>
                  </a:cubicBezTo>
                  <a:cubicBezTo>
                    <a:pt x="20" y="118"/>
                    <a:pt x="20" y="118"/>
                    <a:pt x="20" y="118"/>
                  </a:cubicBezTo>
                  <a:cubicBezTo>
                    <a:pt x="20" y="118"/>
                    <a:pt x="20" y="118"/>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8"/>
                    <a:pt x="20" y="118"/>
                    <a:pt x="20" y="118"/>
                  </a:cubicBezTo>
                  <a:cubicBezTo>
                    <a:pt x="20" y="118"/>
                    <a:pt x="20" y="118"/>
                    <a:pt x="20" y="118"/>
                  </a:cubicBezTo>
                  <a:cubicBezTo>
                    <a:pt x="20" y="118"/>
                    <a:pt x="20" y="118"/>
                    <a:pt x="20" y="118"/>
                  </a:cubicBezTo>
                  <a:cubicBezTo>
                    <a:pt x="20" y="118"/>
                    <a:pt x="20" y="118"/>
                    <a:pt x="20" y="118"/>
                  </a:cubicBezTo>
                  <a:close/>
                  <a:moveTo>
                    <a:pt x="23" y="118"/>
                  </a:moveTo>
                  <a:cubicBezTo>
                    <a:pt x="23" y="118"/>
                    <a:pt x="23" y="118"/>
                    <a:pt x="23" y="118"/>
                  </a:cubicBezTo>
                  <a:cubicBezTo>
                    <a:pt x="23" y="118"/>
                    <a:pt x="23" y="118"/>
                    <a:pt x="23" y="118"/>
                  </a:cubicBezTo>
                  <a:cubicBezTo>
                    <a:pt x="23" y="118"/>
                    <a:pt x="22" y="118"/>
                    <a:pt x="22" y="118"/>
                  </a:cubicBezTo>
                  <a:cubicBezTo>
                    <a:pt x="22" y="118"/>
                    <a:pt x="22" y="118"/>
                    <a:pt x="22" y="118"/>
                  </a:cubicBezTo>
                  <a:cubicBezTo>
                    <a:pt x="22" y="118"/>
                    <a:pt x="22" y="118"/>
                    <a:pt x="22" y="118"/>
                  </a:cubicBezTo>
                  <a:cubicBezTo>
                    <a:pt x="22" y="118"/>
                    <a:pt x="22" y="118"/>
                    <a:pt x="22" y="118"/>
                  </a:cubicBezTo>
                  <a:cubicBezTo>
                    <a:pt x="22" y="118"/>
                    <a:pt x="22" y="118"/>
                    <a:pt x="22" y="118"/>
                  </a:cubicBezTo>
                  <a:cubicBezTo>
                    <a:pt x="22" y="118"/>
                    <a:pt x="22" y="118"/>
                    <a:pt x="22" y="118"/>
                  </a:cubicBezTo>
                  <a:cubicBezTo>
                    <a:pt x="22" y="118"/>
                    <a:pt x="22" y="118"/>
                    <a:pt x="22" y="118"/>
                  </a:cubicBezTo>
                  <a:cubicBezTo>
                    <a:pt x="22" y="118"/>
                    <a:pt x="22" y="118"/>
                    <a:pt x="22" y="118"/>
                  </a:cubicBezTo>
                  <a:cubicBezTo>
                    <a:pt x="23" y="118"/>
                    <a:pt x="23" y="118"/>
                    <a:pt x="23" y="118"/>
                  </a:cubicBezTo>
                  <a:cubicBezTo>
                    <a:pt x="23" y="118"/>
                    <a:pt x="23" y="118"/>
                    <a:pt x="23" y="118"/>
                  </a:cubicBezTo>
                  <a:cubicBezTo>
                    <a:pt x="23" y="118"/>
                    <a:pt x="23" y="118"/>
                    <a:pt x="23" y="118"/>
                  </a:cubicBezTo>
                  <a:cubicBezTo>
                    <a:pt x="23" y="118"/>
                    <a:pt x="23" y="118"/>
                    <a:pt x="23" y="118"/>
                  </a:cubicBezTo>
                  <a:close/>
                  <a:moveTo>
                    <a:pt x="23" y="117"/>
                  </a:moveTo>
                  <a:cubicBezTo>
                    <a:pt x="23" y="117"/>
                    <a:pt x="23" y="117"/>
                    <a:pt x="23" y="117"/>
                  </a:cubicBezTo>
                  <a:cubicBezTo>
                    <a:pt x="23" y="117"/>
                    <a:pt x="23" y="117"/>
                    <a:pt x="23" y="117"/>
                  </a:cubicBezTo>
                  <a:cubicBezTo>
                    <a:pt x="23" y="117"/>
                    <a:pt x="23" y="117"/>
                    <a:pt x="23" y="117"/>
                  </a:cubicBezTo>
                  <a:cubicBezTo>
                    <a:pt x="23" y="117"/>
                    <a:pt x="23" y="117"/>
                    <a:pt x="23" y="117"/>
                  </a:cubicBezTo>
                  <a:close/>
                  <a:moveTo>
                    <a:pt x="23" y="116"/>
                  </a:moveTo>
                  <a:cubicBezTo>
                    <a:pt x="23" y="116"/>
                    <a:pt x="23" y="116"/>
                    <a:pt x="23" y="116"/>
                  </a:cubicBezTo>
                  <a:cubicBezTo>
                    <a:pt x="23" y="116"/>
                    <a:pt x="23" y="116"/>
                    <a:pt x="23" y="116"/>
                  </a:cubicBezTo>
                  <a:cubicBezTo>
                    <a:pt x="23" y="116"/>
                    <a:pt x="23" y="116"/>
                    <a:pt x="23" y="116"/>
                  </a:cubicBezTo>
                  <a:cubicBezTo>
                    <a:pt x="23" y="116"/>
                    <a:pt x="23" y="116"/>
                    <a:pt x="23" y="116"/>
                  </a:cubicBezTo>
                  <a:close/>
                  <a:moveTo>
                    <a:pt x="23" y="115"/>
                  </a:move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ubicBezTo>
                    <a:pt x="23" y="115"/>
                    <a:pt x="23" y="115"/>
                    <a:pt x="23" y="115"/>
                  </a:cubicBezTo>
                  <a:close/>
                  <a:moveTo>
                    <a:pt x="23" y="115"/>
                  </a:moveTo>
                  <a:cubicBezTo>
                    <a:pt x="23" y="115"/>
                    <a:pt x="23" y="115"/>
                    <a:pt x="23" y="115"/>
                  </a:cubicBezTo>
                  <a:cubicBezTo>
                    <a:pt x="23" y="115"/>
                    <a:pt x="23" y="115"/>
                    <a:pt x="23" y="115"/>
                  </a:cubicBezTo>
                  <a:cubicBezTo>
                    <a:pt x="23" y="115"/>
                    <a:pt x="23" y="115"/>
                    <a:pt x="23" y="115"/>
                  </a:cubicBezTo>
                  <a:cubicBezTo>
                    <a:pt x="23" y="115"/>
                    <a:pt x="23" y="115"/>
                    <a:pt x="23" y="115"/>
                  </a:cubicBezTo>
                  <a:close/>
                  <a:moveTo>
                    <a:pt x="19" y="117"/>
                  </a:moveTo>
                  <a:cubicBezTo>
                    <a:pt x="19" y="117"/>
                    <a:pt x="19" y="117"/>
                    <a:pt x="19" y="117"/>
                  </a:cubicBezTo>
                  <a:cubicBezTo>
                    <a:pt x="19" y="117"/>
                    <a:pt x="19" y="117"/>
                    <a:pt x="19" y="117"/>
                  </a:cubicBezTo>
                  <a:cubicBezTo>
                    <a:pt x="20" y="117"/>
                    <a:pt x="20" y="117"/>
                    <a:pt x="20" y="117"/>
                  </a:cubicBezTo>
                  <a:cubicBezTo>
                    <a:pt x="19" y="117"/>
                    <a:pt x="19" y="117"/>
                    <a:pt x="19" y="117"/>
                  </a:cubicBezTo>
                  <a:cubicBezTo>
                    <a:pt x="19" y="117"/>
                    <a:pt x="19" y="117"/>
                    <a:pt x="19" y="117"/>
                  </a:cubicBezTo>
                  <a:cubicBezTo>
                    <a:pt x="19" y="117"/>
                    <a:pt x="19" y="117"/>
                    <a:pt x="19" y="117"/>
                  </a:cubicBezTo>
                  <a:cubicBezTo>
                    <a:pt x="19" y="117"/>
                    <a:pt x="19" y="117"/>
                    <a:pt x="19" y="117"/>
                  </a:cubicBezTo>
                  <a:cubicBezTo>
                    <a:pt x="19" y="117"/>
                    <a:pt x="19" y="117"/>
                    <a:pt x="19" y="117"/>
                  </a:cubicBezTo>
                  <a:close/>
                  <a:moveTo>
                    <a:pt x="23" y="115"/>
                  </a:moveTo>
                  <a:cubicBezTo>
                    <a:pt x="23" y="115"/>
                    <a:pt x="23" y="115"/>
                    <a:pt x="23" y="115"/>
                  </a:cubicBezTo>
                  <a:cubicBezTo>
                    <a:pt x="23" y="115"/>
                    <a:pt x="23" y="115"/>
                    <a:pt x="23" y="115"/>
                  </a:cubicBezTo>
                  <a:cubicBezTo>
                    <a:pt x="23" y="115"/>
                    <a:pt x="23" y="115"/>
                    <a:pt x="23" y="115"/>
                  </a:cubicBezTo>
                  <a:cubicBezTo>
                    <a:pt x="23" y="115"/>
                    <a:pt x="23" y="115"/>
                    <a:pt x="23" y="115"/>
                  </a:cubicBezTo>
                  <a:close/>
                  <a:moveTo>
                    <a:pt x="20" y="118"/>
                  </a:moveTo>
                  <a:cubicBezTo>
                    <a:pt x="20" y="118"/>
                    <a:pt x="20" y="118"/>
                    <a:pt x="20" y="118"/>
                  </a:cubicBezTo>
                  <a:cubicBezTo>
                    <a:pt x="20" y="118"/>
                    <a:pt x="20" y="118"/>
                    <a:pt x="20" y="118"/>
                  </a:cubicBezTo>
                  <a:cubicBezTo>
                    <a:pt x="20" y="118"/>
                    <a:pt x="20" y="118"/>
                    <a:pt x="20" y="118"/>
                  </a:cubicBezTo>
                  <a:cubicBezTo>
                    <a:pt x="20" y="118"/>
                    <a:pt x="20" y="118"/>
                    <a:pt x="20" y="118"/>
                  </a:cubicBezTo>
                  <a:cubicBezTo>
                    <a:pt x="19" y="118"/>
                    <a:pt x="19" y="118"/>
                    <a:pt x="19" y="118"/>
                  </a:cubicBezTo>
                  <a:cubicBezTo>
                    <a:pt x="20" y="118"/>
                    <a:pt x="19" y="118"/>
                    <a:pt x="19" y="118"/>
                  </a:cubicBezTo>
                  <a:cubicBezTo>
                    <a:pt x="19" y="118"/>
                    <a:pt x="19" y="118"/>
                    <a:pt x="19" y="118"/>
                  </a:cubicBezTo>
                  <a:cubicBezTo>
                    <a:pt x="19" y="118"/>
                    <a:pt x="19" y="118"/>
                    <a:pt x="19" y="118"/>
                  </a:cubicBezTo>
                  <a:cubicBezTo>
                    <a:pt x="19" y="118"/>
                    <a:pt x="19" y="118"/>
                    <a:pt x="19" y="118"/>
                  </a:cubicBezTo>
                  <a:cubicBezTo>
                    <a:pt x="20" y="118"/>
                    <a:pt x="20" y="118"/>
                    <a:pt x="20" y="118"/>
                  </a:cubicBezTo>
                  <a:cubicBezTo>
                    <a:pt x="20" y="118"/>
                    <a:pt x="20" y="118"/>
                    <a:pt x="20" y="118"/>
                  </a:cubicBezTo>
                  <a:cubicBezTo>
                    <a:pt x="20" y="118"/>
                    <a:pt x="20" y="119"/>
                    <a:pt x="20" y="119"/>
                  </a:cubicBezTo>
                  <a:cubicBezTo>
                    <a:pt x="19" y="119"/>
                    <a:pt x="19" y="119"/>
                    <a:pt x="20" y="119"/>
                  </a:cubicBezTo>
                  <a:cubicBezTo>
                    <a:pt x="20" y="119"/>
                    <a:pt x="20" y="119"/>
                    <a:pt x="20" y="119"/>
                  </a:cubicBezTo>
                  <a:cubicBezTo>
                    <a:pt x="19" y="119"/>
                    <a:pt x="19" y="119"/>
                    <a:pt x="19" y="119"/>
                  </a:cubicBezTo>
                  <a:cubicBezTo>
                    <a:pt x="19" y="119"/>
                    <a:pt x="19" y="119"/>
                    <a:pt x="19" y="119"/>
                  </a:cubicBezTo>
                  <a:cubicBezTo>
                    <a:pt x="19" y="119"/>
                    <a:pt x="19" y="119"/>
                    <a:pt x="20" y="119"/>
                  </a:cubicBezTo>
                  <a:cubicBezTo>
                    <a:pt x="20" y="119"/>
                    <a:pt x="20" y="119"/>
                    <a:pt x="20" y="119"/>
                  </a:cubicBezTo>
                  <a:cubicBezTo>
                    <a:pt x="20" y="119"/>
                    <a:pt x="20" y="119"/>
                    <a:pt x="20" y="119"/>
                  </a:cubicBezTo>
                  <a:cubicBezTo>
                    <a:pt x="20" y="119"/>
                    <a:pt x="20" y="119"/>
                    <a:pt x="20" y="119"/>
                  </a:cubicBezTo>
                  <a:cubicBezTo>
                    <a:pt x="20" y="119"/>
                    <a:pt x="20" y="119"/>
                    <a:pt x="20" y="119"/>
                  </a:cubicBezTo>
                  <a:cubicBezTo>
                    <a:pt x="20" y="118"/>
                    <a:pt x="20" y="118"/>
                    <a:pt x="20" y="118"/>
                  </a:cubicBezTo>
                  <a:cubicBezTo>
                    <a:pt x="20" y="118"/>
                    <a:pt x="20" y="118"/>
                    <a:pt x="20" y="118"/>
                  </a:cubicBezTo>
                  <a:cubicBezTo>
                    <a:pt x="20" y="118"/>
                    <a:pt x="20" y="118"/>
                    <a:pt x="20" y="118"/>
                  </a:cubicBezTo>
                  <a:close/>
                  <a:moveTo>
                    <a:pt x="22" y="117"/>
                  </a:moveTo>
                  <a:cubicBezTo>
                    <a:pt x="22" y="117"/>
                    <a:pt x="22" y="117"/>
                    <a:pt x="23" y="117"/>
                  </a:cubicBezTo>
                  <a:cubicBezTo>
                    <a:pt x="23" y="117"/>
                    <a:pt x="23" y="117"/>
                    <a:pt x="23" y="117"/>
                  </a:cubicBezTo>
                  <a:cubicBezTo>
                    <a:pt x="23" y="117"/>
                    <a:pt x="23" y="117"/>
                    <a:pt x="23" y="117"/>
                  </a:cubicBezTo>
                  <a:cubicBezTo>
                    <a:pt x="23" y="117"/>
                    <a:pt x="23"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ubicBezTo>
                    <a:pt x="22" y="117"/>
                    <a:pt x="22" y="117"/>
                    <a:pt x="22" y="117"/>
                  </a:cubicBezTo>
                  <a:close/>
                  <a:moveTo>
                    <a:pt x="24" y="116"/>
                  </a:moveTo>
                  <a:cubicBezTo>
                    <a:pt x="24" y="116"/>
                    <a:pt x="24" y="116"/>
                    <a:pt x="24" y="116"/>
                  </a:cubicBezTo>
                  <a:cubicBezTo>
                    <a:pt x="24" y="116"/>
                    <a:pt x="24" y="116"/>
                    <a:pt x="24" y="116"/>
                  </a:cubicBezTo>
                  <a:cubicBezTo>
                    <a:pt x="24"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7"/>
                  </a:cubicBezTo>
                  <a:cubicBezTo>
                    <a:pt x="23" y="117"/>
                    <a:pt x="23" y="117"/>
                    <a:pt x="23" y="117"/>
                  </a:cubicBezTo>
                  <a:cubicBezTo>
                    <a:pt x="23" y="117"/>
                    <a:pt x="23" y="117"/>
                    <a:pt x="23" y="117"/>
                  </a:cubicBezTo>
                  <a:cubicBezTo>
                    <a:pt x="23" y="117"/>
                    <a:pt x="23" y="117"/>
                    <a:pt x="23" y="117"/>
                  </a:cubicBezTo>
                  <a:cubicBezTo>
                    <a:pt x="23" y="117"/>
                    <a:pt x="23" y="117"/>
                    <a:pt x="23" y="117"/>
                  </a:cubicBezTo>
                  <a:cubicBezTo>
                    <a:pt x="23" y="117"/>
                    <a:pt x="23" y="117"/>
                    <a:pt x="24" y="117"/>
                  </a:cubicBezTo>
                  <a:cubicBezTo>
                    <a:pt x="24" y="117"/>
                    <a:pt x="24" y="117"/>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ubicBezTo>
                    <a:pt x="24" y="116"/>
                    <a:pt x="24" y="116"/>
                    <a:pt x="24" y="116"/>
                  </a:cubicBezTo>
                  <a:close/>
                  <a:moveTo>
                    <a:pt x="23" y="116"/>
                  </a:moveTo>
                  <a:cubicBezTo>
                    <a:pt x="23" y="116"/>
                    <a:pt x="23" y="116"/>
                    <a:pt x="23" y="116"/>
                  </a:cubicBezTo>
                  <a:cubicBezTo>
                    <a:pt x="23" y="116"/>
                    <a:pt x="23" y="116"/>
                    <a:pt x="23" y="116"/>
                  </a:cubicBezTo>
                  <a:cubicBezTo>
                    <a:pt x="23" y="116"/>
                    <a:pt x="23" y="116"/>
                    <a:pt x="23" y="116"/>
                  </a:cubicBezTo>
                  <a:cubicBezTo>
                    <a:pt x="23" y="116"/>
                    <a:pt x="23" y="116"/>
                    <a:pt x="23" y="116"/>
                  </a:cubicBezTo>
                  <a:close/>
                  <a:moveTo>
                    <a:pt x="23" y="116"/>
                  </a:move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lose/>
                  <a:moveTo>
                    <a:pt x="24" y="115"/>
                  </a:moveTo>
                  <a:cubicBezTo>
                    <a:pt x="24" y="115"/>
                    <a:pt x="24" y="115"/>
                    <a:pt x="24" y="115"/>
                  </a:cubicBezTo>
                  <a:cubicBezTo>
                    <a:pt x="24" y="115"/>
                    <a:pt x="24" y="115"/>
                    <a:pt x="24" y="115"/>
                  </a:cubicBezTo>
                  <a:cubicBezTo>
                    <a:pt x="24" y="115"/>
                    <a:pt x="24" y="115"/>
                    <a:pt x="24" y="115"/>
                  </a:cubicBezTo>
                  <a:cubicBezTo>
                    <a:pt x="24" y="115"/>
                    <a:pt x="24" y="115"/>
                    <a:pt x="24" y="115"/>
                  </a:cubicBezTo>
                  <a:cubicBezTo>
                    <a:pt x="24" y="115"/>
                    <a:pt x="24" y="115"/>
                    <a:pt x="24" y="115"/>
                  </a:cubicBezTo>
                  <a:close/>
                  <a:moveTo>
                    <a:pt x="24" y="116"/>
                  </a:moveTo>
                  <a:cubicBezTo>
                    <a:pt x="24" y="116"/>
                    <a:pt x="24" y="116"/>
                    <a:pt x="24" y="116"/>
                  </a:cubicBezTo>
                  <a:cubicBezTo>
                    <a:pt x="24" y="116"/>
                    <a:pt x="24" y="116"/>
                    <a:pt x="24" y="116"/>
                  </a:cubicBezTo>
                  <a:cubicBezTo>
                    <a:pt x="24" y="116"/>
                    <a:pt x="24" y="116"/>
                    <a:pt x="24" y="116"/>
                  </a:cubicBezTo>
                  <a:cubicBezTo>
                    <a:pt x="24" y="116"/>
                    <a:pt x="24" y="116"/>
                    <a:pt x="24" y="116"/>
                  </a:cubicBezTo>
                  <a:close/>
                  <a:moveTo>
                    <a:pt x="23" y="117"/>
                  </a:moveTo>
                  <a:cubicBezTo>
                    <a:pt x="23" y="117"/>
                    <a:pt x="23" y="117"/>
                    <a:pt x="23" y="117"/>
                  </a:cubicBezTo>
                  <a:cubicBezTo>
                    <a:pt x="23" y="117"/>
                    <a:pt x="23" y="117"/>
                    <a:pt x="23" y="117"/>
                  </a:cubicBezTo>
                  <a:cubicBezTo>
                    <a:pt x="23" y="117"/>
                    <a:pt x="23" y="117"/>
                    <a:pt x="23" y="117"/>
                  </a:cubicBezTo>
                  <a:cubicBezTo>
                    <a:pt x="23" y="117"/>
                    <a:pt x="23" y="117"/>
                    <a:pt x="23" y="117"/>
                  </a:cubicBezTo>
                  <a:close/>
                  <a:moveTo>
                    <a:pt x="23" y="117"/>
                  </a:moveTo>
                  <a:cubicBezTo>
                    <a:pt x="23" y="117"/>
                    <a:pt x="23" y="117"/>
                    <a:pt x="23" y="117"/>
                  </a:cubicBezTo>
                  <a:cubicBezTo>
                    <a:pt x="23" y="117"/>
                    <a:pt x="23" y="117"/>
                    <a:pt x="23" y="117"/>
                  </a:cubicBezTo>
                  <a:cubicBezTo>
                    <a:pt x="23" y="117"/>
                    <a:pt x="23" y="117"/>
                    <a:pt x="23" y="117"/>
                  </a:cubicBezTo>
                  <a:close/>
                  <a:moveTo>
                    <a:pt x="23" y="116"/>
                  </a:moveTo>
                  <a:cubicBezTo>
                    <a:pt x="23" y="116"/>
                    <a:pt x="23" y="116"/>
                    <a:pt x="23" y="116"/>
                  </a:cubicBezTo>
                  <a:cubicBezTo>
                    <a:pt x="23" y="116"/>
                    <a:pt x="23" y="116"/>
                    <a:pt x="23" y="116"/>
                  </a:cubicBezTo>
                  <a:cubicBezTo>
                    <a:pt x="23" y="116"/>
                    <a:pt x="23" y="116"/>
                    <a:pt x="23" y="116"/>
                  </a:cubicBezTo>
                  <a:cubicBezTo>
                    <a:pt x="23" y="116"/>
                    <a:pt x="23" y="116"/>
                    <a:pt x="23" y="116"/>
                  </a:cubicBezTo>
                  <a:close/>
                  <a:moveTo>
                    <a:pt x="23" y="116"/>
                  </a:move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ubicBezTo>
                    <a:pt x="23" y="116"/>
                    <a:pt x="23" y="116"/>
                    <a:pt x="23" y="116"/>
                  </a:cubicBezTo>
                  <a:close/>
                  <a:moveTo>
                    <a:pt x="23" y="116"/>
                  </a:moveTo>
                  <a:cubicBezTo>
                    <a:pt x="23" y="116"/>
                    <a:pt x="23" y="116"/>
                    <a:pt x="23" y="116"/>
                  </a:cubicBezTo>
                  <a:cubicBezTo>
                    <a:pt x="23" y="116"/>
                    <a:pt x="23" y="116"/>
                    <a:pt x="23" y="116"/>
                  </a:cubicBezTo>
                  <a:cubicBezTo>
                    <a:pt x="23" y="116"/>
                    <a:pt x="23" y="116"/>
                    <a:pt x="23" y="116"/>
                  </a:cubicBezTo>
                  <a:cubicBezTo>
                    <a:pt x="23" y="116"/>
                    <a:pt x="23" y="116"/>
                    <a:pt x="23" y="116"/>
                  </a:cubicBezTo>
                  <a:close/>
                  <a:moveTo>
                    <a:pt x="23" y="117"/>
                  </a:moveTo>
                  <a:cubicBezTo>
                    <a:pt x="23" y="117"/>
                    <a:pt x="23" y="117"/>
                    <a:pt x="23" y="117"/>
                  </a:cubicBezTo>
                  <a:cubicBezTo>
                    <a:pt x="23" y="117"/>
                    <a:pt x="23" y="117"/>
                    <a:pt x="23" y="117"/>
                  </a:cubicBezTo>
                  <a:cubicBezTo>
                    <a:pt x="23" y="117"/>
                    <a:pt x="23" y="117"/>
                    <a:pt x="23" y="117"/>
                  </a:cubicBezTo>
                  <a:close/>
                  <a:moveTo>
                    <a:pt x="27" y="115"/>
                  </a:moveTo>
                  <a:cubicBezTo>
                    <a:pt x="27" y="115"/>
                    <a:pt x="27" y="115"/>
                    <a:pt x="27" y="115"/>
                  </a:cubicBezTo>
                  <a:cubicBezTo>
                    <a:pt x="27" y="115"/>
                    <a:pt x="27" y="115"/>
                    <a:pt x="27" y="115"/>
                  </a:cubicBezTo>
                  <a:cubicBezTo>
                    <a:pt x="27" y="115"/>
                    <a:pt x="27" y="115"/>
                    <a:pt x="27" y="115"/>
                  </a:cubicBezTo>
                  <a:cubicBezTo>
                    <a:pt x="27" y="115"/>
                    <a:pt x="27" y="115"/>
                    <a:pt x="27" y="115"/>
                  </a:cubicBezTo>
                  <a:cubicBezTo>
                    <a:pt x="27" y="115"/>
                    <a:pt x="27" y="115"/>
                    <a:pt x="27" y="115"/>
                  </a:cubicBezTo>
                  <a:cubicBezTo>
                    <a:pt x="27" y="115"/>
                    <a:pt x="27" y="115"/>
                    <a:pt x="28" y="115"/>
                  </a:cubicBezTo>
                  <a:cubicBezTo>
                    <a:pt x="28" y="115"/>
                    <a:pt x="28" y="115"/>
                    <a:pt x="28" y="115"/>
                  </a:cubicBezTo>
                  <a:cubicBezTo>
                    <a:pt x="28" y="115"/>
                    <a:pt x="28" y="115"/>
                    <a:pt x="28" y="115"/>
                  </a:cubicBezTo>
                  <a:cubicBezTo>
                    <a:pt x="28" y="115"/>
                    <a:pt x="28" y="115"/>
                    <a:pt x="28" y="115"/>
                  </a:cubicBezTo>
                  <a:cubicBezTo>
                    <a:pt x="28" y="115"/>
                    <a:pt x="27" y="115"/>
                    <a:pt x="27" y="115"/>
                  </a:cubicBezTo>
                  <a:close/>
                  <a:moveTo>
                    <a:pt x="26" y="113"/>
                  </a:moveTo>
                  <a:cubicBezTo>
                    <a:pt x="26" y="113"/>
                    <a:pt x="26" y="113"/>
                    <a:pt x="26" y="113"/>
                  </a:cubicBezTo>
                  <a:cubicBezTo>
                    <a:pt x="26" y="113"/>
                    <a:pt x="26" y="113"/>
                    <a:pt x="26" y="113"/>
                  </a:cubicBezTo>
                  <a:cubicBezTo>
                    <a:pt x="26" y="113"/>
                    <a:pt x="26" y="113"/>
                    <a:pt x="26" y="113"/>
                  </a:cubicBezTo>
                  <a:cubicBezTo>
                    <a:pt x="26" y="113"/>
                    <a:pt x="26" y="113"/>
                    <a:pt x="26" y="113"/>
                  </a:cubicBezTo>
                  <a:cubicBezTo>
                    <a:pt x="26" y="113"/>
                    <a:pt x="26" y="113"/>
                    <a:pt x="26" y="113"/>
                  </a:cubicBezTo>
                  <a:cubicBezTo>
                    <a:pt x="26" y="113"/>
                    <a:pt x="26" y="113"/>
                    <a:pt x="26" y="113"/>
                  </a:cubicBezTo>
                  <a:close/>
                  <a:moveTo>
                    <a:pt x="27" y="115"/>
                  </a:moveTo>
                  <a:cubicBezTo>
                    <a:pt x="27" y="115"/>
                    <a:pt x="27" y="115"/>
                    <a:pt x="27" y="115"/>
                  </a:cubicBezTo>
                  <a:cubicBezTo>
                    <a:pt x="27" y="115"/>
                    <a:pt x="27" y="115"/>
                    <a:pt x="27" y="115"/>
                  </a:cubicBezTo>
                  <a:cubicBezTo>
                    <a:pt x="27" y="115"/>
                    <a:pt x="27" y="115"/>
                    <a:pt x="27" y="115"/>
                  </a:cubicBezTo>
                  <a:cubicBezTo>
                    <a:pt x="27" y="115"/>
                    <a:pt x="27" y="115"/>
                    <a:pt x="27" y="115"/>
                  </a:cubicBezTo>
                  <a:cubicBezTo>
                    <a:pt x="27" y="115"/>
                    <a:pt x="27" y="115"/>
                    <a:pt x="27" y="115"/>
                  </a:cubicBezTo>
                  <a:cubicBezTo>
                    <a:pt x="27" y="115"/>
                    <a:pt x="27" y="115"/>
                    <a:pt x="27" y="115"/>
                  </a:cubicBezTo>
                  <a:cubicBezTo>
                    <a:pt x="27" y="115"/>
                    <a:pt x="27" y="115"/>
                    <a:pt x="27" y="115"/>
                  </a:cubicBezTo>
                  <a:cubicBezTo>
                    <a:pt x="27" y="115"/>
                    <a:pt x="27" y="115"/>
                    <a:pt x="27" y="115"/>
                  </a:cubicBezTo>
                  <a:close/>
                  <a:moveTo>
                    <a:pt x="26" y="113"/>
                  </a:moveTo>
                  <a:cubicBezTo>
                    <a:pt x="26" y="113"/>
                    <a:pt x="26" y="113"/>
                    <a:pt x="26" y="113"/>
                  </a:cubicBezTo>
                  <a:cubicBezTo>
                    <a:pt x="26" y="113"/>
                    <a:pt x="26" y="113"/>
                    <a:pt x="26" y="113"/>
                  </a:cubicBezTo>
                  <a:cubicBezTo>
                    <a:pt x="26" y="113"/>
                    <a:pt x="26" y="113"/>
                    <a:pt x="26" y="113"/>
                  </a:cubicBezTo>
                  <a:cubicBezTo>
                    <a:pt x="26" y="113"/>
                    <a:pt x="26" y="113"/>
                    <a:pt x="26" y="113"/>
                  </a:cubicBezTo>
                  <a:cubicBezTo>
                    <a:pt x="26" y="113"/>
                    <a:pt x="26" y="113"/>
                    <a:pt x="26" y="113"/>
                  </a:cubicBezTo>
                  <a:cubicBezTo>
                    <a:pt x="26" y="113"/>
                    <a:pt x="26" y="113"/>
                    <a:pt x="26" y="113"/>
                  </a:cubicBezTo>
                  <a:cubicBezTo>
                    <a:pt x="26" y="113"/>
                    <a:pt x="26" y="113"/>
                    <a:pt x="26" y="113"/>
                  </a:cubicBezTo>
                  <a:close/>
                  <a:moveTo>
                    <a:pt x="26" y="114"/>
                  </a:moveTo>
                  <a:cubicBezTo>
                    <a:pt x="26" y="114"/>
                    <a:pt x="26" y="114"/>
                    <a:pt x="26" y="114"/>
                  </a:cubicBezTo>
                  <a:cubicBezTo>
                    <a:pt x="26" y="114"/>
                    <a:pt x="26" y="114"/>
                    <a:pt x="26" y="114"/>
                  </a:cubicBezTo>
                  <a:cubicBezTo>
                    <a:pt x="26" y="114"/>
                    <a:pt x="26" y="114"/>
                    <a:pt x="26" y="114"/>
                  </a:cubicBezTo>
                  <a:cubicBezTo>
                    <a:pt x="26" y="114"/>
                    <a:pt x="26" y="114"/>
                    <a:pt x="26" y="114"/>
                  </a:cubicBezTo>
                  <a:close/>
                  <a:moveTo>
                    <a:pt x="26" y="115"/>
                  </a:moveTo>
                  <a:cubicBezTo>
                    <a:pt x="26" y="115"/>
                    <a:pt x="26" y="115"/>
                    <a:pt x="26" y="115"/>
                  </a:cubicBezTo>
                  <a:cubicBezTo>
                    <a:pt x="26" y="115"/>
                    <a:pt x="26" y="115"/>
                    <a:pt x="26" y="115"/>
                  </a:cubicBezTo>
                  <a:cubicBezTo>
                    <a:pt x="26" y="115"/>
                    <a:pt x="26" y="115"/>
                    <a:pt x="26" y="115"/>
                  </a:cubicBezTo>
                  <a:cubicBezTo>
                    <a:pt x="26" y="115"/>
                    <a:pt x="26" y="115"/>
                    <a:pt x="26" y="115"/>
                  </a:cubicBezTo>
                  <a:close/>
                  <a:moveTo>
                    <a:pt x="27" y="115"/>
                  </a:moveTo>
                  <a:cubicBezTo>
                    <a:pt x="27" y="115"/>
                    <a:pt x="27" y="115"/>
                    <a:pt x="27" y="115"/>
                  </a:cubicBezTo>
                  <a:cubicBezTo>
                    <a:pt x="27" y="115"/>
                    <a:pt x="27" y="115"/>
                    <a:pt x="27" y="115"/>
                  </a:cubicBezTo>
                  <a:cubicBezTo>
                    <a:pt x="27" y="115"/>
                    <a:pt x="27" y="115"/>
                    <a:pt x="27" y="115"/>
                  </a:cubicBezTo>
                  <a:cubicBezTo>
                    <a:pt x="27" y="115"/>
                    <a:pt x="27" y="115"/>
                    <a:pt x="27" y="115"/>
                  </a:cubicBezTo>
                  <a:close/>
                  <a:moveTo>
                    <a:pt x="26" y="114"/>
                  </a:moveTo>
                  <a:cubicBezTo>
                    <a:pt x="26" y="114"/>
                    <a:pt x="26" y="114"/>
                    <a:pt x="26" y="114"/>
                  </a:cubicBezTo>
                  <a:cubicBezTo>
                    <a:pt x="26" y="114"/>
                    <a:pt x="26" y="114"/>
                    <a:pt x="26" y="114"/>
                  </a:cubicBezTo>
                  <a:cubicBezTo>
                    <a:pt x="26" y="114"/>
                    <a:pt x="26" y="114"/>
                    <a:pt x="26" y="114"/>
                  </a:cubicBezTo>
                  <a:cubicBezTo>
                    <a:pt x="26" y="114"/>
                    <a:pt x="26" y="114"/>
                    <a:pt x="26" y="114"/>
                  </a:cubicBezTo>
                  <a:close/>
                  <a:moveTo>
                    <a:pt x="26" y="114"/>
                  </a:moveTo>
                  <a:cubicBezTo>
                    <a:pt x="26" y="114"/>
                    <a:pt x="26" y="114"/>
                    <a:pt x="26" y="114"/>
                  </a:cubicBezTo>
                  <a:cubicBezTo>
                    <a:pt x="26" y="114"/>
                    <a:pt x="26" y="114"/>
                    <a:pt x="26" y="115"/>
                  </a:cubicBezTo>
                  <a:cubicBezTo>
                    <a:pt x="26" y="114"/>
                    <a:pt x="26" y="114"/>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4"/>
                  </a:cubicBezTo>
                  <a:cubicBezTo>
                    <a:pt x="26" y="114"/>
                    <a:pt x="26" y="114"/>
                    <a:pt x="26" y="114"/>
                  </a:cubicBezTo>
                  <a:cubicBezTo>
                    <a:pt x="26" y="114"/>
                    <a:pt x="26" y="114"/>
                    <a:pt x="26" y="114"/>
                  </a:cubicBezTo>
                  <a:cubicBezTo>
                    <a:pt x="26" y="114"/>
                    <a:pt x="26" y="114"/>
                    <a:pt x="26" y="114"/>
                  </a:cubicBezTo>
                  <a:close/>
                  <a:moveTo>
                    <a:pt x="28" y="114"/>
                  </a:moveTo>
                  <a:cubicBezTo>
                    <a:pt x="28" y="114"/>
                    <a:pt x="28" y="114"/>
                    <a:pt x="28" y="114"/>
                  </a:cubicBezTo>
                  <a:cubicBezTo>
                    <a:pt x="28" y="114"/>
                    <a:pt x="28" y="114"/>
                    <a:pt x="28" y="114"/>
                  </a:cubicBezTo>
                  <a:cubicBezTo>
                    <a:pt x="28" y="115"/>
                    <a:pt x="28" y="115"/>
                    <a:pt x="28" y="115"/>
                  </a:cubicBezTo>
                  <a:cubicBezTo>
                    <a:pt x="28" y="115"/>
                    <a:pt x="28" y="115"/>
                    <a:pt x="28" y="114"/>
                  </a:cubicBezTo>
                  <a:cubicBezTo>
                    <a:pt x="28" y="114"/>
                    <a:pt x="28" y="114"/>
                    <a:pt x="28" y="114"/>
                  </a:cubicBezTo>
                  <a:cubicBezTo>
                    <a:pt x="28" y="114"/>
                    <a:pt x="28" y="114"/>
                    <a:pt x="28" y="114"/>
                  </a:cubicBezTo>
                  <a:close/>
                  <a:moveTo>
                    <a:pt x="28" y="115"/>
                  </a:moveTo>
                  <a:cubicBezTo>
                    <a:pt x="28" y="115"/>
                    <a:pt x="28" y="115"/>
                    <a:pt x="28" y="115"/>
                  </a:cubicBezTo>
                  <a:cubicBezTo>
                    <a:pt x="28" y="115"/>
                    <a:pt x="28" y="115"/>
                    <a:pt x="28" y="115"/>
                  </a:cubicBezTo>
                  <a:cubicBezTo>
                    <a:pt x="28" y="115"/>
                    <a:pt x="28" y="115"/>
                    <a:pt x="28" y="115"/>
                  </a:cubicBezTo>
                  <a:cubicBezTo>
                    <a:pt x="28" y="115"/>
                    <a:pt x="28" y="115"/>
                    <a:pt x="28" y="115"/>
                  </a:cubicBezTo>
                  <a:cubicBezTo>
                    <a:pt x="28" y="115"/>
                    <a:pt x="28" y="115"/>
                    <a:pt x="28" y="115"/>
                  </a:cubicBezTo>
                  <a:cubicBezTo>
                    <a:pt x="28" y="115"/>
                    <a:pt x="28" y="115"/>
                    <a:pt x="28" y="115"/>
                  </a:cubicBezTo>
                  <a:close/>
                  <a:moveTo>
                    <a:pt x="25" y="114"/>
                  </a:moveTo>
                  <a:cubicBezTo>
                    <a:pt x="25" y="114"/>
                    <a:pt x="25" y="114"/>
                    <a:pt x="25" y="114"/>
                  </a:cubicBezTo>
                  <a:cubicBezTo>
                    <a:pt x="25" y="114"/>
                    <a:pt x="25" y="114"/>
                    <a:pt x="25" y="114"/>
                  </a:cubicBezTo>
                  <a:cubicBezTo>
                    <a:pt x="25" y="114"/>
                    <a:pt x="25" y="114"/>
                    <a:pt x="25" y="114"/>
                  </a:cubicBezTo>
                  <a:cubicBezTo>
                    <a:pt x="25" y="114"/>
                    <a:pt x="25" y="114"/>
                    <a:pt x="25" y="114"/>
                  </a:cubicBezTo>
                  <a:close/>
                  <a:moveTo>
                    <a:pt x="27" y="113"/>
                  </a:moveTo>
                  <a:cubicBezTo>
                    <a:pt x="27" y="113"/>
                    <a:pt x="27" y="113"/>
                    <a:pt x="27" y="113"/>
                  </a:cubicBezTo>
                  <a:cubicBezTo>
                    <a:pt x="27" y="113"/>
                    <a:pt x="27" y="113"/>
                    <a:pt x="27" y="113"/>
                  </a:cubicBezTo>
                  <a:cubicBezTo>
                    <a:pt x="27" y="113"/>
                    <a:pt x="27" y="113"/>
                    <a:pt x="27" y="113"/>
                  </a:cubicBezTo>
                  <a:cubicBezTo>
                    <a:pt x="27" y="113"/>
                    <a:pt x="27" y="113"/>
                    <a:pt x="27" y="113"/>
                  </a:cubicBezTo>
                  <a:cubicBezTo>
                    <a:pt x="27" y="113"/>
                    <a:pt x="27" y="113"/>
                    <a:pt x="27" y="113"/>
                  </a:cubicBezTo>
                  <a:cubicBezTo>
                    <a:pt x="27" y="113"/>
                    <a:pt x="27" y="113"/>
                    <a:pt x="27" y="113"/>
                  </a:cubicBezTo>
                  <a:close/>
                  <a:moveTo>
                    <a:pt x="27" y="114"/>
                  </a:moveTo>
                  <a:cubicBezTo>
                    <a:pt x="27" y="114"/>
                    <a:pt x="27" y="114"/>
                    <a:pt x="27" y="114"/>
                  </a:cubicBezTo>
                  <a:cubicBezTo>
                    <a:pt x="27" y="114"/>
                    <a:pt x="27" y="114"/>
                    <a:pt x="27" y="114"/>
                  </a:cubicBezTo>
                  <a:cubicBezTo>
                    <a:pt x="27" y="114"/>
                    <a:pt x="27" y="114"/>
                    <a:pt x="27" y="114"/>
                  </a:cubicBezTo>
                  <a:cubicBezTo>
                    <a:pt x="27" y="114"/>
                    <a:pt x="27" y="114"/>
                    <a:pt x="27" y="114"/>
                  </a:cubicBezTo>
                  <a:close/>
                  <a:moveTo>
                    <a:pt x="27" y="113"/>
                  </a:moveTo>
                  <a:cubicBezTo>
                    <a:pt x="27" y="113"/>
                    <a:pt x="27" y="113"/>
                    <a:pt x="27" y="113"/>
                  </a:cubicBezTo>
                  <a:cubicBezTo>
                    <a:pt x="27" y="113"/>
                    <a:pt x="27" y="113"/>
                    <a:pt x="27" y="113"/>
                  </a:cubicBezTo>
                  <a:cubicBezTo>
                    <a:pt x="27" y="113"/>
                    <a:pt x="27" y="113"/>
                    <a:pt x="27" y="113"/>
                  </a:cubicBezTo>
                  <a:cubicBezTo>
                    <a:pt x="27" y="113"/>
                    <a:pt x="27" y="113"/>
                    <a:pt x="27" y="113"/>
                  </a:cubicBezTo>
                  <a:cubicBezTo>
                    <a:pt x="27" y="113"/>
                    <a:pt x="27" y="113"/>
                    <a:pt x="27" y="113"/>
                  </a:cubicBezTo>
                  <a:cubicBezTo>
                    <a:pt x="27" y="113"/>
                    <a:pt x="27" y="113"/>
                    <a:pt x="27" y="113"/>
                  </a:cubicBezTo>
                  <a:cubicBezTo>
                    <a:pt x="27" y="113"/>
                    <a:pt x="28" y="113"/>
                    <a:pt x="28" y="113"/>
                  </a:cubicBezTo>
                  <a:cubicBezTo>
                    <a:pt x="28" y="113"/>
                    <a:pt x="28" y="113"/>
                    <a:pt x="27" y="113"/>
                  </a:cubicBezTo>
                  <a:cubicBezTo>
                    <a:pt x="27" y="113"/>
                    <a:pt x="27" y="113"/>
                    <a:pt x="27" y="113"/>
                  </a:cubicBezTo>
                  <a:close/>
                  <a:moveTo>
                    <a:pt x="26" y="115"/>
                  </a:move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lose/>
                  <a:moveTo>
                    <a:pt x="25" y="114"/>
                  </a:moveTo>
                  <a:cubicBezTo>
                    <a:pt x="25" y="114"/>
                    <a:pt x="25" y="114"/>
                    <a:pt x="25" y="114"/>
                  </a:cubicBezTo>
                  <a:cubicBezTo>
                    <a:pt x="25" y="114"/>
                    <a:pt x="25" y="114"/>
                    <a:pt x="25" y="114"/>
                  </a:cubicBezTo>
                  <a:cubicBezTo>
                    <a:pt x="25" y="114"/>
                    <a:pt x="25" y="114"/>
                    <a:pt x="25" y="114"/>
                  </a:cubicBezTo>
                  <a:cubicBezTo>
                    <a:pt x="25" y="114"/>
                    <a:pt x="25" y="114"/>
                    <a:pt x="25" y="114"/>
                  </a:cubicBezTo>
                  <a:close/>
                  <a:moveTo>
                    <a:pt x="25" y="115"/>
                  </a:moveTo>
                  <a:cubicBezTo>
                    <a:pt x="25" y="115"/>
                    <a:pt x="25" y="115"/>
                    <a:pt x="25" y="115"/>
                  </a:cubicBezTo>
                  <a:cubicBezTo>
                    <a:pt x="25" y="115"/>
                    <a:pt x="25" y="115"/>
                    <a:pt x="25" y="115"/>
                  </a:cubicBezTo>
                  <a:cubicBezTo>
                    <a:pt x="25" y="115"/>
                    <a:pt x="25" y="115"/>
                    <a:pt x="25" y="115"/>
                  </a:cubicBezTo>
                  <a:cubicBezTo>
                    <a:pt x="25" y="115"/>
                    <a:pt x="25" y="115"/>
                    <a:pt x="25" y="115"/>
                  </a:cubicBezTo>
                  <a:close/>
                  <a:moveTo>
                    <a:pt x="25" y="114"/>
                  </a:moveTo>
                  <a:cubicBezTo>
                    <a:pt x="25" y="114"/>
                    <a:pt x="25" y="114"/>
                    <a:pt x="25" y="114"/>
                  </a:cubicBezTo>
                  <a:cubicBezTo>
                    <a:pt x="25" y="114"/>
                    <a:pt x="25" y="114"/>
                    <a:pt x="25" y="114"/>
                  </a:cubicBezTo>
                  <a:cubicBezTo>
                    <a:pt x="25" y="114"/>
                    <a:pt x="25" y="114"/>
                    <a:pt x="25" y="114"/>
                  </a:cubicBezTo>
                  <a:cubicBezTo>
                    <a:pt x="25" y="114"/>
                    <a:pt x="25" y="114"/>
                    <a:pt x="25" y="114"/>
                  </a:cubicBezTo>
                  <a:close/>
                  <a:moveTo>
                    <a:pt x="25" y="115"/>
                  </a:moveTo>
                  <a:cubicBezTo>
                    <a:pt x="25" y="115"/>
                    <a:pt x="25" y="115"/>
                    <a:pt x="25" y="115"/>
                  </a:cubicBezTo>
                  <a:cubicBezTo>
                    <a:pt x="25" y="115"/>
                    <a:pt x="25" y="115"/>
                    <a:pt x="25" y="115"/>
                  </a:cubicBezTo>
                  <a:cubicBezTo>
                    <a:pt x="25" y="115"/>
                    <a:pt x="25" y="115"/>
                    <a:pt x="25" y="115"/>
                  </a:cubicBezTo>
                  <a:cubicBezTo>
                    <a:pt x="25" y="115"/>
                    <a:pt x="25" y="115"/>
                    <a:pt x="25" y="115"/>
                  </a:cubicBezTo>
                  <a:close/>
                  <a:moveTo>
                    <a:pt x="25" y="114"/>
                  </a:moveTo>
                  <a:cubicBezTo>
                    <a:pt x="25" y="114"/>
                    <a:pt x="25" y="114"/>
                    <a:pt x="25" y="114"/>
                  </a:cubicBezTo>
                  <a:cubicBezTo>
                    <a:pt x="25" y="114"/>
                    <a:pt x="25" y="114"/>
                    <a:pt x="25" y="114"/>
                  </a:cubicBezTo>
                  <a:cubicBezTo>
                    <a:pt x="25" y="114"/>
                    <a:pt x="25" y="114"/>
                    <a:pt x="25" y="114"/>
                  </a:cubicBezTo>
                  <a:cubicBezTo>
                    <a:pt x="25" y="114"/>
                    <a:pt x="25" y="114"/>
                    <a:pt x="25" y="114"/>
                  </a:cubicBezTo>
                  <a:close/>
                  <a:moveTo>
                    <a:pt x="25" y="115"/>
                  </a:moveTo>
                  <a:cubicBezTo>
                    <a:pt x="25" y="115"/>
                    <a:pt x="25" y="115"/>
                    <a:pt x="25" y="115"/>
                  </a:cubicBezTo>
                  <a:cubicBezTo>
                    <a:pt x="25" y="115"/>
                    <a:pt x="25" y="115"/>
                    <a:pt x="25" y="115"/>
                  </a:cubicBezTo>
                  <a:cubicBezTo>
                    <a:pt x="25" y="115"/>
                    <a:pt x="25" y="115"/>
                    <a:pt x="25" y="115"/>
                  </a:cubicBezTo>
                  <a:cubicBezTo>
                    <a:pt x="25" y="115"/>
                    <a:pt x="25" y="115"/>
                    <a:pt x="25" y="115"/>
                  </a:cubicBezTo>
                  <a:close/>
                  <a:moveTo>
                    <a:pt x="25" y="114"/>
                  </a:moveTo>
                  <a:cubicBezTo>
                    <a:pt x="25" y="114"/>
                    <a:pt x="25" y="114"/>
                    <a:pt x="25" y="114"/>
                  </a:cubicBezTo>
                  <a:cubicBezTo>
                    <a:pt x="25" y="114"/>
                    <a:pt x="25" y="114"/>
                    <a:pt x="25" y="114"/>
                  </a:cubicBezTo>
                  <a:cubicBezTo>
                    <a:pt x="25" y="114"/>
                    <a:pt x="25" y="114"/>
                    <a:pt x="25" y="114"/>
                  </a:cubicBezTo>
                  <a:cubicBezTo>
                    <a:pt x="25" y="114"/>
                    <a:pt x="25" y="114"/>
                    <a:pt x="25" y="114"/>
                  </a:cubicBezTo>
                  <a:close/>
                  <a:moveTo>
                    <a:pt x="25" y="114"/>
                  </a:moveTo>
                  <a:cubicBezTo>
                    <a:pt x="25" y="114"/>
                    <a:pt x="25" y="114"/>
                    <a:pt x="25" y="114"/>
                  </a:cubicBezTo>
                  <a:cubicBezTo>
                    <a:pt x="25" y="114"/>
                    <a:pt x="25" y="114"/>
                    <a:pt x="25" y="114"/>
                  </a:cubicBezTo>
                  <a:cubicBezTo>
                    <a:pt x="25" y="114"/>
                    <a:pt x="25" y="114"/>
                    <a:pt x="25" y="114"/>
                  </a:cubicBezTo>
                  <a:cubicBezTo>
                    <a:pt x="25" y="114"/>
                    <a:pt x="25" y="114"/>
                    <a:pt x="25" y="114"/>
                  </a:cubicBezTo>
                  <a:close/>
                  <a:moveTo>
                    <a:pt x="26" y="115"/>
                  </a:moveTo>
                  <a:cubicBezTo>
                    <a:pt x="26" y="115"/>
                    <a:pt x="26" y="115"/>
                    <a:pt x="26" y="115"/>
                  </a:cubicBezTo>
                  <a:cubicBezTo>
                    <a:pt x="25" y="115"/>
                    <a:pt x="25" y="115"/>
                    <a:pt x="25" y="115"/>
                  </a:cubicBezTo>
                  <a:cubicBezTo>
                    <a:pt x="25" y="115"/>
                    <a:pt x="25" y="115"/>
                    <a:pt x="25" y="115"/>
                  </a:cubicBezTo>
                  <a:cubicBezTo>
                    <a:pt x="25" y="115"/>
                    <a:pt x="25" y="116"/>
                    <a:pt x="25" y="116"/>
                  </a:cubicBezTo>
                  <a:cubicBezTo>
                    <a:pt x="25" y="116"/>
                    <a:pt x="25" y="116"/>
                    <a:pt x="25" y="116"/>
                  </a:cubicBezTo>
                  <a:cubicBezTo>
                    <a:pt x="25" y="116"/>
                    <a:pt x="25" y="116"/>
                    <a:pt x="25" y="116"/>
                  </a:cubicBezTo>
                  <a:cubicBezTo>
                    <a:pt x="25" y="116"/>
                    <a:pt x="25" y="116"/>
                    <a:pt x="25" y="116"/>
                  </a:cubicBezTo>
                  <a:cubicBezTo>
                    <a:pt x="25" y="116"/>
                    <a:pt x="25" y="116"/>
                    <a:pt x="25" y="116"/>
                  </a:cubicBezTo>
                  <a:cubicBezTo>
                    <a:pt x="26" y="116"/>
                    <a:pt x="26" y="116"/>
                    <a:pt x="26" y="116"/>
                  </a:cubicBezTo>
                  <a:cubicBezTo>
                    <a:pt x="26" y="116"/>
                    <a:pt x="26" y="116"/>
                    <a:pt x="26" y="115"/>
                  </a:cubicBezTo>
                  <a:cubicBezTo>
                    <a:pt x="26" y="115"/>
                    <a:pt x="26" y="115"/>
                    <a:pt x="26" y="115"/>
                  </a:cubicBezTo>
                  <a:cubicBezTo>
                    <a:pt x="26" y="115"/>
                    <a:pt x="26" y="115"/>
                    <a:pt x="26" y="115"/>
                  </a:cubicBezTo>
                  <a:cubicBezTo>
                    <a:pt x="26" y="115"/>
                    <a:pt x="26" y="115"/>
                    <a:pt x="26" y="115"/>
                  </a:cubicBezTo>
                  <a:cubicBezTo>
                    <a:pt x="26" y="115"/>
                    <a:pt x="26" y="115"/>
                    <a:pt x="26" y="115"/>
                  </a:cubicBezTo>
                  <a:close/>
                  <a:moveTo>
                    <a:pt x="25" y="116"/>
                  </a:moveTo>
                  <a:cubicBezTo>
                    <a:pt x="25" y="116"/>
                    <a:pt x="25" y="116"/>
                    <a:pt x="25" y="116"/>
                  </a:cubicBezTo>
                  <a:cubicBezTo>
                    <a:pt x="25" y="116"/>
                    <a:pt x="25" y="116"/>
                    <a:pt x="25" y="116"/>
                  </a:cubicBezTo>
                  <a:cubicBezTo>
                    <a:pt x="25" y="116"/>
                    <a:pt x="25" y="116"/>
                    <a:pt x="25" y="116"/>
                  </a:cubicBezTo>
                  <a:cubicBezTo>
                    <a:pt x="25" y="116"/>
                    <a:pt x="25" y="116"/>
                    <a:pt x="25" y="116"/>
                  </a:cubicBezTo>
                  <a:cubicBezTo>
                    <a:pt x="25" y="116"/>
                    <a:pt x="25" y="116"/>
                    <a:pt x="25" y="116"/>
                  </a:cubicBezTo>
                  <a:cubicBezTo>
                    <a:pt x="25" y="116"/>
                    <a:pt x="25" y="116"/>
                    <a:pt x="25" y="116"/>
                  </a:cubicBezTo>
                  <a:close/>
                  <a:moveTo>
                    <a:pt x="65" y="78"/>
                  </a:moveTo>
                  <a:cubicBezTo>
                    <a:pt x="65" y="78"/>
                    <a:pt x="65" y="78"/>
                    <a:pt x="65" y="78"/>
                  </a:cubicBezTo>
                  <a:cubicBezTo>
                    <a:pt x="65" y="78"/>
                    <a:pt x="65" y="78"/>
                    <a:pt x="65" y="78"/>
                  </a:cubicBezTo>
                  <a:cubicBezTo>
                    <a:pt x="65" y="78"/>
                    <a:pt x="65" y="78"/>
                    <a:pt x="65" y="78"/>
                  </a:cubicBezTo>
                  <a:cubicBezTo>
                    <a:pt x="65" y="78"/>
                    <a:pt x="65" y="78"/>
                    <a:pt x="66" y="78"/>
                  </a:cubicBezTo>
                  <a:cubicBezTo>
                    <a:pt x="65" y="78"/>
                    <a:pt x="66" y="79"/>
                    <a:pt x="66" y="79"/>
                  </a:cubicBezTo>
                  <a:cubicBezTo>
                    <a:pt x="66" y="79"/>
                    <a:pt x="66" y="79"/>
                    <a:pt x="67" y="78"/>
                  </a:cubicBezTo>
                  <a:cubicBezTo>
                    <a:pt x="67" y="78"/>
                    <a:pt x="67" y="78"/>
                    <a:pt x="67" y="78"/>
                  </a:cubicBezTo>
                  <a:cubicBezTo>
                    <a:pt x="67" y="78"/>
                    <a:pt x="67" y="78"/>
                    <a:pt x="66" y="78"/>
                  </a:cubicBezTo>
                  <a:cubicBezTo>
                    <a:pt x="66" y="78"/>
                    <a:pt x="67" y="78"/>
                    <a:pt x="67" y="78"/>
                  </a:cubicBezTo>
                  <a:cubicBezTo>
                    <a:pt x="67" y="78"/>
                    <a:pt x="67" y="78"/>
                    <a:pt x="67" y="78"/>
                  </a:cubicBezTo>
                  <a:cubicBezTo>
                    <a:pt x="67" y="78"/>
                    <a:pt x="67" y="77"/>
                    <a:pt x="66" y="77"/>
                  </a:cubicBezTo>
                  <a:cubicBezTo>
                    <a:pt x="66" y="77"/>
                    <a:pt x="66" y="77"/>
                    <a:pt x="66" y="77"/>
                  </a:cubicBezTo>
                  <a:cubicBezTo>
                    <a:pt x="66" y="77"/>
                    <a:pt x="66" y="77"/>
                    <a:pt x="66" y="77"/>
                  </a:cubicBezTo>
                  <a:cubicBezTo>
                    <a:pt x="66" y="76"/>
                    <a:pt x="66" y="76"/>
                    <a:pt x="66" y="76"/>
                  </a:cubicBezTo>
                  <a:cubicBezTo>
                    <a:pt x="66" y="76"/>
                    <a:pt x="66" y="76"/>
                    <a:pt x="66" y="76"/>
                  </a:cubicBezTo>
                  <a:cubicBezTo>
                    <a:pt x="65" y="76"/>
                    <a:pt x="65" y="76"/>
                    <a:pt x="65" y="76"/>
                  </a:cubicBezTo>
                  <a:cubicBezTo>
                    <a:pt x="65" y="77"/>
                    <a:pt x="65" y="77"/>
                    <a:pt x="66" y="77"/>
                  </a:cubicBezTo>
                  <a:cubicBezTo>
                    <a:pt x="66" y="77"/>
                    <a:pt x="65" y="77"/>
                    <a:pt x="65" y="77"/>
                  </a:cubicBezTo>
                  <a:cubicBezTo>
                    <a:pt x="65" y="77"/>
                    <a:pt x="65" y="77"/>
                    <a:pt x="65" y="78"/>
                  </a:cubicBezTo>
                  <a:close/>
                  <a:moveTo>
                    <a:pt x="63" y="78"/>
                  </a:moveTo>
                  <a:cubicBezTo>
                    <a:pt x="63" y="78"/>
                    <a:pt x="63" y="78"/>
                    <a:pt x="63" y="78"/>
                  </a:cubicBezTo>
                  <a:cubicBezTo>
                    <a:pt x="63" y="78"/>
                    <a:pt x="63" y="78"/>
                    <a:pt x="63" y="78"/>
                  </a:cubicBezTo>
                  <a:cubicBezTo>
                    <a:pt x="63" y="78"/>
                    <a:pt x="63" y="78"/>
                    <a:pt x="63" y="78"/>
                  </a:cubicBezTo>
                  <a:cubicBezTo>
                    <a:pt x="63" y="78"/>
                    <a:pt x="63" y="78"/>
                    <a:pt x="63" y="78"/>
                  </a:cubicBezTo>
                  <a:cubicBezTo>
                    <a:pt x="63" y="78"/>
                    <a:pt x="63" y="78"/>
                    <a:pt x="63" y="78"/>
                  </a:cubicBezTo>
                  <a:cubicBezTo>
                    <a:pt x="63" y="78"/>
                    <a:pt x="63" y="78"/>
                    <a:pt x="63" y="78"/>
                  </a:cubicBezTo>
                  <a:cubicBezTo>
                    <a:pt x="63" y="78"/>
                    <a:pt x="63" y="78"/>
                    <a:pt x="63" y="78"/>
                  </a:cubicBezTo>
                  <a:cubicBezTo>
                    <a:pt x="63" y="78"/>
                    <a:pt x="63" y="78"/>
                    <a:pt x="63" y="78"/>
                  </a:cubicBezTo>
                  <a:close/>
                  <a:moveTo>
                    <a:pt x="64" y="79"/>
                  </a:moveTo>
                  <a:cubicBezTo>
                    <a:pt x="64" y="79"/>
                    <a:pt x="64" y="79"/>
                    <a:pt x="64" y="79"/>
                  </a:cubicBezTo>
                  <a:cubicBezTo>
                    <a:pt x="64" y="78"/>
                    <a:pt x="64" y="78"/>
                    <a:pt x="64" y="78"/>
                  </a:cubicBezTo>
                  <a:cubicBezTo>
                    <a:pt x="64" y="78"/>
                    <a:pt x="63" y="78"/>
                    <a:pt x="64" y="79"/>
                  </a:cubicBezTo>
                  <a:cubicBezTo>
                    <a:pt x="64" y="79"/>
                    <a:pt x="64" y="79"/>
                    <a:pt x="64" y="79"/>
                  </a:cubicBezTo>
                  <a:close/>
                  <a:moveTo>
                    <a:pt x="63" y="79"/>
                  </a:moveTo>
                  <a:cubicBezTo>
                    <a:pt x="63" y="79"/>
                    <a:pt x="63" y="79"/>
                    <a:pt x="63" y="79"/>
                  </a:cubicBezTo>
                  <a:cubicBezTo>
                    <a:pt x="63" y="79"/>
                    <a:pt x="63" y="79"/>
                    <a:pt x="63" y="79"/>
                  </a:cubicBezTo>
                  <a:cubicBezTo>
                    <a:pt x="63" y="79"/>
                    <a:pt x="63" y="79"/>
                    <a:pt x="63" y="79"/>
                  </a:cubicBezTo>
                  <a:cubicBezTo>
                    <a:pt x="63" y="79"/>
                    <a:pt x="63" y="79"/>
                    <a:pt x="63" y="79"/>
                  </a:cubicBezTo>
                  <a:close/>
                  <a:moveTo>
                    <a:pt x="65" y="80"/>
                  </a:moveTo>
                  <a:cubicBezTo>
                    <a:pt x="66" y="80"/>
                    <a:pt x="66" y="80"/>
                    <a:pt x="66" y="80"/>
                  </a:cubicBezTo>
                  <a:cubicBezTo>
                    <a:pt x="66" y="79"/>
                    <a:pt x="65" y="79"/>
                    <a:pt x="66" y="79"/>
                  </a:cubicBezTo>
                  <a:cubicBezTo>
                    <a:pt x="66" y="79"/>
                    <a:pt x="66" y="79"/>
                    <a:pt x="66" y="79"/>
                  </a:cubicBezTo>
                  <a:cubicBezTo>
                    <a:pt x="66" y="79"/>
                    <a:pt x="66" y="79"/>
                    <a:pt x="66" y="79"/>
                  </a:cubicBezTo>
                  <a:cubicBezTo>
                    <a:pt x="66" y="79"/>
                    <a:pt x="66" y="79"/>
                    <a:pt x="66" y="79"/>
                  </a:cubicBezTo>
                  <a:cubicBezTo>
                    <a:pt x="66" y="79"/>
                    <a:pt x="66" y="79"/>
                    <a:pt x="66" y="79"/>
                  </a:cubicBezTo>
                  <a:cubicBezTo>
                    <a:pt x="65" y="79"/>
                    <a:pt x="65" y="79"/>
                    <a:pt x="65" y="79"/>
                  </a:cubicBezTo>
                  <a:cubicBezTo>
                    <a:pt x="65" y="79"/>
                    <a:pt x="65" y="79"/>
                    <a:pt x="65" y="79"/>
                  </a:cubicBezTo>
                  <a:cubicBezTo>
                    <a:pt x="65" y="79"/>
                    <a:pt x="65" y="79"/>
                    <a:pt x="65" y="79"/>
                  </a:cubicBezTo>
                  <a:cubicBezTo>
                    <a:pt x="65" y="80"/>
                    <a:pt x="65" y="80"/>
                    <a:pt x="65" y="80"/>
                  </a:cubicBezTo>
                  <a:cubicBezTo>
                    <a:pt x="65" y="80"/>
                    <a:pt x="65" y="80"/>
                    <a:pt x="65" y="80"/>
                  </a:cubicBezTo>
                  <a:close/>
                  <a:moveTo>
                    <a:pt x="32" y="110"/>
                  </a:moveTo>
                  <a:cubicBezTo>
                    <a:pt x="32" y="110"/>
                    <a:pt x="32" y="110"/>
                    <a:pt x="32" y="110"/>
                  </a:cubicBezTo>
                  <a:cubicBezTo>
                    <a:pt x="32" y="110"/>
                    <a:pt x="32" y="110"/>
                    <a:pt x="32" y="110"/>
                  </a:cubicBezTo>
                  <a:cubicBezTo>
                    <a:pt x="32" y="110"/>
                    <a:pt x="32" y="110"/>
                    <a:pt x="32" y="110"/>
                  </a:cubicBezTo>
                  <a:cubicBezTo>
                    <a:pt x="32" y="110"/>
                    <a:pt x="32" y="110"/>
                    <a:pt x="32" y="110"/>
                  </a:cubicBezTo>
                  <a:close/>
                  <a:moveTo>
                    <a:pt x="31" y="111"/>
                  </a:moveTo>
                  <a:cubicBezTo>
                    <a:pt x="31" y="111"/>
                    <a:pt x="31" y="111"/>
                    <a:pt x="31" y="111"/>
                  </a:cubicBezTo>
                  <a:cubicBezTo>
                    <a:pt x="31" y="111"/>
                    <a:pt x="31" y="111"/>
                    <a:pt x="31" y="111"/>
                  </a:cubicBezTo>
                  <a:cubicBezTo>
                    <a:pt x="31" y="111"/>
                    <a:pt x="31" y="111"/>
                    <a:pt x="31" y="111"/>
                  </a:cubicBezTo>
                  <a:cubicBezTo>
                    <a:pt x="31" y="111"/>
                    <a:pt x="31" y="111"/>
                    <a:pt x="31" y="111"/>
                  </a:cubicBezTo>
                  <a:close/>
                  <a:moveTo>
                    <a:pt x="36" y="108"/>
                  </a:moveTo>
                  <a:cubicBezTo>
                    <a:pt x="36" y="108"/>
                    <a:pt x="36" y="108"/>
                    <a:pt x="36" y="108"/>
                  </a:cubicBezTo>
                  <a:cubicBezTo>
                    <a:pt x="36" y="108"/>
                    <a:pt x="36" y="108"/>
                    <a:pt x="36" y="108"/>
                  </a:cubicBezTo>
                  <a:close/>
                  <a:moveTo>
                    <a:pt x="33" y="108"/>
                  </a:moveTo>
                  <a:cubicBezTo>
                    <a:pt x="33" y="109"/>
                    <a:pt x="33" y="108"/>
                    <a:pt x="32" y="109"/>
                  </a:cubicBezTo>
                  <a:cubicBezTo>
                    <a:pt x="32" y="109"/>
                    <a:pt x="32" y="108"/>
                    <a:pt x="32" y="108"/>
                  </a:cubicBezTo>
                  <a:cubicBezTo>
                    <a:pt x="32" y="108"/>
                    <a:pt x="31" y="108"/>
                    <a:pt x="31" y="108"/>
                  </a:cubicBezTo>
                  <a:cubicBezTo>
                    <a:pt x="31" y="108"/>
                    <a:pt x="30" y="108"/>
                    <a:pt x="30" y="108"/>
                  </a:cubicBezTo>
                  <a:cubicBezTo>
                    <a:pt x="30" y="108"/>
                    <a:pt x="30" y="109"/>
                    <a:pt x="30" y="109"/>
                  </a:cubicBezTo>
                  <a:cubicBezTo>
                    <a:pt x="30" y="109"/>
                    <a:pt x="30" y="109"/>
                    <a:pt x="30" y="109"/>
                  </a:cubicBezTo>
                  <a:cubicBezTo>
                    <a:pt x="30" y="110"/>
                    <a:pt x="30" y="109"/>
                    <a:pt x="31" y="109"/>
                  </a:cubicBezTo>
                  <a:cubicBezTo>
                    <a:pt x="31" y="109"/>
                    <a:pt x="31" y="109"/>
                    <a:pt x="31" y="109"/>
                  </a:cubicBezTo>
                  <a:cubicBezTo>
                    <a:pt x="31" y="109"/>
                    <a:pt x="31" y="109"/>
                    <a:pt x="31" y="109"/>
                  </a:cubicBezTo>
                  <a:cubicBezTo>
                    <a:pt x="32" y="109"/>
                    <a:pt x="32" y="109"/>
                    <a:pt x="32" y="109"/>
                  </a:cubicBezTo>
                  <a:cubicBezTo>
                    <a:pt x="32" y="109"/>
                    <a:pt x="32" y="109"/>
                    <a:pt x="32" y="109"/>
                  </a:cubicBezTo>
                  <a:cubicBezTo>
                    <a:pt x="32" y="109"/>
                    <a:pt x="32" y="109"/>
                    <a:pt x="33" y="109"/>
                  </a:cubicBezTo>
                  <a:cubicBezTo>
                    <a:pt x="33" y="110"/>
                    <a:pt x="33" y="109"/>
                    <a:pt x="33" y="109"/>
                  </a:cubicBezTo>
                  <a:cubicBezTo>
                    <a:pt x="33" y="109"/>
                    <a:pt x="33" y="109"/>
                    <a:pt x="33" y="109"/>
                  </a:cubicBezTo>
                  <a:cubicBezTo>
                    <a:pt x="33" y="109"/>
                    <a:pt x="33" y="109"/>
                    <a:pt x="33" y="109"/>
                  </a:cubicBezTo>
                  <a:cubicBezTo>
                    <a:pt x="34" y="109"/>
                    <a:pt x="34" y="109"/>
                    <a:pt x="34" y="108"/>
                  </a:cubicBezTo>
                  <a:cubicBezTo>
                    <a:pt x="34" y="108"/>
                    <a:pt x="33" y="108"/>
                    <a:pt x="33" y="108"/>
                  </a:cubicBezTo>
                  <a:close/>
                  <a:moveTo>
                    <a:pt x="35" y="108"/>
                  </a:moveTo>
                  <a:cubicBezTo>
                    <a:pt x="35" y="108"/>
                    <a:pt x="35" y="108"/>
                    <a:pt x="35" y="108"/>
                  </a:cubicBezTo>
                  <a:cubicBezTo>
                    <a:pt x="34" y="108"/>
                    <a:pt x="35" y="108"/>
                    <a:pt x="35" y="108"/>
                  </a:cubicBezTo>
                  <a:cubicBezTo>
                    <a:pt x="35" y="108"/>
                    <a:pt x="35" y="108"/>
                    <a:pt x="35" y="108"/>
                  </a:cubicBezTo>
                  <a:cubicBezTo>
                    <a:pt x="35" y="108"/>
                    <a:pt x="35" y="108"/>
                    <a:pt x="35" y="108"/>
                  </a:cubicBezTo>
                  <a:close/>
                  <a:moveTo>
                    <a:pt x="34" y="108"/>
                  </a:moveTo>
                  <a:cubicBezTo>
                    <a:pt x="34" y="108"/>
                    <a:pt x="34" y="108"/>
                    <a:pt x="34" y="108"/>
                  </a:cubicBezTo>
                  <a:cubicBezTo>
                    <a:pt x="34" y="108"/>
                    <a:pt x="34" y="108"/>
                    <a:pt x="34" y="108"/>
                  </a:cubicBezTo>
                  <a:cubicBezTo>
                    <a:pt x="34" y="108"/>
                    <a:pt x="34" y="108"/>
                    <a:pt x="34" y="108"/>
                  </a:cubicBezTo>
                  <a:cubicBezTo>
                    <a:pt x="34" y="108"/>
                    <a:pt x="34" y="108"/>
                    <a:pt x="34" y="108"/>
                  </a:cubicBezTo>
                  <a:close/>
                  <a:moveTo>
                    <a:pt x="35" y="109"/>
                  </a:moveTo>
                  <a:cubicBezTo>
                    <a:pt x="35" y="109"/>
                    <a:pt x="35" y="109"/>
                    <a:pt x="35" y="109"/>
                  </a:cubicBezTo>
                  <a:cubicBezTo>
                    <a:pt x="35" y="109"/>
                    <a:pt x="35" y="109"/>
                    <a:pt x="35" y="109"/>
                  </a:cubicBezTo>
                  <a:cubicBezTo>
                    <a:pt x="35" y="109"/>
                    <a:pt x="35" y="109"/>
                    <a:pt x="35" y="109"/>
                  </a:cubicBezTo>
                  <a:cubicBezTo>
                    <a:pt x="35" y="109"/>
                    <a:pt x="35" y="109"/>
                    <a:pt x="35" y="109"/>
                  </a:cubicBezTo>
                  <a:close/>
                  <a:moveTo>
                    <a:pt x="27" y="108"/>
                  </a:moveTo>
                  <a:cubicBezTo>
                    <a:pt x="27" y="108"/>
                    <a:pt x="27" y="108"/>
                    <a:pt x="26" y="108"/>
                  </a:cubicBezTo>
                  <a:cubicBezTo>
                    <a:pt x="26" y="108"/>
                    <a:pt x="26" y="108"/>
                    <a:pt x="26" y="108"/>
                  </a:cubicBezTo>
                  <a:cubicBezTo>
                    <a:pt x="26" y="108"/>
                    <a:pt x="26" y="108"/>
                    <a:pt x="26" y="108"/>
                  </a:cubicBezTo>
                  <a:cubicBezTo>
                    <a:pt x="26" y="108"/>
                    <a:pt x="27" y="108"/>
                    <a:pt x="27" y="108"/>
                  </a:cubicBezTo>
                  <a:close/>
                  <a:moveTo>
                    <a:pt x="27" y="106"/>
                  </a:moveTo>
                  <a:cubicBezTo>
                    <a:pt x="27" y="106"/>
                    <a:pt x="27" y="106"/>
                    <a:pt x="27" y="106"/>
                  </a:cubicBezTo>
                  <a:cubicBezTo>
                    <a:pt x="27" y="106"/>
                    <a:pt x="27" y="106"/>
                    <a:pt x="27" y="106"/>
                  </a:cubicBezTo>
                  <a:cubicBezTo>
                    <a:pt x="27" y="107"/>
                    <a:pt x="27" y="107"/>
                    <a:pt x="27" y="107"/>
                  </a:cubicBezTo>
                  <a:cubicBezTo>
                    <a:pt x="27" y="107"/>
                    <a:pt x="27" y="107"/>
                    <a:pt x="27" y="107"/>
                  </a:cubicBezTo>
                  <a:cubicBezTo>
                    <a:pt x="27" y="106"/>
                    <a:pt x="27" y="106"/>
                    <a:pt x="27" y="106"/>
                  </a:cubicBezTo>
                  <a:cubicBezTo>
                    <a:pt x="27" y="106"/>
                    <a:pt x="27" y="106"/>
                    <a:pt x="27" y="106"/>
                  </a:cubicBezTo>
                  <a:close/>
                  <a:moveTo>
                    <a:pt x="28" y="107"/>
                  </a:moveTo>
                  <a:cubicBezTo>
                    <a:pt x="28" y="107"/>
                    <a:pt x="28" y="107"/>
                    <a:pt x="28" y="107"/>
                  </a:cubicBezTo>
                  <a:cubicBezTo>
                    <a:pt x="28" y="107"/>
                    <a:pt x="28" y="107"/>
                    <a:pt x="28" y="107"/>
                  </a:cubicBezTo>
                  <a:close/>
                  <a:moveTo>
                    <a:pt x="37" y="107"/>
                  </a:moveTo>
                  <a:cubicBezTo>
                    <a:pt x="37" y="107"/>
                    <a:pt x="37" y="107"/>
                    <a:pt x="36" y="107"/>
                  </a:cubicBezTo>
                  <a:cubicBezTo>
                    <a:pt x="36" y="107"/>
                    <a:pt x="36" y="107"/>
                    <a:pt x="36" y="107"/>
                  </a:cubicBezTo>
                  <a:cubicBezTo>
                    <a:pt x="36" y="107"/>
                    <a:pt x="37" y="107"/>
                    <a:pt x="37" y="107"/>
                  </a:cubicBezTo>
                  <a:close/>
                  <a:moveTo>
                    <a:pt x="28" y="106"/>
                  </a:moveTo>
                  <a:cubicBezTo>
                    <a:pt x="28" y="106"/>
                    <a:pt x="28" y="106"/>
                    <a:pt x="28" y="106"/>
                  </a:cubicBezTo>
                  <a:cubicBezTo>
                    <a:pt x="28" y="106"/>
                    <a:pt x="28" y="106"/>
                    <a:pt x="28" y="106"/>
                  </a:cubicBezTo>
                  <a:cubicBezTo>
                    <a:pt x="28" y="106"/>
                    <a:pt x="28" y="106"/>
                    <a:pt x="28" y="106"/>
                  </a:cubicBezTo>
                  <a:cubicBezTo>
                    <a:pt x="28" y="106"/>
                    <a:pt x="28" y="106"/>
                    <a:pt x="28" y="106"/>
                  </a:cubicBezTo>
                  <a:close/>
                  <a:moveTo>
                    <a:pt x="30" y="110"/>
                  </a:moveTo>
                  <a:cubicBezTo>
                    <a:pt x="30" y="111"/>
                    <a:pt x="30" y="111"/>
                    <a:pt x="30" y="111"/>
                  </a:cubicBezTo>
                  <a:cubicBezTo>
                    <a:pt x="30" y="111"/>
                    <a:pt x="30" y="111"/>
                    <a:pt x="30" y="111"/>
                  </a:cubicBezTo>
                  <a:cubicBezTo>
                    <a:pt x="30" y="111"/>
                    <a:pt x="30" y="111"/>
                    <a:pt x="30" y="111"/>
                  </a:cubicBezTo>
                  <a:cubicBezTo>
                    <a:pt x="30" y="111"/>
                    <a:pt x="30" y="111"/>
                    <a:pt x="30" y="111"/>
                  </a:cubicBezTo>
                  <a:cubicBezTo>
                    <a:pt x="30" y="111"/>
                    <a:pt x="30" y="110"/>
                    <a:pt x="30" y="110"/>
                  </a:cubicBezTo>
                  <a:close/>
                  <a:moveTo>
                    <a:pt x="30" y="111"/>
                  </a:moveTo>
                  <a:cubicBezTo>
                    <a:pt x="30" y="111"/>
                    <a:pt x="30" y="111"/>
                    <a:pt x="30" y="111"/>
                  </a:cubicBezTo>
                  <a:cubicBezTo>
                    <a:pt x="30" y="111"/>
                    <a:pt x="30" y="111"/>
                    <a:pt x="30" y="111"/>
                  </a:cubicBezTo>
                  <a:cubicBezTo>
                    <a:pt x="30" y="111"/>
                    <a:pt x="29" y="111"/>
                    <a:pt x="29" y="111"/>
                  </a:cubicBezTo>
                  <a:cubicBezTo>
                    <a:pt x="29" y="111"/>
                    <a:pt x="29" y="111"/>
                    <a:pt x="29" y="111"/>
                  </a:cubicBezTo>
                  <a:cubicBezTo>
                    <a:pt x="29" y="111"/>
                    <a:pt x="30" y="111"/>
                    <a:pt x="30" y="111"/>
                  </a:cubicBezTo>
                  <a:close/>
                  <a:moveTo>
                    <a:pt x="29" y="112"/>
                  </a:moveTo>
                  <a:cubicBezTo>
                    <a:pt x="29" y="112"/>
                    <a:pt x="29" y="112"/>
                    <a:pt x="29" y="112"/>
                  </a:cubicBezTo>
                  <a:cubicBezTo>
                    <a:pt x="29" y="112"/>
                    <a:pt x="29" y="112"/>
                    <a:pt x="29" y="112"/>
                  </a:cubicBezTo>
                  <a:cubicBezTo>
                    <a:pt x="29" y="112"/>
                    <a:pt x="29" y="112"/>
                    <a:pt x="29" y="112"/>
                  </a:cubicBezTo>
                  <a:cubicBezTo>
                    <a:pt x="29" y="112"/>
                    <a:pt x="29" y="112"/>
                    <a:pt x="30" y="112"/>
                  </a:cubicBezTo>
                  <a:cubicBezTo>
                    <a:pt x="30" y="112"/>
                    <a:pt x="30" y="112"/>
                    <a:pt x="30" y="112"/>
                  </a:cubicBezTo>
                  <a:cubicBezTo>
                    <a:pt x="30" y="112"/>
                    <a:pt x="30" y="112"/>
                    <a:pt x="30" y="112"/>
                  </a:cubicBezTo>
                  <a:cubicBezTo>
                    <a:pt x="30" y="112"/>
                    <a:pt x="30" y="112"/>
                    <a:pt x="30" y="112"/>
                  </a:cubicBezTo>
                  <a:cubicBezTo>
                    <a:pt x="30" y="111"/>
                    <a:pt x="30" y="112"/>
                    <a:pt x="29" y="112"/>
                  </a:cubicBezTo>
                  <a:close/>
                  <a:moveTo>
                    <a:pt x="36" y="108"/>
                  </a:moveTo>
                  <a:cubicBezTo>
                    <a:pt x="37" y="108"/>
                    <a:pt x="37" y="108"/>
                    <a:pt x="37" y="108"/>
                  </a:cubicBezTo>
                  <a:cubicBezTo>
                    <a:pt x="37" y="108"/>
                    <a:pt x="37" y="108"/>
                    <a:pt x="36" y="108"/>
                  </a:cubicBezTo>
                  <a:close/>
                  <a:moveTo>
                    <a:pt x="60" y="78"/>
                  </a:moveTo>
                  <a:cubicBezTo>
                    <a:pt x="60" y="78"/>
                    <a:pt x="60" y="78"/>
                    <a:pt x="61" y="78"/>
                  </a:cubicBezTo>
                  <a:cubicBezTo>
                    <a:pt x="60" y="78"/>
                    <a:pt x="60" y="77"/>
                    <a:pt x="60" y="77"/>
                  </a:cubicBezTo>
                  <a:cubicBezTo>
                    <a:pt x="60" y="77"/>
                    <a:pt x="60" y="76"/>
                    <a:pt x="59" y="76"/>
                  </a:cubicBezTo>
                  <a:cubicBezTo>
                    <a:pt x="59" y="76"/>
                    <a:pt x="59" y="76"/>
                    <a:pt x="59" y="75"/>
                  </a:cubicBezTo>
                  <a:cubicBezTo>
                    <a:pt x="59" y="75"/>
                    <a:pt x="59" y="75"/>
                    <a:pt x="59" y="75"/>
                  </a:cubicBezTo>
                  <a:cubicBezTo>
                    <a:pt x="60" y="75"/>
                    <a:pt x="60" y="75"/>
                    <a:pt x="60" y="75"/>
                  </a:cubicBezTo>
                  <a:cubicBezTo>
                    <a:pt x="60" y="75"/>
                    <a:pt x="60" y="74"/>
                    <a:pt x="60" y="74"/>
                  </a:cubicBezTo>
                  <a:cubicBezTo>
                    <a:pt x="60" y="74"/>
                    <a:pt x="59" y="74"/>
                    <a:pt x="59" y="74"/>
                  </a:cubicBezTo>
                  <a:cubicBezTo>
                    <a:pt x="60" y="74"/>
                    <a:pt x="59" y="73"/>
                    <a:pt x="59" y="73"/>
                  </a:cubicBezTo>
                  <a:cubicBezTo>
                    <a:pt x="59" y="73"/>
                    <a:pt x="59" y="73"/>
                    <a:pt x="59" y="73"/>
                  </a:cubicBezTo>
                  <a:cubicBezTo>
                    <a:pt x="59" y="73"/>
                    <a:pt x="59" y="73"/>
                    <a:pt x="59" y="73"/>
                  </a:cubicBezTo>
                  <a:cubicBezTo>
                    <a:pt x="59" y="72"/>
                    <a:pt x="59" y="72"/>
                    <a:pt x="58" y="72"/>
                  </a:cubicBezTo>
                  <a:cubicBezTo>
                    <a:pt x="58" y="72"/>
                    <a:pt x="58" y="72"/>
                    <a:pt x="58" y="72"/>
                  </a:cubicBezTo>
                  <a:cubicBezTo>
                    <a:pt x="58" y="71"/>
                    <a:pt x="58" y="71"/>
                    <a:pt x="58" y="71"/>
                  </a:cubicBezTo>
                  <a:cubicBezTo>
                    <a:pt x="58" y="70"/>
                    <a:pt x="58" y="70"/>
                    <a:pt x="58" y="69"/>
                  </a:cubicBezTo>
                  <a:cubicBezTo>
                    <a:pt x="58" y="69"/>
                    <a:pt x="58" y="68"/>
                    <a:pt x="57" y="68"/>
                  </a:cubicBezTo>
                  <a:cubicBezTo>
                    <a:pt x="57" y="68"/>
                    <a:pt x="57" y="68"/>
                    <a:pt x="57" y="67"/>
                  </a:cubicBezTo>
                  <a:cubicBezTo>
                    <a:pt x="57" y="67"/>
                    <a:pt x="57" y="67"/>
                    <a:pt x="57" y="67"/>
                  </a:cubicBezTo>
                  <a:cubicBezTo>
                    <a:pt x="57" y="67"/>
                    <a:pt x="57" y="67"/>
                    <a:pt x="57" y="67"/>
                  </a:cubicBezTo>
                  <a:cubicBezTo>
                    <a:pt x="57" y="67"/>
                    <a:pt x="57" y="67"/>
                    <a:pt x="57" y="67"/>
                  </a:cubicBezTo>
                  <a:cubicBezTo>
                    <a:pt x="57" y="67"/>
                    <a:pt x="57" y="67"/>
                    <a:pt x="57" y="67"/>
                  </a:cubicBezTo>
                  <a:cubicBezTo>
                    <a:pt x="56" y="67"/>
                    <a:pt x="56" y="67"/>
                    <a:pt x="56" y="67"/>
                  </a:cubicBezTo>
                  <a:cubicBezTo>
                    <a:pt x="56" y="67"/>
                    <a:pt x="56" y="67"/>
                    <a:pt x="56" y="67"/>
                  </a:cubicBezTo>
                  <a:cubicBezTo>
                    <a:pt x="56" y="67"/>
                    <a:pt x="56" y="67"/>
                    <a:pt x="56" y="67"/>
                  </a:cubicBezTo>
                  <a:cubicBezTo>
                    <a:pt x="55" y="67"/>
                    <a:pt x="55" y="67"/>
                    <a:pt x="55" y="68"/>
                  </a:cubicBezTo>
                  <a:cubicBezTo>
                    <a:pt x="55" y="68"/>
                    <a:pt x="55" y="68"/>
                    <a:pt x="54" y="68"/>
                  </a:cubicBezTo>
                  <a:cubicBezTo>
                    <a:pt x="54" y="68"/>
                    <a:pt x="54" y="68"/>
                    <a:pt x="54" y="68"/>
                  </a:cubicBezTo>
                  <a:cubicBezTo>
                    <a:pt x="54" y="67"/>
                    <a:pt x="54" y="67"/>
                    <a:pt x="54" y="67"/>
                  </a:cubicBezTo>
                  <a:cubicBezTo>
                    <a:pt x="54" y="67"/>
                    <a:pt x="54" y="67"/>
                    <a:pt x="54" y="67"/>
                  </a:cubicBezTo>
                  <a:cubicBezTo>
                    <a:pt x="54" y="67"/>
                    <a:pt x="54" y="67"/>
                    <a:pt x="54" y="67"/>
                  </a:cubicBezTo>
                  <a:cubicBezTo>
                    <a:pt x="54" y="67"/>
                    <a:pt x="54" y="67"/>
                    <a:pt x="54" y="67"/>
                  </a:cubicBezTo>
                  <a:cubicBezTo>
                    <a:pt x="54" y="67"/>
                    <a:pt x="54" y="67"/>
                    <a:pt x="54" y="67"/>
                  </a:cubicBezTo>
                  <a:cubicBezTo>
                    <a:pt x="53" y="67"/>
                    <a:pt x="53" y="67"/>
                    <a:pt x="53" y="67"/>
                  </a:cubicBezTo>
                  <a:cubicBezTo>
                    <a:pt x="53" y="67"/>
                    <a:pt x="53" y="66"/>
                    <a:pt x="53" y="66"/>
                  </a:cubicBezTo>
                  <a:cubicBezTo>
                    <a:pt x="53" y="66"/>
                    <a:pt x="53" y="66"/>
                    <a:pt x="53" y="66"/>
                  </a:cubicBezTo>
                  <a:cubicBezTo>
                    <a:pt x="52" y="66"/>
                    <a:pt x="52" y="66"/>
                    <a:pt x="52" y="67"/>
                  </a:cubicBezTo>
                  <a:cubicBezTo>
                    <a:pt x="52" y="67"/>
                    <a:pt x="53" y="67"/>
                    <a:pt x="53" y="67"/>
                  </a:cubicBezTo>
                  <a:cubicBezTo>
                    <a:pt x="53" y="67"/>
                    <a:pt x="53" y="67"/>
                    <a:pt x="53" y="68"/>
                  </a:cubicBezTo>
                  <a:cubicBezTo>
                    <a:pt x="53" y="68"/>
                    <a:pt x="53" y="68"/>
                    <a:pt x="53" y="68"/>
                  </a:cubicBezTo>
                  <a:cubicBezTo>
                    <a:pt x="53" y="68"/>
                    <a:pt x="53" y="68"/>
                    <a:pt x="53" y="69"/>
                  </a:cubicBezTo>
                  <a:cubicBezTo>
                    <a:pt x="53" y="69"/>
                    <a:pt x="53" y="69"/>
                    <a:pt x="53" y="69"/>
                  </a:cubicBezTo>
                  <a:cubicBezTo>
                    <a:pt x="53" y="69"/>
                    <a:pt x="53" y="69"/>
                    <a:pt x="53" y="69"/>
                  </a:cubicBezTo>
                  <a:cubicBezTo>
                    <a:pt x="53" y="69"/>
                    <a:pt x="53" y="69"/>
                    <a:pt x="53" y="70"/>
                  </a:cubicBezTo>
                  <a:cubicBezTo>
                    <a:pt x="53" y="70"/>
                    <a:pt x="53" y="70"/>
                    <a:pt x="53" y="70"/>
                  </a:cubicBezTo>
                  <a:cubicBezTo>
                    <a:pt x="53" y="70"/>
                    <a:pt x="53" y="70"/>
                    <a:pt x="53" y="70"/>
                  </a:cubicBezTo>
                  <a:cubicBezTo>
                    <a:pt x="53" y="70"/>
                    <a:pt x="53" y="71"/>
                    <a:pt x="53" y="71"/>
                  </a:cubicBezTo>
                  <a:cubicBezTo>
                    <a:pt x="53" y="71"/>
                    <a:pt x="54" y="71"/>
                    <a:pt x="54" y="71"/>
                  </a:cubicBezTo>
                  <a:cubicBezTo>
                    <a:pt x="54" y="71"/>
                    <a:pt x="54" y="71"/>
                    <a:pt x="54" y="71"/>
                  </a:cubicBezTo>
                  <a:cubicBezTo>
                    <a:pt x="54" y="71"/>
                    <a:pt x="54" y="71"/>
                    <a:pt x="54" y="71"/>
                  </a:cubicBezTo>
                  <a:cubicBezTo>
                    <a:pt x="55" y="70"/>
                    <a:pt x="55" y="70"/>
                    <a:pt x="54" y="70"/>
                  </a:cubicBezTo>
                  <a:cubicBezTo>
                    <a:pt x="55" y="70"/>
                    <a:pt x="55" y="70"/>
                    <a:pt x="56" y="71"/>
                  </a:cubicBezTo>
                  <a:cubicBezTo>
                    <a:pt x="56" y="71"/>
                    <a:pt x="56" y="71"/>
                    <a:pt x="56" y="71"/>
                  </a:cubicBezTo>
                  <a:cubicBezTo>
                    <a:pt x="56" y="71"/>
                    <a:pt x="56" y="72"/>
                    <a:pt x="56" y="72"/>
                  </a:cubicBezTo>
                  <a:cubicBezTo>
                    <a:pt x="56" y="72"/>
                    <a:pt x="57" y="72"/>
                    <a:pt x="56" y="73"/>
                  </a:cubicBezTo>
                  <a:cubicBezTo>
                    <a:pt x="56" y="73"/>
                    <a:pt x="56" y="73"/>
                    <a:pt x="56" y="73"/>
                  </a:cubicBezTo>
                  <a:cubicBezTo>
                    <a:pt x="56" y="74"/>
                    <a:pt x="56" y="74"/>
                    <a:pt x="56" y="75"/>
                  </a:cubicBezTo>
                  <a:cubicBezTo>
                    <a:pt x="56" y="75"/>
                    <a:pt x="56" y="75"/>
                    <a:pt x="56" y="76"/>
                  </a:cubicBezTo>
                  <a:cubicBezTo>
                    <a:pt x="56" y="76"/>
                    <a:pt x="56" y="76"/>
                    <a:pt x="56" y="76"/>
                  </a:cubicBezTo>
                  <a:cubicBezTo>
                    <a:pt x="56" y="76"/>
                    <a:pt x="57" y="76"/>
                    <a:pt x="57" y="76"/>
                  </a:cubicBezTo>
                  <a:cubicBezTo>
                    <a:pt x="57" y="76"/>
                    <a:pt x="58" y="77"/>
                    <a:pt x="58" y="77"/>
                  </a:cubicBezTo>
                  <a:cubicBezTo>
                    <a:pt x="58" y="77"/>
                    <a:pt x="58" y="77"/>
                    <a:pt x="58" y="77"/>
                  </a:cubicBezTo>
                  <a:cubicBezTo>
                    <a:pt x="58" y="77"/>
                    <a:pt x="58" y="77"/>
                    <a:pt x="58" y="77"/>
                  </a:cubicBezTo>
                  <a:cubicBezTo>
                    <a:pt x="59" y="77"/>
                    <a:pt x="58" y="77"/>
                    <a:pt x="58" y="76"/>
                  </a:cubicBezTo>
                  <a:cubicBezTo>
                    <a:pt x="58" y="76"/>
                    <a:pt x="58" y="75"/>
                    <a:pt x="58" y="75"/>
                  </a:cubicBezTo>
                  <a:cubicBezTo>
                    <a:pt x="58" y="75"/>
                    <a:pt x="58" y="74"/>
                    <a:pt x="58" y="74"/>
                  </a:cubicBezTo>
                  <a:cubicBezTo>
                    <a:pt x="58" y="75"/>
                    <a:pt x="59" y="75"/>
                    <a:pt x="59" y="76"/>
                  </a:cubicBezTo>
                  <a:cubicBezTo>
                    <a:pt x="59" y="76"/>
                    <a:pt x="59" y="77"/>
                    <a:pt x="60" y="77"/>
                  </a:cubicBezTo>
                  <a:cubicBezTo>
                    <a:pt x="59" y="78"/>
                    <a:pt x="60" y="78"/>
                    <a:pt x="60" y="78"/>
                  </a:cubicBezTo>
                  <a:close/>
                  <a:moveTo>
                    <a:pt x="49" y="83"/>
                  </a:moveTo>
                  <a:cubicBezTo>
                    <a:pt x="49" y="83"/>
                    <a:pt x="49" y="83"/>
                    <a:pt x="49" y="83"/>
                  </a:cubicBezTo>
                  <a:cubicBezTo>
                    <a:pt x="49" y="83"/>
                    <a:pt x="49" y="83"/>
                    <a:pt x="49" y="83"/>
                  </a:cubicBezTo>
                  <a:cubicBezTo>
                    <a:pt x="49" y="83"/>
                    <a:pt x="48" y="83"/>
                    <a:pt x="48" y="83"/>
                  </a:cubicBezTo>
                  <a:cubicBezTo>
                    <a:pt x="48" y="83"/>
                    <a:pt x="48" y="83"/>
                    <a:pt x="48" y="84"/>
                  </a:cubicBezTo>
                  <a:cubicBezTo>
                    <a:pt x="48" y="84"/>
                    <a:pt x="47" y="84"/>
                    <a:pt x="47" y="84"/>
                  </a:cubicBezTo>
                  <a:cubicBezTo>
                    <a:pt x="47" y="85"/>
                    <a:pt x="48" y="85"/>
                    <a:pt x="48" y="84"/>
                  </a:cubicBezTo>
                  <a:cubicBezTo>
                    <a:pt x="48" y="85"/>
                    <a:pt x="48" y="85"/>
                    <a:pt x="48" y="85"/>
                  </a:cubicBezTo>
                  <a:cubicBezTo>
                    <a:pt x="48" y="85"/>
                    <a:pt x="48" y="85"/>
                    <a:pt x="48" y="85"/>
                  </a:cubicBezTo>
                  <a:cubicBezTo>
                    <a:pt x="48" y="85"/>
                    <a:pt x="48" y="85"/>
                    <a:pt x="49" y="85"/>
                  </a:cubicBezTo>
                  <a:cubicBezTo>
                    <a:pt x="49" y="85"/>
                    <a:pt x="49" y="85"/>
                    <a:pt x="49" y="84"/>
                  </a:cubicBezTo>
                  <a:cubicBezTo>
                    <a:pt x="49" y="84"/>
                    <a:pt x="49" y="84"/>
                    <a:pt x="49" y="84"/>
                  </a:cubicBezTo>
                  <a:cubicBezTo>
                    <a:pt x="49" y="85"/>
                    <a:pt x="49" y="84"/>
                    <a:pt x="49" y="84"/>
                  </a:cubicBezTo>
                  <a:cubicBezTo>
                    <a:pt x="49" y="84"/>
                    <a:pt x="49" y="84"/>
                    <a:pt x="49" y="84"/>
                  </a:cubicBezTo>
                  <a:cubicBezTo>
                    <a:pt x="49" y="84"/>
                    <a:pt x="49" y="84"/>
                    <a:pt x="49" y="84"/>
                  </a:cubicBezTo>
                  <a:cubicBezTo>
                    <a:pt x="49" y="84"/>
                    <a:pt x="49" y="84"/>
                    <a:pt x="49" y="84"/>
                  </a:cubicBezTo>
                  <a:cubicBezTo>
                    <a:pt x="49" y="84"/>
                    <a:pt x="49" y="84"/>
                    <a:pt x="49" y="83"/>
                  </a:cubicBezTo>
                  <a:close/>
                  <a:moveTo>
                    <a:pt x="63" y="111"/>
                  </a:moveTo>
                  <a:cubicBezTo>
                    <a:pt x="63" y="111"/>
                    <a:pt x="63" y="111"/>
                    <a:pt x="63" y="111"/>
                  </a:cubicBezTo>
                  <a:cubicBezTo>
                    <a:pt x="63" y="111"/>
                    <a:pt x="63" y="111"/>
                    <a:pt x="63" y="111"/>
                  </a:cubicBezTo>
                  <a:cubicBezTo>
                    <a:pt x="63" y="111"/>
                    <a:pt x="64" y="111"/>
                    <a:pt x="63" y="111"/>
                  </a:cubicBezTo>
                  <a:cubicBezTo>
                    <a:pt x="63" y="111"/>
                    <a:pt x="63" y="111"/>
                    <a:pt x="63" y="111"/>
                  </a:cubicBezTo>
                  <a:close/>
                  <a:moveTo>
                    <a:pt x="64" y="110"/>
                  </a:moveTo>
                  <a:cubicBezTo>
                    <a:pt x="64" y="111"/>
                    <a:pt x="64" y="111"/>
                    <a:pt x="64" y="111"/>
                  </a:cubicBezTo>
                  <a:cubicBezTo>
                    <a:pt x="64" y="111"/>
                    <a:pt x="64" y="110"/>
                    <a:pt x="64" y="110"/>
                  </a:cubicBezTo>
                  <a:cubicBezTo>
                    <a:pt x="64" y="110"/>
                    <a:pt x="64" y="110"/>
                    <a:pt x="64" y="110"/>
                  </a:cubicBezTo>
                  <a:close/>
                  <a:moveTo>
                    <a:pt x="51" y="62"/>
                  </a:moveTo>
                  <a:cubicBezTo>
                    <a:pt x="51" y="62"/>
                    <a:pt x="51" y="62"/>
                    <a:pt x="51" y="62"/>
                  </a:cubicBezTo>
                  <a:cubicBezTo>
                    <a:pt x="51" y="63"/>
                    <a:pt x="52" y="62"/>
                    <a:pt x="52" y="62"/>
                  </a:cubicBezTo>
                  <a:cubicBezTo>
                    <a:pt x="52" y="62"/>
                    <a:pt x="51" y="62"/>
                    <a:pt x="51" y="62"/>
                  </a:cubicBezTo>
                  <a:close/>
                  <a:moveTo>
                    <a:pt x="57" y="65"/>
                  </a:moveTo>
                  <a:cubicBezTo>
                    <a:pt x="57" y="65"/>
                    <a:pt x="57" y="65"/>
                    <a:pt x="57" y="65"/>
                  </a:cubicBezTo>
                  <a:cubicBezTo>
                    <a:pt x="57" y="65"/>
                    <a:pt x="57" y="65"/>
                    <a:pt x="56" y="65"/>
                  </a:cubicBezTo>
                  <a:cubicBezTo>
                    <a:pt x="56" y="65"/>
                    <a:pt x="56" y="65"/>
                    <a:pt x="56" y="65"/>
                  </a:cubicBezTo>
                  <a:cubicBezTo>
                    <a:pt x="56" y="65"/>
                    <a:pt x="56" y="65"/>
                    <a:pt x="57" y="65"/>
                  </a:cubicBezTo>
                  <a:close/>
                  <a:moveTo>
                    <a:pt x="52" y="63"/>
                  </a:moveTo>
                  <a:cubicBezTo>
                    <a:pt x="52" y="63"/>
                    <a:pt x="52" y="63"/>
                    <a:pt x="52" y="63"/>
                  </a:cubicBezTo>
                  <a:cubicBezTo>
                    <a:pt x="52" y="63"/>
                    <a:pt x="53" y="63"/>
                    <a:pt x="53" y="63"/>
                  </a:cubicBezTo>
                  <a:cubicBezTo>
                    <a:pt x="53" y="63"/>
                    <a:pt x="52" y="63"/>
                    <a:pt x="52" y="63"/>
                  </a:cubicBezTo>
                  <a:close/>
                  <a:moveTo>
                    <a:pt x="56" y="66"/>
                  </a:moveTo>
                  <a:cubicBezTo>
                    <a:pt x="56" y="66"/>
                    <a:pt x="56" y="66"/>
                    <a:pt x="56" y="66"/>
                  </a:cubicBezTo>
                  <a:cubicBezTo>
                    <a:pt x="56" y="66"/>
                    <a:pt x="56" y="66"/>
                    <a:pt x="56" y="66"/>
                  </a:cubicBezTo>
                  <a:cubicBezTo>
                    <a:pt x="56" y="66"/>
                    <a:pt x="56" y="66"/>
                    <a:pt x="56" y="66"/>
                  </a:cubicBezTo>
                  <a:cubicBezTo>
                    <a:pt x="56" y="66"/>
                    <a:pt x="56" y="66"/>
                    <a:pt x="56" y="66"/>
                  </a:cubicBezTo>
                  <a:cubicBezTo>
                    <a:pt x="56" y="66"/>
                    <a:pt x="56" y="66"/>
                    <a:pt x="56" y="66"/>
                  </a:cubicBezTo>
                  <a:cubicBezTo>
                    <a:pt x="56" y="66"/>
                    <a:pt x="56" y="66"/>
                    <a:pt x="56" y="66"/>
                  </a:cubicBezTo>
                  <a:close/>
                  <a:moveTo>
                    <a:pt x="53" y="63"/>
                  </a:moveTo>
                  <a:cubicBezTo>
                    <a:pt x="53" y="63"/>
                    <a:pt x="53" y="63"/>
                    <a:pt x="53" y="63"/>
                  </a:cubicBezTo>
                  <a:cubicBezTo>
                    <a:pt x="53" y="63"/>
                    <a:pt x="53" y="63"/>
                    <a:pt x="53" y="63"/>
                  </a:cubicBezTo>
                  <a:cubicBezTo>
                    <a:pt x="53" y="63"/>
                    <a:pt x="53" y="63"/>
                    <a:pt x="53" y="63"/>
                  </a:cubicBezTo>
                  <a:cubicBezTo>
                    <a:pt x="53" y="63"/>
                    <a:pt x="53" y="63"/>
                    <a:pt x="53" y="63"/>
                  </a:cubicBezTo>
                  <a:close/>
                  <a:moveTo>
                    <a:pt x="55" y="65"/>
                  </a:moveTo>
                  <a:cubicBezTo>
                    <a:pt x="56" y="65"/>
                    <a:pt x="56" y="65"/>
                    <a:pt x="56" y="65"/>
                  </a:cubicBezTo>
                  <a:cubicBezTo>
                    <a:pt x="56" y="65"/>
                    <a:pt x="56" y="65"/>
                    <a:pt x="56" y="65"/>
                  </a:cubicBezTo>
                  <a:cubicBezTo>
                    <a:pt x="56" y="65"/>
                    <a:pt x="56" y="65"/>
                    <a:pt x="56" y="65"/>
                  </a:cubicBezTo>
                  <a:cubicBezTo>
                    <a:pt x="56" y="65"/>
                    <a:pt x="56" y="65"/>
                    <a:pt x="55" y="65"/>
                  </a:cubicBezTo>
                  <a:close/>
                  <a:moveTo>
                    <a:pt x="35" y="58"/>
                  </a:moveTo>
                  <a:cubicBezTo>
                    <a:pt x="35" y="58"/>
                    <a:pt x="35" y="58"/>
                    <a:pt x="35" y="58"/>
                  </a:cubicBezTo>
                  <a:cubicBezTo>
                    <a:pt x="35" y="58"/>
                    <a:pt x="35" y="58"/>
                    <a:pt x="35" y="58"/>
                  </a:cubicBezTo>
                  <a:cubicBezTo>
                    <a:pt x="35" y="58"/>
                    <a:pt x="35" y="58"/>
                    <a:pt x="35" y="58"/>
                  </a:cubicBezTo>
                  <a:cubicBezTo>
                    <a:pt x="36" y="58"/>
                    <a:pt x="36" y="58"/>
                    <a:pt x="36" y="58"/>
                  </a:cubicBezTo>
                  <a:cubicBezTo>
                    <a:pt x="36" y="58"/>
                    <a:pt x="36" y="58"/>
                    <a:pt x="36" y="58"/>
                  </a:cubicBezTo>
                  <a:cubicBezTo>
                    <a:pt x="36" y="58"/>
                    <a:pt x="36" y="58"/>
                    <a:pt x="36" y="58"/>
                  </a:cubicBezTo>
                  <a:cubicBezTo>
                    <a:pt x="36" y="58"/>
                    <a:pt x="36" y="58"/>
                    <a:pt x="36" y="58"/>
                  </a:cubicBezTo>
                  <a:cubicBezTo>
                    <a:pt x="36" y="58"/>
                    <a:pt x="36" y="58"/>
                    <a:pt x="36" y="58"/>
                  </a:cubicBezTo>
                  <a:cubicBezTo>
                    <a:pt x="36" y="58"/>
                    <a:pt x="36" y="57"/>
                    <a:pt x="36" y="57"/>
                  </a:cubicBezTo>
                  <a:cubicBezTo>
                    <a:pt x="36" y="57"/>
                    <a:pt x="36" y="57"/>
                    <a:pt x="36" y="58"/>
                  </a:cubicBezTo>
                  <a:cubicBezTo>
                    <a:pt x="36" y="58"/>
                    <a:pt x="36" y="58"/>
                    <a:pt x="36" y="58"/>
                  </a:cubicBezTo>
                  <a:cubicBezTo>
                    <a:pt x="36" y="58"/>
                    <a:pt x="36" y="58"/>
                    <a:pt x="36" y="58"/>
                  </a:cubicBezTo>
                  <a:cubicBezTo>
                    <a:pt x="35" y="58"/>
                    <a:pt x="35" y="58"/>
                    <a:pt x="35" y="58"/>
                  </a:cubicBezTo>
                  <a:cubicBezTo>
                    <a:pt x="35" y="58"/>
                    <a:pt x="35" y="58"/>
                    <a:pt x="35" y="58"/>
                  </a:cubicBezTo>
                  <a:cubicBezTo>
                    <a:pt x="35" y="58"/>
                    <a:pt x="35" y="58"/>
                    <a:pt x="35" y="58"/>
                  </a:cubicBezTo>
                  <a:cubicBezTo>
                    <a:pt x="35" y="58"/>
                    <a:pt x="35" y="58"/>
                    <a:pt x="35" y="58"/>
                  </a:cubicBezTo>
                  <a:close/>
                  <a:moveTo>
                    <a:pt x="35" y="57"/>
                  </a:moveTo>
                  <a:cubicBezTo>
                    <a:pt x="35" y="57"/>
                    <a:pt x="35" y="57"/>
                    <a:pt x="35" y="57"/>
                  </a:cubicBezTo>
                  <a:cubicBezTo>
                    <a:pt x="35" y="57"/>
                    <a:pt x="35" y="57"/>
                    <a:pt x="35" y="57"/>
                  </a:cubicBezTo>
                  <a:cubicBezTo>
                    <a:pt x="35" y="57"/>
                    <a:pt x="35" y="57"/>
                    <a:pt x="35" y="57"/>
                  </a:cubicBezTo>
                  <a:cubicBezTo>
                    <a:pt x="35" y="57"/>
                    <a:pt x="35" y="57"/>
                    <a:pt x="35" y="57"/>
                  </a:cubicBezTo>
                  <a:cubicBezTo>
                    <a:pt x="36" y="57"/>
                    <a:pt x="36" y="57"/>
                    <a:pt x="36" y="57"/>
                  </a:cubicBezTo>
                  <a:cubicBezTo>
                    <a:pt x="36" y="57"/>
                    <a:pt x="36" y="57"/>
                    <a:pt x="36" y="57"/>
                  </a:cubicBezTo>
                  <a:cubicBezTo>
                    <a:pt x="36" y="57"/>
                    <a:pt x="36" y="57"/>
                    <a:pt x="36" y="57"/>
                  </a:cubicBezTo>
                  <a:cubicBezTo>
                    <a:pt x="36" y="57"/>
                    <a:pt x="36" y="57"/>
                    <a:pt x="36" y="57"/>
                  </a:cubicBezTo>
                  <a:cubicBezTo>
                    <a:pt x="36" y="57"/>
                    <a:pt x="36" y="57"/>
                    <a:pt x="36" y="57"/>
                  </a:cubicBezTo>
                  <a:cubicBezTo>
                    <a:pt x="36" y="56"/>
                    <a:pt x="36" y="57"/>
                    <a:pt x="36" y="56"/>
                  </a:cubicBezTo>
                  <a:cubicBezTo>
                    <a:pt x="36" y="56"/>
                    <a:pt x="36" y="56"/>
                    <a:pt x="36" y="56"/>
                  </a:cubicBezTo>
                  <a:cubicBezTo>
                    <a:pt x="36" y="57"/>
                    <a:pt x="36" y="57"/>
                    <a:pt x="35" y="57"/>
                  </a:cubicBezTo>
                  <a:cubicBezTo>
                    <a:pt x="35" y="57"/>
                    <a:pt x="35" y="56"/>
                    <a:pt x="35" y="57"/>
                  </a:cubicBezTo>
                  <a:cubicBezTo>
                    <a:pt x="35" y="57"/>
                    <a:pt x="35" y="57"/>
                    <a:pt x="35" y="57"/>
                  </a:cubicBezTo>
                  <a:cubicBezTo>
                    <a:pt x="35" y="57"/>
                    <a:pt x="35" y="57"/>
                    <a:pt x="35" y="57"/>
                  </a:cubicBezTo>
                  <a:close/>
                  <a:moveTo>
                    <a:pt x="35" y="63"/>
                  </a:moveTo>
                  <a:cubicBezTo>
                    <a:pt x="35" y="63"/>
                    <a:pt x="35" y="63"/>
                    <a:pt x="35" y="63"/>
                  </a:cubicBezTo>
                  <a:cubicBezTo>
                    <a:pt x="35" y="63"/>
                    <a:pt x="35" y="63"/>
                    <a:pt x="35" y="63"/>
                  </a:cubicBezTo>
                  <a:cubicBezTo>
                    <a:pt x="35" y="63"/>
                    <a:pt x="35" y="63"/>
                    <a:pt x="35" y="63"/>
                  </a:cubicBezTo>
                  <a:cubicBezTo>
                    <a:pt x="35" y="63"/>
                    <a:pt x="35" y="63"/>
                    <a:pt x="35" y="63"/>
                  </a:cubicBezTo>
                  <a:cubicBezTo>
                    <a:pt x="35" y="63"/>
                    <a:pt x="35" y="63"/>
                    <a:pt x="35" y="63"/>
                  </a:cubicBezTo>
                  <a:cubicBezTo>
                    <a:pt x="35" y="63"/>
                    <a:pt x="35" y="64"/>
                    <a:pt x="35" y="64"/>
                  </a:cubicBezTo>
                  <a:cubicBezTo>
                    <a:pt x="35" y="64"/>
                    <a:pt x="35" y="64"/>
                    <a:pt x="35" y="64"/>
                  </a:cubicBezTo>
                  <a:cubicBezTo>
                    <a:pt x="35" y="64"/>
                    <a:pt x="35" y="64"/>
                    <a:pt x="35" y="64"/>
                  </a:cubicBezTo>
                  <a:cubicBezTo>
                    <a:pt x="35" y="64"/>
                    <a:pt x="35" y="64"/>
                    <a:pt x="35" y="64"/>
                  </a:cubicBezTo>
                  <a:cubicBezTo>
                    <a:pt x="35" y="64"/>
                    <a:pt x="35" y="64"/>
                    <a:pt x="35" y="64"/>
                  </a:cubicBezTo>
                  <a:cubicBezTo>
                    <a:pt x="35" y="64"/>
                    <a:pt x="35" y="64"/>
                    <a:pt x="35" y="63"/>
                  </a:cubicBezTo>
                  <a:cubicBezTo>
                    <a:pt x="35" y="63"/>
                    <a:pt x="35" y="63"/>
                    <a:pt x="35" y="63"/>
                  </a:cubicBezTo>
                  <a:cubicBezTo>
                    <a:pt x="35" y="63"/>
                    <a:pt x="35" y="63"/>
                    <a:pt x="35" y="63"/>
                  </a:cubicBezTo>
                  <a:cubicBezTo>
                    <a:pt x="35" y="63"/>
                    <a:pt x="35" y="63"/>
                    <a:pt x="35" y="63"/>
                  </a:cubicBezTo>
                  <a:cubicBezTo>
                    <a:pt x="35" y="63"/>
                    <a:pt x="35" y="63"/>
                    <a:pt x="35" y="63"/>
                  </a:cubicBezTo>
                  <a:cubicBezTo>
                    <a:pt x="35" y="63"/>
                    <a:pt x="35" y="63"/>
                    <a:pt x="35" y="63"/>
                  </a:cubicBezTo>
                  <a:close/>
                  <a:moveTo>
                    <a:pt x="36" y="59"/>
                  </a:move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5" y="59"/>
                  </a:cubicBezTo>
                  <a:cubicBezTo>
                    <a:pt x="35" y="59"/>
                    <a:pt x="35" y="59"/>
                    <a:pt x="35" y="59"/>
                  </a:cubicBezTo>
                  <a:cubicBezTo>
                    <a:pt x="35" y="59"/>
                    <a:pt x="35" y="59"/>
                    <a:pt x="35" y="59"/>
                  </a:cubicBezTo>
                  <a:cubicBezTo>
                    <a:pt x="35" y="59"/>
                    <a:pt x="35" y="59"/>
                    <a:pt x="35" y="59"/>
                  </a:cubicBezTo>
                  <a:cubicBezTo>
                    <a:pt x="35" y="59"/>
                    <a:pt x="35" y="59"/>
                    <a:pt x="35" y="59"/>
                  </a:cubicBezTo>
                  <a:cubicBezTo>
                    <a:pt x="35" y="59"/>
                    <a:pt x="35" y="59"/>
                    <a:pt x="35" y="59"/>
                  </a:cubicBezTo>
                  <a:cubicBezTo>
                    <a:pt x="35" y="59"/>
                    <a:pt x="35" y="59"/>
                    <a:pt x="35" y="59"/>
                  </a:cubicBezTo>
                  <a:cubicBezTo>
                    <a:pt x="35" y="59"/>
                    <a:pt x="35" y="59"/>
                    <a:pt x="35" y="59"/>
                  </a:cubicBezTo>
                  <a:cubicBezTo>
                    <a:pt x="35" y="59"/>
                    <a:pt x="35" y="59"/>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0"/>
                    <a:pt x="35" y="60"/>
                  </a:cubicBezTo>
                  <a:cubicBezTo>
                    <a:pt x="35" y="60"/>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1"/>
                    <a:pt x="35" y="61"/>
                  </a:cubicBezTo>
                  <a:cubicBezTo>
                    <a:pt x="35" y="61"/>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2"/>
                    <a:pt x="35" y="62"/>
                    <a:pt x="35" y="62"/>
                  </a:cubicBezTo>
                  <a:cubicBezTo>
                    <a:pt x="35" y="63"/>
                    <a:pt x="35" y="63"/>
                    <a:pt x="35" y="63"/>
                  </a:cubicBezTo>
                  <a:cubicBezTo>
                    <a:pt x="35" y="63"/>
                    <a:pt x="35" y="63"/>
                    <a:pt x="35" y="63"/>
                  </a:cubicBezTo>
                  <a:cubicBezTo>
                    <a:pt x="35" y="63"/>
                    <a:pt x="35" y="63"/>
                    <a:pt x="35" y="63"/>
                  </a:cubicBezTo>
                  <a:cubicBezTo>
                    <a:pt x="35" y="63"/>
                    <a:pt x="35" y="63"/>
                    <a:pt x="35" y="63"/>
                  </a:cubicBezTo>
                  <a:cubicBezTo>
                    <a:pt x="35" y="63"/>
                    <a:pt x="35" y="63"/>
                    <a:pt x="35" y="63"/>
                  </a:cubicBezTo>
                  <a:cubicBezTo>
                    <a:pt x="35" y="63"/>
                    <a:pt x="35" y="63"/>
                    <a:pt x="35" y="63"/>
                  </a:cubicBezTo>
                  <a:cubicBezTo>
                    <a:pt x="35" y="63"/>
                    <a:pt x="35" y="63"/>
                    <a:pt x="35" y="63"/>
                  </a:cubicBezTo>
                  <a:cubicBezTo>
                    <a:pt x="35" y="63"/>
                    <a:pt x="35" y="63"/>
                    <a:pt x="35" y="63"/>
                  </a:cubicBezTo>
                  <a:cubicBezTo>
                    <a:pt x="35" y="63"/>
                    <a:pt x="35" y="63"/>
                    <a:pt x="35" y="63"/>
                  </a:cubicBezTo>
                  <a:cubicBezTo>
                    <a:pt x="35" y="63"/>
                    <a:pt x="35" y="63"/>
                    <a:pt x="35" y="63"/>
                  </a:cubicBezTo>
                  <a:cubicBezTo>
                    <a:pt x="35" y="63"/>
                    <a:pt x="35" y="63"/>
                    <a:pt x="35" y="63"/>
                  </a:cubicBezTo>
                  <a:cubicBezTo>
                    <a:pt x="35" y="63"/>
                    <a:pt x="35" y="63"/>
                    <a:pt x="35" y="63"/>
                  </a:cubicBezTo>
                  <a:cubicBezTo>
                    <a:pt x="35" y="63"/>
                    <a:pt x="36" y="63"/>
                    <a:pt x="36" y="63"/>
                  </a:cubicBezTo>
                  <a:cubicBezTo>
                    <a:pt x="36" y="63"/>
                    <a:pt x="35" y="63"/>
                    <a:pt x="35" y="63"/>
                  </a:cubicBezTo>
                  <a:cubicBezTo>
                    <a:pt x="35" y="63"/>
                    <a:pt x="35" y="63"/>
                    <a:pt x="36" y="63"/>
                  </a:cubicBezTo>
                  <a:cubicBezTo>
                    <a:pt x="36" y="63"/>
                    <a:pt x="36" y="63"/>
                    <a:pt x="36" y="63"/>
                  </a:cubicBezTo>
                  <a:cubicBezTo>
                    <a:pt x="36" y="63"/>
                    <a:pt x="36" y="63"/>
                    <a:pt x="36" y="63"/>
                  </a:cubicBezTo>
                  <a:cubicBezTo>
                    <a:pt x="36" y="63"/>
                    <a:pt x="36" y="63"/>
                    <a:pt x="36" y="63"/>
                  </a:cubicBezTo>
                  <a:cubicBezTo>
                    <a:pt x="35" y="63"/>
                    <a:pt x="35" y="63"/>
                    <a:pt x="35" y="63"/>
                  </a:cubicBezTo>
                  <a:cubicBezTo>
                    <a:pt x="36" y="63"/>
                    <a:pt x="36" y="63"/>
                    <a:pt x="36" y="63"/>
                  </a:cubicBezTo>
                  <a:cubicBezTo>
                    <a:pt x="36" y="63"/>
                    <a:pt x="36" y="63"/>
                    <a:pt x="36" y="63"/>
                  </a:cubicBezTo>
                  <a:cubicBezTo>
                    <a:pt x="36" y="63"/>
                    <a:pt x="36" y="63"/>
                    <a:pt x="36" y="63"/>
                  </a:cubicBezTo>
                  <a:cubicBezTo>
                    <a:pt x="36" y="63"/>
                    <a:pt x="36" y="63"/>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2"/>
                    <a:pt x="36" y="62"/>
                  </a:cubicBezTo>
                  <a:cubicBezTo>
                    <a:pt x="36" y="62"/>
                    <a:pt x="36" y="61"/>
                    <a:pt x="36" y="61"/>
                  </a:cubicBezTo>
                  <a:cubicBezTo>
                    <a:pt x="36" y="61"/>
                    <a:pt x="36" y="61"/>
                    <a:pt x="36" y="61"/>
                  </a:cubicBezTo>
                  <a:cubicBezTo>
                    <a:pt x="36" y="61"/>
                    <a:pt x="36" y="61"/>
                    <a:pt x="36" y="61"/>
                  </a:cubicBezTo>
                  <a:cubicBezTo>
                    <a:pt x="36" y="61"/>
                    <a:pt x="36" y="61"/>
                    <a:pt x="36" y="61"/>
                  </a:cubicBezTo>
                  <a:cubicBezTo>
                    <a:pt x="36" y="61"/>
                    <a:pt x="36" y="61"/>
                    <a:pt x="36" y="61"/>
                  </a:cubicBezTo>
                  <a:cubicBezTo>
                    <a:pt x="36" y="61"/>
                    <a:pt x="36" y="61"/>
                    <a:pt x="36" y="61"/>
                  </a:cubicBezTo>
                  <a:cubicBezTo>
                    <a:pt x="36" y="61"/>
                    <a:pt x="36" y="61"/>
                    <a:pt x="36" y="61"/>
                  </a:cubicBezTo>
                  <a:cubicBezTo>
                    <a:pt x="36" y="61"/>
                    <a:pt x="36" y="61"/>
                    <a:pt x="36" y="61"/>
                  </a:cubicBezTo>
                  <a:cubicBezTo>
                    <a:pt x="36" y="61"/>
                    <a:pt x="36" y="61"/>
                    <a:pt x="36" y="61"/>
                  </a:cubicBezTo>
                  <a:cubicBezTo>
                    <a:pt x="36" y="61"/>
                    <a:pt x="36" y="61"/>
                    <a:pt x="36" y="61"/>
                  </a:cubicBezTo>
                  <a:cubicBezTo>
                    <a:pt x="36" y="61"/>
                    <a:pt x="36" y="61"/>
                    <a:pt x="36" y="61"/>
                  </a:cubicBezTo>
                  <a:cubicBezTo>
                    <a:pt x="36" y="61"/>
                    <a:pt x="36" y="60"/>
                    <a:pt x="36" y="60"/>
                  </a:cubicBezTo>
                  <a:cubicBezTo>
                    <a:pt x="36" y="60"/>
                    <a:pt x="36" y="60"/>
                    <a:pt x="36" y="60"/>
                  </a:cubicBezTo>
                  <a:cubicBezTo>
                    <a:pt x="36" y="60"/>
                    <a:pt x="36" y="60"/>
                    <a:pt x="36" y="60"/>
                  </a:cubicBezTo>
                  <a:cubicBezTo>
                    <a:pt x="36" y="60"/>
                    <a:pt x="36" y="60"/>
                    <a:pt x="36" y="60"/>
                  </a:cubicBezTo>
                  <a:cubicBezTo>
                    <a:pt x="36" y="60"/>
                    <a:pt x="36" y="60"/>
                    <a:pt x="36" y="60"/>
                  </a:cubicBezTo>
                  <a:cubicBezTo>
                    <a:pt x="36" y="60"/>
                    <a:pt x="36" y="60"/>
                    <a:pt x="36" y="60"/>
                  </a:cubicBezTo>
                  <a:cubicBezTo>
                    <a:pt x="36" y="60"/>
                    <a:pt x="36" y="60"/>
                    <a:pt x="36" y="60"/>
                  </a:cubicBezTo>
                  <a:cubicBezTo>
                    <a:pt x="36" y="60"/>
                    <a:pt x="36" y="60"/>
                    <a:pt x="36" y="60"/>
                  </a:cubicBezTo>
                  <a:cubicBezTo>
                    <a:pt x="36" y="60"/>
                    <a:pt x="36" y="60"/>
                    <a:pt x="36" y="60"/>
                  </a:cubicBezTo>
                  <a:cubicBezTo>
                    <a:pt x="36" y="60"/>
                    <a:pt x="36" y="60"/>
                    <a:pt x="36" y="60"/>
                  </a:cubicBezTo>
                  <a:cubicBezTo>
                    <a:pt x="36" y="60"/>
                    <a:pt x="36" y="59"/>
                    <a:pt x="36" y="59"/>
                  </a:cubicBezTo>
                  <a:cubicBezTo>
                    <a:pt x="36" y="59"/>
                    <a:pt x="36" y="59"/>
                    <a:pt x="36" y="59"/>
                  </a:cubicBezTo>
                  <a:cubicBezTo>
                    <a:pt x="36" y="59"/>
                    <a:pt x="36" y="59"/>
                    <a:pt x="36" y="59"/>
                  </a:cubicBezTo>
                  <a:cubicBezTo>
                    <a:pt x="36" y="59"/>
                    <a:pt x="36" y="59"/>
                    <a:pt x="36" y="59"/>
                  </a:cubicBezTo>
                  <a:cubicBezTo>
                    <a:pt x="36" y="59"/>
                    <a:pt x="36" y="59"/>
                    <a:pt x="36" y="59"/>
                  </a:cubicBezTo>
                  <a:cubicBezTo>
                    <a:pt x="36" y="59"/>
                    <a:pt x="36" y="59"/>
                    <a:pt x="36" y="59"/>
                  </a:cubicBezTo>
                  <a:close/>
                  <a:moveTo>
                    <a:pt x="37" y="59"/>
                  </a:move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lose/>
                  <a:moveTo>
                    <a:pt x="40" y="60"/>
                  </a:moveTo>
                  <a:cubicBezTo>
                    <a:pt x="40" y="60"/>
                    <a:pt x="40" y="60"/>
                    <a:pt x="40" y="60"/>
                  </a:cubicBezTo>
                  <a:cubicBezTo>
                    <a:pt x="40" y="60"/>
                    <a:pt x="39" y="60"/>
                    <a:pt x="39" y="60"/>
                  </a:cubicBezTo>
                  <a:cubicBezTo>
                    <a:pt x="39" y="60"/>
                    <a:pt x="39" y="60"/>
                    <a:pt x="39" y="60"/>
                  </a:cubicBezTo>
                  <a:cubicBezTo>
                    <a:pt x="38" y="60"/>
                    <a:pt x="38" y="60"/>
                    <a:pt x="38" y="60"/>
                  </a:cubicBezTo>
                  <a:cubicBezTo>
                    <a:pt x="39" y="61"/>
                    <a:pt x="39" y="61"/>
                    <a:pt x="39" y="61"/>
                  </a:cubicBezTo>
                  <a:cubicBezTo>
                    <a:pt x="39" y="61"/>
                    <a:pt x="40" y="61"/>
                    <a:pt x="40" y="61"/>
                  </a:cubicBezTo>
                  <a:cubicBezTo>
                    <a:pt x="40" y="61"/>
                    <a:pt x="40" y="61"/>
                    <a:pt x="40" y="61"/>
                  </a:cubicBezTo>
                  <a:cubicBezTo>
                    <a:pt x="40" y="61"/>
                    <a:pt x="40" y="60"/>
                    <a:pt x="40" y="60"/>
                  </a:cubicBezTo>
                  <a:close/>
                  <a:moveTo>
                    <a:pt x="37" y="59"/>
                  </a:move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lose/>
                  <a:moveTo>
                    <a:pt x="33" y="57"/>
                  </a:move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ubicBezTo>
                    <a:pt x="33" y="57"/>
                    <a:pt x="33" y="57"/>
                    <a:pt x="33" y="57"/>
                  </a:cubicBezTo>
                  <a:close/>
                  <a:moveTo>
                    <a:pt x="37" y="59"/>
                  </a:moveTo>
                  <a:cubicBezTo>
                    <a:pt x="37" y="59"/>
                    <a:pt x="37" y="59"/>
                    <a:pt x="37" y="59"/>
                  </a:cubicBezTo>
                  <a:cubicBezTo>
                    <a:pt x="37" y="59"/>
                    <a:pt x="37" y="59"/>
                    <a:pt x="37" y="59"/>
                  </a:cubicBezTo>
                  <a:cubicBezTo>
                    <a:pt x="37" y="59"/>
                    <a:pt x="37" y="59"/>
                    <a:pt x="37" y="59"/>
                  </a:cubicBezTo>
                  <a:cubicBezTo>
                    <a:pt x="37" y="59"/>
                    <a:pt x="37" y="59"/>
                    <a:pt x="37" y="59"/>
                  </a:cubicBezTo>
                  <a:cubicBezTo>
                    <a:pt x="37" y="59"/>
                    <a:pt x="37" y="60"/>
                    <a:pt x="37" y="60"/>
                  </a:cubicBezTo>
                  <a:cubicBezTo>
                    <a:pt x="37" y="60"/>
                    <a:pt x="37" y="60"/>
                    <a:pt x="37" y="60"/>
                  </a:cubicBezTo>
                  <a:cubicBezTo>
                    <a:pt x="37" y="60"/>
                    <a:pt x="37" y="60"/>
                    <a:pt x="37" y="60"/>
                  </a:cubicBezTo>
                  <a:cubicBezTo>
                    <a:pt x="37" y="60"/>
                    <a:pt x="37" y="60"/>
                    <a:pt x="37" y="60"/>
                  </a:cubicBezTo>
                  <a:cubicBezTo>
                    <a:pt x="37" y="60"/>
                    <a:pt x="37" y="60"/>
                    <a:pt x="37" y="60"/>
                  </a:cubicBezTo>
                  <a:cubicBezTo>
                    <a:pt x="37" y="60"/>
                    <a:pt x="37" y="60"/>
                    <a:pt x="37" y="60"/>
                  </a:cubicBezTo>
                  <a:cubicBezTo>
                    <a:pt x="37" y="60"/>
                    <a:pt x="37" y="60"/>
                    <a:pt x="37" y="60"/>
                  </a:cubicBezTo>
                  <a:cubicBezTo>
                    <a:pt x="38" y="60"/>
                    <a:pt x="38" y="60"/>
                    <a:pt x="38" y="60"/>
                  </a:cubicBezTo>
                  <a:cubicBezTo>
                    <a:pt x="38" y="60"/>
                    <a:pt x="38" y="60"/>
                    <a:pt x="38" y="60"/>
                  </a:cubicBezTo>
                  <a:cubicBezTo>
                    <a:pt x="38" y="60"/>
                    <a:pt x="38" y="60"/>
                    <a:pt x="38" y="60"/>
                  </a:cubicBezTo>
                  <a:cubicBezTo>
                    <a:pt x="38" y="60"/>
                    <a:pt x="38" y="60"/>
                    <a:pt x="38" y="60"/>
                  </a:cubicBezTo>
                  <a:cubicBezTo>
                    <a:pt x="38" y="60"/>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lose/>
                  <a:moveTo>
                    <a:pt x="51" y="55"/>
                  </a:moveTo>
                  <a:cubicBezTo>
                    <a:pt x="51" y="55"/>
                    <a:pt x="51" y="56"/>
                    <a:pt x="51" y="56"/>
                  </a:cubicBezTo>
                  <a:cubicBezTo>
                    <a:pt x="51" y="56"/>
                    <a:pt x="51" y="57"/>
                    <a:pt x="51" y="57"/>
                  </a:cubicBezTo>
                  <a:cubicBezTo>
                    <a:pt x="51" y="58"/>
                    <a:pt x="51" y="58"/>
                    <a:pt x="50" y="59"/>
                  </a:cubicBezTo>
                  <a:cubicBezTo>
                    <a:pt x="50" y="59"/>
                    <a:pt x="50" y="59"/>
                    <a:pt x="50" y="59"/>
                  </a:cubicBezTo>
                  <a:cubicBezTo>
                    <a:pt x="49" y="59"/>
                    <a:pt x="49" y="58"/>
                    <a:pt x="49" y="58"/>
                  </a:cubicBezTo>
                  <a:cubicBezTo>
                    <a:pt x="49" y="58"/>
                    <a:pt x="49" y="58"/>
                    <a:pt x="49" y="58"/>
                  </a:cubicBezTo>
                  <a:cubicBezTo>
                    <a:pt x="49" y="58"/>
                    <a:pt x="49" y="58"/>
                    <a:pt x="49" y="57"/>
                  </a:cubicBezTo>
                  <a:cubicBezTo>
                    <a:pt x="48" y="57"/>
                    <a:pt x="49" y="57"/>
                    <a:pt x="48" y="57"/>
                  </a:cubicBezTo>
                  <a:cubicBezTo>
                    <a:pt x="48" y="57"/>
                    <a:pt x="48" y="57"/>
                    <a:pt x="48" y="57"/>
                  </a:cubicBezTo>
                  <a:cubicBezTo>
                    <a:pt x="48" y="57"/>
                    <a:pt x="48" y="57"/>
                    <a:pt x="48" y="57"/>
                  </a:cubicBezTo>
                  <a:cubicBezTo>
                    <a:pt x="49" y="57"/>
                    <a:pt x="49" y="56"/>
                    <a:pt x="49" y="57"/>
                  </a:cubicBezTo>
                  <a:cubicBezTo>
                    <a:pt x="49" y="57"/>
                    <a:pt x="49" y="56"/>
                    <a:pt x="49" y="56"/>
                  </a:cubicBezTo>
                  <a:cubicBezTo>
                    <a:pt x="49" y="56"/>
                    <a:pt x="49" y="56"/>
                    <a:pt x="50" y="56"/>
                  </a:cubicBezTo>
                  <a:cubicBezTo>
                    <a:pt x="50" y="56"/>
                    <a:pt x="50" y="56"/>
                    <a:pt x="50" y="56"/>
                  </a:cubicBezTo>
                  <a:cubicBezTo>
                    <a:pt x="49" y="56"/>
                    <a:pt x="49" y="56"/>
                    <a:pt x="49" y="56"/>
                  </a:cubicBezTo>
                  <a:cubicBezTo>
                    <a:pt x="49" y="56"/>
                    <a:pt x="49" y="56"/>
                    <a:pt x="49" y="56"/>
                  </a:cubicBezTo>
                  <a:cubicBezTo>
                    <a:pt x="49" y="56"/>
                    <a:pt x="49" y="56"/>
                    <a:pt x="48" y="56"/>
                  </a:cubicBezTo>
                  <a:cubicBezTo>
                    <a:pt x="48" y="56"/>
                    <a:pt x="48" y="56"/>
                    <a:pt x="48" y="56"/>
                  </a:cubicBezTo>
                  <a:cubicBezTo>
                    <a:pt x="48" y="56"/>
                    <a:pt x="48" y="56"/>
                    <a:pt x="48" y="56"/>
                  </a:cubicBezTo>
                  <a:cubicBezTo>
                    <a:pt x="48" y="57"/>
                    <a:pt x="48" y="56"/>
                    <a:pt x="48" y="57"/>
                  </a:cubicBezTo>
                  <a:cubicBezTo>
                    <a:pt x="48" y="57"/>
                    <a:pt x="48" y="57"/>
                    <a:pt x="48" y="57"/>
                  </a:cubicBezTo>
                  <a:cubicBezTo>
                    <a:pt x="47" y="57"/>
                    <a:pt x="47" y="56"/>
                    <a:pt x="47" y="56"/>
                  </a:cubicBezTo>
                  <a:cubicBezTo>
                    <a:pt x="47" y="56"/>
                    <a:pt x="47" y="56"/>
                    <a:pt x="47" y="56"/>
                  </a:cubicBezTo>
                  <a:cubicBezTo>
                    <a:pt x="47" y="56"/>
                    <a:pt x="47" y="56"/>
                    <a:pt x="47" y="56"/>
                  </a:cubicBezTo>
                  <a:cubicBezTo>
                    <a:pt x="46" y="56"/>
                    <a:pt x="46" y="56"/>
                    <a:pt x="46" y="56"/>
                  </a:cubicBezTo>
                  <a:cubicBezTo>
                    <a:pt x="46" y="56"/>
                    <a:pt x="46" y="56"/>
                    <a:pt x="46" y="56"/>
                  </a:cubicBezTo>
                  <a:cubicBezTo>
                    <a:pt x="45" y="55"/>
                    <a:pt x="45" y="55"/>
                    <a:pt x="45" y="56"/>
                  </a:cubicBezTo>
                  <a:cubicBezTo>
                    <a:pt x="45" y="56"/>
                    <a:pt x="44" y="56"/>
                    <a:pt x="44" y="55"/>
                  </a:cubicBezTo>
                  <a:cubicBezTo>
                    <a:pt x="44" y="55"/>
                    <a:pt x="44" y="55"/>
                    <a:pt x="44" y="55"/>
                  </a:cubicBezTo>
                  <a:cubicBezTo>
                    <a:pt x="44" y="55"/>
                    <a:pt x="44" y="54"/>
                    <a:pt x="44" y="54"/>
                  </a:cubicBezTo>
                  <a:cubicBezTo>
                    <a:pt x="44" y="54"/>
                    <a:pt x="44" y="54"/>
                    <a:pt x="44" y="54"/>
                  </a:cubicBezTo>
                  <a:cubicBezTo>
                    <a:pt x="44" y="54"/>
                    <a:pt x="44" y="54"/>
                    <a:pt x="44" y="54"/>
                  </a:cubicBezTo>
                  <a:cubicBezTo>
                    <a:pt x="44" y="54"/>
                    <a:pt x="44" y="53"/>
                    <a:pt x="44" y="53"/>
                  </a:cubicBezTo>
                  <a:cubicBezTo>
                    <a:pt x="44" y="53"/>
                    <a:pt x="43" y="52"/>
                    <a:pt x="43" y="52"/>
                  </a:cubicBezTo>
                  <a:cubicBezTo>
                    <a:pt x="43" y="52"/>
                    <a:pt x="42" y="52"/>
                    <a:pt x="42" y="52"/>
                  </a:cubicBezTo>
                  <a:cubicBezTo>
                    <a:pt x="41" y="52"/>
                    <a:pt x="41" y="52"/>
                    <a:pt x="41" y="51"/>
                  </a:cubicBezTo>
                  <a:cubicBezTo>
                    <a:pt x="41" y="51"/>
                    <a:pt x="41" y="51"/>
                    <a:pt x="41" y="51"/>
                  </a:cubicBezTo>
                  <a:cubicBezTo>
                    <a:pt x="41" y="51"/>
                    <a:pt x="41" y="51"/>
                    <a:pt x="41" y="50"/>
                  </a:cubicBezTo>
                  <a:cubicBezTo>
                    <a:pt x="40" y="50"/>
                    <a:pt x="40" y="50"/>
                    <a:pt x="40" y="50"/>
                  </a:cubicBezTo>
                  <a:cubicBezTo>
                    <a:pt x="40" y="50"/>
                    <a:pt x="39" y="50"/>
                    <a:pt x="39" y="50"/>
                  </a:cubicBezTo>
                  <a:cubicBezTo>
                    <a:pt x="39" y="49"/>
                    <a:pt x="39" y="49"/>
                    <a:pt x="39" y="49"/>
                  </a:cubicBezTo>
                  <a:cubicBezTo>
                    <a:pt x="39" y="49"/>
                    <a:pt x="39" y="49"/>
                    <a:pt x="39" y="49"/>
                  </a:cubicBezTo>
                  <a:cubicBezTo>
                    <a:pt x="39" y="49"/>
                    <a:pt x="39" y="49"/>
                    <a:pt x="39" y="49"/>
                  </a:cubicBezTo>
                  <a:cubicBezTo>
                    <a:pt x="38" y="49"/>
                    <a:pt x="38" y="49"/>
                    <a:pt x="38" y="49"/>
                  </a:cubicBezTo>
                  <a:cubicBezTo>
                    <a:pt x="38" y="49"/>
                    <a:pt x="38" y="50"/>
                    <a:pt x="38" y="50"/>
                  </a:cubicBezTo>
                  <a:cubicBezTo>
                    <a:pt x="39" y="50"/>
                    <a:pt x="39" y="50"/>
                    <a:pt x="38" y="51"/>
                  </a:cubicBezTo>
                  <a:cubicBezTo>
                    <a:pt x="38" y="51"/>
                    <a:pt x="38" y="51"/>
                    <a:pt x="38" y="51"/>
                  </a:cubicBezTo>
                  <a:cubicBezTo>
                    <a:pt x="39" y="51"/>
                    <a:pt x="39" y="52"/>
                    <a:pt x="39" y="52"/>
                  </a:cubicBezTo>
                  <a:cubicBezTo>
                    <a:pt x="39" y="52"/>
                    <a:pt x="39" y="52"/>
                    <a:pt x="39" y="52"/>
                  </a:cubicBezTo>
                  <a:cubicBezTo>
                    <a:pt x="39" y="52"/>
                    <a:pt x="39" y="52"/>
                    <a:pt x="39" y="52"/>
                  </a:cubicBezTo>
                  <a:cubicBezTo>
                    <a:pt x="39" y="52"/>
                    <a:pt x="39" y="53"/>
                    <a:pt x="39" y="53"/>
                  </a:cubicBezTo>
                  <a:cubicBezTo>
                    <a:pt x="40" y="53"/>
                    <a:pt x="40" y="53"/>
                    <a:pt x="40" y="54"/>
                  </a:cubicBezTo>
                  <a:cubicBezTo>
                    <a:pt x="40" y="54"/>
                    <a:pt x="40" y="54"/>
                    <a:pt x="40" y="54"/>
                  </a:cubicBezTo>
                  <a:cubicBezTo>
                    <a:pt x="40" y="54"/>
                    <a:pt x="40" y="54"/>
                    <a:pt x="40" y="54"/>
                  </a:cubicBezTo>
                  <a:cubicBezTo>
                    <a:pt x="40" y="54"/>
                    <a:pt x="40" y="54"/>
                    <a:pt x="40" y="54"/>
                  </a:cubicBezTo>
                  <a:cubicBezTo>
                    <a:pt x="40" y="54"/>
                    <a:pt x="40" y="54"/>
                    <a:pt x="40" y="54"/>
                  </a:cubicBezTo>
                  <a:cubicBezTo>
                    <a:pt x="40" y="54"/>
                    <a:pt x="40" y="54"/>
                    <a:pt x="40" y="55"/>
                  </a:cubicBezTo>
                  <a:cubicBezTo>
                    <a:pt x="39" y="55"/>
                    <a:pt x="39" y="55"/>
                    <a:pt x="39" y="54"/>
                  </a:cubicBezTo>
                  <a:cubicBezTo>
                    <a:pt x="39" y="54"/>
                    <a:pt x="39" y="54"/>
                    <a:pt x="39" y="53"/>
                  </a:cubicBezTo>
                  <a:cubicBezTo>
                    <a:pt x="39" y="53"/>
                    <a:pt x="39" y="53"/>
                    <a:pt x="39" y="53"/>
                  </a:cubicBezTo>
                  <a:cubicBezTo>
                    <a:pt x="38" y="53"/>
                    <a:pt x="38" y="53"/>
                    <a:pt x="38" y="53"/>
                  </a:cubicBezTo>
                  <a:cubicBezTo>
                    <a:pt x="38" y="53"/>
                    <a:pt x="38" y="53"/>
                    <a:pt x="38" y="52"/>
                  </a:cubicBezTo>
                  <a:cubicBezTo>
                    <a:pt x="38" y="52"/>
                    <a:pt x="38" y="52"/>
                    <a:pt x="38" y="52"/>
                  </a:cubicBezTo>
                  <a:cubicBezTo>
                    <a:pt x="37" y="52"/>
                    <a:pt x="37" y="52"/>
                    <a:pt x="37" y="52"/>
                  </a:cubicBezTo>
                  <a:cubicBezTo>
                    <a:pt x="37" y="52"/>
                    <a:pt x="36" y="52"/>
                    <a:pt x="36" y="51"/>
                  </a:cubicBezTo>
                  <a:cubicBezTo>
                    <a:pt x="36" y="51"/>
                    <a:pt x="36" y="51"/>
                    <a:pt x="36" y="51"/>
                  </a:cubicBezTo>
                  <a:cubicBezTo>
                    <a:pt x="36" y="51"/>
                    <a:pt x="36" y="51"/>
                    <a:pt x="36" y="51"/>
                  </a:cubicBezTo>
                  <a:cubicBezTo>
                    <a:pt x="36" y="50"/>
                    <a:pt x="35" y="50"/>
                    <a:pt x="35" y="50"/>
                  </a:cubicBezTo>
                  <a:cubicBezTo>
                    <a:pt x="35" y="50"/>
                    <a:pt x="35" y="50"/>
                    <a:pt x="34" y="50"/>
                  </a:cubicBezTo>
                  <a:cubicBezTo>
                    <a:pt x="34" y="50"/>
                    <a:pt x="34" y="50"/>
                    <a:pt x="34" y="50"/>
                  </a:cubicBezTo>
                  <a:cubicBezTo>
                    <a:pt x="34" y="50"/>
                    <a:pt x="34" y="50"/>
                    <a:pt x="34" y="50"/>
                  </a:cubicBezTo>
                  <a:cubicBezTo>
                    <a:pt x="33" y="50"/>
                    <a:pt x="33" y="49"/>
                    <a:pt x="33" y="49"/>
                  </a:cubicBezTo>
                  <a:cubicBezTo>
                    <a:pt x="33" y="49"/>
                    <a:pt x="33" y="49"/>
                    <a:pt x="33" y="49"/>
                  </a:cubicBezTo>
                  <a:cubicBezTo>
                    <a:pt x="33" y="49"/>
                    <a:pt x="33" y="49"/>
                    <a:pt x="32" y="49"/>
                  </a:cubicBezTo>
                  <a:cubicBezTo>
                    <a:pt x="32" y="50"/>
                    <a:pt x="32" y="50"/>
                    <a:pt x="32" y="50"/>
                  </a:cubicBezTo>
                  <a:cubicBezTo>
                    <a:pt x="32" y="50"/>
                    <a:pt x="31" y="50"/>
                    <a:pt x="31" y="50"/>
                  </a:cubicBezTo>
                  <a:cubicBezTo>
                    <a:pt x="31" y="50"/>
                    <a:pt x="31" y="50"/>
                    <a:pt x="31" y="50"/>
                  </a:cubicBezTo>
                  <a:cubicBezTo>
                    <a:pt x="31" y="50"/>
                    <a:pt x="31" y="51"/>
                    <a:pt x="31" y="51"/>
                  </a:cubicBezTo>
                  <a:cubicBezTo>
                    <a:pt x="31" y="51"/>
                    <a:pt x="31" y="51"/>
                    <a:pt x="31" y="51"/>
                  </a:cubicBezTo>
                  <a:cubicBezTo>
                    <a:pt x="31" y="51"/>
                    <a:pt x="31" y="51"/>
                    <a:pt x="31" y="51"/>
                  </a:cubicBezTo>
                  <a:cubicBezTo>
                    <a:pt x="31" y="51"/>
                    <a:pt x="31" y="52"/>
                    <a:pt x="30" y="52"/>
                  </a:cubicBezTo>
                  <a:cubicBezTo>
                    <a:pt x="30" y="52"/>
                    <a:pt x="30" y="52"/>
                    <a:pt x="30" y="52"/>
                  </a:cubicBezTo>
                  <a:cubicBezTo>
                    <a:pt x="30" y="52"/>
                    <a:pt x="30" y="52"/>
                    <a:pt x="29" y="52"/>
                  </a:cubicBezTo>
                  <a:cubicBezTo>
                    <a:pt x="29" y="52"/>
                    <a:pt x="29" y="52"/>
                    <a:pt x="29" y="52"/>
                  </a:cubicBezTo>
                  <a:cubicBezTo>
                    <a:pt x="29" y="52"/>
                    <a:pt x="29" y="52"/>
                    <a:pt x="29" y="52"/>
                  </a:cubicBezTo>
                  <a:cubicBezTo>
                    <a:pt x="29" y="52"/>
                    <a:pt x="29" y="52"/>
                    <a:pt x="29" y="52"/>
                  </a:cubicBezTo>
                  <a:cubicBezTo>
                    <a:pt x="29" y="52"/>
                    <a:pt x="29" y="52"/>
                    <a:pt x="29" y="52"/>
                  </a:cubicBezTo>
                  <a:cubicBezTo>
                    <a:pt x="29" y="52"/>
                    <a:pt x="29" y="52"/>
                    <a:pt x="28" y="52"/>
                  </a:cubicBezTo>
                  <a:cubicBezTo>
                    <a:pt x="28" y="52"/>
                    <a:pt x="28" y="52"/>
                    <a:pt x="28" y="52"/>
                  </a:cubicBezTo>
                  <a:cubicBezTo>
                    <a:pt x="28" y="52"/>
                    <a:pt x="28" y="52"/>
                    <a:pt x="28" y="52"/>
                  </a:cubicBezTo>
                  <a:cubicBezTo>
                    <a:pt x="28" y="52"/>
                    <a:pt x="28" y="52"/>
                    <a:pt x="28" y="51"/>
                  </a:cubicBezTo>
                  <a:cubicBezTo>
                    <a:pt x="28" y="51"/>
                    <a:pt x="28" y="51"/>
                    <a:pt x="28" y="51"/>
                  </a:cubicBezTo>
                  <a:cubicBezTo>
                    <a:pt x="28" y="51"/>
                    <a:pt x="28" y="51"/>
                    <a:pt x="28" y="51"/>
                  </a:cubicBezTo>
                  <a:cubicBezTo>
                    <a:pt x="28" y="51"/>
                    <a:pt x="28" y="51"/>
                    <a:pt x="28" y="51"/>
                  </a:cubicBezTo>
                  <a:cubicBezTo>
                    <a:pt x="28" y="51"/>
                    <a:pt x="28" y="51"/>
                    <a:pt x="28" y="51"/>
                  </a:cubicBezTo>
                  <a:cubicBezTo>
                    <a:pt x="28" y="51"/>
                    <a:pt x="28" y="51"/>
                    <a:pt x="28" y="51"/>
                  </a:cubicBezTo>
                  <a:cubicBezTo>
                    <a:pt x="28" y="51"/>
                    <a:pt x="28" y="51"/>
                    <a:pt x="28" y="51"/>
                  </a:cubicBezTo>
                  <a:cubicBezTo>
                    <a:pt x="27" y="51"/>
                    <a:pt x="27" y="51"/>
                    <a:pt x="27" y="51"/>
                  </a:cubicBezTo>
                  <a:cubicBezTo>
                    <a:pt x="27" y="51"/>
                    <a:pt x="27" y="52"/>
                    <a:pt x="27" y="51"/>
                  </a:cubicBezTo>
                  <a:cubicBezTo>
                    <a:pt x="26" y="51"/>
                    <a:pt x="26" y="51"/>
                    <a:pt x="27" y="51"/>
                  </a:cubicBezTo>
                  <a:cubicBezTo>
                    <a:pt x="27" y="50"/>
                    <a:pt x="27" y="50"/>
                    <a:pt x="27" y="50"/>
                  </a:cubicBezTo>
                  <a:cubicBezTo>
                    <a:pt x="27" y="50"/>
                    <a:pt x="27" y="50"/>
                    <a:pt x="27" y="50"/>
                  </a:cubicBezTo>
                  <a:cubicBezTo>
                    <a:pt x="26" y="50"/>
                    <a:pt x="26" y="50"/>
                    <a:pt x="25" y="50"/>
                  </a:cubicBezTo>
                  <a:cubicBezTo>
                    <a:pt x="25" y="50"/>
                    <a:pt x="25" y="50"/>
                    <a:pt x="25" y="50"/>
                  </a:cubicBezTo>
                  <a:cubicBezTo>
                    <a:pt x="25" y="50"/>
                    <a:pt x="25" y="51"/>
                    <a:pt x="25" y="51"/>
                  </a:cubicBezTo>
                  <a:cubicBezTo>
                    <a:pt x="25" y="51"/>
                    <a:pt x="25" y="51"/>
                    <a:pt x="25" y="51"/>
                  </a:cubicBezTo>
                  <a:cubicBezTo>
                    <a:pt x="25" y="51"/>
                    <a:pt x="25" y="51"/>
                    <a:pt x="25" y="51"/>
                  </a:cubicBezTo>
                  <a:cubicBezTo>
                    <a:pt x="25" y="51"/>
                    <a:pt x="25" y="51"/>
                    <a:pt x="25" y="51"/>
                  </a:cubicBezTo>
                  <a:cubicBezTo>
                    <a:pt x="25" y="50"/>
                    <a:pt x="25" y="50"/>
                    <a:pt x="25" y="50"/>
                  </a:cubicBezTo>
                  <a:cubicBezTo>
                    <a:pt x="25" y="50"/>
                    <a:pt x="25" y="50"/>
                    <a:pt x="25" y="50"/>
                  </a:cubicBezTo>
                  <a:cubicBezTo>
                    <a:pt x="25" y="49"/>
                    <a:pt x="25" y="49"/>
                    <a:pt x="24" y="48"/>
                  </a:cubicBezTo>
                  <a:cubicBezTo>
                    <a:pt x="24" y="48"/>
                    <a:pt x="24" y="48"/>
                    <a:pt x="24" y="48"/>
                  </a:cubicBezTo>
                  <a:cubicBezTo>
                    <a:pt x="24" y="48"/>
                    <a:pt x="24" y="48"/>
                    <a:pt x="24" y="48"/>
                  </a:cubicBezTo>
                  <a:cubicBezTo>
                    <a:pt x="24" y="48"/>
                    <a:pt x="24" y="48"/>
                    <a:pt x="24" y="48"/>
                  </a:cubicBezTo>
                  <a:cubicBezTo>
                    <a:pt x="24" y="48"/>
                    <a:pt x="25" y="48"/>
                    <a:pt x="25" y="48"/>
                  </a:cubicBezTo>
                  <a:cubicBezTo>
                    <a:pt x="25" y="47"/>
                    <a:pt x="25" y="47"/>
                    <a:pt x="25" y="47"/>
                  </a:cubicBezTo>
                  <a:cubicBezTo>
                    <a:pt x="25" y="47"/>
                    <a:pt x="25" y="47"/>
                    <a:pt x="25" y="47"/>
                  </a:cubicBezTo>
                  <a:cubicBezTo>
                    <a:pt x="25" y="47"/>
                    <a:pt x="26" y="47"/>
                    <a:pt x="26" y="46"/>
                  </a:cubicBezTo>
                  <a:cubicBezTo>
                    <a:pt x="26" y="46"/>
                    <a:pt x="26" y="46"/>
                    <a:pt x="26" y="46"/>
                  </a:cubicBezTo>
                  <a:cubicBezTo>
                    <a:pt x="27" y="46"/>
                    <a:pt x="27" y="46"/>
                    <a:pt x="27" y="46"/>
                  </a:cubicBezTo>
                  <a:cubicBezTo>
                    <a:pt x="27" y="46"/>
                    <a:pt x="27" y="45"/>
                    <a:pt x="27" y="45"/>
                  </a:cubicBezTo>
                  <a:cubicBezTo>
                    <a:pt x="27" y="45"/>
                    <a:pt x="27" y="45"/>
                    <a:pt x="27" y="45"/>
                  </a:cubicBezTo>
                  <a:cubicBezTo>
                    <a:pt x="27" y="45"/>
                    <a:pt x="27" y="45"/>
                    <a:pt x="27" y="44"/>
                  </a:cubicBezTo>
                  <a:cubicBezTo>
                    <a:pt x="26" y="44"/>
                    <a:pt x="26" y="44"/>
                    <a:pt x="26" y="44"/>
                  </a:cubicBezTo>
                  <a:cubicBezTo>
                    <a:pt x="26" y="44"/>
                    <a:pt x="26" y="44"/>
                    <a:pt x="26" y="44"/>
                  </a:cubicBezTo>
                  <a:cubicBezTo>
                    <a:pt x="26" y="44"/>
                    <a:pt x="26" y="44"/>
                    <a:pt x="25" y="44"/>
                  </a:cubicBezTo>
                  <a:cubicBezTo>
                    <a:pt x="25" y="44"/>
                    <a:pt x="25" y="44"/>
                    <a:pt x="25" y="44"/>
                  </a:cubicBezTo>
                  <a:cubicBezTo>
                    <a:pt x="25" y="44"/>
                    <a:pt x="24" y="44"/>
                    <a:pt x="24" y="43"/>
                  </a:cubicBezTo>
                  <a:cubicBezTo>
                    <a:pt x="24" y="43"/>
                    <a:pt x="24" y="43"/>
                    <a:pt x="24" y="43"/>
                  </a:cubicBezTo>
                  <a:cubicBezTo>
                    <a:pt x="24" y="43"/>
                    <a:pt x="24" y="43"/>
                    <a:pt x="24" y="43"/>
                  </a:cubicBezTo>
                  <a:cubicBezTo>
                    <a:pt x="24" y="44"/>
                    <a:pt x="24" y="44"/>
                    <a:pt x="24" y="44"/>
                  </a:cubicBezTo>
                  <a:cubicBezTo>
                    <a:pt x="24" y="45"/>
                    <a:pt x="24" y="45"/>
                    <a:pt x="24" y="46"/>
                  </a:cubicBezTo>
                  <a:cubicBezTo>
                    <a:pt x="24" y="46"/>
                    <a:pt x="24" y="46"/>
                    <a:pt x="24" y="46"/>
                  </a:cubicBezTo>
                  <a:cubicBezTo>
                    <a:pt x="24" y="46"/>
                    <a:pt x="24" y="46"/>
                    <a:pt x="24" y="46"/>
                  </a:cubicBezTo>
                  <a:cubicBezTo>
                    <a:pt x="24" y="46"/>
                    <a:pt x="24" y="46"/>
                    <a:pt x="24" y="46"/>
                  </a:cubicBezTo>
                  <a:cubicBezTo>
                    <a:pt x="23" y="46"/>
                    <a:pt x="23" y="46"/>
                    <a:pt x="23" y="46"/>
                  </a:cubicBezTo>
                  <a:cubicBezTo>
                    <a:pt x="23" y="46"/>
                    <a:pt x="23" y="46"/>
                    <a:pt x="23" y="46"/>
                  </a:cubicBezTo>
                  <a:cubicBezTo>
                    <a:pt x="23" y="45"/>
                    <a:pt x="23" y="45"/>
                    <a:pt x="23" y="45"/>
                  </a:cubicBezTo>
                  <a:cubicBezTo>
                    <a:pt x="22" y="45"/>
                    <a:pt x="22" y="45"/>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3"/>
                  </a:cubicBezTo>
                  <a:cubicBezTo>
                    <a:pt x="22" y="43"/>
                    <a:pt x="22" y="43"/>
                    <a:pt x="21" y="43"/>
                  </a:cubicBezTo>
                  <a:cubicBezTo>
                    <a:pt x="21" y="43"/>
                    <a:pt x="21" y="43"/>
                    <a:pt x="21" y="43"/>
                  </a:cubicBezTo>
                  <a:cubicBezTo>
                    <a:pt x="21" y="43"/>
                    <a:pt x="21" y="44"/>
                    <a:pt x="21" y="44"/>
                  </a:cubicBezTo>
                  <a:cubicBezTo>
                    <a:pt x="21" y="44"/>
                    <a:pt x="21" y="44"/>
                    <a:pt x="21" y="44"/>
                  </a:cubicBezTo>
                  <a:cubicBezTo>
                    <a:pt x="21" y="44"/>
                    <a:pt x="20" y="44"/>
                    <a:pt x="20" y="43"/>
                  </a:cubicBezTo>
                  <a:cubicBezTo>
                    <a:pt x="20" y="43"/>
                    <a:pt x="20" y="43"/>
                    <a:pt x="20" y="43"/>
                  </a:cubicBezTo>
                  <a:cubicBezTo>
                    <a:pt x="20" y="43"/>
                    <a:pt x="20" y="42"/>
                    <a:pt x="20" y="42"/>
                  </a:cubicBezTo>
                  <a:cubicBezTo>
                    <a:pt x="20" y="42"/>
                    <a:pt x="20" y="42"/>
                    <a:pt x="20" y="42"/>
                  </a:cubicBezTo>
                  <a:cubicBezTo>
                    <a:pt x="20" y="42"/>
                    <a:pt x="20" y="42"/>
                    <a:pt x="20" y="42"/>
                  </a:cubicBezTo>
                  <a:cubicBezTo>
                    <a:pt x="20" y="42"/>
                    <a:pt x="20" y="42"/>
                    <a:pt x="20" y="41"/>
                  </a:cubicBezTo>
                  <a:cubicBezTo>
                    <a:pt x="20" y="41"/>
                    <a:pt x="20" y="41"/>
                    <a:pt x="20" y="40"/>
                  </a:cubicBezTo>
                  <a:cubicBezTo>
                    <a:pt x="20" y="40"/>
                    <a:pt x="20" y="40"/>
                    <a:pt x="20" y="40"/>
                  </a:cubicBezTo>
                  <a:cubicBezTo>
                    <a:pt x="19" y="40"/>
                    <a:pt x="19" y="40"/>
                    <a:pt x="19" y="39"/>
                  </a:cubicBezTo>
                  <a:cubicBezTo>
                    <a:pt x="19" y="39"/>
                    <a:pt x="19" y="39"/>
                    <a:pt x="19" y="39"/>
                  </a:cubicBezTo>
                  <a:cubicBezTo>
                    <a:pt x="19" y="38"/>
                    <a:pt x="19" y="38"/>
                    <a:pt x="19" y="38"/>
                  </a:cubicBezTo>
                  <a:cubicBezTo>
                    <a:pt x="19" y="38"/>
                    <a:pt x="19" y="38"/>
                    <a:pt x="19" y="37"/>
                  </a:cubicBezTo>
                  <a:cubicBezTo>
                    <a:pt x="19" y="37"/>
                    <a:pt x="19" y="37"/>
                    <a:pt x="19" y="37"/>
                  </a:cubicBezTo>
                  <a:cubicBezTo>
                    <a:pt x="19" y="37"/>
                    <a:pt x="19" y="37"/>
                    <a:pt x="19" y="37"/>
                  </a:cubicBezTo>
                  <a:cubicBezTo>
                    <a:pt x="19" y="37"/>
                    <a:pt x="18" y="37"/>
                    <a:pt x="18" y="36"/>
                  </a:cubicBezTo>
                  <a:cubicBezTo>
                    <a:pt x="18" y="36"/>
                    <a:pt x="18" y="36"/>
                    <a:pt x="18" y="36"/>
                  </a:cubicBezTo>
                  <a:cubicBezTo>
                    <a:pt x="18" y="36"/>
                    <a:pt x="19" y="36"/>
                    <a:pt x="19" y="36"/>
                  </a:cubicBezTo>
                  <a:cubicBezTo>
                    <a:pt x="19" y="36"/>
                    <a:pt x="19" y="36"/>
                    <a:pt x="19" y="35"/>
                  </a:cubicBezTo>
                  <a:cubicBezTo>
                    <a:pt x="18" y="35"/>
                    <a:pt x="18" y="35"/>
                    <a:pt x="18" y="35"/>
                  </a:cubicBezTo>
                  <a:cubicBezTo>
                    <a:pt x="18" y="35"/>
                    <a:pt x="18" y="35"/>
                    <a:pt x="18" y="35"/>
                  </a:cubicBezTo>
                  <a:cubicBezTo>
                    <a:pt x="18" y="35"/>
                    <a:pt x="18" y="35"/>
                    <a:pt x="18" y="35"/>
                  </a:cubicBezTo>
                  <a:cubicBezTo>
                    <a:pt x="18" y="35"/>
                    <a:pt x="18" y="35"/>
                    <a:pt x="18" y="35"/>
                  </a:cubicBezTo>
                  <a:cubicBezTo>
                    <a:pt x="18" y="35"/>
                    <a:pt x="18" y="35"/>
                    <a:pt x="18" y="35"/>
                  </a:cubicBezTo>
                  <a:cubicBezTo>
                    <a:pt x="18" y="34"/>
                    <a:pt x="18" y="34"/>
                    <a:pt x="18" y="33"/>
                  </a:cubicBezTo>
                  <a:cubicBezTo>
                    <a:pt x="18" y="33"/>
                    <a:pt x="18" y="33"/>
                    <a:pt x="18" y="33"/>
                  </a:cubicBezTo>
                  <a:cubicBezTo>
                    <a:pt x="18" y="32"/>
                    <a:pt x="18" y="32"/>
                    <a:pt x="18" y="32"/>
                  </a:cubicBezTo>
                  <a:cubicBezTo>
                    <a:pt x="18" y="32"/>
                    <a:pt x="19" y="32"/>
                    <a:pt x="19" y="32"/>
                  </a:cubicBezTo>
                  <a:cubicBezTo>
                    <a:pt x="19" y="32"/>
                    <a:pt x="19" y="32"/>
                    <a:pt x="19" y="32"/>
                  </a:cubicBezTo>
                  <a:cubicBezTo>
                    <a:pt x="19" y="32"/>
                    <a:pt x="19" y="32"/>
                    <a:pt x="19" y="32"/>
                  </a:cubicBezTo>
                  <a:cubicBezTo>
                    <a:pt x="19" y="32"/>
                    <a:pt x="19" y="32"/>
                    <a:pt x="19" y="32"/>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20" y="33"/>
                    <a:pt x="20" y="33"/>
                  </a:cubicBezTo>
                  <a:cubicBezTo>
                    <a:pt x="20" y="33"/>
                    <a:pt x="20" y="34"/>
                    <a:pt x="20" y="34"/>
                  </a:cubicBezTo>
                  <a:cubicBezTo>
                    <a:pt x="20" y="34"/>
                    <a:pt x="20" y="34"/>
                    <a:pt x="20" y="34"/>
                  </a:cubicBezTo>
                  <a:cubicBezTo>
                    <a:pt x="20" y="34"/>
                    <a:pt x="20" y="34"/>
                    <a:pt x="20" y="34"/>
                  </a:cubicBezTo>
                  <a:cubicBezTo>
                    <a:pt x="21" y="34"/>
                    <a:pt x="21" y="34"/>
                    <a:pt x="21" y="34"/>
                  </a:cubicBezTo>
                  <a:cubicBezTo>
                    <a:pt x="21" y="34"/>
                    <a:pt x="21" y="34"/>
                    <a:pt x="21" y="34"/>
                  </a:cubicBezTo>
                  <a:cubicBezTo>
                    <a:pt x="21" y="34"/>
                    <a:pt x="22" y="34"/>
                    <a:pt x="22" y="34"/>
                  </a:cubicBezTo>
                  <a:cubicBezTo>
                    <a:pt x="22" y="34"/>
                    <a:pt x="22" y="34"/>
                    <a:pt x="22" y="34"/>
                  </a:cubicBezTo>
                  <a:cubicBezTo>
                    <a:pt x="22" y="33"/>
                    <a:pt x="22" y="33"/>
                    <a:pt x="22" y="33"/>
                  </a:cubicBezTo>
                  <a:cubicBezTo>
                    <a:pt x="22" y="33"/>
                    <a:pt x="22" y="33"/>
                    <a:pt x="22" y="33"/>
                  </a:cubicBezTo>
                  <a:cubicBezTo>
                    <a:pt x="22" y="33"/>
                    <a:pt x="22" y="33"/>
                    <a:pt x="22" y="33"/>
                  </a:cubicBezTo>
                  <a:cubicBezTo>
                    <a:pt x="22" y="33"/>
                    <a:pt x="22" y="32"/>
                    <a:pt x="22" y="32"/>
                  </a:cubicBezTo>
                  <a:cubicBezTo>
                    <a:pt x="22" y="32"/>
                    <a:pt x="22" y="31"/>
                    <a:pt x="22" y="31"/>
                  </a:cubicBezTo>
                  <a:cubicBezTo>
                    <a:pt x="22" y="31"/>
                    <a:pt x="21" y="30"/>
                    <a:pt x="22" y="30"/>
                  </a:cubicBezTo>
                  <a:cubicBezTo>
                    <a:pt x="22" y="29"/>
                    <a:pt x="22" y="29"/>
                    <a:pt x="22" y="29"/>
                  </a:cubicBezTo>
                  <a:cubicBezTo>
                    <a:pt x="22" y="29"/>
                    <a:pt x="22" y="29"/>
                    <a:pt x="22" y="29"/>
                  </a:cubicBezTo>
                  <a:cubicBezTo>
                    <a:pt x="21" y="29"/>
                    <a:pt x="21"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7"/>
                  </a:cubicBezTo>
                  <a:cubicBezTo>
                    <a:pt x="22" y="27"/>
                    <a:pt x="22" y="27"/>
                    <a:pt x="22" y="27"/>
                  </a:cubicBezTo>
                  <a:cubicBezTo>
                    <a:pt x="22" y="27"/>
                    <a:pt x="22" y="27"/>
                    <a:pt x="22" y="27"/>
                  </a:cubicBezTo>
                  <a:cubicBezTo>
                    <a:pt x="22" y="26"/>
                    <a:pt x="22" y="26"/>
                    <a:pt x="22" y="26"/>
                  </a:cubicBezTo>
                  <a:cubicBezTo>
                    <a:pt x="22" y="26"/>
                    <a:pt x="22" y="25"/>
                    <a:pt x="22" y="25"/>
                  </a:cubicBezTo>
                  <a:cubicBezTo>
                    <a:pt x="22" y="25"/>
                    <a:pt x="22" y="25"/>
                    <a:pt x="22" y="25"/>
                  </a:cubicBezTo>
                  <a:cubicBezTo>
                    <a:pt x="22" y="24"/>
                    <a:pt x="22" y="24"/>
                    <a:pt x="22" y="24"/>
                  </a:cubicBezTo>
                  <a:cubicBezTo>
                    <a:pt x="22" y="24"/>
                    <a:pt x="22" y="24"/>
                    <a:pt x="22" y="24"/>
                  </a:cubicBezTo>
                  <a:cubicBezTo>
                    <a:pt x="22" y="24"/>
                    <a:pt x="22" y="23"/>
                    <a:pt x="21" y="23"/>
                  </a:cubicBezTo>
                  <a:cubicBezTo>
                    <a:pt x="21" y="23"/>
                    <a:pt x="21" y="23"/>
                    <a:pt x="21" y="23"/>
                  </a:cubicBezTo>
                  <a:cubicBezTo>
                    <a:pt x="21" y="22"/>
                    <a:pt x="22" y="22"/>
                    <a:pt x="22" y="22"/>
                  </a:cubicBezTo>
                  <a:cubicBezTo>
                    <a:pt x="22" y="22"/>
                    <a:pt x="22" y="22"/>
                    <a:pt x="22" y="22"/>
                  </a:cubicBezTo>
                  <a:cubicBezTo>
                    <a:pt x="22" y="22"/>
                    <a:pt x="22" y="21"/>
                    <a:pt x="22" y="21"/>
                  </a:cubicBezTo>
                  <a:cubicBezTo>
                    <a:pt x="22" y="21"/>
                    <a:pt x="22" y="21"/>
                    <a:pt x="22" y="21"/>
                  </a:cubicBezTo>
                  <a:cubicBezTo>
                    <a:pt x="22" y="21"/>
                    <a:pt x="22" y="20"/>
                    <a:pt x="22" y="20"/>
                  </a:cubicBezTo>
                  <a:cubicBezTo>
                    <a:pt x="22" y="20"/>
                    <a:pt x="22" y="20"/>
                    <a:pt x="22" y="20"/>
                  </a:cubicBezTo>
                  <a:cubicBezTo>
                    <a:pt x="22" y="20"/>
                    <a:pt x="22" y="20"/>
                    <a:pt x="22" y="20"/>
                  </a:cubicBezTo>
                  <a:cubicBezTo>
                    <a:pt x="22" y="20"/>
                    <a:pt x="22" y="20"/>
                    <a:pt x="22" y="20"/>
                  </a:cubicBezTo>
                  <a:cubicBezTo>
                    <a:pt x="22" y="20"/>
                    <a:pt x="22" y="19"/>
                    <a:pt x="22" y="19"/>
                  </a:cubicBezTo>
                  <a:cubicBezTo>
                    <a:pt x="22" y="19"/>
                    <a:pt x="22" y="19"/>
                    <a:pt x="22" y="19"/>
                  </a:cubicBezTo>
                  <a:cubicBezTo>
                    <a:pt x="22" y="18"/>
                    <a:pt x="23" y="18"/>
                    <a:pt x="23" y="18"/>
                  </a:cubicBezTo>
                  <a:cubicBezTo>
                    <a:pt x="23" y="17"/>
                    <a:pt x="23" y="17"/>
                    <a:pt x="23" y="17"/>
                  </a:cubicBezTo>
                  <a:cubicBezTo>
                    <a:pt x="23" y="17"/>
                    <a:pt x="22" y="17"/>
                    <a:pt x="22" y="17"/>
                  </a:cubicBezTo>
                  <a:cubicBezTo>
                    <a:pt x="22" y="17"/>
                    <a:pt x="22" y="16"/>
                    <a:pt x="23" y="16"/>
                  </a:cubicBezTo>
                  <a:cubicBezTo>
                    <a:pt x="23" y="16"/>
                    <a:pt x="23" y="16"/>
                    <a:pt x="23" y="16"/>
                  </a:cubicBezTo>
                  <a:cubicBezTo>
                    <a:pt x="23" y="16"/>
                    <a:pt x="24" y="16"/>
                    <a:pt x="24" y="16"/>
                  </a:cubicBezTo>
                  <a:cubicBezTo>
                    <a:pt x="24" y="16"/>
                    <a:pt x="24" y="16"/>
                    <a:pt x="24" y="16"/>
                  </a:cubicBezTo>
                  <a:cubicBezTo>
                    <a:pt x="24" y="15"/>
                    <a:pt x="24" y="15"/>
                    <a:pt x="24" y="15"/>
                  </a:cubicBezTo>
                  <a:cubicBezTo>
                    <a:pt x="24" y="15"/>
                    <a:pt x="24" y="15"/>
                    <a:pt x="24" y="15"/>
                  </a:cubicBezTo>
                  <a:cubicBezTo>
                    <a:pt x="25" y="15"/>
                    <a:pt x="25" y="15"/>
                    <a:pt x="25" y="15"/>
                  </a:cubicBezTo>
                  <a:cubicBezTo>
                    <a:pt x="25" y="15"/>
                    <a:pt x="25" y="15"/>
                    <a:pt x="25" y="15"/>
                  </a:cubicBezTo>
                  <a:cubicBezTo>
                    <a:pt x="25" y="15"/>
                    <a:pt x="25" y="16"/>
                    <a:pt x="25" y="16"/>
                  </a:cubicBezTo>
                  <a:cubicBezTo>
                    <a:pt x="25" y="16"/>
                    <a:pt x="25" y="16"/>
                    <a:pt x="25" y="16"/>
                  </a:cubicBezTo>
                  <a:cubicBezTo>
                    <a:pt x="25" y="16"/>
                    <a:pt x="25" y="16"/>
                    <a:pt x="25" y="16"/>
                  </a:cubicBezTo>
                  <a:cubicBezTo>
                    <a:pt x="25" y="16"/>
                    <a:pt x="25" y="16"/>
                    <a:pt x="25" y="16"/>
                  </a:cubicBezTo>
                  <a:cubicBezTo>
                    <a:pt x="25" y="15"/>
                    <a:pt x="25" y="15"/>
                    <a:pt x="26" y="15"/>
                  </a:cubicBezTo>
                  <a:cubicBezTo>
                    <a:pt x="26" y="15"/>
                    <a:pt x="26" y="15"/>
                    <a:pt x="26" y="15"/>
                  </a:cubicBezTo>
                  <a:cubicBezTo>
                    <a:pt x="26" y="15"/>
                    <a:pt x="27" y="15"/>
                    <a:pt x="27" y="15"/>
                  </a:cubicBezTo>
                  <a:cubicBezTo>
                    <a:pt x="27" y="15"/>
                    <a:pt x="27" y="15"/>
                    <a:pt x="27" y="15"/>
                  </a:cubicBezTo>
                  <a:cubicBezTo>
                    <a:pt x="27" y="15"/>
                    <a:pt x="28" y="16"/>
                    <a:pt x="28" y="16"/>
                  </a:cubicBezTo>
                  <a:cubicBezTo>
                    <a:pt x="29" y="16"/>
                    <a:pt x="29" y="16"/>
                    <a:pt x="29" y="16"/>
                  </a:cubicBezTo>
                  <a:cubicBezTo>
                    <a:pt x="29" y="16"/>
                    <a:pt x="29" y="16"/>
                    <a:pt x="29" y="16"/>
                  </a:cubicBezTo>
                  <a:cubicBezTo>
                    <a:pt x="29" y="16"/>
                    <a:pt x="29" y="16"/>
                    <a:pt x="29" y="16"/>
                  </a:cubicBezTo>
                  <a:cubicBezTo>
                    <a:pt x="30" y="17"/>
                    <a:pt x="30" y="17"/>
                    <a:pt x="30" y="17"/>
                  </a:cubicBezTo>
                  <a:cubicBezTo>
                    <a:pt x="30" y="17"/>
                    <a:pt x="30" y="17"/>
                    <a:pt x="30" y="17"/>
                  </a:cubicBezTo>
                  <a:cubicBezTo>
                    <a:pt x="31" y="17"/>
                    <a:pt x="32" y="17"/>
                    <a:pt x="32" y="17"/>
                  </a:cubicBezTo>
                  <a:cubicBezTo>
                    <a:pt x="32" y="17"/>
                    <a:pt x="32" y="17"/>
                    <a:pt x="32" y="17"/>
                  </a:cubicBezTo>
                  <a:cubicBezTo>
                    <a:pt x="32" y="17"/>
                    <a:pt x="33" y="17"/>
                    <a:pt x="33" y="17"/>
                  </a:cubicBezTo>
                  <a:cubicBezTo>
                    <a:pt x="33" y="17"/>
                    <a:pt x="33" y="17"/>
                    <a:pt x="33" y="17"/>
                  </a:cubicBezTo>
                  <a:cubicBezTo>
                    <a:pt x="33" y="17"/>
                    <a:pt x="34" y="16"/>
                    <a:pt x="34" y="16"/>
                  </a:cubicBezTo>
                  <a:cubicBezTo>
                    <a:pt x="34" y="16"/>
                    <a:pt x="34" y="16"/>
                    <a:pt x="34" y="16"/>
                  </a:cubicBezTo>
                  <a:cubicBezTo>
                    <a:pt x="34" y="16"/>
                    <a:pt x="34" y="16"/>
                    <a:pt x="34" y="15"/>
                  </a:cubicBezTo>
                  <a:cubicBezTo>
                    <a:pt x="34" y="15"/>
                    <a:pt x="34" y="15"/>
                    <a:pt x="34" y="15"/>
                  </a:cubicBezTo>
                  <a:cubicBezTo>
                    <a:pt x="34" y="15"/>
                    <a:pt x="34" y="15"/>
                    <a:pt x="34" y="15"/>
                  </a:cubicBezTo>
                  <a:cubicBezTo>
                    <a:pt x="34" y="15"/>
                    <a:pt x="34" y="15"/>
                    <a:pt x="34" y="15"/>
                  </a:cubicBezTo>
                  <a:cubicBezTo>
                    <a:pt x="34" y="15"/>
                    <a:pt x="34" y="15"/>
                    <a:pt x="34" y="15"/>
                  </a:cubicBezTo>
                  <a:cubicBezTo>
                    <a:pt x="34" y="15"/>
                    <a:pt x="34" y="15"/>
                    <a:pt x="34" y="15"/>
                  </a:cubicBezTo>
                  <a:cubicBezTo>
                    <a:pt x="34" y="15"/>
                    <a:pt x="34" y="15"/>
                    <a:pt x="34" y="15"/>
                  </a:cubicBezTo>
                  <a:cubicBezTo>
                    <a:pt x="35" y="16"/>
                    <a:pt x="35" y="16"/>
                    <a:pt x="35" y="16"/>
                  </a:cubicBezTo>
                  <a:cubicBezTo>
                    <a:pt x="35" y="17"/>
                    <a:pt x="35" y="17"/>
                    <a:pt x="35" y="17"/>
                  </a:cubicBezTo>
                  <a:cubicBezTo>
                    <a:pt x="35" y="18"/>
                    <a:pt x="35" y="18"/>
                    <a:pt x="34" y="18"/>
                  </a:cubicBezTo>
                  <a:cubicBezTo>
                    <a:pt x="34" y="18"/>
                    <a:pt x="34" y="19"/>
                    <a:pt x="34" y="19"/>
                  </a:cubicBezTo>
                  <a:cubicBezTo>
                    <a:pt x="34" y="19"/>
                    <a:pt x="34" y="20"/>
                    <a:pt x="34" y="20"/>
                  </a:cubicBezTo>
                  <a:cubicBezTo>
                    <a:pt x="34" y="21"/>
                    <a:pt x="34" y="21"/>
                    <a:pt x="34" y="21"/>
                  </a:cubicBezTo>
                  <a:cubicBezTo>
                    <a:pt x="34" y="21"/>
                    <a:pt x="34" y="22"/>
                    <a:pt x="34" y="22"/>
                  </a:cubicBezTo>
                  <a:cubicBezTo>
                    <a:pt x="34" y="22"/>
                    <a:pt x="34" y="22"/>
                    <a:pt x="34" y="23"/>
                  </a:cubicBezTo>
                  <a:cubicBezTo>
                    <a:pt x="35" y="23"/>
                    <a:pt x="35" y="23"/>
                    <a:pt x="35" y="24"/>
                  </a:cubicBezTo>
                  <a:cubicBezTo>
                    <a:pt x="35" y="24"/>
                    <a:pt x="35" y="24"/>
                    <a:pt x="36" y="24"/>
                  </a:cubicBezTo>
                  <a:cubicBezTo>
                    <a:pt x="36" y="24"/>
                    <a:pt x="36" y="24"/>
                    <a:pt x="36" y="24"/>
                  </a:cubicBezTo>
                  <a:cubicBezTo>
                    <a:pt x="36" y="24"/>
                    <a:pt x="36" y="24"/>
                    <a:pt x="36" y="25"/>
                  </a:cubicBezTo>
                  <a:cubicBezTo>
                    <a:pt x="36" y="25"/>
                    <a:pt x="36" y="25"/>
                    <a:pt x="36" y="25"/>
                  </a:cubicBezTo>
                  <a:cubicBezTo>
                    <a:pt x="36" y="25"/>
                    <a:pt x="36" y="25"/>
                    <a:pt x="36" y="25"/>
                  </a:cubicBezTo>
                  <a:cubicBezTo>
                    <a:pt x="36" y="26"/>
                    <a:pt x="37" y="26"/>
                    <a:pt x="37" y="25"/>
                  </a:cubicBezTo>
                  <a:cubicBezTo>
                    <a:pt x="37" y="25"/>
                    <a:pt x="37" y="26"/>
                    <a:pt x="37" y="26"/>
                  </a:cubicBezTo>
                  <a:cubicBezTo>
                    <a:pt x="37" y="26"/>
                    <a:pt x="37" y="26"/>
                    <a:pt x="37" y="26"/>
                  </a:cubicBezTo>
                  <a:cubicBezTo>
                    <a:pt x="37" y="27"/>
                    <a:pt x="37" y="27"/>
                    <a:pt x="37" y="27"/>
                  </a:cubicBezTo>
                  <a:cubicBezTo>
                    <a:pt x="37" y="27"/>
                    <a:pt x="37" y="28"/>
                    <a:pt x="37" y="28"/>
                  </a:cubicBezTo>
                  <a:cubicBezTo>
                    <a:pt x="36" y="28"/>
                    <a:pt x="37" y="28"/>
                    <a:pt x="36" y="28"/>
                  </a:cubicBezTo>
                  <a:cubicBezTo>
                    <a:pt x="36" y="28"/>
                    <a:pt x="36" y="28"/>
                    <a:pt x="36" y="28"/>
                  </a:cubicBezTo>
                  <a:cubicBezTo>
                    <a:pt x="36" y="29"/>
                    <a:pt x="36" y="29"/>
                    <a:pt x="36" y="29"/>
                  </a:cubicBezTo>
                  <a:cubicBezTo>
                    <a:pt x="36" y="30"/>
                    <a:pt x="36" y="30"/>
                    <a:pt x="36" y="30"/>
                  </a:cubicBezTo>
                  <a:cubicBezTo>
                    <a:pt x="36" y="30"/>
                    <a:pt x="35" y="30"/>
                    <a:pt x="35" y="30"/>
                  </a:cubicBezTo>
                  <a:cubicBezTo>
                    <a:pt x="35" y="30"/>
                    <a:pt x="35" y="30"/>
                    <a:pt x="35" y="30"/>
                  </a:cubicBezTo>
                  <a:cubicBezTo>
                    <a:pt x="35" y="30"/>
                    <a:pt x="35" y="30"/>
                    <a:pt x="35" y="30"/>
                  </a:cubicBezTo>
                  <a:cubicBezTo>
                    <a:pt x="35" y="30"/>
                    <a:pt x="35" y="30"/>
                    <a:pt x="35" y="30"/>
                  </a:cubicBezTo>
                  <a:cubicBezTo>
                    <a:pt x="35" y="30"/>
                    <a:pt x="35" y="31"/>
                    <a:pt x="35" y="31"/>
                  </a:cubicBezTo>
                  <a:cubicBezTo>
                    <a:pt x="35" y="31"/>
                    <a:pt x="35" y="31"/>
                    <a:pt x="35" y="31"/>
                  </a:cubicBezTo>
                  <a:cubicBezTo>
                    <a:pt x="35" y="31"/>
                    <a:pt x="35" y="32"/>
                    <a:pt x="35" y="32"/>
                  </a:cubicBezTo>
                  <a:cubicBezTo>
                    <a:pt x="35" y="32"/>
                    <a:pt x="35" y="32"/>
                    <a:pt x="35" y="32"/>
                  </a:cubicBezTo>
                  <a:cubicBezTo>
                    <a:pt x="35" y="32"/>
                    <a:pt x="35" y="32"/>
                    <a:pt x="35" y="32"/>
                  </a:cubicBezTo>
                  <a:cubicBezTo>
                    <a:pt x="34" y="33"/>
                    <a:pt x="34" y="33"/>
                    <a:pt x="34" y="34"/>
                  </a:cubicBezTo>
                  <a:cubicBezTo>
                    <a:pt x="34" y="34"/>
                    <a:pt x="34" y="34"/>
                    <a:pt x="34" y="34"/>
                  </a:cubicBezTo>
                  <a:cubicBezTo>
                    <a:pt x="34" y="34"/>
                    <a:pt x="34" y="33"/>
                    <a:pt x="34" y="33"/>
                  </a:cubicBezTo>
                  <a:cubicBezTo>
                    <a:pt x="34" y="33"/>
                    <a:pt x="34" y="33"/>
                    <a:pt x="34" y="33"/>
                  </a:cubicBezTo>
                  <a:cubicBezTo>
                    <a:pt x="34" y="33"/>
                    <a:pt x="34" y="33"/>
                    <a:pt x="34" y="32"/>
                  </a:cubicBezTo>
                  <a:cubicBezTo>
                    <a:pt x="35" y="32"/>
                    <a:pt x="35" y="32"/>
                    <a:pt x="34" y="32"/>
                  </a:cubicBezTo>
                  <a:cubicBezTo>
                    <a:pt x="34" y="32"/>
                    <a:pt x="34" y="32"/>
                    <a:pt x="34" y="32"/>
                  </a:cubicBezTo>
                  <a:cubicBezTo>
                    <a:pt x="34" y="33"/>
                    <a:pt x="34" y="33"/>
                    <a:pt x="34" y="33"/>
                  </a:cubicBezTo>
                  <a:cubicBezTo>
                    <a:pt x="34" y="33"/>
                    <a:pt x="34" y="33"/>
                    <a:pt x="33" y="33"/>
                  </a:cubicBezTo>
                  <a:cubicBezTo>
                    <a:pt x="33" y="33"/>
                    <a:pt x="33" y="33"/>
                    <a:pt x="32" y="33"/>
                  </a:cubicBezTo>
                  <a:cubicBezTo>
                    <a:pt x="32" y="34"/>
                    <a:pt x="32" y="34"/>
                    <a:pt x="32" y="34"/>
                  </a:cubicBezTo>
                  <a:cubicBezTo>
                    <a:pt x="32" y="34"/>
                    <a:pt x="32" y="34"/>
                    <a:pt x="31" y="34"/>
                  </a:cubicBezTo>
                  <a:cubicBezTo>
                    <a:pt x="31" y="34"/>
                    <a:pt x="31" y="34"/>
                    <a:pt x="31" y="34"/>
                  </a:cubicBezTo>
                  <a:cubicBezTo>
                    <a:pt x="31" y="34"/>
                    <a:pt x="31" y="35"/>
                    <a:pt x="31" y="35"/>
                  </a:cubicBezTo>
                  <a:cubicBezTo>
                    <a:pt x="30" y="35"/>
                    <a:pt x="31" y="35"/>
                    <a:pt x="31" y="36"/>
                  </a:cubicBezTo>
                  <a:cubicBezTo>
                    <a:pt x="31" y="36"/>
                    <a:pt x="31" y="36"/>
                    <a:pt x="31" y="36"/>
                  </a:cubicBezTo>
                  <a:cubicBezTo>
                    <a:pt x="31" y="36"/>
                    <a:pt x="32" y="36"/>
                    <a:pt x="31" y="36"/>
                  </a:cubicBezTo>
                  <a:cubicBezTo>
                    <a:pt x="31" y="37"/>
                    <a:pt x="31" y="37"/>
                    <a:pt x="31" y="37"/>
                  </a:cubicBezTo>
                  <a:cubicBezTo>
                    <a:pt x="31" y="38"/>
                    <a:pt x="30" y="38"/>
                    <a:pt x="30" y="38"/>
                  </a:cubicBezTo>
                  <a:cubicBezTo>
                    <a:pt x="30" y="38"/>
                    <a:pt x="30" y="38"/>
                    <a:pt x="30" y="38"/>
                  </a:cubicBezTo>
                  <a:cubicBezTo>
                    <a:pt x="30" y="38"/>
                    <a:pt x="30" y="38"/>
                    <a:pt x="30" y="39"/>
                  </a:cubicBezTo>
                  <a:cubicBezTo>
                    <a:pt x="30" y="39"/>
                    <a:pt x="30" y="39"/>
                    <a:pt x="30" y="39"/>
                  </a:cubicBezTo>
                  <a:cubicBezTo>
                    <a:pt x="30" y="39"/>
                    <a:pt x="30" y="39"/>
                    <a:pt x="30" y="39"/>
                  </a:cubicBezTo>
                  <a:cubicBezTo>
                    <a:pt x="30" y="39"/>
                    <a:pt x="30" y="40"/>
                    <a:pt x="30" y="40"/>
                  </a:cubicBezTo>
                  <a:cubicBezTo>
                    <a:pt x="30" y="40"/>
                    <a:pt x="30" y="40"/>
                    <a:pt x="30" y="40"/>
                  </a:cubicBezTo>
                  <a:cubicBezTo>
                    <a:pt x="30" y="40"/>
                    <a:pt x="30" y="40"/>
                    <a:pt x="30" y="40"/>
                  </a:cubicBezTo>
                  <a:cubicBezTo>
                    <a:pt x="31" y="41"/>
                    <a:pt x="31" y="41"/>
                    <a:pt x="31" y="41"/>
                  </a:cubicBezTo>
                  <a:cubicBezTo>
                    <a:pt x="31" y="41"/>
                    <a:pt x="31" y="41"/>
                    <a:pt x="31" y="41"/>
                  </a:cubicBezTo>
                  <a:cubicBezTo>
                    <a:pt x="31" y="42"/>
                    <a:pt x="31" y="42"/>
                    <a:pt x="31" y="42"/>
                  </a:cubicBezTo>
                  <a:cubicBezTo>
                    <a:pt x="31" y="42"/>
                    <a:pt x="31" y="43"/>
                    <a:pt x="31" y="43"/>
                  </a:cubicBezTo>
                  <a:cubicBezTo>
                    <a:pt x="32" y="43"/>
                    <a:pt x="32" y="43"/>
                    <a:pt x="32" y="43"/>
                  </a:cubicBezTo>
                  <a:cubicBezTo>
                    <a:pt x="32" y="43"/>
                    <a:pt x="32" y="44"/>
                    <a:pt x="32" y="44"/>
                  </a:cubicBezTo>
                  <a:cubicBezTo>
                    <a:pt x="32" y="44"/>
                    <a:pt x="32" y="44"/>
                    <a:pt x="32" y="44"/>
                  </a:cubicBezTo>
                  <a:cubicBezTo>
                    <a:pt x="32" y="44"/>
                    <a:pt x="32" y="44"/>
                    <a:pt x="32" y="44"/>
                  </a:cubicBezTo>
                  <a:cubicBezTo>
                    <a:pt x="32" y="44"/>
                    <a:pt x="32" y="45"/>
                    <a:pt x="32" y="45"/>
                  </a:cubicBezTo>
                  <a:cubicBezTo>
                    <a:pt x="32" y="45"/>
                    <a:pt x="32" y="45"/>
                    <a:pt x="32" y="45"/>
                  </a:cubicBezTo>
                  <a:cubicBezTo>
                    <a:pt x="32" y="46"/>
                    <a:pt x="32" y="46"/>
                    <a:pt x="33" y="47"/>
                  </a:cubicBezTo>
                  <a:cubicBezTo>
                    <a:pt x="33" y="47"/>
                    <a:pt x="33" y="47"/>
                    <a:pt x="33" y="47"/>
                  </a:cubicBezTo>
                  <a:cubicBezTo>
                    <a:pt x="33" y="47"/>
                    <a:pt x="33" y="47"/>
                    <a:pt x="33" y="47"/>
                  </a:cubicBezTo>
                  <a:cubicBezTo>
                    <a:pt x="33" y="48"/>
                    <a:pt x="33" y="48"/>
                    <a:pt x="33" y="48"/>
                  </a:cubicBezTo>
                  <a:cubicBezTo>
                    <a:pt x="33" y="48"/>
                    <a:pt x="34" y="49"/>
                    <a:pt x="34" y="49"/>
                  </a:cubicBezTo>
                  <a:cubicBezTo>
                    <a:pt x="35" y="49"/>
                    <a:pt x="35" y="49"/>
                    <a:pt x="36" y="49"/>
                  </a:cubicBezTo>
                  <a:cubicBezTo>
                    <a:pt x="36" y="49"/>
                    <a:pt x="36" y="49"/>
                    <a:pt x="36" y="49"/>
                  </a:cubicBezTo>
                  <a:cubicBezTo>
                    <a:pt x="36" y="49"/>
                    <a:pt x="36" y="49"/>
                    <a:pt x="36" y="49"/>
                  </a:cubicBezTo>
                  <a:cubicBezTo>
                    <a:pt x="36" y="49"/>
                    <a:pt x="36" y="49"/>
                    <a:pt x="36" y="49"/>
                  </a:cubicBezTo>
                  <a:cubicBezTo>
                    <a:pt x="36" y="49"/>
                    <a:pt x="36" y="49"/>
                    <a:pt x="37" y="49"/>
                  </a:cubicBezTo>
                  <a:cubicBezTo>
                    <a:pt x="37" y="49"/>
                    <a:pt x="37" y="49"/>
                    <a:pt x="37" y="49"/>
                  </a:cubicBezTo>
                  <a:cubicBezTo>
                    <a:pt x="37" y="49"/>
                    <a:pt x="37" y="48"/>
                    <a:pt x="36" y="48"/>
                  </a:cubicBezTo>
                  <a:cubicBezTo>
                    <a:pt x="36" y="48"/>
                    <a:pt x="36" y="48"/>
                    <a:pt x="36" y="48"/>
                  </a:cubicBezTo>
                  <a:cubicBezTo>
                    <a:pt x="36" y="48"/>
                    <a:pt x="36" y="48"/>
                    <a:pt x="36" y="47"/>
                  </a:cubicBezTo>
                  <a:cubicBezTo>
                    <a:pt x="36" y="47"/>
                    <a:pt x="36" y="47"/>
                    <a:pt x="36" y="47"/>
                  </a:cubicBezTo>
                  <a:cubicBezTo>
                    <a:pt x="36" y="47"/>
                    <a:pt x="36" y="47"/>
                    <a:pt x="36" y="47"/>
                  </a:cubicBezTo>
                  <a:cubicBezTo>
                    <a:pt x="37" y="47"/>
                    <a:pt x="36" y="47"/>
                    <a:pt x="36" y="47"/>
                  </a:cubicBezTo>
                  <a:cubicBezTo>
                    <a:pt x="37" y="47"/>
                    <a:pt x="36" y="48"/>
                    <a:pt x="37" y="48"/>
                  </a:cubicBezTo>
                  <a:cubicBezTo>
                    <a:pt x="37" y="48"/>
                    <a:pt x="37" y="48"/>
                    <a:pt x="37" y="48"/>
                  </a:cubicBezTo>
                  <a:cubicBezTo>
                    <a:pt x="37" y="48"/>
                    <a:pt x="37" y="48"/>
                    <a:pt x="37" y="48"/>
                  </a:cubicBezTo>
                  <a:cubicBezTo>
                    <a:pt x="37" y="47"/>
                    <a:pt x="37" y="47"/>
                    <a:pt x="37" y="47"/>
                  </a:cubicBezTo>
                  <a:cubicBezTo>
                    <a:pt x="37" y="47"/>
                    <a:pt x="37" y="47"/>
                    <a:pt x="37" y="46"/>
                  </a:cubicBezTo>
                  <a:cubicBezTo>
                    <a:pt x="38" y="46"/>
                    <a:pt x="38" y="46"/>
                    <a:pt x="39" y="46"/>
                  </a:cubicBezTo>
                  <a:cubicBezTo>
                    <a:pt x="39" y="46"/>
                    <a:pt x="39" y="46"/>
                    <a:pt x="39" y="46"/>
                  </a:cubicBezTo>
                  <a:cubicBezTo>
                    <a:pt x="39" y="46"/>
                    <a:pt x="39" y="46"/>
                    <a:pt x="39" y="46"/>
                  </a:cubicBezTo>
                  <a:cubicBezTo>
                    <a:pt x="39" y="46"/>
                    <a:pt x="39" y="46"/>
                    <a:pt x="39" y="46"/>
                  </a:cubicBezTo>
                  <a:cubicBezTo>
                    <a:pt x="39" y="46"/>
                    <a:pt x="39" y="46"/>
                    <a:pt x="39" y="46"/>
                  </a:cubicBezTo>
                  <a:cubicBezTo>
                    <a:pt x="40" y="46"/>
                    <a:pt x="40" y="46"/>
                    <a:pt x="40" y="46"/>
                  </a:cubicBezTo>
                  <a:cubicBezTo>
                    <a:pt x="40" y="47"/>
                    <a:pt x="41" y="46"/>
                    <a:pt x="41" y="47"/>
                  </a:cubicBezTo>
                  <a:cubicBezTo>
                    <a:pt x="41" y="47"/>
                    <a:pt x="41" y="47"/>
                    <a:pt x="42" y="47"/>
                  </a:cubicBezTo>
                  <a:cubicBezTo>
                    <a:pt x="42" y="48"/>
                    <a:pt x="42" y="48"/>
                    <a:pt x="42" y="48"/>
                  </a:cubicBezTo>
                  <a:cubicBezTo>
                    <a:pt x="42" y="48"/>
                    <a:pt x="42" y="48"/>
                    <a:pt x="42" y="48"/>
                  </a:cubicBezTo>
                  <a:cubicBezTo>
                    <a:pt x="43" y="49"/>
                    <a:pt x="43" y="49"/>
                    <a:pt x="43" y="49"/>
                  </a:cubicBezTo>
                  <a:cubicBezTo>
                    <a:pt x="43" y="49"/>
                    <a:pt x="43" y="49"/>
                    <a:pt x="42" y="49"/>
                  </a:cubicBezTo>
                  <a:cubicBezTo>
                    <a:pt x="42" y="49"/>
                    <a:pt x="42" y="50"/>
                    <a:pt x="42" y="50"/>
                  </a:cubicBezTo>
                  <a:cubicBezTo>
                    <a:pt x="42" y="50"/>
                    <a:pt x="42" y="50"/>
                    <a:pt x="43" y="50"/>
                  </a:cubicBezTo>
                  <a:cubicBezTo>
                    <a:pt x="43" y="50"/>
                    <a:pt x="43" y="50"/>
                    <a:pt x="43" y="50"/>
                  </a:cubicBezTo>
                  <a:cubicBezTo>
                    <a:pt x="43" y="50"/>
                    <a:pt x="43" y="50"/>
                    <a:pt x="44" y="50"/>
                  </a:cubicBezTo>
                  <a:cubicBezTo>
                    <a:pt x="44" y="50"/>
                    <a:pt x="44" y="50"/>
                    <a:pt x="44" y="50"/>
                  </a:cubicBezTo>
                  <a:cubicBezTo>
                    <a:pt x="44" y="50"/>
                    <a:pt x="44" y="50"/>
                    <a:pt x="44" y="50"/>
                  </a:cubicBezTo>
                  <a:cubicBezTo>
                    <a:pt x="44" y="50"/>
                    <a:pt x="44" y="50"/>
                    <a:pt x="44" y="49"/>
                  </a:cubicBezTo>
                  <a:cubicBezTo>
                    <a:pt x="44" y="49"/>
                    <a:pt x="44" y="49"/>
                    <a:pt x="44" y="49"/>
                  </a:cubicBezTo>
                  <a:cubicBezTo>
                    <a:pt x="44" y="49"/>
                    <a:pt x="44" y="49"/>
                    <a:pt x="44" y="49"/>
                  </a:cubicBezTo>
                  <a:cubicBezTo>
                    <a:pt x="44" y="49"/>
                    <a:pt x="44" y="49"/>
                    <a:pt x="44" y="48"/>
                  </a:cubicBezTo>
                  <a:cubicBezTo>
                    <a:pt x="43" y="48"/>
                    <a:pt x="43" y="48"/>
                    <a:pt x="43" y="48"/>
                  </a:cubicBezTo>
                  <a:cubicBezTo>
                    <a:pt x="43" y="48"/>
                    <a:pt x="44" y="48"/>
                    <a:pt x="44" y="48"/>
                  </a:cubicBezTo>
                  <a:cubicBezTo>
                    <a:pt x="44" y="48"/>
                    <a:pt x="44" y="48"/>
                    <a:pt x="44" y="48"/>
                  </a:cubicBezTo>
                  <a:cubicBezTo>
                    <a:pt x="44" y="48"/>
                    <a:pt x="44" y="48"/>
                    <a:pt x="45" y="48"/>
                  </a:cubicBezTo>
                  <a:cubicBezTo>
                    <a:pt x="45" y="48"/>
                    <a:pt x="45" y="48"/>
                    <a:pt x="45" y="48"/>
                  </a:cubicBezTo>
                  <a:cubicBezTo>
                    <a:pt x="45" y="48"/>
                    <a:pt x="45" y="48"/>
                    <a:pt x="45" y="49"/>
                  </a:cubicBezTo>
                  <a:cubicBezTo>
                    <a:pt x="45" y="49"/>
                    <a:pt x="45" y="49"/>
                    <a:pt x="45" y="49"/>
                  </a:cubicBezTo>
                  <a:cubicBezTo>
                    <a:pt x="45" y="48"/>
                    <a:pt x="46" y="49"/>
                    <a:pt x="46" y="49"/>
                  </a:cubicBezTo>
                  <a:cubicBezTo>
                    <a:pt x="46" y="49"/>
                    <a:pt x="47" y="49"/>
                    <a:pt x="47" y="49"/>
                  </a:cubicBezTo>
                  <a:cubicBezTo>
                    <a:pt x="47" y="49"/>
                    <a:pt x="47" y="49"/>
                    <a:pt x="47" y="49"/>
                  </a:cubicBezTo>
                  <a:cubicBezTo>
                    <a:pt x="47" y="49"/>
                    <a:pt x="47" y="49"/>
                    <a:pt x="48" y="49"/>
                  </a:cubicBezTo>
                  <a:cubicBezTo>
                    <a:pt x="48" y="49"/>
                    <a:pt x="48" y="49"/>
                    <a:pt x="48" y="49"/>
                  </a:cubicBezTo>
                  <a:cubicBezTo>
                    <a:pt x="48" y="49"/>
                    <a:pt x="49" y="50"/>
                    <a:pt x="49" y="50"/>
                  </a:cubicBezTo>
                  <a:cubicBezTo>
                    <a:pt x="49" y="50"/>
                    <a:pt x="49" y="50"/>
                    <a:pt x="49" y="50"/>
                  </a:cubicBezTo>
                  <a:cubicBezTo>
                    <a:pt x="49" y="50"/>
                    <a:pt x="49" y="50"/>
                    <a:pt x="49" y="50"/>
                  </a:cubicBezTo>
                  <a:cubicBezTo>
                    <a:pt x="49" y="50"/>
                    <a:pt x="48" y="50"/>
                    <a:pt x="48" y="50"/>
                  </a:cubicBezTo>
                  <a:cubicBezTo>
                    <a:pt x="48" y="50"/>
                    <a:pt x="48" y="50"/>
                    <a:pt x="48" y="50"/>
                  </a:cubicBezTo>
                  <a:cubicBezTo>
                    <a:pt x="48" y="50"/>
                    <a:pt x="48" y="50"/>
                    <a:pt x="47" y="50"/>
                  </a:cubicBezTo>
                  <a:cubicBezTo>
                    <a:pt x="47" y="50"/>
                    <a:pt x="47" y="50"/>
                    <a:pt x="46" y="50"/>
                  </a:cubicBezTo>
                  <a:cubicBezTo>
                    <a:pt x="46" y="51"/>
                    <a:pt x="46" y="51"/>
                    <a:pt x="46" y="51"/>
                  </a:cubicBezTo>
                  <a:cubicBezTo>
                    <a:pt x="46" y="51"/>
                    <a:pt x="46" y="51"/>
                    <a:pt x="46" y="52"/>
                  </a:cubicBezTo>
                  <a:cubicBezTo>
                    <a:pt x="46" y="52"/>
                    <a:pt x="46" y="52"/>
                    <a:pt x="47" y="52"/>
                  </a:cubicBezTo>
                  <a:cubicBezTo>
                    <a:pt x="47" y="52"/>
                    <a:pt x="47" y="52"/>
                    <a:pt x="47" y="52"/>
                  </a:cubicBezTo>
                  <a:cubicBezTo>
                    <a:pt x="47" y="52"/>
                    <a:pt x="47" y="53"/>
                    <a:pt x="48" y="53"/>
                  </a:cubicBezTo>
                  <a:cubicBezTo>
                    <a:pt x="48" y="53"/>
                    <a:pt x="48" y="53"/>
                    <a:pt x="48" y="53"/>
                  </a:cubicBezTo>
                  <a:cubicBezTo>
                    <a:pt x="48" y="54"/>
                    <a:pt x="48" y="54"/>
                    <a:pt x="48" y="54"/>
                  </a:cubicBezTo>
                  <a:cubicBezTo>
                    <a:pt x="48" y="54"/>
                    <a:pt x="48" y="53"/>
                    <a:pt x="48" y="53"/>
                  </a:cubicBezTo>
                  <a:cubicBezTo>
                    <a:pt x="48" y="53"/>
                    <a:pt x="48" y="53"/>
                    <a:pt x="48" y="53"/>
                  </a:cubicBezTo>
                  <a:cubicBezTo>
                    <a:pt x="48" y="53"/>
                    <a:pt x="48" y="53"/>
                    <a:pt x="48" y="53"/>
                  </a:cubicBezTo>
                  <a:cubicBezTo>
                    <a:pt x="48" y="53"/>
                    <a:pt x="49" y="53"/>
                    <a:pt x="49" y="53"/>
                  </a:cubicBezTo>
                  <a:cubicBezTo>
                    <a:pt x="49" y="53"/>
                    <a:pt x="49" y="53"/>
                    <a:pt x="49" y="54"/>
                  </a:cubicBezTo>
                  <a:cubicBezTo>
                    <a:pt x="49" y="54"/>
                    <a:pt x="48" y="54"/>
                    <a:pt x="48" y="54"/>
                  </a:cubicBezTo>
                  <a:cubicBezTo>
                    <a:pt x="48" y="54"/>
                    <a:pt x="48" y="54"/>
                    <a:pt x="48" y="54"/>
                  </a:cubicBezTo>
                  <a:cubicBezTo>
                    <a:pt x="48" y="54"/>
                    <a:pt x="48" y="54"/>
                    <a:pt x="48" y="54"/>
                  </a:cubicBezTo>
                  <a:cubicBezTo>
                    <a:pt x="48" y="55"/>
                    <a:pt x="48" y="55"/>
                    <a:pt x="48" y="55"/>
                  </a:cubicBezTo>
                  <a:cubicBezTo>
                    <a:pt x="48" y="55"/>
                    <a:pt x="48" y="55"/>
                    <a:pt x="48" y="55"/>
                  </a:cubicBezTo>
                  <a:cubicBezTo>
                    <a:pt x="48" y="55"/>
                    <a:pt x="48" y="55"/>
                    <a:pt x="48" y="55"/>
                  </a:cubicBezTo>
                  <a:cubicBezTo>
                    <a:pt x="48" y="55"/>
                    <a:pt x="48" y="55"/>
                    <a:pt x="48" y="55"/>
                  </a:cubicBezTo>
                  <a:cubicBezTo>
                    <a:pt x="48" y="54"/>
                    <a:pt x="49" y="54"/>
                    <a:pt x="49" y="54"/>
                  </a:cubicBezTo>
                  <a:cubicBezTo>
                    <a:pt x="49" y="55"/>
                    <a:pt x="49" y="55"/>
                    <a:pt x="49" y="55"/>
                  </a:cubicBezTo>
                  <a:cubicBezTo>
                    <a:pt x="50" y="55"/>
                    <a:pt x="50" y="55"/>
                    <a:pt x="50" y="55"/>
                  </a:cubicBezTo>
                  <a:cubicBezTo>
                    <a:pt x="50" y="55"/>
                    <a:pt x="50" y="55"/>
                    <a:pt x="50" y="55"/>
                  </a:cubicBezTo>
                  <a:cubicBezTo>
                    <a:pt x="50" y="55"/>
                    <a:pt x="50" y="55"/>
                    <a:pt x="51" y="55"/>
                  </a:cubicBezTo>
                  <a:cubicBezTo>
                    <a:pt x="51" y="55"/>
                    <a:pt x="51" y="55"/>
                    <a:pt x="51" y="55"/>
                  </a:cubicBezTo>
                  <a:cubicBezTo>
                    <a:pt x="51" y="55"/>
                    <a:pt x="51" y="55"/>
                    <a:pt x="51" y="55"/>
                  </a:cubicBezTo>
                  <a:close/>
                  <a:moveTo>
                    <a:pt x="27" y="40"/>
                  </a:moveTo>
                  <a:cubicBezTo>
                    <a:pt x="27" y="40"/>
                    <a:pt x="27" y="40"/>
                    <a:pt x="27" y="40"/>
                  </a:cubicBezTo>
                  <a:cubicBezTo>
                    <a:pt x="27" y="40"/>
                    <a:pt x="27" y="40"/>
                    <a:pt x="27" y="40"/>
                  </a:cubicBezTo>
                  <a:cubicBezTo>
                    <a:pt x="27" y="40"/>
                    <a:pt x="27" y="40"/>
                    <a:pt x="27" y="40"/>
                  </a:cubicBezTo>
                  <a:close/>
                  <a:moveTo>
                    <a:pt x="40" y="49"/>
                  </a:moveTo>
                  <a:cubicBezTo>
                    <a:pt x="40" y="49"/>
                    <a:pt x="40" y="48"/>
                    <a:pt x="40" y="48"/>
                  </a:cubicBezTo>
                  <a:cubicBezTo>
                    <a:pt x="40" y="48"/>
                    <a:pt x="40" y="49"/>
                    <a:pt x="40" y="49"/>
                  </a:cubicBezTo>
                  <a:close/>
                  <a:moveTo>
                    <a:pt x="39" y="52"/>
                  </a:moveTo>
                  <a:cubicBezTo>
                    <a:pt x="39" y="52"/>
                    <a:pt x="39" y="52"/>
                    <a:pt x="39" y="52"/>
                  </a:cubicBezTo>
                  <a:cubicBezTo>
                    <a:pt x="39" y="52"/>
                    <a:pt x="39" y="52"/>
                    <a:pt x="39" y="52"/>
                  </a:cubicBezTo>
                  <a:cubicBezTo>
                    <a:pt x="39" y="52"/>
                    <a:pt x="39" y="52"/>
                    <a:pt x="39" y="52"/>
                  </a:cubicBezTo>
                  <a:close/>
                  <a:moveTo>
                    <a:pt x="36" y="43"/>
                  </a:moveTo>
                  <a:cubicBezTo>
                    <a:pt x="36" y="43"/>
                    <a:pt x="36" y="43"/>
                    <a:pt x="36" y="43"/>
                  </a:cubicBezTo>
                  <a:cubicBezTo>
                    <a:pt x="36" y="43"/>
                    <a:pt x="36" y="42"/>
                    <a:pt x="35" y="43"/>
                  </a:cubicBezTo>
                  <a:cubicBezTo>
                    <a:pt x="35" y="43"/>
                    <a:pt x="35" y="42"/>
                    <a:pt x="35" y="43"/>
                  </a:cubicBezTo>
                  <a:cubicBezTo>
                    <a:pt x="35" y="43"/>
                    <a:pt x="35" y="43"/>
                    <a:pt x="35" y="43"/>
                  </a:cubicBezTo>
                  <a:cubicBezTo>
                    <a:pt x="35" y="43"/>
                    <a:pt x="36" y="43"/>
                    <a:pt x="36" y="43"/>
                  </a:cubicBezTo>
                  <a:cubicBezTo>
                    <a:pt x="36" y="43"/>
                    <a:pt x="36" y="43"/>
                    <a:pt x="36" y="43"/>
                  </a:cubicBezTo>
                  <a:close/>
                  <a:moveTo>
                    <a:pt x="34" y="42"/>
                  </a:moveTo>
                  <a:cubicBezTo>
                    <a:pt x="34" y="43"/>
                    <a:pt x="34" y="43"/>
                    <a:pt x="35" y="43"/>
                  </a:cubicBezTo>
                  <a:cubicBezTo>
                    <a:pt x="35" y="43"/>
                    <a:pt x="35" y="42"/>
                    <a:pt x="35" y="42"/>
                  </a:cubicBezTo>
                  <a:cubicBezTo>
                    <a:pt x="35" y="42"/>
                    <a:pt x="35" y="42"/>
                    <a:pt x="35" y="42"/>
                  </a:cubicBezTo>
                  <a:cubicBezTo>
                    <a:pt x="34" y="42"/>
                    <a:pt x="34" y="42"/>
                    <a:pt x="34" y="42"/>
                  </a:cubicBezTo>
                  <a:close/>
                  <a:moveTo>
                    <a:pt x="35" y="48"/>
                  </a:moveTo>
                  <a:cubicBezTo>
                    <a:pt x="35" y="48"/>
                    <a:pt x="35" y="48"/>
                    <a:pt x="35" y="48"/>
                  </a:cubicBezTo>
                  <a:cubicBezTo>
                    <a:pt x="35" y="48"/>
                    <a:pt x="35" y="48"/>
                    <a:pt x="35" y="49"/>
                  </a:cubicBezTo>
                  <a:cubicBezTo>
                    <a:pt x="35" y="49"/>
                    <a:pt x="36" y="49"/>
                    <a:pt x="36" y="49"/>
                  </a:cubicBezTo>
                  <a:cubicBezTo>
                    <a:pt x="36" y="48"/>
                    <a:pt x="36" y="48"/>
                    <a:pt x="36" y="48"/>
                  </a:cubicBezTo>
                  <a:cubicBezTo>
                    <a:pt x="35" y="48"/>
                    <a:pt x="35" y="48"/>
                    <a:pt x="34" y="47"/>
                  </a:cubicBezTo>
                  <a:cubicBezTo>
                    <a:pt x="34" y="47"/>
                    <a:pt x="34" y="47"/>
                    <a:pt x="34" y="47"/>
                  </a:cubicBezTo>
                  <a:cubicBezTo>
                    <a:pt x="34" y="47"/>
                    <a:pt x="34" y="47"/>
                    <a:pt x="34" y="47"/>
                  </a:cubicBezTo>
                  <a:cubicBezTo>
                    <a:pt x="34" y="47"/>
                    <a:pt x="34" y="47"/>
                    <a:pt x="34" y="47"/>
                  </a:cubicBezTo>
                  <a:cubicBezTo>
                    <a:pt x="34" y="48"/>
                    <a:pt x="34" y="48"/>
                    <a:pt x="35" y="48"/>
                  </a:cubicBezTo>
                  <a:close/>
                  <a:moveTo>
                    <a:pt x="37" y="43"/>
                  </a:moveTo>
                  <a:cubicBezTo>
                    <a:pt x="37" y="43"/>
                    <a:pt x="37" y="43"/>
                    <a:pt x="37" y="43"/>
                  </a:cubicBezTo>
                  <a:cubicBezTo>
                    <a:pt x="37" y="44"/>
                    <a:pt x="36" y="44"/>
                    <a:pt x="37" y="44"/>
                  </a:cubicBezTo>
                  <a:cubicBezTo>
                    <a:pt x="37" y="44"/>
                    <a:pt x="37" y="44"/>
                    <a:pt x="37" y="44"/>
                  </a:cubicBezTo>
                  <a:cubicBezTo>
                    <a:pt x="37" y="44"/>
                    <a:pt x="37" y="44"/>
                    <a:pt x="37" y="44"/>
                  </a:cubicBezTo>
                  <a:cubicBezTo>
                    <a:pt x="37" y="44"/>
                    <a:pt x="37" y="44"/>
                    <a:pt x="37" y="44"/>
                  </a:cubicBezTo>
                  <a:cubicBezTo>
                    <a:pt x="37" y="43"/>
                    <a:pt x="37" y="43"/>
                    <a:pt x="37" y="43"/>
                  </a:cubicBezTo>
                  <a:close/>
                  <a:moveTo>
                    <a:pt x="33" y="47"/>
                  </a:moveTo>
                  <a:cubicBezTo>
                    <a:pt x="33" y="47"/>
                    <a:pt x="33" y="47"/>
                    <a:pt x="33" y="47"/>
                  </a:cubicBezTo>
                  <a:cubicBezTo>
                    <a:pt x="33" y="47"/>
                    <a:pt x="33" y="47"/>
                    <a:pt x="33" y="47"/>
                  </a:cubicBezTo>
                  <a:cubicBezTo>
                    <a:pt x="33" y="47"/>
                    <a:pt x="33" y="47"/>
                    <a:pt x="33" y="47"/>
                  </a:cubicBezTo>
                  <a:cubicBezTo>
                    <a:pt x="33" y="47"/>
                    <a:pt x="33" y="47"/>
                    <a:pt x="33" y="47"/>
                  </a:cubicBezTo>
                  <a:close/>
                  <a:moveTo>
                    <a:pt x="33" y="42"/>
                  </a:moveTo>
                  <a:cubicBezTo>
                    <a:pt x="33" y="43"/>
                    <a:pt x="33" y="43"/>
                    <a:pt x="34" y="43"/>
                  </a:cubicBezTo>
                  <a:cubicBezTo>
                    <a:pt x="34" y="43"/>
                    <a:pt x="34" y="43"/>
                    <a:pt x="34" y="43"/>
                  </a:cubicBezTo>
                  <a:cubicBezTo>
                    <a:pt x="34" y="44"/>
                    <a:pt x="34" y="44"/>
                    <a:pt x="34" y="44"/>
                  </a:cubicBezTo>
                  <a:cubicBezTo>
                    <a:pt x="34" y="44"/>
                    <a:pt x="34" y="44"/>
                    <a:pt x="34" y="44"/>
                  </a:cubicBezTo>
                  <a:cubicBezTo>
                    <a:pt x="35" y="43"/>
                    <a:pt x="35" y="43"/>
                    <a:pt x="34" y="43"/>
                  </a:cubicBezTo>
                  <a:cubicBezTo>
                    <a:pt x="34" y="42"/>
                    <a:pt x="34" y="42"/>
                    <a:pt x="34" y="42"/>
                  </a:cubicBezTo>
                  <a:cubicBezTo>
                    <a:pt x="34" y="42"/>
                    <a:pt x="34" y="42"/>
                    <a:pt x="34" y="42"/>
                  </a:cubicBezTo>
                  <a:cubicBezTo>
                    <a:pt x="34" y="42"/>
                    <a:pt x="34" y="41"/>
                    <a:pt x="35" y="41"/>
                  </a:cubicBezTo>
                  <a:cubicBezTo>
                    <a:pt x="34" y="41"/>
                    <a:pt x="34" y="41"/>
                    <a:pt x="33" y="41"/>
                  </a:cubicBezTo>
                  <a:cubicBezTo>
                    <a:pt x="33" y="41"/>
                    <a:pt x="33" y="41"/>
                    <a:pt x="33" y="42"/>
                  </a:cubicBezTo>
                  <a:cubicBezTo>
                    <a:pt x="33" y="42"/>
                    <a:pt x="33" y="42"/>
                    <a:pt x="33" y="42"/>
                  </a:cubicBezTo>
                  <a:cubicBezTo>
                    <a:pt x="33" y="42"/>
                    <a:pt x="33" y="42"/>
                    <a:pt x="33" y="42"/>
                  </a:cubicBezTo>
                  <a:close/>
                  <a:moveTo>
                    <a:pt x="19" y="32"/>
                  </a:move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lose/>
                  <a:moveTo>
                    <a:pt x="19" y="32"/>
                  </a:moveTo>
                  <a:cubicBezTo>
                    <a:pt x="19" y="32"/>
                    <a:pt x="19" y="32"/>
                    <a:pt x="19" y="32"/>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20" y="33"/>
                    <a:pt x="19" y="33"/>
                    <a:pt x="19" y="33"/>
                  </a:cubicBezTo>
                  <a:cubicBezTo>
                    <a:pt x="19" y="32"/>
                    <a:pt x="19" y="32"/>
                    <a:pt x="19" y="32"/>
                  </a:cubicBezTo>
                  <a:cubicBezTo>
                    <a:pt x="19" y="32"/>
                    <a:pt x="19" y="32"/>
                    <a:pt x="19" y="32"/>
                  </a:cubicBezTo>
                  <a:cubicBezTo>
                    <a:pt x="19" y="32"/>
                    <a:pt x="19" y="32"/>
                    <a:pt x="19" y="32"/>
                  </a:cubicBezTo>
                  <a:close/>
                  <a:moveTo>
                    <a:pt x="19" y="75"/>
                  </a:moveTo>
                  <a:cubicBezTo>
                    <a:pt x="19" y="75"/>
                    <a:pt x="19" y="75"/>
                    <a:pt x="19" y="75"/>
                  </a:cubicBezTo>
                  <a:cubicBezTo>
                    <a:pt x="19" y="74"/>
                    <a:pt x="19" y="75"/>
                    <a:pt x="18" y="75"/>
                  </a:cubicBezTo>
                  <a:cubicBezTo>
                    <a:pt x="18" y="74"/>
                    <a:pt x="18" y="74"/>
                    <a:pt x="18" y="74"/>
                  </a:cubicBezTo>
                  <a:cubicBezTo>
                    <a:pt x="18" y="74"/>
                    <a:pt x="18" y="74"/>
                    <a:pt x="18" y="73"/>
                  </a:cubicBezTo>
                  <a:cubicBezTo>
                    <a:pt x="18" y="73"/>
                    <a:pt x="18" y="74"/>
                    <a:pt x="18" y="73"/>
                  </a:cubicBezTo>
                  <a:cubicBezTo>
                    <a:pt x="17" y="73"/>
                    <a:pt x="18" y="73"/>
                    <a:pt x="17" y="72"/>
                  </a:cubicBezTo>
                  <a:cubicBezTo>
                    <a:pt x="17" y="72"/>
                    <a:pt x="17" y="72"/>
                    <a:pt x="18" y="72"/>
                  </a:cubicBezTo>
                  <a:cubicBezTo>
                    <a:pt x="18" y="72"/>
                    <a:pt x="18" y="72"/>
                    <a:pt x="18" y="72"/>
                  </a:cubicBezTo>
                  <a:cubicBezTo>
                    <a:pt x="18" y="72"/>
                    <a:pt x="18" y="72"/>
                    <a:pt x="18" y="72"/>
                  </a:cubicBezTo>
                  <a:cubicBezTo>
                    <a:pt x="18" y="72"/>
                    <a:pt x="18" y="72"/>
                    <a:pt x="18" y="72"/>
                  </a:cubicBezTo>
                  <a:cubicBezTo>
                    <a:pt x="18" y="72"/>
                    <a:pt x="18" y="72"/>
                    <a:pt x="18" y="72"/>
                  </a:cubicBezTo>
                  <a:cubicBezTo>
                    <a:pt x="18" y="72"/>
                    <a:pt x="18" y="71"/>
                    <a:pt x="18" y="72"/>
                  </a:cubicBezTo>
                  <a:cubicBezTo>
                    <a:pt x="18" y="72"/>
                    <a:pt x="18" y="71"/>
                    <a:pt x="18" y="71"/>
                  </a:cubicBezTo>
                  <a:cubicBezTo>
                    <a:pt x="18" y="71"/>
                    <a:pt x="18" y="71"/>
                    <a:pt x="18" y="71"/>
                  </a:cubicBezTo>
                  <a:cubicBezTo>
                    <a:pt x="18" y="71"/>
                    <a:pt x="18" y="70"/>
                    <a:pt x="18" y="70"/>
                  </a:cubicBezTo>
                  <a:cubicBezTo>
                    <a:pt x="18" y="70"/>
                    <a:pt x="17" y="70"/>
                    <a:pt x="17" y="69"/>
                  </a:cubicBezTo>
                  <a:cubicBezTo>
                    <a:pt x="18" y="69"/>
                    <a:pt x="17" y="69"/>
                    <a:pt x="17" y="69"/>
                  </a:cubicBezTo>
                  <a:cubicBezTo>
                    <a:pt x="17" y="69"/>
                    <a:pt x="17" y="69"/>
                    <a:pt x="17" y="69"/>
                  </a:cubicBezTo>
                  <a:cubicBezTo>
                    <a:pt x="17" y="70"/>
                    <a:pt x="17" y="70"/>
                    <a:pt x="17" y="70"/>
                  </a:cubicBezTo>
                  <a:cubicBezTo>
                    <a:pt x="17" y="70"/>
                    <a:pt x="17" y="70"/>
                    <a:pt x="17" y="70"/>
                  </a:cubicBezTo>
                  <a:cubicBezTo>
                    <a:pt x="17" y="71"/>
                    <a:pt x="17" y="71"/>
                    <a:pt x="17" y="71"/>
                  </a:cubicBezTo>
                  <a:cubicBezTo>
                    <a:pt x="17" y="71"/>
                    <a:pt x="17" y="71"/>
                    <a:pt x="17" y="71"/>
                  </a:cubicBezTo>
                  <a:cubicBezTo>
                    <a:pt x="17" y="71"/>
                    <a:pt x="17" y="72"/>
                    <a:pt x="17" y="72"/>
                  </a:cubicBezTo>
                  <a:cubicBezTo>
                    <a:pt x="17" y="72"/>
                    <a:pt x="17"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7" y="73"/>
                    <a:pt x="17" y="73"/>
                  </a:cubicBezTo>
                  <a:cubicBezTo>
                    <a:pt x="17" y="73"/>
                    <a:pt x="17" y="73"/>
                    <a:pt x="17" y="73"/>
                  </a:cubicBezTo>
                  <a:cubicBezTo>
                    <a:pt x="17" y="74"/>
                    <a:pt x="17" y="74"/>
                    <a:pt x="17" y="74"/>
                  </a:cubicBezTo>
                  <a:cubicBezTo>
                    <a:pt x="17" y="74"/>
                    <a:pt x="17" y="74"/>
                    <a:pt x="17" y="74"/>
                  </a:cubicBezTo>
                  <a:cubicBezTo>
                    <a:pt x="16" y="74"/>
                    <a:pt x="16" y="73"/>
                    <a:pt x="16" y="73"/>
                  </a:cubicBezTo>
                  <a:cubicBezTo>
                    <a:pt x="16" y="73"/>
                    <a:pt x="16" y="73"/>
                    <a:pt x="16" y="73"/>
                  </a:cubicBezTo>
                  <a:cubicBezTo>
                    <a:pt x="15" y="73"/>
                    <a:pt x="16" y="73"/>
                    <a:pt x="16" y="73"/>
                  </a:cubicBezTo>
                  <a:cubicBezTo>
                    <a:pt x="16" y="73"/>
                    <a:pt x="16" y="73"/>
                    <a:pt x="16" y="73"/>
                  </a:cubicBezTo>
                  <a:cubicBezTo>
                    <a:pt x="16" y="74"/>
                    <a:pt x="16" y="74"/>
                    <a:pt x="16" y="74"/>
                  </a:cubicBezTo>
                  <a:cubicBezTo>
                    <a:pt x="16" y="74"/>
                    <a:pt x="17" y="74"/>
                    <a:pt x="16" y="74"/>
                  </a:cubicBezTo>
                  <a:cubicBezTo>
                    <a:pt x="16" y="75"/>
                    <a:pt x="16" y="75"/>
                    <a:pt x="16" y="76"/>
                  </a:cubicBezTo>
                  <a:cubicBezTo>
                    <a:pt x="16" y="76"/>
                    <a:pt x="15" y="76"/>
                    <a:pt x="15" y="77"/>
                  </a:cubicBezTo>
                  <a:cubicBezTo>
                    <a:pt x="15" y="77"/>
                    <a:pt x="15" y="77"/>
                    <a:pt x="15" y="77"/>
                  </a:cubicBezTo>
                  <a:cubicBezTo>
                    <a:pt x="15" y="77"/>
                    <a:pt x="15" y="77"/>
                    <a:pt x="15" y="77"/>
                  </a:cubicBezTo>
                  <a:cubicBezTo>
                    <a:pt x="15" y="77"/>
                    <a:pt x="15" y="76"/>
                    <a:pt x="15" y="76"/>
                  </a:cubicBezTo>
                  <a:cubicBezTo>
                    <a:pt x="15" y="76"/>
                    <a:pt x="15" y="76"/>
                    <a:pt x="15" y="76"/>
                  </a:cubicBezTo>
                  <a:cubicBezTo>
                    <a:pt x="15" y="76"/>
                    <a:pt x="15" y="76"/>
                    <a:pt x="15" y="76"/>
                  </a:cubicBezTo>
                  <a:cubicBezTo>
                    <a:pt x="15" y="77"/>
                    <a:pt x="15" y="77"/>
                    <a:pt x="14" y="77"/>
                  </a:cubicBezTo>
                  <a:cubicBezTo>
                    <a:pt x="14" y="77"/>
                    <a:pt x="14" y="77"/>
                    <a:pt x="14" y="77"/>
                  </a:cubicBezTo>
                  <a:cubicBezTo>
                    <a:pt x="14" y="77"/>
                    <a:pt x="14" y="77"/>
                    <a:pt x="14" y="77"/>
                  </a:cubicBezTo>
                  <a:cubicBezTo>
                    <a:pt x="14" y="77"/>
                    <a:pt x="14" y="77"/>
                    <a:pt x="14" y="77"/>
                  </a:cubicBezTo>
                  <a:cubicBezTo>
                    <a:pt x="14" y="78"/>
                    <a:pt x="14" y="78"/>
                    <a:pt x="14" y="78"/>
                  </a:cubicBezTo>
                  <a:cubicBezTo>
                    <a:pt x="14" y="78"/>
                    <a:pt x="14" y="78"/>
                    <a:pt x="14" y="78"/>
                  </a:cubicBezTo>
                  <a:cubicBezTo>
                    <a:pt x="14" y="78"/>
                    <a:pt x="14" y="78"/>
                    <a:pt x="14" y="78"/>
                  </a:cubicBezTo>
                  <a:cubicBezTo>
                    <a:pt x="13" y="78"/>
                    <a:pt x="13" y="78"/>
                    <a:pt x="13" y="78"/>
                  </a:cubicBezTo>
                  <a:cubicBezTo>
                    <a:pt x="13" y="79"/>
                    <a:pt x="13" y="79"/>
                    <a:pt x="13" y="79"/>
                  </a:cubicBezTo>
                  <a:cubicBezTo>
                    <a:pt x="13" y="79"/>
                    <a:pt x="13" y="79"/>
                    <a:pt x="13" y="80"/>
                  </a:cubicBezTo>
                  <a:cubicBezTo>
                    <a:pt x="13" y="80"/>
                    <a:pt x="13" y="79"/>
                    <a:pt x="13" y="79"/>
                  </a:cubicBezTo>
                  <a:cubicBezTo>
                    <a:pt x="13" y="79"/>
                    <a:pt x="13" y="79"/>
                    <a:pt x="13" y="79"/>
                  </a:cubicBezTo>
                  <a:cubicBezTo>
                    <a:pt x="12" y="79"/>
                    <a:pt x="12" y="79"/>
                    <a:pt x="12" y="79"/>
                  </a:cubicBezTo>
                  <a:cubicBezTo>
                    <a:pt x="12" y="80"/>
                    <a:pt x="12" y="80"/>
                    <a:pt x="12" y="81"/>
                  </a:cubicBezTo>
                  <a:cubicBezTo>
                    <a:pt x="11" y="81"/>
                    <a:pt x="11" y="81"/>
                    <a:pt x="11" y="81"/>
                  </a:cubicBezTo>
                  <a:cubicBezTo>
                    <a:pt x="11" y="82"/>
                    <a:pt x="10" y="82"/>
                    <a:pt x="10" y="82"/>
                  </a:cubicBezTo>
                  <a:cubicBezTo>
                    <a:pt x="10" y="83"/>
                    <a:pt x="10" y="83"/>
                    <a:pt x="9" y="83"/>
                  </a:cubicBezTo>
                  <a:cubicBezTo>
                    <a:pt x="9" y="84"/>
                    <a:pt x="9" y="84"/>
                    <a:pt x="8" y="85"/>
                  </a:cubicBezTo>
                  <a:cubicBezTo>
                    <a:pt x="8" y="85"/>
                    <a:pt x="8" y="85"/>
                    <a:pt x="7" y="86"/>
                  </a:cubicBezTo>
                  <a:cubicBezTo>
                    <a:pt x="7" y="86"/>
                    <a:pt x="7" y="86"/>
                    <a:pt x="7" y="86"/>
                  </a:cubicBezTo>
                  <a:cubicBezTo>
                    <a:pt x="7" y="86"/>
                    <a:pt x="7" y="86"/>
                    <a:pt x="7" y="86"/>
                  </a:cubicBezTo>
                  <a:cubicBezTo>
                    <a:pt x="7" y="86"/>
                    <a:pt x="6" y="86"/>
                    <a:pt x="6" y="86"/>
                  </a:cubicBezTo>
                  <a:cubicBezTo>
                    <a:pt x="6" y="86"/>
                    <a:pt x="6" y="86"/>
                    <a:pt x="6" y="86"/>
                  </a:cubicBezTo>
                  <a:cubicBezTo>
                    <a:pt x="6" y="86"/>
                    <a:pt x="6" y="87"/>
                    <a:pt x="5" y="87"/>
                  </a:cubicBezTo>
                  <a:cubicBezTo>
                    <a:pt x="5" y="87"/>
                    <a:pt x="5" y="87"/>
                    <a:pt x="5" y="87"/>
                  </a:cubicBezTo>
                  <a:cubicBezTo>
                    <a:pt x="5" y="87"/>
                    <a:pt x="5" y="88"/>
                    <a:pt x="4" y="88"/>
                  </a:cubicBezTo>
                  <a:cubicBezTo>
                    <a:pt x="4" y="88"/>
                    <a:pt x="4" y="88"/>
                    <a:pt x="4" y="88"/>
                  </a:cubicBezTo>
                  <a:cubicBezTo>
                    <a:pt x="4" y="88"/>
                    <a:pt x="4" y="89"/>
                    <a:pt x="4" y="89"/>
                  </a:cubicBezTo>
                  <a:cubicBezTo>
                    <a:pt x="3" y="89"/>
                    <a:pt x="3" y="89"/>
                    <a:pt x="3" y="89"/>
                  </a:cubicBezTo>
                  <a:cubicBezTo>
                    <a:pt x="3" y="90"/>
                    <a:pt x="3" y="89"/>
                    <a:pt x="3" y="90"/>
                  </a:cubicBezTo>
                  <a:cubicBezTo>
                    <a:pt x="3" y="90"/>
                    <a:pt x="3" y="90"/>
                    <a:pt x="2" y="90"/>
                  </a:cubicBezTo>
                  <a:cubicBezTo>
                    <a:pt x="2" y="90"/>
                    <a:pt x="2" y="91"/>
                    <a:pt x="2" y="91"/>
                  </a:cubicBezTo>
                  <a:cubicBezTo>
                    <a:pt x="2" y="91"/>
                    <a:pt x="2" y="92"/>
                    <a:pt x="2" y="92"/>
                  </a:cubicBezTo>
                  <a:cubicBezTo>
                    <a:pt x="2" y="92"/>
                    <a:pt x="2" y="93"/>
                    <a:pt x="2" y="93"/>
                  </a:cubicBezTo>
                  <a:cubicBezTo>
                    <a:pt x="2" y="92"/>
                    <a:pt x="2" y="92"/>
                    <a:pt x="2" y="92"/>
                  </a:cubicBezTo>
                  <a:cubicBezTo>
                    <a:pt x="2" y="92"/>
                    <a:pt x="3" y="92"/>
                    <a:pt x="3" y="92"/>
                  </a:cubicBezTo>
                  <a:cubicBezTo>
                    <a:pt x="3" y="91"/>
                    <a:pt x="3" y="91"/>
                    <a:pt x="4" y="91"/>
                  </a:cubicBezTo>
                  <a:cubicBezTo>
                    <a:pt x="4" y="91"/>
                    <a:pt x="4" y="91"/>
                    <a:pt x="4" y="91"/>
                  </a:cubicBezTo>
                  <a:cubicBezTo>
                    <a:pt x="4" y="91"/>
                    <a:pt x="4" y="91"/>
                    <a:pt x="4" y="91"/>
                  </a:cubicBezTo>
                  <a:cubicBezTo>
                    <a:pt x="4" y="90"/>
                    <a:pt x="4" y="90"/>
                    <a:pt x="5" y="90"/>
                  </a:cubicBezTo>
                  <a:cubicBezTo>
                    <a:pt x="5" y="90"/>
                    <a:pt x="5" y="90"/>
                    <a:pt x="5" y="90"/>
                  </a:cubicBezTo>
                  <a:cubicBezTo>
                    <a:pt x="6" y="90"/>
                    <a:pt x="6" y="89"/>
                    <a:pt x="6" y="89"/>
                  </a:cubicBezTo>
                  <a:cubicBezTo>
                    <a:pt x="7" y="89"/>
                    <a:pt x="8" y="88"/>
                    <a:pt x="8" y="88"/>
                  </a:cubicBezTo>
                  <a:cubicBezTo>
                    <a:pt x="8" y="88"/>
                    <a:pt x="8" y="88"/>
                    <a:pt x="8" y="87"/>
                  </a:cubicBezTo>
                  <a:cubicBezTo>
                    <a:pt x="8" y="87"/>
                    <a:pt x="8" y="87"/>
                    <a:pt x="8" y="87"/>
                  </a:cubicBezTo>
                  <a:cubicBezTo>
                    <a:pt x="8" y="86"/>
                    <a:pt x="9" y="86"/>
                    <a:pt x="9" y="86"/>
                  </a:cubicBezTo>
                  <a:cubicBezTo>
                    <a:pt x="10" y="86"/>
                    <a:pt x="10" y="85"/>
                    <a:pt x="11" y="85"/>
                  </a:cubicBezTo>
                  <a:cubicBezTo>
                    <a:pt x="11" y="85"/>
                    <a:pt x="11" y="84"/>
                    <a:pt x="12" y="84"/>
                  </a:cubicBezTo>
                  <a:cubicBezTo>
                    <a:pt x="12" y="84"/>
                    <a:pt x="12" y="83"/>
                    <a:pt x="12" y="83"/>
                  </a:cubicBezTo>
                  <a:cubicBezTo>
                    <a:pt x="12" y="83"/>
                    <a:pt x="12" y="83"/>
                    <a:pt x="12" y="82"/>
                  </a:cubicBezTo>
                  <a:cubicBezTo>
                    <a:pt x="13" y="82"/>
                    <a:pt x="12" y="82"/>
                    <a:pt x="12" y="82"/>
                  </a:cubicBezTo>
                  <a:cubicBezTo>
                    <a:pt x="12" y="82"/>
                    <a:pt x="12" y="82"/>
                    <a:pt x="12" y="82"/>
                  </a:cubicBezTo>
                  <a:cubicBezTo>
                    <a:pt x="12" y="82"/>
                    <a:pt x="12" y="82"/>
                    <a:pt x="12" y="82"/>
                  </a:cubicBezTo>
                  <a:cubicBezTo>
                    <a:pt x="12" y="82"/>
                    <a:pt x="12" y="82"/>
                    <a:pt x="12" y="82"/>
                  </a:cubicBezTo>
                  <a:cubicBezTo>
                    <a:pt x="12" y="82"/>
                    <a:pt x="12" y="81"/>
                    <a:pt x="12" y="81"/>
                  </a:cubicBezTo>
                  <a:cubicBezTo>
                    <a:pt x="12" y="82"/>
                    <a:pt x="12" y="82"/>
                    <a:pt x="12" y="82"/>
                  </a:cubicBezTo>
                  <a:cubicBezTo>
                    <a:pt x="12" y="82"/>
                    <a:pt x="12" y="82"/>
                    <a:pt x="12" y="82"/>
                  </a:cubicBezTo>
                  <a:cubicBezTo>
                    <a:pt x="13" y="82"/>
                    <a:pt x="13" y="82"/>
                    <a:pt x="13" y="81"/>
                  </a:cubicBezTo>
                  <a:cubicBezTo>
                    <a:pt x="13" y="81"/>
                    <a:pt x="13" y="81"/>
                    <a:pt x="13" y="81"/>
                  </a:cubicBezTo>
                  <a:cubicBezTo>
                    <a:pt x="12" y="81"/>
                    <a:pt x="12" y="81"/>
                    <a:pt x="12" y="81"/>
                  </a:cubicBezTo>
                  <a:cubicBezTo>
                    <a:pt x="12" y="81"/>
                    <a:pt x="12" y="81"/>
                    <a:pt x="12" y="80"/>
                  </a:cubicBezTo>
                  <a:cubicBezTo>
                    <a:pt x="13" y="80"/>
                    <a:pt x="13" y="80"/>
                    <a:pt x="13" y="80"/>
                  </a:cubicBezTo>
                  <a:cubicBezTo>
                    <a:pt x="13" y="80"/>
                    <a:pt x="13" y="80"/>
                    <a:pt x="13" y="80"/>
                  </a:cubicBezTo>
                  <a:cubicBezTo>
                    <a:pt x="13" y="80"/>
                    <a:pt x="13" y="80"/>
                    <a:pt x="13" y="80"/>
                  </a:cubicBezTo>
                  <a:cubicBezTo>
                    <a:pt x="14" y="80"/>
                    <a:pt x="15" y="80"/>
                    <a:pt x="15" y="80"/>
                  </a:cubicBezTo>
                  <a:cubicBezTo>
                    <a:pt x="16" y="80"/>
                    <a:pt x="16" y="79"/>
                    <a:pt x="16" y="79"/>
                  </a:cubicBezTo>
                  <a:cubicBezTo>
                    <a:pt x="16" y="79"/>
                    <a:pt x="16" y="78"/>
                    <a:pt x="16" y="78"/>
                  </a:cubicBezTo>
                  <a:cubicBezTo>
                    <a:pt x="16" y="78"/>
                    <a:pt x="16" y="78"/>
                    <a:pt x="17" y="77"/>
                  </a:cubicBezTo>
                  <a:cubicBezTo>
                    <a:pt x="17" y="77"/>
                    <a:pt x="17" y="77"/>
                    <a:pt x="17" y="77"/>
                  </a:cubicBezTo>
                  <a:cubicBezTo>
                    <a:pt x="17" y="77"/>
                    <a:pt x="18" y="77"/>
                    <a:pt x="18" y="77"/>
                  </a:cubicBezTo>
                  <a:cubicBezTo>
                    <a:pt x="18" y="77"/>
                    <a:pt x="18" y="77"/>
                    <a:pt x="18" y="77"/>
                  </a:cubicBezTo>
                  <a:cubicBezTo>
                    <a:pt x="18" y="76"/>
                    <a:pt x="19" y="76"/>
                    <a:pt x="19" y="76"/>
                  </a:cubicBezTo>
                  <a:cubicBezTo>
                    <a:pt x="19" y="76"/>
                    <a:pt x="20" y="76"/>
                    <a:pt x="19" y="75"/>
                  </a:cubicBezTo>
                  <a:close/>
                  <a:moveTo>
                    <a:pt x="23" y="65"/>
                  </a:moveTo>
                  <a:cubicBezTo>
                    <a:pt x="23" y="65"/>
                    <a:pt x="23" y="65"/>
                    <a:pt x="22" y="65"/>
                  </a:cubicBezTo>
                  <a:cubicBezTo>
                    <a:pt x="22" y="65"/>
                    <a:pt x="23" y="65"/>
                    <a:pt x="23" y="66"/>
                  </a:cubicBezTo>
                  <a:cubicBezTo>
                    <a:pt x="23" y="65"/>
                    <a:pt x="23" y="65"/>
                    <a:pt x="23" y="65"/>
                  </a:cubicBezTo>
                  <a:cubicBezTo>
                    <a:pt x="23" y="65"/>
                    <a:pt x="23" y="65"/>
                    <a:pt x="23" y="65"/>
                  </a:cubicBezTo>
                  <a:close/>
                  <a:moveTo>
                    <a:pt x="3" y="93"/>
                  </a:moveTo>
                  <a:cubicBezTo>
                    <a:pt x="2" y="93"/>
                    <a:pt x="2" y="93"/>
                    <a:pt x="2" y="93"/>
                  </a:cubicBezTo>
                  <a:cubicBezTo>
                    <a:pt x="2" y="93"/>
                    <a:pt x="2" y="93"/>
                    <a:pt x="2" y="93"/>
                  </a:cubicBezTo>
                  <a:cubicBezTo>
                    <a:pt x="2" y="94"/>
                    <a:pt x="2" y="94"/>
                    <a:pt x="2" y="94"/>
                  </a:cubicBezTo>
                  <a:cubicBezTo>
                    <a:pt x="3" y="94"/>
                    <a:pt x="3" y="94"/>
                    <a:pt x="3" y="94"/>
                  </a:cubicBezTo>
                  <a:cubicBezTo>
                    <a:pt x="3" y="93"/>
                    <a:pt x="3" y="93"/>
                    <a:pt x="3" y="93"/>
                  </a:cubicBezTo>
                  <a:cubicBezTo>
                    <a:pt x="3" y="93"/>
                    <a:pt x="3" y="93"/>
                    <a:pt x="3" y="93"/>
                  </a:cubicBezTo>
                  <a:close/>
                  <a:moveTo>
                    <a:pt x="2" y="93"/>
                  </a:moveTo>
                  <a:cubicBezTo>
                    <a:pt x="2" y="93"/>
                    <a:pt x="2" y="93"/>
                    <a:pt x="2" y="93"/>
                  </a:cubicBezTo>
                  <a:cubicBezTo>
                    <a:pt x="2" y="93"/>
                    <a:pt x="2" y="93"/>
                    <a:pt x="2" y="93"/>
                  </a:cubicBezTo>
                  <a:cubicBezTo>
                    <a:pt x="2" y="93"/>
                    <a:pt x="2" y="93"/>
                    <a:pt x="2" y="93"/>
                  </a:cubicBezTo>
                  <a:close/>
                  <a:moveTo>
                    <a:pt x="17" y="71"/>
                  </a:moveTo>
                  <a:cubicBezTo>
                    <a:pt x="17" y="71"/>
                    <a:pt x="17" y="71"/>
                    <a:pt x="17" y="71"/>
                  </a:cubicBezTo>
                  <a:cubicBezTo>
                    <a:pt x="17" y="70"/>
                    <a:pt x="16" y="70"/>
                    <a:pt x="16" y="70"/>
                  </a:cubicBezTo>
                  <a:cubicBezTo>
                    <a:pt x="16" y="70"/>
                    <a:pt x="16" y="70"/>
                    <a:pt x="16" y="71"/>
                  </a:cubicBezTo>
                  <a:cubicBezTo>
                    <a:pt x="16" y="71"/>
                    <a:pt x="16" y="71"/>
                    <a:pt x="17" y="71"/>
                  </a:cubicBezTo>
                  <a:close/>
                  <a:moveTo>
                    <a:pt x="23" y="64"/>
                  </a:moveTo>
                  <a:cubicBezTo>
                    <a:pt x="23" y="64"/>
                    <a:pt x="23" y="64"/>
                    <a:pt x="23" y="64"/>
                  </a:cubicBezTo>
                  <a:cubicBezTo>
                    <a:pt x="23" y="63"/>
                    <a:pt x="23" y="63"/>
                    <a:pt x="23" y="63"/>
                  </a:cubicBezTo>
                  <a:cubicBezTo>
                    <a:pt x="22" y="63"/>
                    <a:pt x="22" y="63"/>
                    <a:pt x="22" y="63"/>
                  </a:cubicBezTo>
                  <a:cubicBezTo>
                    <a:pt x="22" y="64"/>
                    <a:pt x="22" y="64"/>
                    <a:pt x="22" y="63"/>
                  </a:cubicBezTo>
                  <a:cubicBezTo>
                    <a:pt x="22" y="63"/>
                    <a:pt x="22" y="63"/>
                    <a:pt x="21" y="63"/>
                  </a:cubicBezTo>
                  <a:cubicBezTo>
                    <a:pt x="21" y="63"/>
                    <a:pt x="21" y="63"/>
                    <a:pt x="21" y="63"/>
                  </a:cubicBezTo>
                  <a:cubicBezTo>
                    <a:pt x="21" y="63"/>
                    <a:pt x="21" y="63"/>
                    <a:pt x="21" y="63"/>
                  </a:cubicBezTo>
                  <a:cubicBezTo>
                    <a:pt x="21" y="62"/>
                    <a:pt x="21" y="62"/>
                    <a:pt x="20" y="62"/>
                  </a:cubicBezTo>
                  <a:cubicBezTo>
                    <a:pt x="20" y="62"/>
                    <a:pt x="20" y="62"/>
                    <a:pt x="20" y="62"/>
                  </a:cubicBezTo>
                  <a:cubicBezTo>
                    <a:pt x="20" y="62"/>
                    <a:pt x="20" y="62"/>
                    <a:pt x="20" y="62"/>
                  </a:cubicBezTo>
                  <a:cubicBezTo>
                    <a:pt x="20" y="63"/>
                    <a:pt x="20" y="63"/>
                    <a:pt x="20" y="63"/>
                  </a:cubicBezTo>
                  <a:cubicBezTo>
                    <a:pt x="20" y="63"/>
                    <a:pt x="20" y="63"/>
                    <a:pt x="20" y="63"/>
                  </a:cubicBezTo>
                  <a:cubicBezTo>
                    <a:pt x="20" y="63"/>
                    <a:pt x="20" y="63"/>
                    <a:pt x="20" y="63"/>
                  </a:cubicBezTo>
                  <a:cubicBezTo>
                    <a:pt x="20" y="63"/>
                    <a:pt x="20" y="63"/>
                    <a:pt x="20" y="63"/>
                  </a:cubicBezTo>
                  <a:cubicBezTo>
                    <a:pt x="20" y="64"/>
                    <a:pt x="20" y="64"/>
                    <a:pt x="20" y="64"/>
                  </a:cubicBezTo>
                  <a:cubicBezTo>
                    <a:pt x="21" y="64"/>
                    <a:pt x="21" y="64"/>
                    <a:pt x="21" y="64"/>
                  </a:cubicBezTo>
                  <a:cubicBezTo>
                    <a:pt x="21" y="65"/>
                    <a:pt x="21" y="64"/>
                    <a:pt x="21" y="64"/>
                  </a:cubicBezTo>
                  <a:cubicBezTo>
                    <a:pt x="21" y="64"/>
                    <a:pt x="21" y="65"/>
                    <a:pt x="22" y="65"/>
                  </a:cubicBezTo>
                  <a:cubicBezTo>
                    <a:pt x="22" y="65"/>
                    <a:pt x="22" y="65"/>
                    <a:pt x="22" y="65"/>
                  </a:cubicBezTo>
                  <a:cubicBezTo>
                    <a:pt x="22" y="64"/>
                    <a:pt x="22" y="64"/>
                    <a:pt x="22" y="64"/>
                  </a:cubicBezTo>
                  <a:cubicBezTo>
                    <a:pt x="22" y="64"/>
                    <a:pt x="22" y="65"/>
                    <a:pt x="22" y="65"/>
                  </a:cubicBezTo>
                  <a:cubicBezTo>
                    <a:pt x="23" y="65"/>
                    <a:pt x="23" y="64"/>
                    <a:pt x="23" y="64"/>
                  </a:cubicBezTo>
                  <a:cubicBezTo>
                    <a:pt x="23" y="65"/>
                    <a:pt x="23" y="64"/>
                    <a:pt x="23" y="64"/>
                  </a:cubicBezTo>
                  <a:cubicBezTo>
                    <a:pt x="23" y="64"/>
                    <a:pt x="23" y="64"/>
                    <a:pt x="23" y="64"/>
                  </a:cubicBezTo>
                  <a:close/>
                  <a:moveTo>
                    <a:pt x="29" y="73"/>
                  </a:moveTo>
                  <a:cubicBezTo>
                    <a:pt x="29" y="73"/>
                    <a:pt x="29" y="73"/>
                    <a:pt x="29" y="73"/>
                  </a:cubicBezTo>
                  <a:cubicBezTo>
                    <a:pt x="29" y="73"/>
                    <a:pt x="29" y="73"/>
                    <a:pt x="29" y="73"/>
                  </a:cubicBezTo>
                  <a:cubicBezTo>
                    <a:pt x="29" y="73"/>
                    <a:pt x="29" y="72"/>
                    <a:pt x="29" y="72"/>
                  </a:cubicBezTo>
                  <a:cubicBezTo>
                    <a:pt x="29" y="73"/>
                    <a:pt x="29" y="73"/>
                    <a:pt x="29" y="73"/>
                  </a:cubicBezTo>
                  <a:close/>
                  <a:moveTo>
                    <a:pt x="28" y="70"/>
                  </a:moveTo>
                  <a:cubicBezTo>
                    <a:pt x="28" y="70"/>
                    <a:pt x="28" y="70"/>
                    <a:pt x="28" y="71"/>
                  </a:cubicBezTo>
                  <a:cubicBezTo>
                    <a:pt x="28" y="71"/>
                    <a:pt x="28" y="71"/>
                    <a:pt x="28" y="70"/>
                  </a:cubicBezTo>
                  <a:close/>
                  <a:moveTo>
                    <a:pt x="22" y="65"/>
                  </a:moveTo>
                  <a:cubicBezTo>
                    <a:pt x="22" y="65"/>
                    <a:pt x="22" y="65"/>
                    <a:pt x="22" y="65"/>
                  </a:cubicBezTo>
                  <a:cubicBezTo>
                    <a:pt x="22" y="65"/>
                    <a:pt x="22" y="65"/>
                    <a:pt x="22" y="65"/>
                  </a:cubicBezTo>
                  <a:cubicBezTo>
                    <a:pt x="22" y="65"/>
                    <a:pt x="22" y="65"/>
                    <a:pt x="22" y="65"/>
                  </a:cubicBezTo>
                  <a:cubicBezTo>
                    <a:pt x="22" y="65"/>
                    <a:pt x="22" y="65"/>
                    <a:pt x="22" y="65"/>
                  </a:cubicBezTo>
                  <a:close/>
                  <a:moveTo>
                    <a:pt x="22" y="66"/>
                  </a:moveTo>
                  <a:cubicBezTo>
                    <a:pt x="22" y="66"/>
                    <a:pt x="22" y="66"/>
                    <a:pt x="22" y="66"/>
                  </a:cubicBezTo>
                  <a:cubicBezTo>
                    <a:pt x="22" y="66"/>
                    <a:pt x="22" y="66"/>
                    <a:pt x="22" y="66"/>
                  </a:cubicBezTo>
                  <a:cubicBezTo>
                    <a:pt x="22" y="66"/>
                    <a:pt x="22" y="66"/>
                    <a:pt x="22" y="66"/>
                  </a:cubicBezTo>
                  <a:cubicBezTo>
                    <a:pt x="22" y="66"/>
                    <a:pt x="22" y="66"/>
                    <a:pt x="22" y="66"/>
                  </a:cubicBezTo>
                  <a:close/>
                  <a:moveTo>
                    <a:pt x="21" y="75"/>
                  </a:moveTo>
                  <a:cubicBezTo>
                    <a:pt x="21" y="75"/>
                    <a:pt x="21" y="75"/>
                    <a:pt x="21" y="75"/>
                  </a:cubicBezTo>
                  <a:cubicBezTo>
                    <a:pt x="21" y="75"/>
                    <a:pt x="21" y="75"/>
                    <a:pt x="21" y="75"/>
                  </a:cubicBezTo>
                  <a:cubicBezTo>
                    <a:pt x="20" y="75"/>
                    <a:pt x="20" y="75"/>
                    <a:pt x="20" y="75"/>
                  </a:cubicBezTo>
                  <a:cubicBezTo>
                    <a:pt x="20" y="75"/>
                    <a:pt x="20" y="75"/>
                    <a:pt x="20" y="75"/>
                  </a:cubicBezTo>
                  <a:cubicBezTo>
                    <a:pt x="20" y="75"/>
                    <a:pt x="20" y="76"/>
                    <a:pt x="20" y="76"/>
                  </a:cubicBezTo>
                  <a:cubicBezTo>
                    <a:pt x="20" y="76"/>
                    <a:pt x="20" y="76"/>
                    <a:pt x="20" y="76"/>
                  </a:cubicBezTo>
                  <a:cubicBezTo>
                    <a:pt x="20" y="76"/>
                    <a:pt x="20" y="76"/>
                    <a:pt x="20" y="76"/>
                  </a:cubicBezTo>
                  <a:cubicBezTo>
                    <a:pt x="20" y="76"/>
                    <a:pt x="20" y="76"/>
                    <a:pt x="20" y="76"/>
                  </a:cubicBezTo>
                  <a:cubicBezTo>
                    <a:pt x="21" y="76"/>
                    <a:pt x="21" y="76"/>
                    <a:pt x="21" y="75"/>
                  </a:cubicBezTo>
                  <a:cubicBezTo>
                    <a:pt x="21" y="75"/>
                    <a:pt x="21" y="75"/>
                    <a:pt x="21" y="75"/>
                  </a:cubicBezTo>
                  <a:close/>
                  <a:moveTo>
                    <a:pt x="21" y="65"/>
                  </a:moveTo>
                  <a:cubicBezTo>
                    <a:pt x="21" y="65"/>
                    <a:pt x="21" y="65"/>
                    <a:pt x="20" y="65"/>
                  </a:cubicBezTo>
                  <a:cubicBezTo>
                    <a:pt x="20" y="65"/>
                    <a:pt x="20" y="65"/>
                    <a:pt x="20" y="65"/>
                  </a:cubicBezTo>
                  <a:cubicBezTo>
                    <a:pt x="20" y="65"/>
                    <a:pt x="20" y="65"/>
                    <a:pt x="20" y="65"/>
                  </a:cubicBezTo>
                  <a:cubicBezTo>
                    <a:pt x="20" y="66"/>
                    <a:pt x="20" y="66"/>
                    <a:pt x="20" y="66"/>
                  </a:cubicBezTo>
                  <a:cubicBezTo>
                    <a:pt x="20" y="66"/>
                    <a:pt x="20" y="66"/>
                    <a:pt x="21" y="66"/>
                  </a:cubicBezTo>
                  <a:cubicBezTo>
                    <a:pt x="21" y="66"/>
                    <a:pt x="21" y="66"/>
                    <a:pt x="21" y="66"/>
                  </a:cubicBezTo>
                  <a:cubicBezTo>
                    <a:pt x="21" y="66"/>
                    <a:pt x="21" y="66"/>
                    <a:pt x="21" y="66"/>
                  </a:cubicBezTo>
                  <a:cubicBezTo>
                    <a:pt x="20" y="67"/>
                    <a:pt x="20" y="67"/>
                    <a:pt x="21" y="67"/>
                  </a:cubicBezTo>
                  <a:cubicBezTo>
                    <a:pt x="21" y="67"/>
                    <a:pt x="21" y="67"/>
                    <a:pt x="21" y="67"/>
                  </a:cubicBezTo>
                  <a:cubicBezTo>
                    <a:pt x="21" y="67"/>
                    <a:pt x="21" y="67"/>
                    <a:pt x="21" y="66"/>
                  </a:cubicBezTo>
                  <a:cubicBezTo>
                    <a:pt x="21" y="66"/>
                    <a:pt x="21" y="66"/>
                    <a:pt x="21" y="65"/>
                  </a:cubicBezTo>
                  <a:cubicBezTo>
                    <a:pt x="21" y="65"/>
                    <a:pt x="21" y="65"/>
                    <a:pt x="21" y="65"/>
                  </a:cubicBezTo>
                  <a:close/>
                  <a:moveTo>
                    <a:pt x="15" y="76"/>
                  </a:moveTo>
                  <a:cubicBezTo>
                    <a:pt x="15" y="76"/>
                    <a:pt x="15" y="76"/>
                    <a:pt x="15" y="75"/>
                  </a:cubicBezTo>
                  <a:cubicBezTo>
                    <a:pt x="15" y="75"/>
                    <a:pt x="15" y="75"/>
                    <a:pt x="15" y="75"/>
                  </a:cubicBezTo>
                  <a:cubicBezTo>
                    <a:pt x="15" y="75"/>
                    <a:pt x="15" y="75"/>
                    <a:pt x="15" y="76"/>
                  </a:cubicBezTo>
                  <a:cubicBezTo>
                    <a:pt x="15" y="76"/>
                    <a:pt x="15" y="76"/>
                    <a:pt x="15" y="76"/>
                  </a:cubicBezTo>
                  <a:close/>
                  <a:moveTo>
                    <a:pt x="1" y="94"/>
                  </a:moveTo>
                  <a:cubicBezTo>
                    <a:pt x="2" y="94"/>
                    <a:pt x="2" y="94"/>
                    <a:pt x="2" y="94"/>
                  </a:cubicBezTo>
                  <a:cubicBezTo>
                    <a:pt x="2" y="94"/>
                    <a:pt x="2" y="94"/>
                    <a:pt x="1" y="94"/>
                  </a:cubicBezTo>
                  <a:close/>
                  <a:moveTo>
                    <a:pt x="1" y="93"/>
                  </a:moveTo>
                  <a:cubicBezTo>
                    <a:pt x="1" y="93"/>
                    <a:pt x="1" y="93"/>
                    <a:pt x="1" y="93"/>
                  </a:cubicBezTo>
                  <a:cubicBezTo>
                    <a:pt x="1" y="93"/>
                    <a:pt x="1" y="94"/>
                    <a:pt x="1" y="94"/>
                  </a:cubicBezTo>
                  <a:cubicBezTo>
                    <a:pt x="1" y="94"/>
                    <a:pt x="1" y="93"/>
                    <a:pt x="1" y="93"/>
                  </a:cubicBezTo>
                  <a:cubicBezTo>
                    <a:pt x="1" y="93"/>
                    <a:pt x="1" y="93"/>
                    <a:pt x="1" y="93"/>
                  </a:cubicBezTo>
                  <a:close/>
                  <a:moveTo>
                    <a:pt x="19" y="69"/>
                  </a:moveTo>
                  <a:cubicBezTo>
                    <a:pt x="19" y="69"/>
                    <a:pt x="20" y="69"/>
                    <a:pt x="20" y="69"/>
                  </a:cubicBezTo>
                  <a:cubicBezTo>
                    <a:pt x="20" y="69"/>
                    <a:pt x="20" y="69"/>
                    <a:pt x="20" y="68"/>
                  </a:cubicBezTo>
                  <a:cubicBezTo>
                    <a:pt x="20" y="68"/>
                    <a:pt x="20" y="68"/>
                    <a:pt x="20" y="68"/>
                  </a:cubicBezTo>
                  <a:cubicBezTo>
                    <a:pt x="20" y="69"/>
                    <a:pt x="19" y="69"/>
                    <a:pt x="19" y="69"/>
                  </a:cubicBezTo>
                  <a:cubicBezTo>
                    <a:pt x="19" y="69"/>
                    <a:pt x="19" y="69"/>
                    <a:pt x="19" y="69"/>
                  </a:cubicBezTo>
                  <a:close/>
                  <a:moveTo>
                    <a:pt x="1" y="94"/>
                  </a:moveTo>
                  <a:cubicBezTo>
                    <a:pt x="1" y="94"/>
                    <a:pt x="1" y="94"/>
                    <a:pt x="1" y="94"/>
                  </a:cubicBezTo>
                  <a:cubicBezTo>
                    <a:pt x="0" y="94"/>
                    <a:pt x="0" y="94"/>
                    <a:pt x="0" y="95"/>
                  </a:cubicBezTo>
                  <a:cubicBezTo>
                    <a:pt x="0" y="95"/>
                    <a:pt x="0" y="95"/>
                    <a:pt x="0" y="95"/>
                  </a:cubicBezTo>
                  <a:cubicBezTo>
                    <a:pt x="0" y="95"/>
                    <a:pt x="0" y="95"/>
                    <a:pt x="0" y="96"/>
                  </a:cubicBezTo>
                  <a:cubicBezTo>
                    <a:pt x="0" y="96"/>
                    <a:pt x="0" y="96"/>
                    <a:pt x="0" y="96"/>
                  </a:cubicBezTo>
                  <a:cubicBezTo>
                    <a:pt x="0" y="96"/>
                    <a:pt x="0" y="96"/>
                    <a:pt x="0" y="96"/>
                  </a:cubicBezTo>
                  <a:cubicBezTo>
                    <a:pt x="1" y="96"/>
                    <a:pt x="0" y="97"/>
                    <a:pt x="1" y="97"/>
                  </a:cubicBezTo>
                  <a:cubicBezTo>
                    <a:pt x="1" y="96"/>
                    <a:pt x="1" y="96"/>
                    <a:pt x="1" y="96"/>
                  </a:cubicBezTo>
                  <a:cubicBezTo>
                    <a:pt x="1" y="96"/>
                    <a:pt x="1" y="96"/>
                    <a:pt x="1" y="96"/>
                  </a:cubicBezTo>
                  <a:cubicBezTo>
                    <a:pt x="1" y="95"/>
                    <a:pt x="1" y="95"/>
                    <a:pt x="1" y="95"/>
                  </a:cubicBezTo>
                  <a:cubicBezTo>
                    <a:pt x="1" y="95"/>
                    <a:pt x="1" y="94"/>
                    <a:pt x="1" y="94"/>
                  </a:cubicBezTo>
                  <a:close/>
                  <a:moveTo>
                    <a:pt x="18" y="71"/>
                  </a:moveTo>
                  <a:cubicBezTo>
                    <a:pt x="18" y="71"/>
                    <a:pt x="18" y="71"/>
                    <a:pt x="18" y="71"/>
                  </a:cubicBezTo>
                  <a:cubicBezTo>
                    <a:pt x="18" y="71"/>
                    <a:pt x="18" y="71"/>
                    <a:pt x="18" y="71"/>
                  </a:cubicBezTo>
                  <a:cubicBezTo>
                    <a:pt x="18" y="71"/>
                    <a:pt x="19" y="71"/>
                    <a:pt x="18" y="71"/>
                  </a:cubicBezTo>
                  <a:cubicBezTo>
                    <a:pt x="18" y="71"/>
                    <a:pt x="18" y="71"/>
                    <a:pt x="18" y="71"/>
                  </a:cubicBezTo>
                  <a:close/>
                  <a:moveTo>
                    <a:pt x="19" y="70"/>
                  </a:moveTo>
                  <a:cubicBezTo>
                    <a:pt x="19" y="70"/>
                    <a:pt x="19" y="70"/>
                    <a:pt x="19" y="70"/>
                  </a:cubicBezTo>
                  <a:cubicBezTo>
                    <a:pt x="19" y="70"/>
                    <a:pt x="19" y="70"/>
                    <a:pt x="19" y="70"/>
                  </a:cubicBezTo>
                  <a:cubicBezTo>
                    <a:pt x="19" y="70"/>
                    <a:pt x="19" y="70"/>
                    <a:pt x="19" y="70"/>
                  </a:cubicBezTo>
                  <a:close/>
                  <a:moveTo>
                    <a:pt x="31" y="61"/>
                  </a:moveTo>
                  <a:cubicBezTo>
                    <a:pt x="31" y="60"/>
                    <a:pt x="31" y="60"/>
                    <a:pt x="31" y="60"/>
                  </a:cubicBezTo>
                  <a:cubicBezTo>
                    <a:pt x="32" y="60"/>
                    <a:pt x="32" y="60"/>
                    <a:pt x="32" y="60"/>
                  </a:cubicBezTo>
                  <a:cubicBezTo>
                    <a:pt x="32" y="60"/>
                    <a:pt x="32" y="59"/>
                    <a:pt x="32" y="59"/>
                  </a:cubicBezTo>
                  <a:cubicBezTo>
                    <a:pt x="32" y="59"/>
                    <a:pt x="32" y="59"/>
                    <a:pt x="32" y="59"/>
                  </a:cubicBezTo>
                  <a:cubicBezTo>
                    <a:pt x="32" y="59"/>
                    <a:pt x="32" y="59"/>
                    <a:pt x="31" y="58"/>
                  </a:cubicBezTo>
                  <a:cubicBezTo>
                    <a:pt x="31" y="58"/>
                    <a:pt x="31" y="58"/>
                    <a:pt x="31" y="58"/>
                  </a:cubicBezTo>
                  <a:cubicBezTo>
                    <a:pt x="31" y="58"/>
                    <a:pt x="31" y="58"/>
                    <a:pt x="31" y="58"/>
                  </a:cubicBezTo>
                  <a:cubicBezTo>
                    <a:pt x="31" y="58"/>
                    <a:pt x="31" y="57"/>
                    <a:pt x="31" y="56"/>
                  </a:cubicBezTo>
                  <a:cubicBezTo>
                    <a:pt x="31" y="56"/>
                    <a:pt x="31" y="56"/>
                    <a:pt x="32" y="56"/>
                  </a:cubicBezTo>
                  <a:cubicBezTo>
                    <a:pt x="32" y="56"/>
                    <a:pt x="32" y="56"/>
                    <a:pt x="32" y="55"/>
                  </a:cubicBezTo>
                  <a:cubicBezTo>
                    <a:pt x="31" y="55"/>
                    <a:pt x="31" y="55"/>
                    <a:pt x="31" y="55"/>
                  </a:cubicBezTo>
                  <a:cubicBezTo>
                    <a:pt x="31" y="55"/>
                    <a:pt x="31" y="55"/>
                    <a:pt x="31" y="55"/>
                  </a:cubicBezTo>
                  <a:cubicBezTo>
                    <a:pt x="31" y="55"/>
                    <a:pt x="31" y="55"/>
                    <a:pt x="31" y="55"/>
                  </a:cubicBezTo>
                  <a:cubicBezTo>
                    <a:pt x="31" y="55"/>
                    <a:pt x="30" y="55"/>
                    <a:pt x="30" y="54"/>
                  </a:cubicBezTo>
                  <a:cubicBezTo>
                    <a:pt x="30" y="54"/>
                    <a:pt x="29" y="54"/>
                    <a:pt x="29" y="54"/>
                  </a:cubicBezTo>
                  <a:cubicBezTo>
                    <a:pt x="29" y="53"/>
                    <a:pt x="29" y="53"/>
                    <a:pt x="29" y="53"/>
                  </a:cubicBezTo>
                  <a:cubicBezTo>
                    <a:pt x="29" y="53"/>
                    <a:pt x="29" y="53"/>
                    <a:pt x="29" y="54"/>
                  </a:cubicBezTo>
                  <a:cubicBezTo>
                    <a:pt x="29" y="54"/>
                    <a:pt x="28" y="53"/>
                    <a:pt x="28" y="54"/>
                  </a:cubicBezTo>
                  <a:cubicBezTo>
                    <a:pt x="28" y="54"/>
                    <a:pt x="28" y="54"/>
                    <a:pt x="28" y="54"/>
                  </a:cubicBezTo>
                  <a:cubicBezTo>
                    <a:pt x="28" y="53"/>
                    <a:pt x="27" y="53"/>
                    <a:pt x="27" y="53"/>
                  </a:cubicBezTo>
                  <a:cubicBezTo>
                    <a:pt x="27" y="53"/>
                    <a:pt x="27" y="53"/>
                    <a:pt x="27" y="53"/>
                  </a:cubicBezTo>
                  <a:cubicBezTo>
                    <a:pt x="27" y="53"/>
                    <a:pt x="27" y="53"/>
                    <a:pt x="27" y="53"/>
                  </a:cubicBezTo>
                  <a:cubicBezTo>
                    <a:pt x="26" y="53"/>
                    <a:pt x="26" y="53"/>
                    <a:pt x="26" y="53"/>
                  </a:cubicBezTo>
                  <a:cubicBezTo>
                    <a:pt x="26" y="53"/>
                    <a:pt x="26" y="53"/>
                    <a:pt x="26" y="53"/>
                  </a:cubicBezTo>
                  <a:cubicBezTo>
                    <a:pt x="26" y="53"/>
                    <a:pt x="25" y="53"/>
                    <a:pt x="25" y="53"/>
                  </a:cubicBezTo>
                  <a:cubicBezTo>
                    <a:pt x="25" y="53"/>
                    <a:pt x="25" y="53"/>
                    <a:pt x="25" y="53"/>
                  </a:cubicBezTo>
                  <a:cubicBezTo>
                    <a:pt x="24" y="53"/>
                    <a:pt x="24" y="53"/>
                    <a:pt x="24" y="53"/>
                  </a:cubicBezTo>
                  <a:cubicBezTo>
                    <a:pt x="24" y="53"/>
                    <a:pt x="24" y="53"/>
                    <a:pt x="24" y="53"/>
                  </a:cubicBezTo>
                  <a:cubicBezTo>
                    <a:pt x="23" y="53"/>
                    <a:pt x="23" y="53"/>
                    <a:pt x="23" y="53"/>
                  </a:cubicBezTo>
                  <a:cubicBezTo>
                    <a:pt x="23" y="53"/>
                    <a:pt x="23" y="53"/>
                    <a:pt x="23" y="54"/>
                  </a:cubicBezTo>
                  <a:cubicBezTo>
                    <a:pt x="23" y="54"/>
                    <a:pt x="23" y="54"/>
                    <a:pt x="23" y="54"/>
                  </a:cubicBezTo>
                  <a:cubicBezTo>
                    <a:pt x="23" y="54"/>
                    <a:pt x="23" y="54"/>
                    <a:pt x="23" y="54"/>
                  </a:cubicBezTo>
                  <a:cubicBezTo>
                    <a:pt x="23" y="54"/>
                    <a:pt x="23" y="54"/>
                    <a:pt x="24" y="54"/>
                  </a:cubicBezTo>
                  <a:cubicBezTo>
                    <a:pt x="24" y="54"/>
                    <a:pt x="24" y="54"/>
                    <a:pt x="24" y="54"/>
                  </a:cubicBezTo>
                  <a:cubicBezTo>
                    <a:pt x="24" y="54"/>
                    <a:pt x="24" y="55"/>
                    <a:pt x="24" y="55"/>
                  </a:cubicBezTo>
                  <a:cubicBezTo>
                    <a:pt x="24" y="55"/>
                    <a:pt x="24" y="55"/>
                    <a:pt x="25" y="55"/>
                  </a:cubicBezTo>
                  <a:cubicBezTo>
                    <a:pt x="25" y="55"/>
                    <a:pt x="25" y="55"/>
                    <a:pt x="25" y="55"/>
                  </a:cubicBezTo>
                  <a:cubicBezTo>
                    <a:pt x="25" y="56"/>
                    <a:pt x="26" y="56"/>
                    <a:pt x="26" y="57"/>
                  </a:cubicBezTo>
                  <a:cubicBezTo>
                    <a:pt x="26" y="57"/>
                    <a:pt x="26" y="57"/>
                    <a:pt x="26" y="58"/>
                  </a:cubicBezTo>
                  <a:cubicBezTo>
                    <a:pt x="26" y="58"/>
                    <a:pt x="26" y="58"/>
                    <a:pt x="26" y="59"/>
                  </a:cubicBezTo>
                  <a:cubicBezTo>
                    <a:pt x="26" y="59"/>
                    <a:pt x="27" y="59"/>
                    <a:pt x="27" y="59"/>
                  </a:cubicBezTo>
                  <a:cubicBezTo>
                    <a:pt x="27" y="59"/>
                    <a:pt x="27" y="59"/>
                    <a:pt x="27" y="59"/>
                  </a:cubicBezTo>
                  <a:cubicBezTo>
                    <a:pt x="27" y="60"/>
                    <a:pt x="27" y="60"/>
                    <a:pt x="27" y="60"/>
                  </a:cubicBezTo>
                  <a:cubicBezTo>
                    <a:pt x="27" y="61"/>
                    <a:pt x="28" y="61"/>
                    <a:pt x="28" y="61"/>
                  </a:cubicBezTo>
                  <a:cubicBezTo>
                    <a:pt x="28" y="61"/>
                    <a:pt x="28" y="62"/>
                    <a:pt x="29" y="62"/>
                  </a:cubicBezTo>
                  <a:cubicBezTo>
                    <a:pt x="29" y="62"/>
                    <a:pt x="29" y="62"/>
                    <a:pt x="29" y="62"/>
                  </a:cubicBezTo>
                  <a:cubicBezTo>
                    <a:pt x="29" y="62"/>
                    <a:pt x="29" y="62"/>
                    <a:pt x="29" y="62"/>
                  </a:cubicBezTo>
                  <a:cubicBezTo>
                    <a:pt x="29" y="62"/>
                    <a:pt x="29" y="62"/>
                    <a:pt x="29" y="62"/>
                  </a:cubicBezTo>
                  <a:cubicBezTo>
                    <a:pt x="29" y="62"/>
                    <a:pt x="29" y="62"/>
                    <a:pt x="29" y="62"/>
                  </a:cubicBezTo>
                  <a:cubicBezTo>
                    <a:pt x="30" y="62"/>
                    <a:pt x="30" y="62"/>
                    <a:pt x="30" y="62"/>
                  </a:cubicBezTo>
                  <a:cubicBezTo>
                    <a:pt x="30" y="62"/>
                    <a:pt x="30" y="62"/>
                    <a:pt x="30" y="62"/>
                  </a:cubicBezTo>
                  <a:cubicBezTo>
                    <a:pt x="30" y="62"/>
                    <a:pt x="30" y="62"/>
                    <a:pt x="30" y="62"/>
                  </a:cubicBezTo>
                  <a:cubicBezTo>
                    <a:pt x="31" y="62"/>
                    <a:pt x="30" y="62"/>
                    <a:pt x="31" y="62"/>
                  </a:cubicBezTo>
                  <a:cubicBezTo>
                    <a:pt x="31" y="62"/>
                    <a:pt x="31" y="62"/>
                    <a:pt x="31" y="62"/>
                  </a:cubicBezTo>
                  <a:cubicBezTo>
                    <a:pt x="31" y="61"/>
                    <a:pt x="31" y="61"/>
                    <a:pt x="31" y="61"/>
                  </a:cubicBezTo>
                  <a:cubicBezTo>
                    <a:pt x="31" y="61"/>
                    <a:pt x="31" y="61"/>
                    <a:pt x="31" y="61"/>
                  </a:cubicBezTo>
                  <a:close/>
                  <a:moveTo>
                    <a:pt x="29" y="63"/>
                  </a:moveTo>
                  <a:cubicBezTo>
                    <a:pt x="29" y="63"/>
                    <a:pt x="29" y="62"/>
                    <a:pt x="29" y="62"/>
                  </a:cubicBezTo>
                  <a:cubicBezTo>
                    <a:pt x="29" y="62"/>
                    <a:pt x="29" y="62"/>
                    <a:pt x="28" y="62"/>
                  </a:cubicBezTo>
                  <a:cubicBezTo>
                    <a:pt x="28" y="62"/>
                    <a:pt x="28" y="62"/>
                    <a:pt x="28" y="62"/>
                  </a:cubicBezTo>
                  <a:cubicBezTo>
                    <a:pt x="28" y="63"/>
                    <a:pt x="29" y="63"/>
                    <a:pt x="29" y="63"/>
                  </a:cubicBezTo>
                  <a:close/>
                  <a:moveTo>
                    <a:pt x="23" y="51"/>
                  </a:moveTo>
                  <a:cubicBezTo>
                    <a:pt x="23" y="51"/>
                    <a:pt x="22" y="51"/>
                    <a:pt x="22" y="51"/>
                  </a:cubicBezTo>
                  <a:cubicBezTo>
                    <a:pt x="22" y="51"/>
                    <a:pt x="22" y="51"/>
                    <a:pt x="22" y="51"/>
                  </a:cubicBezTo>
                  <a:cubicBezTo>
                    <a:pt x="22" y="51"/>
                    <a:pt x="22" y="51"/>
                    <a:pt x="22" y="51"/>
                  </a:cubicBezTo>
                  <a:cubicBezTo>
                    <a:pt x="21" y="51"/>
                    <a:pt x="21" y="51"/>
                    <a:pt x="21" y="51"/>
                  </a:cubicBezTo>
                  <a:cubicBezTo>
                    <a:pt x="21" y="50"/>
                    <a:pt x="21" y="50"/>
                    <a:pt x="20" y="50"/>
                  </a:cubicBezTo>
                  <a:cubicBezTo>
                    <a:pt x="20" y="50"/>
                    <a:pt x="20" y="51"/>
                    <a:pt x="20" y="51"/>
                  </a:cubicBezTo>
                  <a:cubicBezTo>
                    <a:pt x="20" y="51"/>
                    <a:pt x="21" y="51"/>
                    <a:pt x="21" y="51"/>
                  </a:cubicBezTo>
                  <a:cubicBezTo>
                    <a:pt x="21" y="51"/>
                    <a:pt x="21" y="51"/>
                    <a:pt x="21" y="51"/>
                  </a:cubicBezTo>
                  <a:cubicBezTo>
                    <a:pt x="21" y="52"/>
                    <a:pt x="22" y="52"/>
                    <a:pt x="22" y="52"/>
                  </a:cubicBezTo>
                  <a:cubicBezTo>
                    <a:pt x="22" y="52"/>
                    <a:pt x="22" y="52"/>
                    <a:pt x="22" y="52"/>
                  </a:cubicBezTo>
                  <a:cubicBezTo>
                    <a:pt x="23" y="52"/>
                    <a:pt x="23" y="52"/>
                    <a:pt x="23" y="52"/>
                  </a:cubicBezTo>
                  <a:cubicBezTo>
                    <a:pt x="23" y="52"/>
                    <a:pt x="23" y="52"/>
                    <a:pt x="23" y="52"/>
                  </a:cubicBezTo>
                  <a:cubicBezTo>
                    <a:pt x="23" y="52"/>
                    <a:pt x="23" y="52"/>
                    <a:pt x="23" y="52"/>
                  </a:cubicBezTo>
                  <a:cubicBezTo>
                    <a:pt x="23" y="52"/>
                    <a:pt x="23" y="52"/>
                    <a:pt x="22" y="52"/>
                  </a:cubicBezTo>
                  <a:cubicBezTo>
                    <a:pt x="22" y="52"/>
                    <a:pt x="22" y="52"/>
                    <a:pt x="22" y="51"/>
                  </a:cubicBezTo>
                  <a:cubicBezTo>
                    <a:pt x="22" y="51"/>
                    <a:pt x="22" y="51"/>
                    <a:pt x="22" y="51"/>
                  </a:cubicBezTo>
                  <a:cubicBezTo>
                    <a:pt x="22" y="51"/>
                    <a:pt x="22" y="51"/>
                    <a:pt x="22" y="51"/>
                  </a:cubicBezTo>
                  <a:cubicBezTo>
                    <a:pt x="22" y="51"/>
                    <a:pt x="23" y="51"/>
                    <a:pt x="23" y="51"/>
                  </a:cubicBezTo>
                  <a:close/>
                  <a:moveTo>
                    <a:pt x="63" y="69"/>
                  </a:moveTo>
                  <a:cubicBezTo>
                    <a:pt x="63" y="69"/>
                    <a:pt x="63" y="69"/>
                    <a:pt x="63" y="69"/>
                  </a:cubicBezTo>
                  <a:cubicBezTo>
                    <a:pt x="63" y="69"/>
                    <a:pt x="63" y="69"/>
                    <a:pt x="63" y="68"/>
                  </a:cubicBezTo>
                  <a:cubicBezTo>
                    <a:pt x="62" y="69"/>
                    <a:pt x="62" y="69"/>
                    <a:pt x="62" y="69"/>
                  </a:cubicBezTo>
                  <a:cubicBezTo>
                    <a:pt x="62" y="69"/>
                    <a:pt x="62" y="69"/>
                    <a:pt x="62" y="69"/>
                  </a:cubicBezTo>
                  <a:cubicBezTo>
                    <a:pt x="62" y="68"/>
                    <a:pt x="62" y="68"/>
                    <a:pt x="62" y="68"/>
                  </a:cubicBezTo>
                  <a:cubicBezTo>
                    <a:pt x="62" y="69"/>
                    <a:pt x="61" y="69"/>
                    <a:pt x="61" y="69"/>
                  </a:cubicBezTo>
                  <a:cubicBezTo>
                    <a:pt x="61" y="69"/>
                    <a:pt x="60" y="69"/>
                    <a:pt x="60" y="69"/>
                  </a:cubicBezTo>
                  <a:cubicBezTo>
                    <a:pt x="60" y="69"/>
                    <a:pt x="60" y="69"/>
                    <a:pt x="60" y="69"/>
                  </a:cubicBezTo>
                  <a:cubicBezTo>
                    <a:pt x="60" y="69"/>
                    <a:pt x="60" y="69"/>
                    <a:pt x="60" y="69"/>
                  </a:cubicBezTo>
                  <a:cubicBezTo>
                    <a:pt x="60" y="69"/>
                    <a:pt x="60" y="69"/>
                    <a:pt x="59" y="69"/>
                  </a:cubicBezTo>
                  <a:cubicBezTo>
                    <a:pt x="59" y="69"/>
                    <a:pt x="59" y="68"/>
                    <a:pt x="59" y="68"/>
                  </a:cubicBezTo>
                  <a:cubicBezTo>
                    <a:pt x="59" y="68"/>
                    <a:pt x="59" y="68"/>
                    <a:pt x="58" y="68"/>
                  </a:cubicBezTo>
                  <a:cubicBezTo>
                    <a:pt x="58" y="68"/>
                    <a:pt x="58" y="68"/>
                    <a:pt x="58" y="68"/>
                  </a:cubicBezTo>
                  <a:cubicBezTo>
                    <a:pt x="58" y="68"/>
                    <a:pt x="58" y="68"/>
                    <a:pt x="58" y="67"/>
                  </a:cubicBezTo>
                  <a:cubicBezTo>
                    <a:pt x="58" y="67"/>
                    <a:pt x="58" y="67"/>
                    <a:pt x="58" y="67"/>
                  </a:cubicBezTo>
                  <a:cubicBezTo>
                    <a:pt x="58" y="67"/>
                    <a:pt x="58" y="67"/>
                    <a:pt x="58" y="67"/>
                  </a:cubicBezTo>
                  <a:cubicBezTo>
                    <a:pt x="58" y="67"/>
                    <a:pt x="58" y="67"/>
                    <a:pt x="58" y="67"/>
                  </a:cubicBezTo>
                  <a:cubicBezTo>
                    <a:pt x="58" y="67"/>
                    <a:pt x="58" y="67"/>
                    <a:pt x="57" y="67"/>
                  </a:cubicBezTo>
                  <a:cubicBezTo>
                    <a:pt x="57" y="67"/>
                    <a:pt x="57" y="67"/>
                    <a:pt x="57" y="67"/>
                  </a:cubicBezTo>
                  <a:cubicBezTo>
                    <a:pt x="57" y="67"/>
                    <a:pt x="57" y="67"/>
                    <a:pt x="57" y="66"/>
                  </a:cubicBezTo>
                  <a:cubicBezTo>
                    <a:pt x="57" y="66"/>
                    <a:pt x="57" y="66"/>
                    <a:pt x="57" y="66"/>
                  </a:cubicBezTo>
                  <a:cubicBezTo>
                    <a:pt x="57" y="66"/>
                    <a:pt x="57" y="66"/>
                    <a:pt x="57" y="66"/>
                  </a:cubicBezTo>
                  <a:cubicBezTo>
                    <a:pt x="57" y="66"/>
                    <a:pt x="57" y="66"/>
                    <a:pt x="57" y="66"/>
                  </a:cubicBezTo>
                  <a:cubicBezTo>
                    <a:pt x="57" y="66"/>
                    <a:pt x="57" y="65"/>
                    <a:pt x="57" y="65"/>
                  </a:cubicBezTo>
                  <a:cubicBezTo>
                    <a:pt x="57" y="65"/>
                    <a:pt x="57" y="65"/>
                    <a:pt x="57" y="65"/>
                  </a:cubicBezTo>
                  <a:cubicBezTo>
                    <a:pt x="57" y="65"/>
                    <a:pt x="57" y="65"/>
                    <a:pt x="58" y="65"/>
                  </a:cubicBezTo>
                  <a:cubicBezTo>
                    <a:pt x="58" y="65"/>
                    <a:pt x="58" y="64"/>
                    <a:pt x="58" y="64"/>
                  </a:cubicBezTo>
                  <a:cubicBezTo>
                    <a:pt x="58" y="64"/>
                    <a:pt x="58" y="64"/>
                    <a:pt x="58" y="64"/>
                  </a:cubicBezTo>
                  <a:cubicBezTo>
                    <a:pt x="57" y="64"/>
                    <a:pt x="57" y="64"/>
                    <a:pt x="57" y="64"/>
                  </a:cubicBezTo>
                  <a:cubicBezTo>
                    <a:pt x="57" y="64"/>
                    <a:pt x="57" y="64"/>
                    <a:pt x="57" y="64"/>
                  </a:cubicBezTo>
                  <a:cubicBezTo>
                    <a:pt x="56" y="64"/>
                    <a:pt x="56" y="64"/>
                    <a:pt x="56" y="64"/>
                  </a:cubicBezTo>
                  <a:cubicBezTo>
                    <a:pt x="56" y="64"/>
                    <a:pt x="56" y="64"/>
                    <a:pt x="56" y="64"/>
                  </a:cubicBezTo>
                  <a:cubicBezTo>
                    <a:pt x="56" y="63"/>
                    <a:pt x="55" y="63"/>
                    <a:pt x="55" y="63"/>
                  </a:cubicBezTo>
                  <a:cubicBezTo>
                    <a:pt x="55" y="63"/>
                    <a:pt x="55" y="62"/>
                    <a:pt x="55" y="62"/>
                  </a:cubicBezTo>
                  <a:cubicBezTo>
                    <a:pt x="55" y="62"/>
                    <a:pt x="54" y="62"/>
                    <a:pt x="54" y="62"/>
                  </a:cubicBezTo>
                  <a:cubicBezTo>
                    <a:pt x="54" y="62"/>
                    <a:pt x="54" y="62"/>
                    <a:pt x="54" y="62"/>
                  </a:cubicBezTo>
                  <a:cubicBezTo>
                    <a:pt x="54" y="62"/>
                    <a:pt x="53" y="62"/>
                    <a:pt x="53" y="62"/>
                  </a:cubicBezTo>
                  <a:cubicBezTo>
                    <a:pt x="53" y="62"/>
                    <a:pt x="53" y="62"/>
                    <a:pt x="53" y="62"/>
                  </a:cubicBezTo>
                  <a:cubicBezTo>
                    <a:pt x="53" y="62"/>
                    <a:pt x="53" y="61"/>
                    <a:pt x="53" y="61"/>
                  </a:cubicBezTo>
                  <a:cubicBezTo>
                    <a:pt x="52" y="61"/>
                    <a:pt x="52" y="61"/>
                    <a:pt x="52" y="60"/>
                  </a:cubicBezTo>
                  <a:cubicBezTo>
                    <a:pt x="52" y="60"/>
                    <a:pt x="52" y="60"/>
                    <a:pt x="52" y="59"/>
                  </a:cubicBezTo>
                  <a:cubicBezTo>
                    <a:pt x="52" y="59"/>
                    <a:pt x="52" y="59"/>
                    <a:pt x="52" y="59"/>
                  </a:cubicBezTo>
                  <a:cubicBezTo>
                    <a:pt x="52" y="59"/>
                    <a:pt x="52" y="59"/>
                    <a:pt x="52" y="58"/>
                  </a:cubicBezTo>
                  <a:cubicBezTo>
                    <a:pt x="52" y="58"/>
                    <a:pt x="52" y="59"/>
                    <a:pt x="52" y="59"/>
                  </a:cubicBezTo>
                  <a:cubicBezTo>
                    <a:pt x="52" y="59"/>
                    <a:pt x="52" y="59"/>
                    <a:pt x="52" y="59"/>
                  </a:cubicBezTo>
                  <a:cubicBezTo>
                    <a:pt x="53" y="59"/>
                    <a:pt x="53" y="58"/>
                    <a:pt x="53" y="59"/>
                  </a:cubicBezTo>
                  <a:cubicBezTo>
                    <a:pt x="53" y="59"/>
                    <a:pt x="53" y="59"/>
                    <a:pt x="53" y="59"/>
                  </a:cubicBezTo>
                  <a:cubicBezTo>
                    <a:pt x="53" y="58"/>
                    <a:pt x="53" y="58"/>
                    <a:pt x="53" y="58"/>
                  </a:cubicBezTo>
                  <a:cubicBezTo>
                    <a:pt x="54" y="58"/>
                    <a:pt x="54" y="58"/>
                    <a:pt x="53" y="59"/>
                  </a:cubicBezTo>
                  <a:cubicBezTo>
                    <a:pt x="54" y="59"/>
                    <a:pt x="54" y="59"/>
                    <a:pt x="54" y="59"/>
                  </a:cubicBezTo>
                  <a:cubicBezTo>
                    <a:pt x="54" y="58"/>
                    <a:pt x="54" y="58"/>
                    <a:pt x="55" y="59"/>
                  </a:cubicBezTo>
                  <a:cubicBezTo>
                    <a:pt x="55" y="59"/>
                    <a:pt x="55" y="59"/>
                    <a:pt x="55" y="59"/>
                  </a:cubicBezTo>
                  <a:cubicBezTo>
                    <a:pt x="55" y="59"/>
                    <a:pt x="56" y="59"/>
                    <a:pt x="56" y="58"/>
                  </a:cubicBezTo>
                  <a:cubicBezTo>
                    <a:pt x="56" y="58"/>
                    <a:pt x="56" y="58"/>
                    <a:pt x="57" y="58"/>
                  </a:cubicBezTo>
                  <a:cubicBezTo>
                    <a:pt x="57" y="58"/>
                    <a:pt x="57" y="58"/>
                    <a:pt x="57" y="58"/>
                  </a:cubicBezTo>
                  <a:cubicBezTo>
                    <a:pt x="57" y="58"/>
                    <a:pt x="57" y="58"/>
                    <a:pt x="57" y="58"/>
                  </a:cubicBezTo>
                  <a:cubicBezTo>
                    <a:pt x="57" y="58"/>
                    <a:pt x="57" y="58"/>
                    <a:pt x="57" y="58"/>
                  </a:cubicBezTo>
                  <a:cubicBezTo>
                    <a:pt x="57" y="58"/>
                    <a:pt x="57" y="58"/>
                    <a:pt x="57" y="58"/>
                  </a:cubicBezTo>
                  <a:cubicBezTo>
                    <a:pt x="58" y="58"/>
                    <a:pt x="58" y="58"/>
                    <a:pt x="58" y="58"/>
                  </a:cubicBezTo>
                  <a:cubicBezTo>
                    <a:pt x="58" y="58"/>
                    <a:pt x="58" y="58"/>
                    <a:pt x="58" y="58"/>
                  </a:cubicBezTo>
                  <a:cubicBezTo>
                    <a:pt x="58" y="58"/>
                    <a:pt x="58" y="58"/>
                    <a:pt x="58" y="58"/>
                  </a:cubicBezTo>
                  <a:cubicBezTo>
                    <a:pt x="59" y="58"/>
                    <a:pt x="58" y="58"/>
                    <a:pt x="58" y="58"/>
                  </a:cubicBezTo>
                  <a:cubicBezTo>
                    <a:pt x="59" y="58"/>
                    <a:pt x="59" y="59"/>
                    <a:pt x="59" y="59"/>
                  </a:cubicBezTo>
                  <a:cubicBezTo>
                    <a:pt x="59" y="59"/>
                    <a:pt x="59" y="59"/>
                    <a:pt x="59" y="59"/>
                  </a:cubicBezTo>
                  <a:cubicBezTo>
                    <a:pt x="59" y="60"/>
                    <a:pt x="59" y="60"/>
                    <a:pt x="60" y="60"/>
                  </a:cubicBezTo>
                  <a:cubicBezTo>
                    <a:pt x="60" y="60"/>
                    <a:pt x="60" y="60"/>
                    <a:pt x="60" y="60"/>
                  </a:cubicBezTo>
                  <a:cubicBezTo>
                    <a:pt x="60" y="60"/>
                    <a:pt x="60" y="60"/>
                    <a:pt x="60" y="60"/>
                  </a:cubicBezTo>
                  <a:cubicBezTo>
                    <a:pt x="60" y="60"/>
                    <a:pt x="61" y="60"/>
                    <a:pt x="61" y="61"/>
                  </a:cubicBezTo>
                  <a:cubicBezTo>
                    <a:pt x="61" y="61"/>
                    <a:pt x="61" y="61"/>
                    <a:pt x="61" y="61"/>
                  </a:cubicBezTo>
                  <a:cubicBezTo>
                    <a:pt x="60" y="61"/>
                    <a:pt x="60" y="61"/>
                    <a:pt x="61" y="61"/>
                  </a:cubicBezTo>
                  <a:cubicBezTo>
                    <a:pt x="61" y="61"/>
                    <a:pt x="61" y="61"/>
                    <a:pt x="61" y="62"/>
                  </a:cubicBezTo>
                  <a:cubicBezTo>
                    <a:pt x="61" y="62"/>
                    <a:pt x="61" y="62"/>
                    <a:pt x="61" y="62"/>
                  </a:cubicBezTo>
                  <a:cubicBezTo>
                    <a:pt x="60" y="62"/>
                    <a:pt x="60" y="63"/>
                    <a:pt x="61" y="63"/>
                  </a:cubicBezTo>
                  <a:cubicBezTo>
                    <a:pt x="61" y="64"/>
                    <a:pt x="61" y="64"/>
                    <a:pt x="61" y="64"/>
                  </a:cubicBezTo>
                  <a:cubicBezTo>
                    <a:pt x="61" y="65"/>
                    <a:pt x="61" y="65"/>
                    <a:pt x="61" y="65"/>
                  </a:cubicBezTo>
                  <a:cubicBezTo>
                    <a:pt x="61" y="65"/>
                    <a:pt x="61" y="65"/>
                    <a:pt x="61" y="65"/>
                  </a:cubicBezTo>
                  <a:cubicBezTo>
                    <a:pt x="61" y="65"/>
                    <a:pt x="61" y="66"/>
                    <a:pt x="61" y="66"/>
                  </a:cubicBezTo>
                  <a:cubicBezTo>
                    <a:pt x="61" y="66"/>
                    <a:pt x="61" y="66"/>
                    <a:pt x="62" y="66"/>
                  </a:cubicBezTo>
                  <a:cubicBezTo>
                    <a:pt x="62" y="66"/>
                    <a:pt x="62" y="66"/>
                    <a:pt x="62" y="66"/>
                  </a:cubicBezTo>
                  <a:cubicBezTo>
                    <a:pt x="62" y="66"/>
                    <a:pt x="62" y="66"/>
                    <a:pt x="62" y="66"/>
                  </a:cubicBezTo>
                  <a:cubicBezTo>
                    <a:pt x="62" y="67"/>
                    <a:pt x="62" y="67"/>
                    <a:pt x="62" y="67"/>
                  </a:cubicBezTo>
                  <a:cubicBezTo>
                    <a:pt x="62" y="67"/>
                    <a:pt x="62" y="67"/>
                    <a:pt x="62" y="67"/>
                  </a:cubicBezTo>
                  <a:cubicBezTo>
                    <a:pt x="62" y="67"/>
                    <a:pt x="62" y="67"/>
                    <a:pt x="62" y="67"/>
                  </a:cubicBezTo>
                  <a:cubicBezTo>
                    <a:pt x="62" y="67"/>
                    <a:pt x="62" y="67"/>
                    <a:pt x="62" y="67"/>
                  </a:cubicBezTo>
                  <a:cubicBezTo>
                    <a:pt x="62" y="68"/>
                    <a:pt x="62" y="68"/>
                    <a:pt x="62" y="68"/>
                  </a:cubicBezTo>
                  <a:cubicBezTo>
                    <a:pt x="62" y="68"/>
                    <a:pt x="62" y="68"/>
                    <a:pt x="62" y="68"/>
                  </a:cubicBezTo>
                  <a:cubicBezTo>
                    <a:pt x="62" y="68"/>
                    <a:pt x="62" y="68"/>
                    <a:pt x="62" y="68"/>
                  </a:cubicBezTo>
                  <a:cubicBezTo>
                    <a:pt x="62" y="68"/>
                    <a:pt x="63" y="68"/>
                    <a:pt x="63" y="68"/>
                  </a:cubicBezTo>
                  <a:cubicBezTo>
                    <a:pt x="63" y="69"/>
                    <a:pt x="63" y="69"/>
                    <a:pt x="63" y="69"/>
                  </a:cubicBezTo>
                  <a:cubicBezTo>
                    <a:pt x="63" y="69"/>
                    <a:pt x="63" y="69"/>
                    <a:pt x="63" y="69"/>
                  </a:cubicBezTo>
                  <a:close/>
                  <a:moveTo>
                    <a:pt x="52" y="58"/>
                  </a:moveTo>
                  <a:cubicBezTo>
                    <a:pt x="52" y="58"/>
                    <a:pt x="53" y="58"/>
                    <a:pt x="53" y="58"/>
                  </a:cubicBezTo>
                  <a:cubicBezTo>
                    <a:pt x="53" y="58"/>
                    <a:pt x="53" y="58"/>
                    <a:pt x="53" y="58"/>
                  </a:cubicBezTo>
                  <a:cubicBezTo>
                    <a:pt x="53" y="58"/>
                    <a:pt x="53" y="58"/>
                    <a:pt x="53" y="58"/>
                  </a:cubicBezTo>
                  <a:cubicBezTo>
                    <a:pt x="53" y="58"/>
                    <a:pt x="52" y="58"/>
                    <a:pt x="52" y="58"/>
                  </a:cubicBezTo>
                  <a:close/>
                  <a:moveTo>
                    <a:pt x="52" y="58"/>
                  </a:moveTo>
                  <a:cubicBezTo>
                    <a:pt x="52" y="58"/>
                    <a:pt x="52" y="58"/>
                    <a:pt x="52" y="58"/>
                  </a:cubicBezTo>
                  <a:cubicBezTo>
                    <a:pt x="52" y="58"/>
                    <a:pt x="52" y="58"/>
                    <a:pt x="52" y="58"/>
                  </a:cubicBezTo>
                  <a:cubicBezTo>
                    <a:pt x="53" y="58"/>
                    <a:pt x="53" y="58"/>
                    <a:pt x="53" y="58"/>
                  </a:cubicBezTo>
                  <a:cubicBezTo>
                    <a:pt x="53" y="58"/>
                    <a:pt x="53" y="58"/>
                    <a:pt x="52" y="58"/>
                  </a:cubicBezTo>
                  <a:close/>
                  <a:moveTo>
                    <a:pt x="57" y="58"/>
                  </a:moveTo>
                  <a:cubicBezTo>
                    <a:pt x="57" y="58"/>
                    <a:pt x="57" y="58"/>
                    <a:pt x="58" y="58"/>
                  </a:cubicBezTo>
                  <a:cubicBezTo>
                    <a:pt x="58" y="58"/>
                    <a:pt x="58" y="58"/>
                    <a:pt x="58" y="57"/>
                  </a:cubicBezTo>
                  <a:cubicBezTo>
                    <a:pt x="58" y="57"/>
                    <a:pt x="57" y="57"/>
                    <a:pt x="57" y="57"/>
                  </a:cubicBezTo>
                  <a:cubicBezTo>
                    <a:pt x="57" y="57"/>
                    <a:pt x="57" y="57"/>
                    <a:pt x="57" y="57"/>
                  </a:cubicBezTo>
                  <a:cubicBezTo>
                    <a:pt x="57" y="57"/>
                    <a:pt x="57" y="58"/>
                    <a:pt x="57" y="58"/>
                  </a:cubicBezTo>
                  <a:close/>
                  <a:moveTo>
                    <a:pt x="52" y="59"/>
                  </a:moveTo>
                  <a:cubicBezTo>
                    <a:pt x="52" y="60"/>
                    <a:pt x="52" y="60"/>
                    <a:pt x="52" y="60"/>
                  </a:cubicBezTo>
                  <a:cubicBezTo>
                    <a:pt x="52" y="60"/>
                    <a:pt x="52" y="60"/>
                    <a:pt x="52" y="59"/>
                  </a:cubicBezTo>
                  <a:close/>
                  <a:moveTo>
                    <a:pt x="51" y="59"/>
                  </a:moveTo>
                  <a:cubicBezTo>
                    <a:pt x="51" y="59"/>
                    <a:pt x="51" y="59"/>
                    <a:pt x="51" y="59"/>
                  </a:cubicBezTo>
                  <a:cubicBezTo>
                    <a:pt x="51" y="60"/>
                    <a:pt x="51" y="60"/>
                    <a:pt x="51" y="60"/>
                  </a:cubicBezTo>
                  <a:cubicBezTo>
                    <a:pt x="51" y="60"/>
                    <a:pt x="51" y="60"/>
                    <a:pt x="51" y="60"/>
                  </a:cubicBezTo>
                  <a:cubicBezTo>
                    <a:pt x="51" y="60"/>
                    <a:pt x="51" y="59"/>
                    <a:pt x="51" y="59"/>
                  </a:cubicBezTo>
                  <a:close/>
                  <a:moveTo>
                    <a:pt x="40" y="82"/>
                  </a:moveTo>
                  <a:cubicBezTo>
                    <a:pt x="41" y="82"/>
                    <a:pt x="41" y="83"/>
                    <a:pt x="41" y="83"/>
                  </a:cubicBezTo>
                  <a:cubicBezTo>
                    <a:pt x="41" y="83"/>
                    <a:pt x="42" y="83"/>
                    <a:pt x="42" y="83"/>
                  </a:cubicBezTo>
                  <a:cubicBezTo>
                    <a:pt x="43" y="83"/>
                    <a:pt x="43" y="83"/>
                    <a:pt x="43" y="84"/>
                  </a:cubicBezTo>
                  <a:cubicBezTo>
                    <a:pt x="43" y="84"/>
                    <a:pt x="43" y="84"/>
                    <a:pt x="43" y="84"/>
                  </a:cubicBezTo>
                  <a:cubicBezTo>
                    <a:pt x="43" y="85"/>
                    <a:pt x="43" y="85"/>
                    <a:pt x="44" y="85"/>
                  </a:cubicBezTo>
                  <a:cubicBezTo>
                    <a:pt x="44" y="85"/>
                    <a:pt x="44" y="85"/>
                    <a:pt x="45" y="85"/>
                  </a:cubicBezTo>
                  <a:cubicBezTo>
                    <a:pt x="45" y="85"/>
                    <a:pt x="45" y="85"/>
                    <a:pt x="45" y="85"/>
                  </a:cubicBezTo>
                  <a:cubicBezTo>
                    <a:pt x="46" y="85"/>
                    <a:pt x="46" y="84"/>
                    <a:pt x="46" y="83"/>
                  </a:cubicBezTo>
                  <a:cubicBezTo>
                    <a:pt x="46" y="83"/>
                    <a:pt x="46" y="83"/>
                    <a:pt x="46" y="83"/>
                  </a:cubicBezTo>
                  <a:cubicBezTo>
                    <a:pt x="46" y="83"/>
                    <a:pt x="46"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5" y="80"/>
                    <a:pt x="45" y="80"/>
                    <a:pt x="45" y="80"/>
                  </a:cubicBezTo>
                  <a:cubicBezTo>
                    <a:pt x="45" y="80"/>
                    <a:pt x="45" y="79"/>
                    <a:pt x="45" y="79"/>
                  </a:cubicBezTo>
                  <a:cubicBezTo>
                    <a:pt x="45" y="79"/>
                    <a:pt x="45" y="79"/>
                    <a:pt x="45" y="78"/>
                  </a:cubicBezTo>
                  <a:cubicBezTo>
                    <a:pt x="45" y="78"/>
                    <a:pt x="45" y="78"/>
                    <a:pt x="45" y="78"/>
                  </a:cubicBezTo>
                  <a:cubicBezTo>
                    <a:pt x="46" y="78"/>
                    <a:pt x="46" y="78"/>
                    <a:pt x="46" y="78"/>
                  </a:cubicBezTo>
                  <a:cubicBezTo>
                    <a:pt x="46" y="77"/>
                    <a:pt x="46" y="77"/>
                    <a:pt x="46" y="77"/>
                  </a:cubicBezTo>
                  <a:cubicBezTo>
                    <a:pt x="46" y="77"/>
                    <a:pt x="46" y="76"/>
                    <a:pt x="46" y="75"/>
                  </a:cubicBezTo>
                  <a:cubicBezTo>
                    <a:pt x="46" y="75"/>
                    <a:pt x="46" y="75"/>
                    <a:pt x="46" y="75"/>
                  </a:cubicBezTo>
                  <a:cubicBezTo>
                    <a:pt x="46" y="75"/>
                    <a:pt x="46" y="75"/>
                    <a:pt x="46" y="75"/>
                  </a:cubicBezTo>
                  <a:cubicBezTo>
                    <a:pt x="46" y="75"/>
                    <a:pt x="46" y="75"/>
                    <a:pt x="46" y="75"/>
                  </a:cubicBezTo>
                  <a:cubicBezTo>
                    <a:pt x="46" y="75"/>
                    <a:pt x="46" y="75"/>
                    <a:pt x="47" y="74"/>
                  </a:cubicBezTo>
                  <a:cubicBezTo>
                    <a:pt x="47" y="74"/>
                    <a:pt x="47" y="74"/>
                    <a:pt x="47" y="74"/>
                  </a:cubicBezTo>
                  <a:cubicBezTo>
                    <a:pt x="47" y="74"/>
                    <a:pt x="47" y="74"/>
                    <a:pt x="47" y="74"/>
                  </a:cubicBezTo>
                  <a:cubicBezTo>
                    <a:pt x="47" y="73"/>
                    <a:pt x="47" y="73"/>
                    <a:pt x="47" y="73"/>
                  </a:cubicBezTo>
                  <a:cubicBezTo>
                    <a:pt x="47" y="73"/>
                    <a:pt x="47" y="73"/>
                    <a:pt x="47" y="73"/>
                  </a:cubicBezTo>
                  <a:cubicBezTo>
                    <a:pt x="47" y="73"/>
                    <a:pt x="47" y="72"/>
                    <a:pt x="47" y="72"/>
                  </a:cubicBezTo>
                  <a:cubicBezTo>
                    <a:pt x="48" y="72"/>
                    <a:pt x="48" y="72"/>
                    <a:pt x="47" y="72"/>
                  </a:cubicBezTo>
                  <a:cubicBezTo>
                    <a:pt x="47" y="72"/>
                    <a:pt x="47" y="71"/>
                    <a:pt x="47" y="71"/>
                  </a:cubicBezTo>
                  <a:cubicBezTo>
                    <a:pt x="47" y="71"/>
                    <a:pt x="47" y="71"/>
                    <a:pt x="46" y="71"/>
                  </a:cubicBezTo>
                  <a:cubicBezTo>
                    <a:pt x="46" y="71"/>
                    <a:pt x="46" y="71"/>
                    <a:pt x="46" y="71"/>
                  </a:cubicBezTo>
                  <a:cubicBezTo>
                    <a:pt x="46" y="71"/>
                    <a:pt x="46" y="71"/>
                    <a:pt x="46" y="71"/>
                  </a:cubicBezTo>
                  <a:cubicBezTo>
                    <a:pt x="46" y="71"/>
                    <a:pt x="46" y="71"/>
                    <a:pt x="46" y="71"/>
                  </a:cubicBezTo>
                  <a:cubicBezTo>
                    <a:pt x="45" y="71"/>
                    <a:pt x="45" y="71"/>
                    <a:pt x="45" y="71"/>
                  </a:cubicBezTo>
                  <a:cubicBezTo>
                    <a:pt x="45" y="71"/>
                    <a:pt x="45" y="71"/>
                    <a:pt x="45" y="71"/>
                  </a:cubicBezTo>
                  <a:cubicBezTo>
                    <a:pt x="45" y="71"/>
                    <a:pt x="45" y="71"/>
                    <a:pt x="44" y="71"/>
                  </a:cubicBezTo>
                  <a:cubicBezTo>
                    <a:pt x="44" y="71"/>
                    <a:pt x="44" y="71"/>
                    <a:pt x="44" y="71"/>
                  </a:cubicBezTo>
                  <a:cubicBezTo>
                    <a:pt x="44" y="71"/>
                    <a:pt x="44" y="71"/>
                    <a:pt x="44" y="71"/>
                  </a:cubicBezTo>
                  <a:cubicBezTo>
                    <a:pt x="43" y="71"/>
                    <a:pt x="43" y="71"/>
                    <a:pt x="43" y="72"/>
                  </a:cubicBezTo>
                  <a:cubicBezTo>
                    <a:pt x="43" y="72"/>
                    <a:pt x="43" y="72"/>
                    <a:pt x="43" y="72"/>
                  </a:cubicBezTo>
                  <a:cubicBezTo>
                    <a:pt x="43" y="73"/>
                    <a:pt x="43" y="73"/>
                    <a:pt x="43" y="74"/>
                  </a:cubicBezTo>
                  <a:cubicBezTo>
                    <a:pt x="42" y="74"/>
                    <a:pt x="42" y="74"/>
                    <a:pt x="42" y="74"/>
                  </a:cubicBezTo>
                  <a:cubicBezTo>
                    <a:pt x="42" y="74"/>
                    <a:pt x="42" y="74"/>
                    <a:pt x="42" y="74"/>
                  </a:cubicBezTo>
                  <a:cubicBezTo>
                    <a:pt x="42" y="74"/>
                    <a:pt x="42" y="75"/>
                    <a:pt x="42" y="75"/>
                  </a:cubicBezTo>
                  <a:cubicBezTo>
                    <a:pt x="42" y="75"/>
                    <a:pt x="42" y="75"/>
                    <a:pt x="42" y="75"/>
                  </a:cubicBezTo>
                  <a:cubicBezTo>
                    <a:pt x="42" y="75"/>
                    <a:pt x="42" y="75"/>
                    <a:pt x="42" y="75"/>
                  </a:cubicBezTo>
                  <a:cubicBezTo>
                    <a:pt x="42" y="75"/>
                    <a:pt x="42" y="75"/>
                    <a:pt x="42" y="75"/>
                  </a:cubicBezTo>
                  <a:cubicBezTo>
                    <a:pt x="42" y="76"/>
                    <a:pt x="42" y="76"/>
                    <a:pt x="42" y="76"/>
                  </a:cubicBezTo>
                  <a:cubicBezTo>
                    <a:pt x="42" y="76"/>
                    <a:pt x="42" y="76"/>
                    <a:pt x="42" y="76"/>
                  </a:cubicBezTo>
                  <a:cubicBezTo>
                    <a:pt x="42" y="77"/>
                    <a:pt x="42" y="77"/>
                    <a:pt x="42" y="77"/>
                  </a:cubicBezTo>
                  <a:cubicBezTo>
                    <a:pt x="42" y="77"/>
                    <a:pt x="43" y="77"/>
                    <a:pt x="42" y="78"/>
                  </a:cubicBezTo>
                  <a:cubicBezTo>
                    <a:pt x="42" y="78"/>
                    <a:pt x="42" y="78"/>
                    <a:pt x="42" y="78"/>
                  </a:cubicBezTo>
                  <a:cubicBezTo>
                    <a:pt x="41" y="78"/>
                    <a:pt x="41" y="78"/>
                    <a:pt x="41" y="78"/>
                  </a:cubicBezTo>
                  <a:cubicBezTo>
                    <a:pt x="41" y="78"/>
                    <a:pt x="40" y="78"/>
                    <a:pt x="40" y="78"/>
                  </a:cubicBezTo>
                  <a:cubicBezTo>
                    <a:pt x="40" y="78"/>
                    <a:pt x="40" y="78"/>
                    <a:pt x="40" y="78"/>
                  </a:cubicBezTo>
                  <a:cubicBezTo>
                    <a:pt x="39" y="78"/>
                    <a:pt x="39" y="78"/>
                    <a:pt x="40" y="79"/>
                  </a:cubicBezTo>
                  <a:cubicBezTo>
                    <a:pt x="40" y="79"/>
                    <a:pt x="39" y="79"/>
                    <a:pt x="39" y="79"/>
                  </a:cubicBezTo>
                  <a:cubicBezTo>
                    <a:pt x="39" y="80"/>
                    <a:pt x="39" y="80"/>
                    <a:pt x="39" y="80"/>
                  </a:cubicBezTo>
                  <a:cubicBezTo>
                    <a:pt x="39" y="80"/>
                    <a:pt x="39" y="80"/>
                    <a:pt x="39" y="81"/>
                  </a:cubicBezTo>
                  <a:cubicBezTo>
                    <a:pt x="39" y="81"/>
                    <a:pt x="39" y="81"/>
                    <a:pt x="40" y="81"/>
                  </a:cubicBezTo>
                  <a:cubicBezTo>
                    <a:pt x="40" y="81"/>
                    <a:pt x="40" y="81"/>
                    <a:pt x="40" y="81"/>
                  </a:cubicBezTo>
                  <a:cubicBezTo>
                    <a:pt x="40" y="82"/>
                    <a:pt x="40" y="82"/>
                    <a:pt x="40" y="82"/>
                  </a:cubicBezTo>
                  <a:close/>
                  <a:moveTo>
                    <a:pt x="47" y="59"/>
                  </a:moveTo>
                  <a:cubicBezTo>
                    <a:pt x="47" y="59"/>
                    <a:pt x="47" y="60"/>
                    <a:pt x="48" y="60"/>
                  </a:cubicBezTo>
                  <a:cubicBezTo>
                    <a:pt x="48" y="60"/>
                    <a:pt x="48" y="60"/>
                    <a:pt x="48" y="60"/>
                  </a:cubicBezTo>
                  <a:cubicBezTo>
                    <a:pt x="48" y="60"/>
                    <a:pt x="48" y="60"/>
                    <a:pt x="48" y="60"/>
                  </a:cubicBezTo>
                  <a:cubicBezTo>
                    <a:pt x="48" y="60"/>
                    <a:pt x="48" y="60"/>
                    <a:pt x="48" y="60"/>
                  </a:cubicBezTo>
                  <a:cubicBezTo>
                    <a:pt x="48" y="60"/>
                    <a:pt x="48" y="60"/>
                    <a:pt x="48" y="60"/>
                  </a:cubicBezTo>
                  <a:cubicBezTo>
                    <a:pt x="48" y="60"/>
                    <a:pt x="48" y="60"/>
                    <a:pt x="48" y="60"/>
                  </a:cubicBezTo>
                  <a:cubicBezTo>
                    <a:pt x="48" y="59"/>
                    <a:pt x="48" y="59"/>
                    <a:pt x="48" y="59"/>
                  </a:cubicBezTo>
                  <a:cubicBezTo>
                    <a:pt x="48" y="58"/>
                    <a:pt x="48" y="58"/>
                    <a:pt x="47" y="58"/>
                  </a:cubicBezTo>
                  <a:cubicBezTo>
                    <a:pt x="47" y="58"/>
                    <a:pt x="47" y="58"/>
                    <a:pt x="47" y="58"/>
                  </a:cubicBezTo>
                  <a:cubicBezTo>
                    <a:pt x="47" y="58"/>
                    <a:pt x="47" y="58"/>
                    <a:pt x="47" y="58"/>
                  </a:cubicBezTo>
                  <a:cubicBezTo>
                    <a:pt x="47" y="58"/>
                    <a:pt x="47" y="58"/>
                    <a:pt x="47" y="58"/>
                  </a:cubicBezTo>
                  <a:cubicBezTo>
                    <a:pt x="47" y="58"/>
                    <a:pt x="47" y="59"/>
                    <a:pt x="47" y="59"/>
                  </a:cubicBezTo>
                  <a:cubicBezTo>
                    <a:pt x="47" y="59"/>
                    <a:pt x="47" y="59"/>
                    <a:pt x="47" y="59"/>
                  </a:cubicBezTo>
                  <a:close/>
                  <a:moveTo>
                    <a:pt x="46" y="59"/>
                  </a:moveTo>
                  <a:cubicBezTo>
                    <a:pt x="46" y="59"/>
                    <a:pt x="46" y="59"/>
                    <a:pt x="46" y="59"/>
                  </a:cubicBezTo>
                  <a:cubicBezTo>
                    <a:pt x="45" y="59"/>
                    <a:pt x="45" y="59"/>
                    <a:pt x="45" y="60"/>
                  </a:cubicBezTo>
                  <a:cubicBezTo>
                    <a:pt x="45" y="60"/>
                    <a:pt x="45" y="60"/>
                    <a:pt x="45" y="60"/>
                  </a:cubicBezTo>
                  <a:cubicBezTo>
                    <a:pt x="45" y="59"/>
                    <a:pt x="45" y="59"/>
                    <a:pt x="45" y="59"/>
                  </a:cubicBezTo>
                  <a:cubicBezTo>
                    <a:pt x="45" y="59"/>
                    <a:pt x="45" y="59"/>
                    <a:pt x="44" y="59"/>
                  </a:cubicBezTo>
                  <a:cubicBezTo>
                    <a:pt x="44" y="59"/>
                    <a:pt x="44" y="59"/>
                    <a:pt x="44" y="59"/>
                  </a:cubicBezTo>
                  <a:cubicBezTo>
                    <a:pt x="44" y="59"/>
                    <a:pt x="44" y="59"/>
                    <a:pt x="44" y="59"/>
                  </a:cubicBezTo>
                  <a:cubicBezTo>
                    <a:pt x="44" y="59"/>
                    <a:pt x="44" y="59"/>
                    <a:pt x="44" y="60"/>
                  </a:cubicBezTo>
                  <a:cubicBezTo>
                    <a:pt x="45" y="60"/>
                    <a:pt x="45" y="60"/>
                    <a:pt x="45" y="60"/>
                  </a:cubicBezTo>
                  <a:cubicBezTo>
                    <a:pt x="45" y="61"/>
                    <a:pt x="44" y="61"/>
                    <a:pt x="44" y="61"/>
                  </a:cubicBezTo>
                  <a:cubicBezTo>
                    <a:pt x="44" y="61"/>
                    <a:pt x="44" y="61"/>
                    <a:pt x="44" y="62"/>
                  </a:cubicBezTo>
                  <a:cubicBezTo>
                    <a:pt x="44" y="62"/>
                    <a:pt x="45" y="61"/>
                    <a:pt x="45" y="61"/>
                  </a:cubicBezTo>
                  <a:cubicBezTo>
                    <a:pt x="45" y="62"/>
                    <a:pt x="45" y="62"/>
                    <a:pt x="45" y="62"/>
                  </a:cubicBezTo>
                  <a:cubicBezTo>
                    <a:pt x="45" y="62"/>
                    <a:pt x="44" y="62"/>
                    <a:pt x="44" y="63"/>
                  </a:cubicBezTo>
                  <a:cubicBezTo>
                    <a:pt x="44" y="63"/>
                    <a:pt x="44" y="63"/>
                    <a:pt x="44" y="63"/>
                  </a:cubicBezTo>
                  <a:cubicBezTo>
                    <a:pt x="44" y="63"/>
                    <a:pt x="44" y="63"/>
                    <a:pt x="44" y="63"/>
                  </a:cubicBezTo>
                  <a:cubicBezTo>
                    <a:pt x="44" y="63"/>
                    <a:pt x="44" y="64"/>
                    <a:pt x="44" y="64"/>
                  </a:cubicBezTo>
                  <a:cubicBezTo>
                    <a:pt x="44" y="64"/>
                    <a:pt x="44" y="64"/>
                    <a:pt x="44" y="64"/>
                  </a:cubicBezTo>
                  <a:cubicBezTo>
                    <a:pt x="44" y="64"/>
                    <a:pt x="44" y="64"/>
                    <a:pt x="44" y="64"/>
                  </a:cubicBezTo>
                  <a:cubicBezTo>
                    <a:pt x="45" y="63"/>
                    <a:pt x="45" y="63"/>
                    <a:pt x="46" y="62"/>
                  </a:cubicBezTo>
                  <a:cubicBezTo>
                    <a:pt x="46" y="62"/>
                    <a:pt x="46" y="62"/>
                    <a:pt x="46" y="61"/>
                  </a:cubicBezTo>
                  <a:cubicBezTo>
                    <a:pt x="46" y="61"/>
                    <a:pt x="47" y="62"/>
                    <a:pt x="47" y="62"/>
                  </a:cubicBezTo>
                  <a:cubicBezTo>
                    <a:pt x="47" y="62"/>
                    <a:pt x="47" y="62"/>
                    <a:pt x="47" y="62"/>
                  </a:cubicBezTo>
                  <a:cubicBezTo>
                    <a:pt x="48" y="63"/>
                    <a:pt x="48" y="63"/>
                    <a:pt x="48" y="63"/>
                  </a:cubicBezTo>
                  <a:cubicBezTo>
                    <a:pt x="48" y="63"/>
                    <a:pt x="48" y="63"/>
                    <a:pt x="48" y="63"/>
                  </a:cubicBezTo>
                  <a:cubicBezTo>
                    <a:pt x="49" y="63"/>
                    <a:pt x="49" y="64"/>
                    <a:pt x="49" y="64"/>
                  </a:cubicBezTo>
                  <a:cubicBezTo>
                    <a:pt x="49" y="64"/>
                    <a:pt x="49" y="64"/>
                    <a:pt x="50" y="64"/>
                  </a:cubicBezTo>
                  <a:cubicBezTo>
                    <a:pt x="50" y="64"/>
                    <a:pt x="50" y="64"/>
                    <a:pt x="50" y="65"/>
                  </a:cubicBezTo>
                  <a:cubicBezTo>
                    <a:pt x="50" y="65"/>
                    <a:pt x="51" y="65"/>
                    <a:pt x="51" y="65"/>
                  </a:cubicBezTo>
                  <a:cubicBezTo>
                    <a:pt x="51" y="65"/>
                    <a:pt x="51" y="65"/>
                    <a:pt x="51" y="65"/>
                  </a:cubicBezTo>
                  <a:cubicBezTo>
                    <a:pt x="51" y="64"/>
                    <a:pt x="51" y="64"/>
                    <a:pt x="50" y="64"/>
                  </a:cubicBezTo>
                  <a:cubicBezTo>
                    <a:pt x="50" y="64"/>
                    <a:pt x="50" y="63"/>
                    <a:pt x="50" y="63"/>
                  </a:cubicBezTo>
                  <a:cubicBezTo>
                    <a:pt x="50" y="63"/>
                    <a:pt x="50" y="63"/>
                    <a:pt x="50" y="63"/>
                  </a:cubicBezTo>
                  <a:cubicBezTo>
                    <a:pt x="50" y="63"/>
                    <a:pt x="50" y="63"/>
                    <a:pt x="50" y="63"/>
                  </a:cubicBezTo>
                  <a:cubicBezTo>
                    <a:pt x="50" y="63"/>
                    <a:pt x="50" y="63"/>
                    <a:pt x="50" y="63"/>
                  </a:cubicBezTo>
                  <a:cubicBezTo>
                    <a:pt x="50" y="63"/>
                    <a:pt x="50" y="63"/>
                    <a:pt x="50" y="63"/>
                  </a:cubicBezTo>
                  <a:cubicBezTo>
                    <a:pt x="50" y="63"/>
                    <a:pt x="50" y="63"/>
                    <a:pt x="50" y="63"/>
                  </a:cubicBezTo>
                  <a:cubicBezTo>
                    <a:pt x="50" y="62"/>
                    <a:pt x="49" y="62"/>
                    <a:pt x="49" y="61"/>
                  </a:cubicBezTo>
                  <a:cubicBezTo>
                    <a:pt x="49" y="61"/>
                    <a:pt x="49" y="61"/>
                    <a:pt x="49" y="61"/>
                  </a:cubicBezTo>
                  <a:cubicBezTo>
                    <a:pt x="48" y="61"/>
                    <a:pt x="48" y="61"/>
                    <a:pt x="48" y="61"/>
                  </a:cubicBezTo>
                  <a:cubicBezTo>
                    <a:pt x="48" y="61"/>
                    <a:pt x="47" y="60"/>
                    <a:pt x="47" y="60"/>
                  </a:cubicBezTo>
                  <a:cubicBezTo>
                    <a:pt x="47" y="60"/>
                    <a:pt x="47" y="60"/>
                    <a:pt x="46" y="60"/>
                  </a:cubicBezTo>
                  <a:cubicBezTo>
                    <a:pt x="46" y="60"/>
                    <a:pt x="46" y="60"/>
                    <a:pt x="46" y="60"/>
                  </a:cubicBezTo>
                  <a:cubicBezTo>
                    <a:pt x="46" y="59"/>
                    <a:pt x="46" y="59"/>
                    <a:pt x="46" y="59"/>
                  </a:cubicBezTo>
                  <a:cubicBezTo>
                    <a:pt x="46" y="59"/>
                    <a:pt x="46" y="59"/>
                    <a:pt x="46" y="59"/>
                  </a:cubicBezTo>
                  <a:close/>
                  <a:moveTo>
                    <a:pt x="45" y="57"/>
                  </a:moveTo>
                  <a:cubicBezTo>
                    <a:pt x="44" y="57"/>
                    <a:pt x="44" y="57"/>
                    <a:pt x="44" y="57"/>
                  </a:cubicBezTo>
                  <a:cubicBezTo>
                    <a:pt x="44" y="56"/>
                    <a:pt x="44" y="56"/>
                    <a:pt x="44" y="56"/>
                  </a:cubicBezTo>
                  <a:cubicBezTo>
                    <a:pt x="44" y="56"/>
                    <a:pt x="44" y="56"/>
                    <a:pt x="44" y="56"/>
                  </a:cubicBezTo>
                  <a:cubicBezTo>
                    <a:pt x="43" y="56"/>
                    <a:pt x="43" y="56"/>
                    <a:pt x="43" y="55"/>
                  </a:cubicBezTo>
                  <a:cubicBezTo>
                    <a:pt x="43" y="55"/>
                    <a:pt x="42" y="55"/>
                    <a:pt x="42" y="55"/>
                  </a:cubicBezTo>
                  <a:cubicBezTo>
                    <a:pt x="42" y="55"/>
                    <a:pt x="42" y="55"/>
                    <a:pt x="42" y="55"/>
                  </a:cubicBezTo>
                  <a:cubicBezTo>
                    <a:pt x="42" y="55"/>
                    <a:pt x="42" y="56"/>
                    <a:pt x="42" y="56"/>
                  </a:cubicBezTo>
                  <a:cubicBezTo>
                    <a:pt x="43" y="56"/>
                    <a:pt x="43" y="56"/>
                    <a:pt x="43" y="56"/>
                  </a:cubicBezTo>
                  <a:cubicBezTo>
                    <a:pt x="44" y="57"/>
                    <a:pt x="44" y="57"/>
                    <a:pt x="45" y="57"/>
                  </a:cubicBezTo>
                  <a:cubicBezTo>
                    <a:pt x="45" y="57"/>
                    <a:pt x="45" y="58"/>
                    <a:pt x="45" y="58"/>
                  </a:cubicBezTo>
                  <a:cubicBezTo>
                    <a:pt x="45" y="58"/>
                    <a:pt x="45" y="58"/>
                    <a:pt x="45" y="58"/>
                  </a:cubicBezTo>
                  <a:cubicBezTo>
                    <a:pt x="45" y="58"/>
                    <a:pt x="45" y="58"/>
                    <a:pt x="45" y="57"/>
                  </a:cubicBezTo>
                  <a:cubicBezTo>
                    <a:pt x="45" y="57"/>
                    <a:pt x="45" y="57"/>
                    <a:pt x="45" y="57"/>
                  </a:cubicBezTo>
                  <a:close/>
                  <a:moveTo>
                    <a:pt x="34" y="54"/>
                  </a:moveTo>
                  <a:cubicBezTo>
                    <a:pt x="35" y="54"/>
                    <a:pt x="35" y="55"/>
                    <a:pt x="35" y="55"/>
                  </a:cubicBezTo>
                  <a:cubicBezTo>
                    <a:pt x="35" y="55"/>
                    <a:pt x="35" y="55"/>
                    <a:pt x="35" y="55"/>
                  </a:cubicBezTo>
                  <a:cubicBezTo>
                    <a:pt x="35" y="55"/>
                    <a:pt x="35" y="54"/>
                    <a:pt x="35" y="54"/>
                  </a:cubicBezTo>
                  <a:cubicBezTo>
                    <a:pt x="35" y="54"/>
                    <a:pt x="36" y="54"/>
                    <a:pt x="36" y="54"/>
                  </a:cubicBezTo>
                  <a:cubicBezTo>
                    <a:pt x="36" y="54"/>
                    <a:pt x="36" y="53"/>
                    <a:pt x="36" y="53"/>
                  </a:cubicBezTo>
                  <a:cubicBezTo>
                    <a:pt x="36" y="53"/>
                    <a:pt x="36" y="53"/>
                    <a:pt x="36" y="53"/>
                  </a:cubicBezTo>
                  <a:cubicBezTo>
                    <a:pt x="36" y="53"/>
                    <a:pt x="36" y="53"/>
                    <a:pt x="35" y="53"/>
                  </a:cubicBezTo>
                  <a:cubicBezTo>
                    <a:pt x="35" y="53"/>
                    <a:pt x="35" y="53"/>
                    <a:pt x="35" y="53"/>
                  </a:cubicBezTo>
                  <a:cubicBezTo>
                    <a:pt x="35" y="52"/>
                    <a:pt x="35" y="52"/>
                    <a:pt x="35" y="52"/>
                  </a:cubicBezTo>
                  <a:cubicBezTo>
                    <a:pt x="34" y="52"/>
                    <a:pt x="34" y="52"/>
                    <a:pt x="34" y="52"/>
                  </a:cubicBezTo>
                  <a:cubicBezTo>
                    <a:pt x="34" y="52"/>
                    <a:pt x="34" y="52"/>
                    <a:pt x="34" y="53"/>
                  </a:cubicBezTo>
                  <a:cubicBezTo>
                    <a:pt x="34" y="53"/>
                    <a:pt x="34" y="53"/>
                    <a:pt x="33" y="53"/>
                  </a:cubicBezTo>
                  <a:cubicBezTo>
                    <a:pt x="33" y="53"/>
                    <a:pt x="34" y="53"/>
                    <a:pt x="33" y="53"/>
                  </a:cubicBezTo>
                  <a:cubicBezTo>
                    <a:pt x="34" y="54"/>
                    <a:pt x="34" y="54"/>
                    <a:pt x="34" y="54"/>
                  </a:cubicBezTo>
                  <a:close/>
                  <a:moveTo>
                    <a:pt x="52" y="98"/>
                  </a:moveTo>
                  <a:cubicBezTo>
                    <a:pt x="52" y="98"/>
                    <a:pt x="53" y="98"/>
                    <a:pt x="53" y="97"/>
                  </a:cubicBezTo>
                  <a:cubicBezTo>
                    <a:pt x="52" y="97"/>
                    <a:pt x="52" y="97"/>
                    <a:pt x="52" y="98"/>
                  </a:cubicBezTo>
                  <a:close/>
                  <a:moveTo>
                    <a:pt x="44" y="68"/>
                  </a:moveTo>
                  <a:cubicBezTo>
                    <a:pt x="44" y="68"/>
                    <a:pt x="44" y="69"/>
                    <a:pt x="44" y="69"/>
                  </a:cubicBezTo>
                  <a:cubicBezTo>
                    <a:pt x="44" y="69"/>
                    <a:pt x="44" y="69"/>
                    <a:pt x="44" y="69"/>
                  </a:cubicBezTo>
                  <a:cubicBezTo>
                    <a:pt x="44" y="69"/>
                    <a:pt x="44" y="69"/>
                    <a:pt x="44" y="69"/>
                  </a:cubicBezTo>
                  <a:cubicBezTo>
                    <a:pt x="44" y="69"/>
                    <a:pt x="44" y="68"/>
                    <a:pt x="44" y="68"/>
                  </a:cubicBezTo>
                  <a:close/>
                  <a:moveTo>
                    <a:pt x="44" y="67"/>
                  </a:moveTo>
                  <a:cubicBezTo>
                    <a:pt x="45" y="67"/>
                    <a:pt x="44" y="67"/>
                    <a:pt x="45" y="67"/>
                  </a:cubicBezTo>
                  <a:cubicBezTo>
                    <a:pt x="45" y="67"/>
                    <a:pt x="45" y="67"/>
                    <a:pt x="45" y="67"/>
                  </a:cubicBezTo>
                  <a:cubicBezTo>
                    <a:pt x="45" y="67"/>
                    <a:pt x="44" y="67"/>
                    <a:pt x="44" y="67"/>
                  </a:cubicBezTo>
                  <a:cubicBezTo>
                    <a:pt x="44" y="67"/>
                    <a:pt x="44" y="67"/>
                    <a:pt x="44" y="67"/>
                  </a:cubicBezTo>
                  <a:close/>
                  <a:moveTo>
                    <a:pt x="40" y="75"/>
                  </a:moveTo>
                  <a:cubicBezTo>
                    <a:pt x="40" y="76"/>
                    <a:pt x="40" y="76"/>
                    <a:pt x="40" y="75"/>
                  </a:cubicBezTo>
                  <a:cubicBezTo>
                    <a:pt x="40" y="75"/>
                    <a:pt x="40" y="75"/>
                    <a:pt x="41" y="75"/>
                  </a:cubicBezTo>
                  <a:cubicBezTo>
                    <a:pt x="41" y="75"/>
                    <a:pt x="41" y="75"/>
                    <a:pt x="41" y="75"/>
                  </a:cubicBezTo>
                  <a:cubicBezTo>
                    <a:pt x="41" y="75"/>
                    <a:pt x="41" y="74"/>
                    <a:pt x="41" y="74"/>
                  </a:cubicBezTo>
                  <a:cubicBezTo>
                    <a:pt x="41" y="74"/>
                    <a:pt x="41" y="74"/>
                    <a:pt x="41" y="74"/>
                  </a:cubicBezTo>
                  <a:cubicBezTo>
                    <a:pt x="41" y="74"/>
                    <a:pt x="42" y="73"/>
                    <a:pt x="41" y="73"/>
                  </a:cubicBezTo>
                  <a:cubicBezTo>
                    <a:pt x="41" y="73"/>
                    <a:pt x="41" y="73"/>
                    <a:pt x="41" y="73"/>
                  </a:cubicBezTo>
                  <a:cubicBezTo>
                    <a:pt x="41" y="73"/>
                    <a:pt x="41" y="73"/>
                    <a:pt x="41" y="73"/>
                  </a:cubicBezTo>
                  <a:cubicBezTo>
                    <a:pt x="41" y="73"/>
                    <a:pt x="41" y="73"/>
                    <a:pt x="40" y="73"/>
                  </a:cubicBezTo>
                  <a:cubicBezTo>
                    <a:pt x="41" y="73"/>
                    <a:pt x="41" y="73"/>
                    <a:pt x="41" y="73"/>
                  </a:cubicBezTo>
                  <a:cubicBezTo>
                    <a:pt x="41" y="74"/>
                    <a:pt x="40" y="74"/>
                    <a:pt x="40" y="74"/>
                  </a:cubicBezTo>
                  <a:cubicBezTo>
                    <a:pt x="40" y="74"/>
                    <a:pt x="40" y="74"/>
                    <a:pt x="40" y="74"/>
                  </a:cubicBezTo>
                  <a:cubicBezTo>
                    <a:pt x="40" y="74"/>
                    <a:pt x="40" y="74"/>
                    <a:pt x="40" y="75"/>
                  </a:cubicBezTo>
                  <a:cubicBezTo>
                    <a:pt x="40" y="75"/>
                    <a:pt x="40" y="75"/>
                    <a:pt x="40" y="75"/>
                  </a:cubicBezTo>
                  <a:cubicBezTo>
                    <a:pt x="40" y="75"/>
                    <a:pt x="40" y="75"/>
                    <a:pt x="40" y="75"/>
                  </a:cubicBezTo>
                  <a:cubicBezTo>
                    <a:pt x="40" y="75"/>
                    <a:pt x="40" y="75"/>
                    <a:pt x="40" y="75"/>
                  </a:cubicBezTo>
                  <a:cubicBezTo>
                    <a:pt x="40" y="75"/>
                    <a:pt x="40" y="75"/>
                    <a:pt x="40" y="75"/>
                  </a:cubicBezTo>
                  <a:close/>
                  <a:moveTo>
                    <a:pt x="64" y="70"/>
                  </a:moveTo>
                  <a:cubicBezTo>
                    <a:pt x="64" y="69"/>
                    <a:pt x="64" y="69"/>
                    <a:pt x="64" y="69"/>
                  </a:cubicBezTo>
                  <a:cubicBezTo>
                    <a:pt x="64" y="69"/>
                    <a:pt x="64" y="69"/>
                    <a:pt x="63" y="69"/>
                  </a:cubicBezTo>
                  <a:cubicBezTo>
                    <a:pt x="63" y="69"/>
                    <a:pt x="63" y="69"/>
                    <a:pt x="63" y="69"/>
                  </a:cubicBezTo>
                  <a:cubicBezTo>
                    <a:pt x="63" y="69"/>
                    <a:pt x="63" y="69"/>
                    <a:pt x="63" y="69"/>
                  </a:cubicBezTo>
                  <a:cubicBezTo>
                    <a:pt x="63" y="69"/>
                    <a:pt x="63" y="70"/>
                    <a:pt x="64" y="70"/>
                  </a:cubicBezTo>
                  <a:close/>
                  <a:moveTo>
                    <a:pt x="64" y="71"/>
                  </a:moveTo>
                  <a:cubicBezTo>
                    <a:pt x="64" y="71"/>
                    <a:pt x="63" y="71"/>
                    <a:pt x="63" y="71"/>
                  </a:cubicBezTo>
                  <a:cubicBezTo>
                    <a:pt x="63" y="71"/>
                    <a:pt x="63" y="71"/>
                    <a:pt x="63" y="71"/>
                  </a:cubicBezTo>
                  <a:cubicBezTo>
                    <a:pt x="63" y="71"/>
                    <a:pt x="63" y="71"/>
                    <a:pt x="63" y="71"/>
                  </a:cubicBezTo>
                  <a:cubicBezTo>
                    <a:pt x="63" y="71"/>
                    <a:pt x="63" y="71"/>
                    <a:pt x="63" y="71"/>
                  </a:cubicBezTo>
                  <a:cubicBezTo>
                    <a:pt x="63" y="71"/>
                    <a:pt x="63" y="71"/>
                    <a:pt x="63" y="71"/>
                  </a:cubicBezTo>
                  <a:cubicBezTo>
                    <a:pt x="63" y="72"/>
                    <a:pt x="63" y="72"/>
                    <a:pt x="64" y="72"/>
                  </a:cubicBezTo>
                  <a:cubicBezTo>
                    <a:pt x="64" y="72"/>
                    <a:pt x="64" y="72"/>
                    <a:pt x="64" y="72"/>
                  </a:cubicBezTo>
                  <a:cubicBezTo>
                    <a:pt x="64" y="72"/>
                    <a:pt x="64" y="71"/>
                    <a:pt x="64" y="71"/>
                  </a:cubicBezTo>
                  <a:close/>
                  <a:moveTo>
                    <a:pt x="62" y="78"/>
                  </a:moveTo>
                  <a:cubicBezTo>
                    <a:pt x="62" y="78"/>
                    <a:pt x="62" y="78"/>
                    <a:pt x="62" y="78"/>
                  </a:cubicBezTo>
                  <a:cubicBezTo>
                    <a:pt x="62" y="78"/>
                    <a:pt x="62" y="78"/>
                    <a:pt x="62" y="78"/>
                  </a:cubicBezTo>
                  <a:cubicBezTo>
                    <a:pt x="62" y="78"/>
                    <a:pt x="62" y="78"/>
                    <a:pt x="62" y="78"/>
                  </a:cubicBezTo>
                  <a:cubicBezTo>
                    <a:pt x="62" y="78"/>
                    <a:pt x="62" y="78"/>
                    <a:pt x="62" y="78"/>
                  </a:cubicBezTo>
                  <a:close/>
                  <a:moveTo>
                    <a:pt x="63" y="78"/>
                  </a:moveTo>
                  <a:cubicBezTo>
                    <a:pt x="64" y="78"/>
                    <a:pt x="63" y="78"/>
                    <a:pt x="63" y="78"/>
                  </a:cubicBezTo>
                  <a:cubicBezTo>
                    <a:pt x="63" y="77"/>
                    <a:pt x="63" y="77"/>
                    <a:pt x="63" y="77"/>
                  </a:cubicBezTo>
                  <a:cubicBezTo>
                    <a:pt x="63" y="77"/>
                    <a:pt x="63" y="76"/>
                    <a:pt x="63" y="76"/>
                  </a:cubicBezTo>
                  <a:cubicBezTo>
                    <a:pt x="63" y="76"/>
                    <a:pt x="63" y="75"/>
                    <a:pt x="63" y="74"/>
                  </a:cubicBezTo>
                  <a:cubicBezTo>
                    <a:pt x="63" y="74"/>
                    <a:pt x="63" y="74"/>
                    <a:pt x="63" y="74"/>
                  </a:cubicBezTo>
                  <a:cubicBezTo>
                    <a:pt x="63" y="74"/>
                    <a:pt x="63" y="74"/>
                    <a:pt x="63" y="74"/>
                  </a:cubicBezTo>
                  <a:cubicBezTo>
                    <a:pt x="63" y="74"/>
                    <a:pt x="63" y="74"/>
                    <a:pt x="63" y="74"/>
                  </a:cubicBezTo>
                  <a:cubicBezTo>
                    <a:pt x="62" y="74"/>
                    <a:pt x="63" y="74"/>
                    <a:pt x="62" y="74"/>
                  </a:cubicBezTo>
                  <a:cubicBezTo>
                    <a:pt x="62" y="74"/>
                    <a:pt x="62" y="74"/>
                    <a:pt x="62" y="74"/>
                  </a:cubicBezTo>
                  <a:cubicBezTo>
                    <a:pt x="62" y="74"/>
                    <a:pt x="62" y="74"/>
                    <a:pt x="62" y="74"/>
                  </a:cubicBezTo>
                  <a:cubicBezTo>
                    <a:pt x="62" y="74"/>
                    <a:pt x="62" y="74"/>
                    <a:pt x="62" y="74"/>
                  </a:cubicBezTo>
                  <a:cubicBezTo>
                    <a:pt x="62" y="74"/>
                    <a:pt x="62" y="75"/>
                    <a:pt x="62" y="75"/>
                  </a:cubicBezTo>
                  <a:cubicBezTo>
                    <a:pt x="62" y="75"/>
                    <a:pt x="62" y="75"/>
                    <a:pt x="62" y="75"/>
                  </a:cubicBezTo>
                  <a:cubicBezTo>
                    <a:pt x="62" y="75"/>
                    <a:pt x="62" y="75"/>
                    <a:pt x="62" y="75"/>
                  </a:cubicBezTo>
                  <a:cubicBezTo>
                    <a:pt x="62" y="76"/>
                    <a:pt x="62" y="76"/>
                    <a:pt x="62" y="76"/>
                  </a:cubicBezTo>
                  <a:cubicBezTo>
                    <a:pt x="62" y="76"/>
                    <a:pt x="62" y="77"/>
                    <a:pt x="62" y="76"/>
                  </a:cubicBezTo>
                  <a:cubicBezTo>
                    <a:pt x="62" y="77"/>
                    <a:pt x="62" y="77"/>
                    <a:pt x="63" y="77"/>
                  </a:cubicBezTo>
                  <a:cubicBezTo>
                    <a:pt x="63" y="77"/>
                    <a:pt x="63" y="77"/>
                    <a:pt x="63" y="77"/>
                  </a:cubicBezTo>
                  <a:cubicBezTo>
                    <a:pt x="63" y="78"/>
                    <a:pt x="63" y="78"/>
                    <a:pt x="63" y="78"/>
                  </a:cubicBezTo>
                  <a:cubicBezTo>
                    <a:pt x="63" y="78"/>
                    <a:pt x="63" y="78"/>
                    <a:pt x="63" y="78"/>
                  </a:cubicBezTo>
                  <a:cubicBezTo>
                    <a:pt x="63" y="78"/>
                    <a:pt x="63" y="78"/>
                    <a:pt x="63" y="78"/>
                  </a:cubicBezTo>
                  <a:close/>
                  <a:moveTo>
                    <a:pt x="71" y="97"/>
                  </a:moveTo>
                  <a:cubicBezTo>
                    <a:pt x="71" y="97"/>
                    <a:pt x="71" y="97"/>
                    <a:pt x="71" y="97"/>
                  </a:cubicBezTo>
                  <a:cubicBezTo>
                    <a:pt x="71" y="98"/>
                    <a:pt x="70" y="98"/>
                    <a:pt x="70" y="99"/>
                  </a:cubicBezTo>
                  <a:cubicBezTo>
                    <a:pt x="70" y="99"/>
                    <a:pt x="70" y="99"/>
                    <a:pt x="70" y="99"/>
                  </a:cubicBezTo>
                  <a:cubicBezTo>
                    <a:pt x="70" y="99"/>
                    <a:pt x="69" y="99"/>
                    <a:pt x="69" y="99"/>
                  </a:cubicBezTo>
                  <a:cubicBezTo>
                    <a:pt x="69" y="99"/>
                    <a:pt x="69" y="99"/>
                    <a:pt x="69" y="99"/>
                  </a:cubicBezTo>
                  <a:cubicBezTo>
                    <a:pt x="69" y="99"/>
                    <a:pt x="69" y="100"/>
                    <a:pt x="70" y="100"/>
                  </a:cubicBezTo>
                  <a:cubicBezTo>
                    <a:pt x="70" y="100"/>
                    <a:pt x="70" y="100"/>
                    <a:pt x="70" y="100"/>
                  </a:cubicBezTo>
                  <a:cubicBezTo>
                    <a:pt x="70" y="100"/>
                    <a:pt x="69" y="100"/>
                    <a:pt x="69" y="100"/>
                  </a:cubicBezTo>
                  <a:cubicBezTo>
                    <a:pt x="69" y="100"/>
                    <a:pt x="69" y="100"/>
                    <a:pt x="69" y="100"/>
                  </a:cubicBezTo>
                  <a:cubicBezTo>
                    <a:pt x="69" y="100"/>
                    <a:pt x="69" y="99"/>
                    <a:pt x="69" y="99"/>
                  </a:cubicBezTo>
                  <a:cubicBezTo>
                    <a:pt x="69" y="99"/>
                    <a:pt x="68" y="99"/>
                    <a:pt x="68" y="99"/>
                  </a:cubicBezTo>
                  <a:cubicBezTo>
                    <a:pt x="68" y="100"/>
                    <a:pt x="68" y="100"/>
                    <a:pt x="69" y="100"/>
                  </a:cubicBezTo>
                  <a:cubicBezTo>
                    <a:pt x="69" y="100"/>
                    <a:pt x="69" y="101"/>
                    <a:pt x="69" y="101"/>
                  </a:cubicBezTo>
                  <a:cubicBezTo>
                    <a:pt x="69" y="102"/>
                    <a:pt x="69" y="102"/>
                    <a:pt x="69" y="103"/>
                  </a:cubicBezTo>
                  <a:cubicBezTo>
                    <a:pt x="69" y="103"/>
                    <a:pt x="69" y="104"/>
                    <a:pt x="69" y="104"/>
                  </a:cubicBezTo>
                  <a:cubicBezTo>
                    <a:pt x="69" y="104"/>
                    <a:pt x="69" y="104"/>
                    <a:pt x="69" y="104"/>
                  </a:cubicBezTo>
                  <a:cubicBezTo>
                    <a:pt x="69" y="104"/>
                    <a:pt x="68" y="103"/>
                    <a:pt x="68" y="103"/>
                  </a:cubicBezTo>
                  <a:cubicBezTo>
                    <a:pt x="68" y="103"/>
                    <a:pt x="68" y="103"/>
                    <a:pt x="68" y="103"/>
                  </a:cubicBezTo>
                  <a:cubicBezTo>
                    <a:pt x="68" y="103"/>
                    <a:pt x="68" y="102"/>
                    <a:pt x="68" y="102"/>
                  </a:cubicBezTo>
                  <a:cubicBezTo>
                    <a:pt x="68" y="102"/>
                    <a:pt x="68" y="102"/>
                    <a:pt x="68" y="102"/>
                  </a:cubicBezTo>
                  <a:cubicBezTo>
                    <a:pt x="68" y="102"/>
                    <a:pt x="68" y="102"/>
                    <a:pt x="68" y="102"/>
                  </a:cubicBezTo>
                  <a:cubicBezTo>
                    <a:pt x="68" y="101"/>
                    <a:pt x="68" y="101"/>
                    <a:pt x="68" y="101"/>
                  </a:cubicBezTo>
                  <a:cubicBezTo>
                    <a:pt x="68" y="101"/>
                    <a:pt x="68" y="101"/>
                    <a:pt x="68" y="101"/>
                  </a:cubicBezTo>
                  <a:cubicBezTo>
                    <a:pt x="68" y="100"/>
                    <a:pt x="68" y="100"/>
                    <a:pt x="68" y="100"/>
                  </a:cubicBezTo>
                  <a:cubicBezTo>
                    <a:pt x="67" y="100"/>
                    <a:pt x="67" y="100"/>
                    <a:pt x="67" y="100"/>
                  </a:cubicBezTo>
                  <a:cubicBezTo>
                    <a:pt x="67" y="99"/>
                    <a:pt x="67" y="99"/>
                    <a:pt x="67" y="99"/>
                  </a:cubicBezTo>
                  <a:cubicBezTo>
                    <a:pt x="67" y="99"/>
                    <a:pt x="67" y="99"/>
                    <a:pt x="67" y="98"/>
                  </a:cubicBezTo>
                  <a:cubicBezTo>
                    <a:pt x="67" y="98"/>
                    <a:pt x="67" y="98"/>
                    <a:pt x="66" y="98"/>
                  </a:cubicBezTo>
                  <a:cubicBezTo>
                    <a:pt x="66" y="98"/>
                    <a:pt x="66" y="98"/>
                    <a:pt x="66" y="97"/>
                  </a:cubicBezTo>
                  <a:cubicBezTo>
                    <a:pt x="66" y="97"/>
                    <a:pt x="66" y="97"/>
                    <a:pt x="66" y="97"/>
                  </a:cubicBezTo>
                  <a:cubicBezTo>
                    <a:pt x="66" y="97"/>
                    <a:pt x="66" y="97"/>
                    <a:pt x="66" y="97"/>
                  </a:cubicBezTo>
                  <a:cubicBezTo>
                    <a:pt x="66" y="96"/>
                    <a:pt x="66" y="96"/>
                    <a:pt x="66" y="96"/>
                  </a:cubicBezTo>
                  <a:cubicBezTo>
                    <a:pt x="65" y="97"/>
                    <a:pt x="65" y="97"/>
                    <a:pt x="65" y="97"/>
                  </a:cubicBezTo>
                  <a:cubicBezTo>
                    <a:pt x="65" y="97"/>
                    <a:pt x="64" y="97"/>
                    <a:pt x="64" y="97"/>
                  </a:cubicBezTo>
                  <a:cubicBezTo>
                    <a:pt x="64" y="98"/>
                    <a:pt x="64" y="98"/>
                    <a:pt x="65" y="98"/>
                  </a:cubicBezTo>
                  <a:cubicBezTo>
                    <a:pt x="65" y="98"/>
                    <a:pt x="65" y="98"/>
                    <a:pt x="65" y="98"/>
                  </a:cubicBezTo>
                  <a:cubicBezTo>
                    <a:pt x="65" y="98"/>
                    <a:pt x="65" y="98"/>
                    <a:pt x="64" y="98"/>
                  </a:cubicBezTo>
                  <a:cubicBezTo>
                    <a:pt x="64" y="99"/>
                    <a:pt x="64" y="99"/>
                    <a:pt x="64" y="99"/>
                  </a:cubicBezTo>
                  <a:cubicBezTo>
                    <a:pt x="63" y="99"/>
                    <a:pt x="63" y="99"/>
                    <a:pt x="63" y="100"/>
                  </a:cubicBezTo>
                  <a:cubicBezTo>
                    <a:pt x="63" y="100"/>
                    <a:pt x="63" y="100"/>
                    <a:pt x="63" y="100"/>
                  </a:cubicBezTo>
                  <a:cubicBezTo>
                    <a:pt x="63" y="100"/>
                    <a:pt x="63" y="100"/>
                    <a:pt x="63" y="100"/>
                  </a:cubicBezTo>
                  <a:cubicBezTo>
                    <a:pt x="63" y="101"/>
                    <a:pt x="63" y="101"/>
                    <a:pt x="63" y="101"/>
                  </a:cubicBezTo>
                  <a:cubicBezTo>
                    <a:pt x="63" y="101"/>
                    <a:pt x="63" y="101"/>
                    <a:pt x="63" y="101"/>
                  </a:cubicBezTo>
                  <a:cubicBezTo>
                    <a:pt x="63" y="101"/>
                    <a:pt x="63" y="101"/>
                    <a:pt x="63" y="102"/>
                  </a:cubicBezTo>
                  <a:cubicBezTo>
                    <a:pt x="63" y="102"/>
                    <a:pt x="63" y="102"/>
                    <a:pt x="63" y="102"/>
                  </a:cubicBezTo>
                  <a:cubicBezTo>
                    <a:pt x="63" y="102"/>
                    <a:pt x="63" y="102"/>
                    <a:pt x="63" y="102"/>
                  </a:cubicBezTo>
                  <a:cubicBezTo>
                    <a:pt x="63" y="102"/>
                    <a:pt x="64" y="102"/>
                    <a:pt x="64" y="103"/>
                  </a:cubicBezTo>
                  <a:cubicBezTo>
                    <a:pt x="64" y="103"/>
                    <a:pt x="64" y="103"/>
                    <a:pt x="64" y="103"/>
                  </a:cubicBezTo>
                  <a:cubicBezTo>
                    <a:pt x="64" y="103"/>
                    <a:pt x="64" y="103"/>
                    <a:pt x="64" y="103"/>
                  </a:cubicBezTo>
                  <a:cubicBezTo>
                    <a:pt x="64" y="103"/>
                    <a:pt x="64" y="103"/>
                    <a:pt x="64" y="103"/>
                  </a:cubicBezTo>
                  <a:cubicBezTo>
                    <a:pt x="64" y="103"/>
                    <a:pt x="64" y="103"/>
                    <a:pt x="64" y="103"/>
                  </a:cubicBezTo>
                  <a:cubicBezTo>
                    <a:pt x="64" y="103"/>
                    <a:pt x="64" y="103"/>
                    <a:pt x="64" y="103"/>
                  </a:cubicBezTo>
                  <a:cubicBezTo>
                    <a:pt x="65" y="104"/>
                    <a:pt x="65" y="104"/>
                    <a:pt x="65" y="104"/>
                  </a:cubicBezTo>
                  <a:cubicBezTo>
                    <a:pt x="65" y="104"/>
                    <a:pt x="65" y="104"/>
                    <a:pt x="65" y="104"/>
                  </a:cubicBezTo>
                  <a:cubicBezTo>
                    <a:pt x="65" y="104"/>
                    <a:pt x="65" y="104"/>
                    <a:pt x="65" y="104"/>
                  </a:cubicBezTo>
                  <a:cubicBezTo>
                    <a:pt x="65" y="104"/>
                    <a:pt x="65" y="105"/>
                    <a:pt x="65" y="105"/>
                  </a:cubicBezTo>
                  <a:cubicBezTo>
                    <a:pt x="65" y="105"/>
                    <a:pt x="65" y="106"/>
                    <a:pt x="65" y="107"/>
                  </a:cubicBezTo>
                  <a:cubicBezTo>
                    <a:pt x="65" y="107"/>
                    <a:pt x="65" y="107"/>
                    <a:pt x="65" y="107"/>
                  </a:cubicBezTo>
                  <a:cubicBezTo>
                    <a:pt x="65" y="107"/>
                    <a:pt x="64" y="108"/>
                    <a:pt x="64" y="108"/>
                  </a:cubicBezTo>
                  <a:cubicBezTo>
                    <a:pt x="64" y="108"/>
                    <a:pt x="64" y="108"/>
                    <a:pt x="64" y="108"/>
                  </a:cubicBezTo>
                  <a:cubicBezTo>
                    <a:pt x="64" y="108"/>
                    <a:pt x="64" y="109"/>
                    <a:pt x="63" y="109"/>
                  </a:cubicBezTo>
                  <a:cubicBezTo>
                    <a:pt x="63" y="110"/>
                    <a:pt x="63" y="110"/>
                    <a:pt x="63" y="110"/>
                  </a:cubicBezTo>
                  <a:cubicBezTo>
                    <a:pt x="63" y="110"/>
                    <a:pt x="63" y="110"/>
                    <a:pt x="63" y="110"/>
                  </a:cubicBezTo>
                  <a:cubicBezTo>
                    <a:pt x="63" y="110"/>
                    <a:pt x="62" y="110"/>
                    <a:pt x="62" y="109"/>
                  </a:cubicBezTo>
                  <a:cubicBezTo>
                    <a:pt x="63" y="109"/>
                    <a:pt x="62" y="109"/>
                    <a:pt x="62" y="109"/>
                  </a:cubicBezTo>
                  <a:cubicBezTo>
                    <a:pt x="62" y="109"/>
                    <a:pt x="62" y="109"/>
                    <a:pt x="62" y="108"/>
                  </a:cubicBezTo>
                  <a:cubicBezTo>
                    <a:pt x="61" y="108"/>
                    <a:pt x="62" y="108"/>
                    <a:pt x="62" y="108"/>
                  </a:cubicBezTo>
                  <a:cubicBezTo>
                    <a:pt x="62" y="108"/>
                    <a:pt x="62" y="108"/>
                    <a:pt x="62" y="107"/>
                  </a:cubicBezTo>
                  <a:cubicBezTo>
                    <a:pt x="62" y="107"/>
                    <a:pt x="62" y="107"/>
                    <a:pt x="62" y="107"/>
                  </a:cubicBezTo>
                  <a:cubicBezTo>
                    <a:pt x="62" y="107"/>
                    <a:pt x="62" y="107"/>
                    <a:pt x="62" y="107"/>
                  </a:cubicBezTo>
                  <a:cubicBezTo>
                    <a:pt x="62" y="107"/>
                    <a:pt x="62" y="107"/>
                    <a:pt x="62" y="107"/>
                  </a:cubicBezTo>
                  <a:cubicBezTo>
                    <a:pt x="62" y="106"/>
                    <a:pt x="62" y="106"/>
                    <a:pt x="62" y="106"/>
                  </a:cubicBezTo>
                  <a:cubicBezTo>
                    <a:pt x="62" y="106"/>
                    <a:pt x="62" y="106"/>
                    <a:pt x="62" y="106"/>
                  </a:cubicBezTo>
                  <a:cubicBezTo>
                    <a:pt x="61" y="106"/>
                    <a:pt x="61" y="106"/>
                    <a:pt x="61" y="106"/>
                  </a:cubicBezTo>
                  <a:cubicBezTo>
                    <a:pt x="61" y="107"/>
                    <a:pt x="61" y="107"/>
                    <a:pt x="61" y="107"/>
                  </a:cubicBezTo>
                  <a:cubicBezTo>
                    <a:pt x="61" y="107"/>
                    <a:pt x="61" y="108"/>
                    <a:pt x="61" y="108"/>
                  </a:cubicBezTo>
                  <a:cubicBezTo>
                    <a:pt x="60" y="108"/>
                    <a:pt x="60" y="108"/>
                    <a:pt x="60" y="108"/>
                  </a:cubicBezTo>
                  <a:cubicBezTo>
                    <a:pt x="59" y="108"/>
                    <a:pt x="59" y="108"/>
                    <a:pt x="58" y="107"/>
                  </a:cubicBezTo>
                  <a:cubicBezTo>
                    <a:pt x="58" y="107"/>
                    <a:pt x="58" y="107"/>
                    <a:pt x="58" y="107"/>
                  </a:cubicBezTo>
                  <a:cubicBezTo>
                    <a:pt x="58" y="107"/>
                    <a:pt x="57" y="107"/>
                    <a:pt x="57" y="107"/>
                  </a:cubicBezTo>
                  <a:cubicBezTo>
                    <a:pt x="57" y="107"/>
                    <a:pt x="56" y="107"/>
                    <a:pt x="56" y="106"/>
                  </a:cubicBezTo>
                  <a:cubicBezTo>
                    <a:pt x="56" y="106"/>
                    <a:pt x="56" y="106"/>
                    <a:pt x="56" y="106"/>
                  </a:cubicBezTo>
                  <a:cubicBezTo>
                    <a:pt x="55" y="106"/>
                    <a:pt x="55" y="106"/>
                    <a:pt x="55" y="106"/>
                  </a:cubicBezTo>
                  <a:cubicBezTo>
                    <a:pt x="55" y="106"/>
                    <a:pt x="55" y="106"/>
                    <a:pt x="55" y="106"/>
                  </a:cubicBezTo>
                  <a:cubicBezTo>
                    <a:pt x="54" y="106"/>
                    <a:pt x="54" y="106"/>
                    <a:pt x="54" y="106"/>
                  </a:cubicBezTo>
                  <a:cubicBezTo>
                    <a:pt x="54" y="106"/>
                    <a:pt x="54" y="105"/>
                    <a:pt x="54" y="105"/>
                  </a:cubicBezTo>
                  <a:cubicBezTo>
                    <a:pt x="54" y="105"/>
                    <a:pt x="54" y="105"/>
                    <a:pt x="54" y="105"/>
                  </a:cubicBezTo>
                  <a:cubicBezTo>
                    <a:pt x="53" y="105"/>
                    <a:pt x="53" y="104"/>
                    <a:pt x="53" y="103"/>
                  </a:cubicBezTo>
                  <a:cubicBezTo>
                    <a:pt x="53" y="103"/>
                    <a:pt x="53" y="103"/>
                    <a:pt x="53" y="103"/>
                  </a:cubicBezTo>
                  <a:cubicBezTo>
                    <a:pt x="53" y="103"/>
                    <a:pt x="53" y="102"/>
                    <a:pt x="53" y="102"/>
                  </a:cubicBezTo>
                  <a:cubicBezTo>
                    <a:pt x="53" y="102"/>
                    <a:pt x="53" y="102"/>
                    <a:pt x="53" y="102"/>
                  </a:cubicBezTo>
                  <a:cubicBezTo>
                    <a:pt x="53" y="102"/>
                    <a:pt x="53" y="102"/>
                    <a:pt x="53" y="102"/>
                  </a:cubicBezTo>
                  <a:cubicBezTo>
                    <a:pt x="53" y="102"/>
                    <a:pt x="53" y="102"/>
                    <a:pt x="53" y="102"/>
                  </a:cubicBezTo>
                  <a:cubicBezTo>
                    <a:pt x="53" y="102"/>
                    <a:pt x="53" y="102"/>
                    <a:pt x="52" y="102"/>
                  </a:cubicBezTo>
                  <a:cubicBezTo>
                    <a:pt x="52" y="102"/>
                    <a:pt x="52" y="101"/>
                    <a:pt x="52" y="101"/>
                  </a:cubicBezTo>
                  <a:cubicBezTo>
                    <a:pt x="52" y="100"/>
                    <a:pt x="52" y="100"/>
                    <a:pt x="53" y="99"/>
                  </a:cubicBezTo>
                  <a:cubicBezTo>
                    <a:pt x="53" y="99"/>
                    <a:pt x="53" y="99"/>
                    <a:pt x="53" y="99"/>
                  </a:cubicBezTo>
                  <a:cubicBezTo>
                    <a:pt x="53" y="99"/>
                    <a:pt x="53" y="99"/>
                    <a:pt x="53" y="99"/>
                  </a:cubicBezTo>
                  <a:cubicBezTo>
                    <a:pt x="54" y="98"/>
                    <a:pt x="54" y="98"/>
                    <a:pt x="54" y="97"/>
                  </a:cubicBezTo>
                  <a:cubicBezTo>
                    <a:pt x="54" y="97"/>
                    <a:pt x="54" y="97"/>
                    <a:pt x="54" y="97"/>
                  </a:cubicBezTo>
                  <a:cubicBezTo>
                    <a:pt x="54" y="97"/>
                    <a:pt x="54" y="97"/>
                    <a:pt x="54" y="97"/>
                  </a:cubicBezTo>
                  <a:cubicBezTo>
                    <a:pt x="54" y="97"/>
                    <a:pt x="54" y="97"/>
                    <a:pt x="54" y="97"/>
                  </a:cubicBezTo>
                  <a:cubicBezTo>
                    <a:pt x="53" y="97"/>
                    <a:pt x="53" y="96"/>
                    <a:pt x="53" y="96"/>
                  </a:cubicBezTo>
                  <a:cubicBezTo>
                    <a:pt x="52" y="95"/>
                    <a:pt x="52" y="95"/>
                    <a:pt x="52" y="95"/>
                  </a:cubicBezTo>
                  <a:cubicBezTo>
                    <a:pt x="51" y="95"/>
                    <a:pt x="51" y="95"/>
                    <a:pt x="51" y="95"/>
                  </a:cubicBezTo>
                  <a:cubicBezTo>
                    <a:pt x="51" y="95"/>
                    <a:pt x="51" y="95"/>
                    <a:pt x="51" y="95"/>
                  </a:cubicBezTo>
                  <a:cubicBezTo>
                    <a:pt x="50" y="95"/>
                    <a:pt x="50" y="95"/>
                    <a:pt x="50" y="94"/>
                  </a:cubicBezTo>
                  <a:cubicBezTo>
                    <a:pt x="50" y="94"/>
                    <a:pt x="50" y="94"/>
                    <a:pt x="49" y="94"/>
                  </a:cubicBezTo>
                  <a:cubicBezTo>
                    <a:pt x="49" y="94"/>
                    <a:pt x="49" y="94"/>
                    <a:pt x="49" y="94"/>
                  </a:cubicBezTo>
                  <a:cubicBezTo>
                    <a:pt x="49" y="94"/>
                    <a:pt x="49" y="94"/>
                    <a:pt x="49" y="94"/>
                  </a:cubicBezTo>
                  <a:cubicBezTo>
                    <a:pt x="49" y="94"/>
                    <a:pt x="48" y="94"/>
                    <a:pt x="48" y="94"/>
                  </a:cubicBezTo>
                  <a:cubicBezTo>
                    <a:pt x="48" y="94"/>
                    <a:pt x="48" y="94"/>
                    <a:pt x="48" y="95"/>
                  </a:cubicBezTo>
                  <a:cubicBezTo>
                    <a:pt x="48" y="95"/>
                    <a:pt x="48" y="95"/>
                    <a:pt x="48" y="95"/>
                  </a:cubicBezTo>
                  <a:cubicBezTo>
                    <a:pt x="48" y="95"/>
                    <a:pt x="48" y="95"/>
                    <a:pt x="48" y="95"/>
                  </a:cubicBezTo>
                  <a:cubicBezTo>
                    <a:pt x="48" y="96"/>
                    <a:pt x="48" y="96"/>
                    <a:pt x="47" y="96"/>
                  </a:cubicBezTo>
                  <a:cubicBezTo>
                    <a:pt x="47" y="96"/>
                    <a:pt x="47" y="96"/>
                    <a:pt x="47" y="96"/>
                  </a:cubicBezTo>
                  <a:cubicBezTo>
                    <a:pt x="47" y="96"/>
                    <a:pt x="48" y="96"/>
                    <a:pt x="48" y="97"/>
                  </a:cubicBezTo>
                  <a:cubicBezTo>
                    <a:pt x="48" y="97"/>
                    <a:pt x="48" y="97"/>
                    <a:pt x="48" y="97"/>
                  </a:cubicBezTo>
                  <a:cubicBezTo>
                    <a:pt x="48" y="97"/>
                    <a:pt x="48" y="97"/>
                    <a:pt x="48" y="97"/>
                  </a:cubicBezTo>
                  <a:cubicBezTo>
                    <a:pt x="48" y="97"/>
                    <a:pt x="48" y="97"/>
                    <a:pt x="48" y="97"/>
                  </a:cubicBezTo>
                  <a:cubicBezTo>
                    <a:pt x="48" y="98"/>
                    <a:pt x="48" y="98"/>
                    <a:pt x="48" y="97"/>
                  </a:cubicBezTo>
                  <a:cubicBezTo>
                    <a:pt x="48" y="97"/>
                    <a:pt x="47" y="97"/>
                    <a:pt x="47" y="97"/>
                  </a:cubicBezTo>
                  <a:cubicBezTo>
                    <a:pt x="47" y="97"/>
                    <a:pt x="47" y="97"/>
                    <a:pt x="47" y="97"/>
                  </a:cubicBezTo>
                  <a:cubicBezTo>
                    <a:pt x="47" y="97"/>
                    <a:pt x="47" y="96"/>
                    <a:pt x="47" y="96"/>
                  </a:cubicBezTo>
                  <a:cubicBezTo>
                    <a:pt x="47" y="96"/>
                    <a:pt x="46" y="96"/>
                    <a:pt x="46" y="97"/>
                  </a:cubicBezTo>
                  <a:cubicBezTo>
                    <a:pt x="46" y="97"/>
                    <a:pt x="46" y="97"/>
                    <a:pt x="46" y="97"/>
                  </a:cubicBezTo>
                  <a:cubicBezTo>
                    <a:pt x="46" y="97"/>
                    <a:pt x="46" y="97"/>
                    <a:pt x="46" y="96"/>
                  </a:cubicBezTo>
                  <a:cubicBezTo>
                    <a:pt x="46" y="96"/>
                    <a:pt x="46" y="96"/>
                    <a:pt x="46" y="96"/>
                  </a:cubicBezTo>
                  <a:cubicBezTo>
                    <a:pt x="46" y="96"/>
                    <a:pt x="46" y="96"/>
                    <a:pt x="46" y="96"/>
                  </a:cubicBezTo>
                  <a:cubicBezTo>
                    <a:pt x="46" y="96"/>
                    <a:pt x="46" y="96"/>
                    <a:pt x="46" y="96"/>
                  </a:cubicBezTo>
                  <a:cubicBezTo>
                    <a:pt x="46" y="96"/>
                    <a:pt x="46" y="95"/>
                    <a:pt x="46" y="95"/>
                  </a:cubicBezTo>
                  <a:cubicBezTo>
                    <a:pt x="46" y="95"/>
                    <a:pt x="46" y="95"/>
                    <a:pt x="46" y="95"/>
                  </a:cubicBezTo>
                  <a:cubicBezTo>
                    <a:pt x="46" y="95"/>
                    <a:pt x="46" y="95"/>
                    <a:pt x="46" y="95"/>
                  </a:cubicBezTo>
                  <a:cubicBezTo>
                    <a:pt x="46" y="95"/>
                    <a:pt x="45" y="95"/>
                    <a:pt x="45" y="95"/>
                  </a:cubicBezTo>
                  <a:cubicBezTo>
                    <a:pt x="45" y="95"/>
                    <a:pt x="45" y="96"/>
                    <a:pt x="45" y="96"/>
                  </a:cubicBezTo>
                  <a:cubicBezTo>
                    <a:pt x="45" y="96"/>
                    <a:pt x="45" y="96"/>
                    <a:pt x="45" y="96"/>
                  </a:cubicBezTo>
                  <a:cubicBezTo>
                    <a:pt x="45" y="96"/>
                    <a:pt x="45" y="96"/>
                    <a:pt x="45" y="96"/>
                  </a:cubicBezTo>
                  <a:cubicBezTo>
                    <a:pt x="45" y="96"/>
                    <a:pt x="45" y="96"/>
                    <a:pt x="45" y="97"/>
                  </a:cubicBezTo>
                  <a:cubicBezTo>
                    <a:pt x="45" y="97"/>
                    <a:pt x="45" y="97"/>
                    <a:pt x="45" y="97"/>
                  </a:cubicBezTo>
                  <a:cubicBezTo>
                    <a:pt x="45" y="97"/>
                    <a:pt x="44" y="97"/>
                    <a:pt x="44" y="97"/>
                  </a:cubicBezTo>
                  <a:cubicBezTo>
                    <a:pt x="44" y="97"/>
                    <a:pt x="44" y="97"/>
                    <a:pt x="44" y="97"/>
                  </a:cubicBezTo>
                  <a:cubicBezTo>
                    <a:pt x="44" y="97"/>
                    <a:pt x="44" y="97"/>
                    <a:pt x="44" y="97"/>
                  </a:cubicBezTo>
                  <a:cubicBezTo>
                    <a:pt x="44" y="97"/>
                    <a:pt x="44" y="97"/>
                    <a:pt x="44" y="97"/>
                  </a:cubicBezTo>
                  <a:cubicBezTo>
                    <a:pt x="44" y="97"/>
                    <a:pt x="44" y="98"/>
                    <a:pt x="44" y="98"/>
                  </a:cubicBezTo>
                  <a:cubicBezTo>
                    <a:pt x="44" y="98"/>
                    <a:pt x="44" y="98"/>
                    <a:pt x="44" y="98"/>
                  </a:cubicBezTo>
                  <a:cubicBezTo>
                    <a:pt x="44" y="97"/>
                    <a:pt x="44" y="97"/>
                    <a:pt x="44" y="97"/>
                  </a:cubicBezTo>
                  <a:cubicBezTo>
                    <a:pt x="44" y="97"/>
                    <a:pt x="44" y="97"/>
                    <a:pt x="44" y="98"/>
                  </a:cubicBezTo>
                  <a:cubicBezTo>
                    <a:pt x="45" y="98"/>
                    <a:pt x="44" y="98"/>
                    <a:pt x="44" y="98"/>
                  </a:cubicBezTo>
                  <a:cubicBezTo>
                    <a:pt x="44" y="98"/>
                    <a:pt x="44" y="98"/>
                    <a:pt x="44" y="98"/>
                  </a:cubicBezTo>
                  <a:cubicBezTo>
                    <a:pt x="44" y="98"/>
                    <a:pt x="44" y="98"/>
                    <a:pt x="44" y="98"/>
                  </a:cubicBezTo>
                  <a:cubicBezTo>
                    <a:pt x="44" y="98"/>
                    <a:pt x="44" y="98"/>
                    <a:pt x="43" y="98"/>
                  </a:cubicBezTo>
                  <a:cubicBezTo>
                    <a:pt x="43" y="98"/>
                    <a:pt x="43" y="98"/>
                    <a:pt x="43" y="98"/>
                  </a:cubicBezTo>
                  <a:cubicBezTo>
                    <a:pt x="43" y="97"/>
                    <a:pt x="43" y="97"/>
                    <a:pt x="43" y="97"/>
                  </a:cubicBezTo>
                  <a:cubicBezTo>
                    <a:pt x="43" y="97"/>
                    <a:pt x="43" y="97"/>
                    <a:pt x="43" y="97"/>
                  </a:cubicBezTo>
                  <a:cubicBezTo>
                    <a:pt x="43" y="97"/>
                    <a:pt x="43" y="97"/>
                    <a:pt x="43" y="97"/>
                  </a:cubicBezTo>
                  <a:cubicBezTo>
                    <a:pt x="43" y="96"/>
                    <a:pt x="43" y="96"/>
                    <a:pt x="43" y="96"/>
                  </a:cubicBezTo>
                  <a:cubicBezTo>
                    <a:pt x="43" y="96"/>
                    <a:pt x="43" y="96"/>
                    <a:pt x="43" y="96"/>
                  </a:cubicBezTo>
                  <a:cubicBezTo>
                    <a:pt x="43" y="96"/>
                    <a:pt x="43" y="95"/>
                    <a:pt x="43" y="95"/>
                  </a:cubicBezTo>
                  <a:cubicBezTo>
                    <a:pt x="43" y="95"/>
                    <a:pt x="43" y="95"/>
                    <a:pt x="43" y="95"/>
                  </a:cubicBezTo>
                  <a:cubicBezTo>
                    <a:pt x="43" y="95"/>
                    <a:pt x="43" y="95"/>
                    <a:pt x="43" y="95"/>
                  </a:cubicBezTo>
                  <a:cubicBezTo>
                    <a:pt x="42" y="95"/>
                    <a:pt x="42" y="95"/>
                    <a:pt x="42" y="95"/>
                  </a:cubicBezTo>
                  <a:cubicBezTo>
                    <a:pt x="42" y="95"/>
                    <a:pt x="42" y="95"/>
                    <a:pt x="41" y="95"/>
                  </a:cubicBezTo>
                  <a:cubicBezTo>
                    <a:pt x="41" y="95"/>
                    <a:pt x="41" y="96"/>
                    <a:pt x="41" y="96"/>
                  </a:cubicBezTo>
                  <a:cubicBezTo>
                    <a:pt x="41" y="96"/>
                    <a:pt x="41" y="96"/>
                    <a:pt x="41" y="96"/>
                  </a:cubicBezTo>
                  <a:cubicBezTo>
                    <a:pt x="40" y="97"/>
                    <a:pt x="41" y="96"/>
                    <a:pt x="41" y="97"/>
                  </a:cubicBezTo>
                  <a:cubicBezTo>
                    <a:pt x="41" y="97"/>
                    <a:pt x="41" y="97"/>
                    <a:pt x="40" y="97"/>
                  </a:cubicBezTo>
                  <a:cubicBezTo>
                    <a:pt x="40" y="97"/>
                    <a:pt x="40" y="97"/>
                    <a:pt x="40" y="98"/>
                  </a:cubicBezTo>
                  <a:cubicBezTo>
                    <a:pt x="40" y="98"/>
                    <a:pt x="40" y="98"/>
                    <a:pt x="40" y="98"/>
                  </a:cubicBezTo>
                  <a:cubicBezTo>
                    <a:pt x="40" y="98"/>
                    <a:pt x="40" y="98"/>
                    <a:pt x="40" y="98"/>
                  </a:cubicBezTo>
                  <a:cubicBezTo>
                    <a:pt x="40" y="98"/>
                    <a:pt x="40" y="98"/>
                    <a:pt x="40" y="98"/>
                  </a:cubicBezTo>
                  <a:cubicBezTo>
                    <a:pt x="39" y="98"/>
                    <a:pt x="40" y="99"/>
                    <a:pt x="39" y="99"/>
                  </a:cubicBezTo>
                  <a:cubicBezTo>
                    <a:pt x="39" y="99"/>
                    <a:pt x="39" y="99"/>
                    <a:pt x="39" y="99"/>
                  </a:cubicBezTo>
                  <a:cubicBezTo>
                    <a:pt x="39" y="99"/>
                    <a:pt x="39" y="100"/>
                    <a:pt x="39" y="100"/>
                  </a:cubicBezTo>
                  <a:cubicBezTo>
                    <a:pt x="39" y="100"/>
                    <a:pt x="39" y="100"/>
                    <a:pt x="39" y="100"/>
                  </a:cubicBezTo>
                  <a:cubicBezTo>
                    <a:pt x="39" y="100"/>
                    <a:pt x="39" y="100"/>
                    <a:pt x="39" y="100"/>
                  </a:cubicBezTo>
                  <a:cubicBezTo>
                    <a:pt x="39" y="101"/>
                    <a:pt x="39" y="101"/>
                    <a:pt x="39" y="101"/>
                  </a:cubicBezTo>
                  <a:cubicBezTo>
                    <a:pt x="39" y="101"/>
                    <a:pt x="39" y="101"/>
                    <a:pt x="39" y="102"/>
                  </a:cubicBezTo>
                  <a:cubicBezTo>
                    <a:pt x="39" y="102"/>
                    <a:pt x="38" y="102"/>
                    <a:pt x="38" y="102"/>
                  </a:cubicBezTo>
                  <a:cubicBezTo>
                    <a:pt x="38" y="102"/>
                    <a:pt x="38" y="102"/>
                    <a:pt x="38" y="101"/>
                  </a:cubicBezTo>
                  <a:cubicBezTo>
                    <a:pt x="38" y="101"/>
                    <a:pt x="38" y="101"/>
                    <a:pt x="37" y="101"/>
                  </a:cubicBezTo>
                  <a:cubicBezTo>
                    <a:pt x="37" y="101"/>
                    <a:pt x="37" y="101"/>
                    <a:pt x="37" y="101"/>
                  </a:cubicBezTo>
                  <a:cubicBezTo>
                    <a:pt x="37" y="101"/>
                    <a:pt x="37" y="101"/>
                    <a:pt x="37" y="101"/>
                  </a:cubicBezTo>
                  <a:cubicBezTo>
                    <a:pt x="37" y="101"/>
                    <a:pt x="37" y="100"/>
                    <a:pt x="37" y="100"/>
                  </a:cubicBezTo>
                  <a:cubicBezTo>
                    <a:pt x="37" y="100"/>
                    <a:pt x="37" y="100"/>
                    <a:pt x="37" y="100"/>
                  </a:cubicBezTo>
                  <a:cubicBezTo>
                    <a:pt x="37" y="100"/>
                    <a:pt x="37" y="100"/>
                    <a:pt x="37" y="100"/>
                  </a:cubicBezTo>
                  <a:cubicBezTo>
                    <a:pt x="37" y="99"/>
                    <a:pt x="37" y="99"/>
                    <a:pt x="38" y="99"/>
                  </a:cubicBezTo>
                  <a:cubicBezTo>
                    <a:pt x="38" y="99"/>
                    <a:pt x="38" y="99"/>
                    <a:pt x="38" y="99"/>
                  </a:cubicBezTo>
                  <a:cubicBezTo>
                    <a:pt x="37" y="98"/>
                    <a:pt x="38" y="98"/>
                    <a:pt x="38" y="97"/>
                  </a:cubicBezTo>
                  <a:cubicBezTo>
                    <a:pt x="38" y="97"/>
                    <a:pt x="38" y="97"/>
                    <a:pt x="38" y="97"/>
                  </a:cubicBezTo>
                  <a:cubicBezTo>
                    <a:pt x="38" y="97"/>
                    <a:pt x="38" y="97"/>
                    <a:pt x="38" y="97"/>
                  </a:cubicBezTo>
                  <a:cubicBezTo>
                    <a:pt x="38" y="97"/>
                    <a:pt x="38" y="97"/>
                    <a:pt x="38" y="96"/>
                  </a:cubicBezTo>
                  <a:cubicBezTo>
                    <a:pt x="38" y="96"/>
                    <a:pt x="38" y="96"/>
                    <a:pt x="38" y="96"/>
                  </a:cubicBezTo>
                  <a:cubicBezTo>
                    <a:pt x="38" y="96"/>
                    <a:pt x="38" y="96"/>
                    <a:pt x="38" y="96"/>
                  </a:cubicBezTo>
                  <a:cubicBezTo>
                    <a:pt x="38" y="96"/>
                    <a:pt x="38" y="96"/>
                    <a:pt x="38" y="96"/>
                  </a:cubicBezTo>
                  <a:cubicBezTo>
                    <a:pt x="38" y="96"/>
                    <a:pt x="38" y="96"/>
                    <a:pt x="38" y="96"/>
                  </a:cubicBezTo>
                  <a:cubicBezTo>
                    <a:pt x="38" y="95"/>
                    <a:pt x="38" y="95"/>
                    <a:pt x="38" y="95"/>
                  </a:cubicBezTo>
                  <a:cubicBezTo>
                    <a:pt x="39" y="94"/>
                    <a:pt x="39" y="94"/>
                    <a:pt x="39" y="94"/>
                  </a:cubicBezTo>
                  <a:cubicBezTo>
                    <a:pt x="39" y="93"/>
                    <a:pt x="39" y="93"/>
                    <a:pt x="40" y="93"/>
                  </a:cubicBezTo>
                  <a:cubicBezTo>
                    <a:pt x="40" y="93"/>
                    <a:pt x="40" y="93"/>
                    <a:pt x="40" y="93"/>
                  </a:cubicBezTo>
                  <a:cubicBezTo>
                    <a:pt x="41" y="93"/>
                    <a:pt x="41" y="93"/>
                    <a:pt x="41" y="93"/>
                  </a:cubicBezTo>
                  <a:cubicBezTo>
                    <a:pt x="41" y="93"/>
                    <a:pt x="41" y="93"/>
                    <a:pt x="41" y="93"/>
                  </a:cubicBezTo>
                  <a:cubicBezTo>
                    <a:pt x="41" y="93"/>
                    <a:pt x="41" y="93"/>
                    <a:pt x="42" y="92"/>
                  </a:cubicBezTo>
                  <a:cubicBezTo>
                    <a:pt x="42" y="92"/>
                    <a:pt x="42" y="92"/>
                    <a:pt x="42" y="92"/>
                  </a:cubicBezTo>
                  <a:cubicBezTo>
                    <a:pt x="42" y="92"/>
                    <a:pt x="42" y="92"/>
                    <a:pt x="42" y="92"/>
                  </a:cubicBezTo>
                  <a:cubicBezTo>
                    <a:pt x="42" y="92"/>
                    <a:pt x="43" y="92"/>
                    <a:pt x="43" y="92"/>
                  </a:cubicBezTo>
                  <a:cubicBezTo>
                    <a:pt x="43" y="92"/>
                    <a:pt x="43" y="92"/>
                    <a:pt x="43" y="92"/>
                  </a:cubicBezTo>
                  <a:cubicBezTo>
                    <a:pt x="44" y="92"/>
                    <a:pt x="44" y="92"/>
                    <a:pt x="44" y="91"/>
                  </a:cubicBezTo>
                  <a:cubicBezTo>
                    <a:pt x="44" y="91"/>
                    <a:pt x="44" y="91"/>
                    <a:pt x="44" y="91"/>
                  </a:cubicBezTo>
                  <a:cubicBezTo>
                    <a:pt x="44" y="91"/>
                    <a:pt x="44" y="91"/>
                    <a:pt x="44" y="91"/>
                  </a:cubicBezTo>
                  <a:cubicBezTo>
                    <a:pt x="44" y="91"/>
                    <a:pt x="44" y="91"/>
                    <a:pt x="44" y="91"/>
                  </a:cubicBezTo>
                  <a:cubicBezTo>
                    <a:pt x="44" y="91"/>
                    <a:pt x="44" y="91"/>
                    <a:pt x="44" y="91"/>
                  </a:cubicBezTo>
                  <a:cubicBezTo>
                    <a:pt x="44" y="90"/>
                    <a:pt x="44" y="90"/>
                    <a:pt x="44" y="90"/>
                  </a:cubicBezTo>
                  <a:cubicBezTo>
                    <a:pt x="44" y="90"/>
                    <a:pt x="44" y="90"/>
                    <a:pt x="44" y="90"/>
                  </a:cubicBezTo>
                  <a:cubicBezTo>
                    <a:pt x="44" y="89"/>
                    <a:pt x="45" y="89"/>
                    <a:pt x="46" y="89"/>
                  </a:cubicBezTo>
                  <a:cubicBezTo>
                    <a:pt x="46" y="89"/>
                    <a:pt x="46" y="89"/>
                    <a:pt x="46" y="89"/>
                  </a:cubicBezTo>
                  <a:cubicBezTo>
                    <a:pt x="46" y="89"/>
                    <a:pt x="46" y="89"/>
                    <a:pt x="46" y="89"/>
                  </a:cubicBezTo>
                  <a:cubicBezTo>
                    <a:pt x="47" y="89"/>
                    <a:pt x="46" y="89"/>
                    <a:pt x="47" y="88"/>
                  </a:cubicBezTo>
                  <a:cubicBezTo>
                    <a:pt x="47" y="88"/>
                    <a:pt x="47" y="88"/>
                    <a:pt x="47" y="88"/>
                  </a:cubicBezTo>
                  <a:cubicBezTo>
                    <a:pt x="47" y="88"/>
                    <a:pt x="47" y="88"/>
                    <a:pt x="47" y="88"/>
                  </a:cubicBezTo>
                  <a:cubicBezTo>
                    <a:pt x="47" y="88"/>
                    <a:pt x="47" y="88"/>
                    <a:pt x="47" y="88"/>
                  </a:cubicBezTo>
                  <a:cubicBezTo>
                    <a:pt x="47" y="87"/>
                    <a:pt x="47" y="88"/>
                    <a:pt x="47" y="88"/>
                  </a:cubicBezTo>
                  <a:cubicBezTo>
                    <a:pt x="48" y="88"/>
                    <a:pt x="48" y="88"/>
                    <a:pt x="48" y="88"/>
                  </a:cubicBezTo>
                  <a:cubicBezTo>
                    <a:pt x="48" y="88"/>
                    <a:pt x="48" y="88"/>
                    <a:pt x="49" y="88"/>
                  </a:cubicBezTo>
                  <a:cubicBezTo>
                    <a:pt x="49" y="88"/>
                    <a:pt x="49" y="88"/>
                    <a:pt x="49" y="88"/>
                  </a:cubicBezTo>
                  <a:cubicBezTo>
                    <a:pt x="49" y="88"/>
                    <a:pt x="49" y="88"/>
                    <a:pt x="49" y="88"/>
                  </a:cubicBezTo>
                  <a:cubicBezTo>
                    <a:pt x="49" y="88"/>
                    <a:pt x="49" y="88"/>
                    <a:pt x="49" y="88"/>
                  </a:cubicBezTo>
                  <a:cubicBezTo>
                    <a:pt x="50" y="88"/>
                    <a:pt x="50" y="89"/>
                    <a:pt x="50" y="89"/>
                  </a:cubicBezTo>
                  <a:cubicBezTo>
                    <a:pt x="50" y="89"/>
                    <a:pt x="50" y="89"/>
                    <a:pt x="50" y="89"/>
                  </a:cubicBezTo>
                  <a:cubicBezTo>
                    <a:pt x="50" y="89"/>
                    <a:pt x="51" y="89"/>
                    <a:pt x="51" y="90"/>
                  </a:cubicBezTo>
                  <a:cubicBezTo>
                    <a:pt x="51" y="90"/>
                    <a:pt x="51" y="90"/>
                    <a:pt x="51" y="90"/>
                  </a:cubicBezTo>
                  <a:cubicBezTo>
                    <a:pt x="51" y="90"/>
                    <a:pt x="51" y="90"/>
                    <a:pt x="51" y="91"/>
                  </a:cubicBezTo>
                  <a:cubicBezTo>
                    <a:pt x="51" y="91"/>
                    <a:pt x="51" y="91"/>
                    <a:pt x="51" y="92"/>
                  </a:cubicBezTo>
                  <a:cubicBezTo>
                    <a:pt x="50" y="92"/>
                    <a:pt x="50" y="92"/>
                    <a:pt x="50" y="92"/>
                  </a:cubicBezTo>
                  <a:cubicBezTo>
                    <a:pt x="50" y="92"/>
                    <a:pt x="50" y="92"/>
                    <a:pt x="50" y="92"/>
                  </a:cubicBezTo>
                  <a:cubicBezTo>
                    <a:pt x="50" y="92"/>
                    <a:pt x="50" y="92"/>
                    <a:pt x="50" y="92"/>
                  </a:cubicBezTo>
                  <a:cubicBezTo>
                    <a:pt x="50" y="93"/>
                    <a:pt x="50" y="93"/>
                    <a:pt x="50" y="93"/>
                  </a:cubicBezTo>
                  <a:cubicBezTo>
                    <a:pt x="50" y="93"/>
                    <a:pt x="49" y="93"/>
                    <a:pt x="49" y="93"/>
                  </a:cubicBezTo>
                  <a:cubicBezTo>
                    <a:pt x="49" y="93"/>
                    <a:pt x="49" y="93"/>
                    <a:pt x="49" y="93"/>
                  </a:cubicBezTo>
                  <a:cubicBezTo>
                    <a:pt x="49" y="93"/>
                    <a:pt x="49" y="93"/>
                    <a:pt x="49" y="93"/>
                  </a:cubicBezTo>
                  <a:cubicBezTo>
                    <a:pt x="49" y="93"/>
                    <a:pt x="49" y="93"/>
                    <a:pt x="50" y="93"/>
                  </a:cubicBezTo>
                  <a:cubicBezTo>
                    <a:pt x="50" y="93"/>
                    <a:pt x="50" y="93"/>
                    <a:pt x="50" y="93"/>
                  </a:cubicBezTo>
                  <a:cubicBezTo>
                    <a:pt x="50" y="93"/>
                    <a:pt x="50" y="93"/>
                    <a:pt x="50" y="93"/>
                  </a:cubicBezTo>
                  <a:cubicBezTo>
                    <a:pt x="50" y="93"/>
                    <a:pt x="50" y="93"/>
                    <a:pt x="50" y="93"/>
                  </a:cubicBezTo>
                  <a:cubicBezTo>
                    <a:pt x="50" y="93"/>
                    <a:pt x="50" y="93"/>
                    <a:pt x="50" y="93"/>
                  </a:cubicBezTo>
                  <a:cubicBezTo>
                    <a:pt x="50" y="93"/>
                    <a:pt x="50" y="93"/>
                    <a:pt x="50" y="93"/>
                  </a:cubicBezTo>
                  <a:cubicBezTo>
                    <a:pt x="50" y="92"/>
                    <a:pt x="51" y="92"/>
                    <a:pt x="51" y="92"/>
                  </a:cubicBezTo>
                  <a:cubicBezTo>
                    <a:pt x="51" y="92"/>
                    <a:pt x="51" y="92"/>
                    <a:pt x="51" y="92"/>
                  </a:cubicBezTo>
                  <a:cubicBezTo>
                    <a:pt x="51" y="92"/>
                    <a:pt x="51" y="92"/>
                    <a:pt x="51" y="92"/>
                  </a:cubicBezTo>
                  <a:cubicBezTo>
                    <a:pt x="51" y="92"/>
                    <a:pt x="51" y="92"/>
                    <a:pt x="51" y="92"/>
                  </a:cubicBezTo>
                  <a:cubicBezTo>
                    <a:pt x="51" y="92"/>
                    <a:pt x="51" y="92"/>
                    <a:pt x="52" y="92"/>
                  </a:cubicBezTo>
                  <a:cubicBezTo>
                    <a:pt x="52" y="92"/>
                    <a:pt x="52" y="92"/>
                    <a:pt x="52" y="91"/>
                  </a:cubicBezTo>
                  <a:cubicBezTo>
                    <a:pt x="52" y="91"/>
                    <a:pt x="52" y="91"/>
                    <a:pt x="52" y="91"/>
                  </a:cubicBezTo>
                  <a:cubicBezTo>
                    <a:pt x="52" y="91"/>
                    <a:pt x="52" y="91"/>
                    <a:pt x="53" y="91"/>
                  </a:cubicBezTo>
                  <a:cubicBezTo>
                    <a:pt x="53" y="91"/>
                    <a:pt x="53" y="91"/>
                    <a:pt x="53" y="91"/>
                  </a:cubicBezTo>
                  <a:cubicBezTo>
                    <a:pt x="53" y="91"/>
                    <a:pt x="53" y="91"/>
                    <a:pt x="53" y="91"/>
                  </a:cubicBezTo>
                  <a:cubicBezTo>
                    <a:pt x="53" y="91"/>
                    <a:pt x="54" y="91"/>
                    <a:pt x="54" y="90"/>
                  </a:cubicBezTo>
                  <a:cubicBezTo>
                    <a:pt x="54" y="90"/>
                    <a:pt x="53" y="90"/>
                    <a:pt x="53" y="90"/>
                  </a:cubicBezTo>
                  <a:cubicBezTo>
                    <a:pt x="53" y="90"/>
                    <a:pt x="53" y="90"/>
                    <a:pt x="54" y="90"/>
                  </a:cubicBezTo>
                  <a:cubicBezTo>
                    <a:pt x="54" y="90"/>
                    <a:pt x="54" y="89"/>
                    <a:pt x="54" y="89"/>
                  </a:cubicBezTo>
                  <a:cubicBezTo>
                    <a:pt x="54" y="89"/>
                    <a:pt x="54" y="89"/>
                    <a:pt x="54" y="89"/>
                  </a:cubicBezTo>
                  <a:cubicBezTo>
                    <a:pt x="53" y="89"/>
                    <a:pt x="53" y="88"/>
                    <a:pt x="54" y="88"/>
                  </a:cubicBezTo>
                  <a:cubicBezTo>
                    <a:pt x="54" y="88"/>
                    <a:pt x="54" y="88"/>
                    <a:pt x="54" y="88"/>
                  </a:cubicBezTo>
                  <a:cubicBezTo>
                    <a:pt x="54" y="88"/>
                    <a:pt x="54" y="88"/>
                    <a:pt x="54" y="88"/>
                  </a:cubicBezTo>
                  <a:cubicBezTo>
                    <a:pt x="54" y="88"/>
                    <a:pt x="54" y="88"/>
                    <a:pt x="54" y="88"/>
                  </a:cubicBezTo>
                  <a:cubicBezTo>
                    <a:pt x="55" y="87"/>
                    <a:pt x="55" y="88"/>
                    <a:pt x="55" y="88"/>
                  </a:cubicBezTo>
                  <a:cubicBezTo>
                    <a:pt x="55" y="88"/>
                    <a:pt x="55" y="88"/>
                    <a:pt x="55" y="88"/>
                  </a:cubicBezTo>
                  <a:cubicBezTo>
                    <a:pt x="55" y="88"/>
                    <a:pt x="55" y="88"/>
                    <a:pt x="56" y="88"/>
                  </a:cubicBezTo>
                  <a:cubicBezTo>
                    <a:pt x="56" y="88"/>
                    <a:pt x="56" y="88"/>
                    <a:pt x="56" y="88"/>
                  </a:cubicBezTo>
                  <a:cubicBezTo>
                    <a:pt x="56" y="88"/>
                    <a:pt x="56" y="88"/>
                    <a:pt x="56" y="89"/>
                  </a:cubicBezTo>
                  <a:cubicBezTo>
                    <a:pt x="57" y="89"/>
                    <a:pt x="57" y="89"/>
                    <a:pt x="57" y="89"/>
                  </a:cubicBezTo>
                  <a:cubicBezTo>
                    <a:pt x="57" y="88"/>
                    <a:pt x="57" y="88"/>
                    <a:pt x="57" y="88"/>
                  </a:cubicBezTo>
                  <a:cubicBezTo>
                    <a:pt x="57" y="88"/>
                    <a:pt x="57" y="88"/>
                    <a:pt x="57" y="87"/>
                  </a:cubicBezTo>
                  <a:cubicBezTo>
                    <a:pt x="57" y="87"/>
                    <a:pt x="57" y="87"/>
                    <a:pt x="57" y="87"/>
                  </a:cubicBezTo>
                  <a:cubicBezTo>
                    <a:pt x="57" y="86"/>
                    <a:pt x="57" y="86"/>
                    <a:pt x="57" y="86"/>
                  </a:cubicBezTo>
                  <a:cubicBezTo>
                    <a:pt x="57" y="86"/>
                    <a:pt x="57" y="86"/>
                    <a:pt x="57" y="86"/>
                  </a:cubicBezTo>
                  <a:cubicBezTo>
                    <a:pt x="57" y="85"/>
                    <a:pt x="57" y="85"/>
                    <a:pt x="57" y="85"/>
                  </a:cubicBezTo>
                  <a:cubicBezTo>
                    <a:pt x="57" y="85"/>
                    <a:pt x="57" y="85"/>
                    <a:pt x="57" y="85"/>
                  </a:cubicBezTo>
                  <a:cubicBezTo>
                    <a:pt x="58" y="85"/>
                    <a:pt x="58" y="85"/>
                    <a:pt x="58" y="85"/>
                  </a:cubicBezTo>
                  <a:cubicBezTo>
                    <a:pt x="58" y="85"/>
                    <a:pt x="59" y="85"/>
                    <a:pt x="59" y="86"/>
                  </a:cubicBezTo>
                  <a:cubicBezTo>
                    <a:pt x="59" y="86"/>
                    <a:pt x="60" y="86"/>
                    <a:pt x="60" y="86"/>
                  </a:cubicBezTo>
                  <a:cubicBezTo>
                    <a:pt x="60" y="86"/>
                    <a:pt x="60" y="85"/>
                    <a:pt x="60" y="85"/>
                  </a:cubicBezTo>
                  <a:cubicBezTo>
                    <a:pt x="60" y="85"/>
                    <a:pt x="60" y="85"/>
                    <a:pt x="60" y="84"/>
                  </a:cubicBezTo>
                  <a:cubicBezTo>
                    <a:pt x="60" y="84"/>
                    <a:pt x="60" y="84"/>
                    <a:pt x="60" y="84"/>
                  </a:cubicBezTo>
                  <a:cubicBezTo>
                    <a:pt x="60" y="84"/>
                    <a:pt x="60" y="84"/>
                    <a:pt x="60" y="84"/>
                  </a:cubicBezTo>
                  <a:cubicBezTo>
                    <a:pt x="60" y="84"/>
                    <a:pt x="61" y="84"/>
                    <a:pt x="61" y="85"/>
                  </a:cubicBezTo>
                  <a:cubicBezTo>
                    <a:pt x="61" y="85"/>
                    <a:pt x="62" y="85"/>
                    <a:pt x="62" y="85"/>
                  </a:cubicBezTo>
                  <a:cubicBezTo>
                    <a:pt x="62" y="84"/>
                    <a:pt x="63" y="84"/>
                    <a:pt x="63" y="84"/>
                  </a:cubicBezTo>
                  <a:cubicBezTo>
                    <a:pt x="63" y="84"/>
                    <a:pt x="63" y="84"/>
                    <a:pt x="63" y="83"/>
                  </a:cubicBezTo>
                  <a:cubicBezTo>
                    <a:pt x="62" y="83"/>
                    <a:pt x="62" y="82"/>
                    <a:pt x="62" y="82"/>
                  </a:cubicBezTo>
                  <a:cubicBezTo>
                    <a:pt x="62" y="82"/>
                    <a:pt x="62" y="82"/>
                    <a:pt x="62" y="82"/>
                  </a:cubicBezTo>
                  <a:cubicBezTo>
                    <a:pt x="62" y="81"/>
                    <a:pt x="62" y="80"/>
                    <a:pt x="61" y="80"/>
                  </a:cubicBezTo>
                  <a:cubicBezTo>
                    <a:pt x="61" y="80"/>
                    <a:pt x="61" y="79"/>
                    <a:pt x="61" y="79"/>
                  </a:cubicBezTo>
                  <a:cubicBezTo>
                    <a:pt x="61" y="79"/>
                    <a:pt x="61" y="79"/>
                    <a:pt x="62" y="79"/>
                  </a:cubicBezTo>
                  <a:cubicBezTo>
                    <a:pt x="62" y="79"/>
                    <a:pt x="62" y="78"/>
                    <a:pt x="62" y="78"/>
                  </a:cubicBezTo>
                  <a:cubicBezTo>
                    <a:pt x="62" y="78"/>
                    <a:pt x="62" y="78"/>
                    <a:pt x="62" y="78"/>
                  </a:cubicBezTo>
                  <a:cubicBezTo>
                    <a:pt x="62" y="78"/>
                    <a:pt x="62" y="78"/>
                    <a:pt x="62" y="78"/>
                  </a:cubicBezTo>
                  <a:cubicBezTo>
                    <a:pt x="62" y="78"/>
                    <a:pt x="62" y="78"/>
                    <a:pt x="62" y="79"/>
                  </a:cubicBezTo>
                  <a:cubicBezTo>
                    <a:pt x="62" y="79"/>
                    <a:pt x="62" y="79"/>
                    <a:pt x="62" y="79"/>
                  </a:cubicBezTo>
                  <a:cubicBezTo>
                    <a:pt x="62" y="79"/>
                    <a:pt x="62" y="79"/>
                    <a:pt x="63" y="79"/>
                  </a:cubicBezTo>
                  <a:cubicBezTo>
                    <a:pt x="63" y="79"/>
                    <a:pt x="63" y="79"/>
                    <a:pt x="63" y="79"/>
                  </a:cubicBezTo>
                  <a:cubicBezTo>
                    <a:pt x="63" y="79"/>
                    <a:pt x="63" y="79"/>
                    <a:pt x="63" y="79"/>
                  </a:cubicBezTo>
                  <a:cubicBezTo>
                    <a:pt x="63" y="79"/>
                    <a:pt x="63" y="79"/>
                    <a:pt x="63" y="79"/>
                  </a:cubicBezTo>
                  <a:cubicBezTo>
                    <a:pt x="63" y="79"/>
                    <a:pt x="63" y="79"/>
                    <a:pt x="63" y="79"/>
                  </a:cubicBezTo>
                  <a:cubicBezTo>
                    <a:pt x="63" y="80"/>
                    <a:pt x="63" y="80"/>
                    <a:pt x="63" y="80"/>
                  </a:cubicBezTo>
                  <a:cubicBezTo>
                    <a:pt x="63" y="80"/>
                    <a:pt x="64" y="80"/>
                    <a:pt x="64" y="80"/>
                  </a:cubicBezTo>
                  <a:cubicBezTo>
                    <a:pt x="64" y="80"/>
                    <a:pt x="64" y="80"/>
                    <a:pt x="65" y="80"/>
                  </a:cubicBezTo>
                  <a:cubicBezTo>
                    <a:pt x="65" y="80"/>
                    <a:pt x="65" y="80"/>
                    <a:pt x="65" y="81"/>
                  </a:cubicBezTo>
                  <a:cubicBezTo>
                    <a:pt x="65" y="81"/>
                    <a:pt x="65" y="81"/>
                    <a:pt x="65" y="81"/>
                  </a:cubicBezTo>
                  <a:cubicBezTo>
                    <a:pt x="65" y="81"/>
                    <a:pt x="66" y="81"/>
                    <a:pt x="66" y="82"/>
                  </a:cubicBezTo>
                  <a:cubicBezTo>
                    <a:pt x="66" y="82"/>
                    <a:pt x="66" y="82"/>
                    <a:pt x="66" y="82"/>
                  </a:cubicBezTo>
                  <a:cubicBezTo>
                    <a:pt x="67" y="82"/>
                    <a:pt x="67" y="82"/>
                    <a:pt x="67" y="82"/>
                  </a:cubicBezTo>
                  <a:cubicBezTo>
                    <a:pt x="67" y="82"/>
                    <a:pt x="67" y="82"/>
                    <a:pt x="67" y="82"/>
                  </a:cubicBezTo>
                  <a:cubicBezTo>
                    <a:pt x="67" y="82"/>
                    <a:pt x="67" y="82"/>
                    <a:pt x="67" y="82"/>
                  </a:cubicBezTo>
                  <a:cubicBezTo>
                    <a:pt x="67" y="82"/>
                    <a:pt x="67" y="83"/>
                    <a:pt x="67" y="83"/>
                  </a:cubicBezTo>
                  <a:cubicBezTo>
                    <a:pt x="67" y="83"/>
                    <a:pt x="67" y="83"/>
                    <a:pt x="67" y="83"/>
                  </a:cubicBezTo>
                  <a:cubicBezTo>
                    <a:pt x="68" y="83"/>
                    <a:pt x="68" y="84"/>
                    <a:pt x="68" y="84"/>
                  </a:cubicBezTo>
                  <a:cubicBezTo>
                    <a:pt x="68" y="84"/>
                    <a:pt x="68" y="84"/>
                    <a:pt x="68" y="84"/>
                  </a:cubicBezTo>
                  <a:cubicBezTo>
                    <a:pt x="68" y="84"/>
                    <a:pt x="68" y="84"/>
                    <a:pt x="68" y="84"/>
                  </a:cubicBezTo>
                  <a:cubicBezTo>
                    <a:pt x="68" y="84"/>
                    <a:pt x="69" y="85"/>
                    <a:pt x="68" y="85"/>
                  </a:cubicBezTo>
                  <a:cubicBezTo>
                    <a:pt x="68" y="85"/>
                    <a:pt x="68" y="85"/>
                    <a:pt x="68" y="85"/>
                  </a:cubicBezTo>
                  <a:cubicBezTo>
                    <a:pt x="69" y="85"/>
                    <a:pt x="69" y="85"/>
                    <a:pt x="68" y="85"/>
                  </a:cubicBezTo>
                  <a:cubicBezTo>
                    <a:pt x="68" y="86"/>
                    <a:pt x="68" y="86"/>
                    <a:pt x="67" y="87"/>
                  </a:cubicBezTo>
                  <a:cubicBezTo>
                    <a:pt x="67" y="87"/>
                    <a:pt x="67" y="87"/>
                    <a:pt x="67" y="87"/>
                  </a:cubicBezTo>
                  <a:cubicBezTo>
                    <a:pt x="67" y="87"/>
                    <a:pt x="67" y="87"/>
                    <a:pt x="67" y="88"/>
                  </a:cubicBezTo>
                  <a:cubicBezTo>
                    <a:pt x="68" y="87"/>
                    <a:pt x="68" y="87"/>
                    <a:pt x="69" y="87"/>
                  </a:cubicBezTo>
                  <a:cubicBezTo>
                    <a:pt x="69" y="87"/>
                    <a:pt x="69" y="87"/>
                    <a:pt x="69" y="88"/>
                  </a:cubicBezTo>
                  <a:cubicBezTo>
                    <a:pt x="69" y="88"/>
                    <a:pt x="69" y="88"/>
                    <a:pt x="69" y="88"/>
                  </a:cubicBezTo>
                  <a:cubicBezTo>
                    <a:pt x="69" y="88"/>
                    <a:pt x="69" y="88"/>
                    <a:pt x="69" y="88"/>
                  </a:cubicBezTo>
                  <a:cubicBezTo>
                    <a:pt x="69" y="88"/>
                    <a:pt x="69" y="88"/>
                    <a:pt x="69" y="88"/>
                  </a:cubicBezTo>
                  <a:cubicBezTo>
                    <a:pt x="69" y="89"/>
                    <a:pt x="69" y="89"/>
                    <a:pt x="69" y="89"/>
                  </a:cubicBezTo>
                  <a:cubicBezTo>
                    <a:pt x="69" y="89"/>
                    <a:pt x="69" y="89"/>
                    <a:pt x="69" y="89"/>
                  </a:cubicBezTo>
                  <a:cubicBezTo>
                    <a:pt x="69" y="90"/>
                    <a:pt x="69" y="90"/>
                    <a:pt x="69" y="90"/>
                  </a:cubicBezTo>
                  <a:cubicBezTo>
                    <a:pt x="69" y="90"/>
                    <a:pt x="69" y="90"/>
                    <a:pt x="69" y="90"/>
                  </a:cubicBezTo>
                  <a:cubicBezTo>
                    <a:pt x="69" y="90"/>
                    <a:pt x="69" y="89"/>
                    <a:pt x="70" y="90"/>
                  </a:cubicBezTo>
                  <a:cubicBezTo>
                    <a:pt x="70" y="90"/>
                    <a:pt x="70" y="91"/>
                    <a:pt x="70" y="91"/>
                  </a:cubicBezTo>
                  <a:cubicBezTo>
                    <a:pt x="70" y="91"/>
                    <a:pt x="70" y="91"/>
                    <a:pt x="69" y="91"/>
                  </a:cubicBezTo>
                  <a:cubicBezTo>
                    <a:pt x="70" y="92"/>
                    <a:pt x="70" y="92"/>
                    <a:pt x="69" y="92"/>
                  </a:cubicBezTo>
                  <a:cubicBezTo>
                    <a:pt x="69" y="92"/>
                    <a:pt x="69" y="92"/>
                    <a:pt x="69" y="92"/>
                  </a:cubicBezTo>
                  <a:cubicBezTo>
                    <a:pt x="69" y="92"/>
                    <a:pt x="69" y="92"/>
                    <a:pt x="70" y="93"/>
                  </a:cubicBezTo>
                  <a:cubicBezTo>
                    <a:pt x="70" y="93"/>
                    <a:pt x="70" y="93"/>
                    <a:pt x="70" y="93"/>
                  </a:cubicBezTo>
                  <a:cubicBezTo>
                    <a:pt x="70" y="93"/>
                    <a:pt x="70" y="93"/>
                    <a:pt x="70" y="93"/>
                  </a:cubicBezTo>
                  <a:cubicBezTo>
                    <a:pt x="70" y="93"/>
                    <a:pt x="71" y="93"/>
                    <a:pt x="71" y="93"/>
                  </a:cubicBezTo>
                  <a:cubicBezTo>
                    <a:pt x="71" y="93"/>
                    <a:pt x="71" y="94"/>
                    <a:pt x="71" y="94"/>
                  </a:cubicBezTo>
                  <a:cubicBezTo>
                    <a:pt x="71" y="94"/>
                    <a:pt x="71" y="94"/>
                    <a:pt x="71" y="95"/>
                  </a:cubicBezTo>
                  <a:cubicBezTo>
                    <a:pt x="71" y="95"/>
                    <a:pt x="71" y="95"/>
                    <a:pt x="71" y="95"/>
                  </a:cubicBezTo>
                  <a:cubicBezTo>
                    <a:pt x="71" y="95"/>
                    <a:pt x="71" y="95"/>
                    <a:pt x="71" y="95"/>
                  </a:cubicBezTo>
                  <a:cubicBezTo>
                    <a:pt x="71" y="95"/>
                    <a:pt x="71" y="96"/>
                    <a:pt x="71" y="96"/>
                  </a:cubicBezTo>
                  <a:cubicBezTo>
                    <a:pt x="71" y="96"/>
                    <a:pt x="71" y="96"/>
                    <a:pt x="71" y="96"/>
                  </a:cubicBezTo>
                  <a:cubicBezTo>
                    <a:pt x="71" y="96"/>
                    <a:pt x="71" y="96"/>
                    <a:pt x="71" y="96"/>
                  </a:cubicBezTo>
                  <a:cubicBezTo>
                    <a:pt x="71" y="96"/>
                    <a:pt x="71" y="96"/>
                    <a:pt x="71" y="97"/>
                  </a:cubicBezTo>
                  <a:close/>
                  <a:moveTo>
                    <a:pt x="61" y="85"/>
                  </a:moveTo>
                  <a:cubicBezTo>
                    <a:pt x="61" y="85"/>
                    <a:pt x="61" y="85"/>
                    <a:pt x="60" y="85"/>
                  </a:cubicBezTo>
                  <a:cubicBezTo>
                    <a:pt x="61" y="85"/>
                    <a:pt x="61" y="85"/>
                    <a:pt x="61" y="85"/>
                  </a:cubicBezTo>
                  <a:close/>
                  <a:moveTo>
                    <a:pt x="65" y="98"/>
                  </a:moveTo>
                  <a:cubicBezTo>
                    <a:pt x="65" y="98"/>
                    <a:pt x="65" y="98"/>
                    <a:pt x="65" y="98"/>
                  </a:cubicBezTo>
                  <a:cubicBezTo>
                    <a:pt x="65" y="98"/>
                    <a:pt x="65" y="98"/>
                    <a:pt x="65" y="98"/>
                  </a:cubicBezTo>
                  <a:cubicBezTo>
                    <a:pt x="65" y="98"/>
                    <a:pt x="65" y="98"/>
                    <a:pt x="65" y="98"/>
                  </a:cubicBezTo>
                  <a:cubicBezTo>
                    <a:pt x="65" y="98"/>
                    <a:pt x="65" y="98"/>
                    <a:pt x="65" y="98"/>
                  </a:cubicBezTo>
                  <a:cubicBezTo>
                    <a:pt x="65" y="98"/>
                    <a:pt x="65" y="98"/>
                    <a:pt x="65" y="98"/>
                  </a:cubicBezTo>
                  <a:cubicBezTo>
                    <a:pt x="65" y="98"/>
                    <a:pt x="65" y="98"/>
                    <a:pt x="65" y="98"/>
                  </a:cubicBezTo>
                  <a:cubicBezTo>
                    <a:pt x="65" y="98"/>
                    <a:pt x="65" y="98"/>
                    <a:pt x="65" y="98"/>
                  </a:cubicBezTo>
                  <a:cubicBezTo>
                    <a:pt x="65" y="98"/>
                    <a:pt x="65" y="98"/>
                    <a:pt x="65" y="98"/>
                  </a:cubicBezTo>
                  <a:cubicBezTo>
                    <a:pt x="65" y="98"/>
                    <a:pt x="65" y="98"/>
                    <a:pt x="65" y="98"/>
                  </a:cubicBezTo>
                  <a:cubicBezTo>
                    <a:pt x="65" y="99"/>
                    <a:pt x="65" y="99"/>
                    <a:pt x="65" y="99"/>
                  </a:cubicBezTo>
                  <a:cubicBezTo>
                    <a:pt x="65" y="99"/>
                    <a:pt x="65" y="99"/>
                    <a:pt x="65" y="99"/>
                  </a:cubicBezTo>
                  <a:cubicBezTo>
                    <a:pt x="65" y="100"/>
                    <a:pt x="65" y="100"/>
                    <a:pt x="65" y="100"/>
                  </a:cubicBezTo>
                  <a:cubicBezTo>
                    <a:pt x="66" y="100"/>
                    <a:pt x="66" y="100"/>
                    <a:pt x="66" y="99"/>
                  </a:cubicBezTo>
                  <a:cubicBezTo>
                    <a:pt x="66" y="99"/>
                    <a:pt x="65" y="99"/>
                    <a:pt x="65" y="98"/>
                  </a:cubicBezTo>
                  <a:cubicBezTo>
                    <a:pt x="65" y="98"/>
                    <a:pt x="65" y="98"/>
                    <a:pt x="65" y="98"/>
                  </a:cubicBezTo>
                  <a:cubicBezTo>
                    <a:pt x="65" y="98"/>
                    <a:pt x="65" y="98"/>
                    <a:pt x="65" y="98"/>
                  </a:cubicBezTo>
                  <a:cubicBezTo>
                    <a:pt x="66" y="98"/>
                    <a:pt x="66" y="98"/>
                    <a:pt x="65" y="98"/>
                  </a:cubicBezTo>
                  <a:close/>
                  <a:moveTo>
                    <a:pt x="65" y="100"/>
                  </a:moveTo>
                  <a:cubicBezTo>
                    <a:pt x="65" y="100"/>
                    <a:pt x="65" y="100"/>
                    <a:pt x="65" y="100"/>
                  </a:cubicBezTo>
                  <a:cubicBezTo>
                    <a:pt x="65" y="100"/>
                    <a:pt x="65" y="100"/>
                    <a:pt x="65" y="100"/>
                  </a:cubicBezTo>
                  <a:cubicBezTo>
                    <a:pt x="65" y="99"/>
                    <a:pt x="65" y="99"/>
                    <a:pt x="65" y="100"/>
                  </a:cubicBezTo>
                  <a:close/>
                  <a:moveTo>
                    <a:pt x="46" y="82"/>
                  </a:moveTo>
                  <a:cubicBezTo>
                    <a:pt x="47" y="82"/>
                    <a:pt x="47" y="82"/>
                    <a:pt x="47" y="81"/>
                  </a:cubicBezTo>
                  <a:cubicBezTo>
                    <a:pt x="47" y="80"/>
                    <a:pt x="47" y="80"/>
                    <a:pt x="48" y="79"/>
                  </a:cubicBezTo>
                  <a:cubicBezTo>
                    <a:pt x="48" y="79"/>
                    <a:pt x="48" y="78"/>
                    <a:pt x="48" y="78"/>
                  </a:cubicBezTo>
                  <a:cubicBezTo>
                    <a:pt x="48" y="78"/>
                    <a:pt x="48" y="77"/>
                    <a:pt x="48" y="77"/>
                  </a:cubicBezTo>
                  <a:cubicBezTo>
                    <a:pt x="49" y="77"/>
                    <a:pt x="49" y="77"/>
                    <a:pt x="49" y="77"/>
                  </a:cubicBezTo>
                  <a:cubicBezTo>
                    <a:pt x="49" y="77"/>
                    <a:pt x="49" y="76"/>
                    <a:pt x="49" y="76"/>
                  </a:cubicBezTo>
                  <a:cubicBezTo>
                    <a:pt x="50" y="76"/>
                    <a:pt x="50" y="76"/>
                    <a:pt x="50" y="76"/>
                  </a:cubicBezTo>
                  <a:cubicBezTo>
                    <a:pt x="50" y="76"/>
                    <a:pt x="50" y="76"/>
                    <a:pt x="50" y="76"/>
                  </a:cubicBezTo>
                  <a:cubicBezTo>
                    <a:pt x="50" y="76"/>
                    <a:pt x="50" y="76"/>
                    <a:pt x="51" y="76"/>
                  </a:cubicBezTo>
                  <a:cubicBezTo>
                    <a:pt x="51" y="76"/>
                    <a:pt x="51" y="76"/>
                    <a:pt x="51" y="76"/>
                  </a:cubicBezTo>
                  <a:cubicBezTo>
                    <a:pt x="51" y="75"/>
                    <a:pt x="51" y="75"/>
                    <a:pt x="51" y="75"/>
                  </a:cubicBezTo>
                  <a:cubicBezTo>
                    <a:pt x="51" y="75"/>
                    <a:pt x="51" y="75"/>
                    <a:pt x="51" y="75"/>
                  </a:cubicBezTo>
                  <a:cubicBezTo>
                    <a:pt x="51" y="75"/>
                    <a:pt x="51" y="75"/>
                    <a:pt x="51" y="75"/>
                  </a:cubicBezTo>
                  <a:cubicBezTo>
                    <a:pt x="51" y="75"/>
                    <a:pt x="51" y="75"/>
                    <a:pt x="51" y="75"/>
                  </a:cubicBezTo>
                  <a:cubicBezTo>
                    <a:pt x="51" y="74"/>
                    <a:pt x="51" y="74"/>
                    <a:pt x="51" y="74"/>
                  </a:cubicBezTo>
                  <a:cubicBezTo>
                    <a:pt x="51" y="73"/>
                    <a:pt x="51" y="73"/>
                    <a:pt x="51" y="73"/>
                  </a:cubicBezTo>
                  <a:cubicBezTo>
                    <a:pt x="51" y="73"/>
                    <a:pt x="51" y="72"/>
                    <a:pt x="51" y="72"/>
                  </a:cubicBezTo>
                  <a:cubicBezTo>
                    <a:pt x="51" y="72"/>
                    <a:pt x="51" y="71"/>
                    <a:pt x="51" y="71"/>
                  </a:cubicBezTo>
                  <a:cubicBezTo>
                    <a:pt x="51" y="71"/>
                    <a:pt x="51" y="71"/>
                    <a:pt x="51" y="70"/>
                  </a:cubicBezTo>
                  <a:cubicBezTo>
                    <a:pt x="51" y="70"/>
                    <a:pt x="51" y="70"/>
                    <a:pt x="50" y="70"/>
                  </a:cubicBezTo>
                  <a:cubicBezTo>
                    <a:pt x="50" y="70"/>
                    <a:pt x="50" y="70"/>
                    <a:pt x="50" y="70"/>
                  </a:cubicBezTo>
                  <a:cubicBezTo>
                    <a:pt x="51" y="69"/>
                    <a:pt x="51" y="69"/>
                    <a:pt x="51" y="69"/>
                  </a:cubicBezTo>
                  <a:cubicBezTo>
                    <a:pt x="51" y="69"/>
                    <a:pt x="51" y="68"/>
                    <a:pt x="51" y="68"/>
                  </a:cubicBezTo>
                  <a:cubicBezTo>
                    <a:pt x="51" y="68"/>
                    <a:pt x="51" y="68"/>
                    <a:pt x="51" y="68"/>
                  </a:cubicBezTo>
                  <a:cubicBezTo>
                    <a:pt x="50" y="68"/>
                    <a:pt x="50" y="68"/>
                    <a:pt x="50" y="69"/>
                  </a:cubicBezTo>
                  <a:cubicBezTo>
                    <a:pt x="50" y="69"/>
                    <a:pt x="50" y="69"/>
                    <a:pt x="50" y="69"/>
                  </a:cubicBezTo>
                  <a:cubicBezTo>
                    <a:pt x="50" y="69"/>
                    <a:pt x="50" y="69"/>
                    <a:pt x="50" y="69"/>
                  </a:cubicBezTo>
                  <a:cubicBezTo>
                    <a:pt x="50" y="69"/>
                    <a:pt x="50" y="69"/>
                    <a:pt x="50" y="69"/>
                  </a:cubicBezTo>
                  <a:cubicBezTo>
                    <a:pt x="50" y="69"/>
                    <a:pt x="50" y="69"/>
                    <a:pt x="50" y="70"/>
                  </a:cubicBezTo>
                  <a:cubicBezTo>
                    <a:pt x="50" y="70"/>
                    <a:pt x="50" y="70"/>
                    <a:pt x="50" y="70"/>
                  </a:cubicBezTo>
                  <a:cubicBezTo>
                    <a:pt x="50" y="70"/>
                    <a:pt x="50" y="71"/>
                    <a:pt x="50" y="71"/>
                  </a:cubicBezTo>
                  <a:cubicBezTo>
                    <a:pt x="49" y="71"/>
                    <a:pt x="49" y="71"/>
                    <a:pt x="50" y="71"/>
                  </a:cubicBezTo>
                  <a:cubicBezTo>
                    <a:pt x="49" y="72"/>
                    <a:pt x="49" y="72"/>
                    <a:pt x="49" y="73"/>
                  </a:cubicBezTo>
                  <a:cubicBezTo>
                    <a:pt x="49" y="73"/>
                    <a:pt x="49" y="73"/>
                    <a:pt x="48" y="73"/>
                  </a:cubicBezTo>
                  <a:cubicBezTo>
                    <a:pt x="48" y="73"/>
                    <a:pt x="48" y="73"/>
                    <a:pt x="49" y="73"/>
                  </a:cubicBezTo>
                  <a:cubicBezTo>
                    <a:pt x="49" y="74"/>
                    <a:pt x="49" y="74"/>
                    <a:pt x="48" y="74"/>
                  </a:cubicBezTo>
                  <a:cubicBezTo>
                    <a:pt x="48" y="74"/>
                    <a:pt x="48" y="74"/>
                    <a:pt x="48" y="74"/>
                  </a:cubicBezTo>
                  <a:cubicBezTo>
                    <a:pt x="48" y="75"/>
                    <a:pt x="48" y="75"/>
                    <a:pt x="48" y="75"/>
                  </a:cubicBezTo>
                  <a:cubicBezTo>
                    <a:pt x="48" y="75"/>
                    <a:pt x="48" y="75"/>
                    <a:pt x="48" y="75"/>
                  </a:cubicBezTo>
                  <a:cubicBezTo>
                    <a:pt x="48" y="75"/>
                    <a:pt x="48" y="76"/>
                    <a:pt x="48" y="76"/>
                  </a:cubicBezTo>
                  <a:cubicBezTo>
                    <a:pt x="47" y="76"/>
                    <a:pt x="47" y="76"/>
                    <a:pt x="47" y="76"/>
                  </a:cubicBezTo>
                  <a:cubicBezTo>
                    <a:pt x="47" y="76"/>
                    <a:pt x="47" y="77"/>
                    <a:pt x="47" y="77"/>
                  </a:cubicBezTo>
                  <a:cubicBezTo>
                    <a:pt x="47" y="77"/>
                    <a:pt x="47" y="77"/>
                    <a:pt x="47" y="77"/>
                  </a:cubicBezTo>
                  <a:cubicBezTo>
                    <a:pt x="47" y="77"/>
                    <a:pt x="47" y="78"/>
                    <a:pt x="47" y="78"/>
                  </a:cubicBezTo>
                  <a:cubicBezTo>
                    <a:pt x="46" y="78"/>
                    <a:pt x="46" y="78"/>
                    <a:pt x="46" y="78"/>
                  </a:cubicBezTo>
                  <a:cubicBezTo>
                    <a:pt x="47" y="79"/>
                    <a:pt x="47" y="79"/>
                    <a:pt x="46" y="79"/>
                  </a:cubicBezTo>
                  <a:cubicBezTo>
                    <a:pt x="46" y="79"/>
                    <a:pt x="46" y="79"/>
                    <a:pt x="46" y="80"/>
                  </a:cubicBezTo>
                  <a:cubicBezTo>
                    <a:pt x="46" y="80"/>
                    <a:pt x="46" y="80"/>
                    <a:pt x="46" y="80"/>
                  </a:cubicBezTo>
                  <a:cubicBezTo>
                    <a:pt x="46" y="80"/>
                    <a:pt x="46" y="80"/>
                    <a:pt x="46" y="80"/>
                  </a:cubicBezTo>
                  <a:cubicBezTo>
                    <a:pt x="46" y="81"/>
                    <a:pt x="46" y="81"/>
                    <a:pt x="46" y="81"/>
                  </a:cubicBezTo>
                  <a:cubicBezTo>
                    <a:pt x="46" y="81"/>
                    <a:pt x="46" y="82"/>
                    <a:pt x="46" y="82"/>
                  </a:cubicBezTo>
                  <a:cubicBezTo>
                    <a:pt x="46" y="82"/>
                    <a:pt x="46" y="82"/>
                    <a:pt x="46" y="82"/>
                  </a:cubicBezTo>
                  <a:cubicBezTo>
                    <a:pt x="46" y="82"/>
                    <a:pt x="46" y="82"/>
                    <a:pt x="46" y="82"/>
                  </a:cubicBezTo>
                  <a:cubicBezTo>
                    <a:pt x="46" y="82"/>
                    <a:pt x="46" y="82"/>
                    <a:pt x="46" y="82"/>
                  </a:cubicBezTo>
                  <a:close/>
                  <a:moveTo>
                    <a:pt x="53" y="73"/>
                  </a:moveTo>
                  <a:cubicBezTo>
                    <a:pt x="53" y="73"/>
                    <a:pt x="53" y="73"/>
                    <a:pt x="53" y="73"/>
                  </a:cubicBezTo>
                  <a:cubicBezTo>
                    <a:pt x="53" y="73"/>
                    <a:pt x="53" y="73"/>
                    <a:pt x="53" y="73"/>
                  </a:cubicBezTo>
                  <a:cubicBezTo>
                    <a:pt x="53" y="73"/>
                    <a:pt x="54" y="73"/>
                    <a:pt x="54" y="73"/>
                  </a:cubicBezTo>
                  <a:cubicBezTo>
                    <a:pt x="54" y="73"/>
                    <a:pt x="54" y="73"/>
                    <a:pt x="54" y="73"/>
                  </a:cubicBezTo>
                  <a:cubicBezTo>
                    <a:pt x="54" y="72"/>
                    <a:pt x="54" y="72"/>
                    <a:pt x="54" y="72"/>
                  </a:cubicBezTo>
                  <a:cubicBezTo>
                    <a:pt x="54" y="72"/>
                    <a:pt x="54" y="72"/>
                    <a:pt x="54" y="72"/>
                  </a:cubicBezTo>
                  <a:cubicBezTo>
                    <a:pt x="54" y="73"/>
                    <a:pt x="54" y="73"/>
                    <a:pt x="53" y="72"/>
                  </a:cubicBezTo>
                  <a:cubicBezTo>
                    <a:pt x="53" y="72"/>
                    <a:pt x="53" y="72"/>
                    <a:pt x="53" y="72"/>
                  </a:cubicBezTo>
                  <a:cubicBezTo>
                    <a:pt x="53" y="72"/>
                    <a:pt x="53" y="73"/>
                    <a:pt x="53" y="73"/>
                  </a:cubicBezTo>
                  <a:cubicBezTo>
                    <a:pt x="53" y="73"/>
                    <a:pt x="53" y="73"/>
                    <a:pt x="53" y="73"/>
                  </a:cubicBezTo>
                  <a:close/>
                  <a:moveTo>
                    <a:pt x="51" y="76"/>
                  </a:moveTo>
                  <a:cubicBezTo>
                    <a:pt x="51" y="76"/>
                    <a:pt x="51" y="76"/>
                    <a:pt x="51" y="76"/>
                  </a:cubicBezTo>
                  <a:cubicBezTo>
                    <a:pt x="51" y="76"/>
                    <a:pt x="51" y="76"/>
                    <a:pt x="51" y="76"/>
                  </a:cubicBezTo>
                  <a:cubicBezTo>
                    <a:pt x="51" y="76"/>
                    <a:pt x="51" y="76"/>
                    <a:pt x="51" y="76"/>
                  </a:cubicBezTo>
                  <a:cubicBezTo>
                    <a:pt x="51" y="76"/>
                    <a:pt x="51" y="76"/>
                    <a:pt x="51" y="76"/>
                  </a:cubicBezTo>
                  <a:close/>
                  <a:moveTo>
                    <a:pt x="55" y="72"/>
                  </a:moveTo>
                  <a:cubicBezTo>
                    <a:pt x="54" y="72"/>
                    <a:pt x="54" y="72"/>
                    <a:pt x="54" y="72"/>
                  </a:cubicBezTo>
                  <a:cubicBezTo>
                    <a:pt x="54" y="72"/>
                    <a:pt x="54" y="72"/>
                    <a:pt x="54" y="72"/>
                  </a:cubicBezTo>
                  <a:cubicBezTo>
                    <a:pt x="55" y="72"/>
                    <a:pt x="55" y="72"/>
                    <a:pt x="55" y="72"/>
                  </a:cubicBezTo>
                  <a:cubicBezTo>
                    <a:pt x="55" y="72"/>
                    <a:pt x="55" y="71"/>
                    <a:pt x="55" y="72"/>
                  </a:cubicBezTo>
                  <a:close/>
                  <a:moveTo>
                    <a:pt x="48" y="68"/>
                  </a:moveTo>
                  <a:cubicBezTo>
                    <a:pt x="48" y="69"/>
                    <a:pt x="48" y="69"/>
                    <a:pt x="48" y="69"/>
                  </a:cubicBezTo>
                  <a:cubicBezTo>
                    <a:pt x="48" y="69"/>
                    <a:pt x="48" y="69"/>
                    <a:pt x="49" y="69"/>
                  </a:cubicBezTo>
                  <a:cubicBezTo>
                    <a:pt x="49" y="69"/>
                    <a:pt x="49" y="69"/>
                    <a:pt x="49" y="69"/>
                  </a:cubicBezTo>
                  <a:cubicBezTo>
                    <a:pt x="49" y="69"/>
                    <a:pt x="49" y="69"/>
                    <a:pt x="49" y="69"/>
                  </a:cubicBezTo>
                  <a:cubicBezTo>
                    <a:pt x="49" y="68"/>
                    <a:pt x="48" y="68"/>
                    <a:pt x="48" y="68"/>
                  </a:cubicBezTo>
                  <a:close/>
                  <a:moveTo>
                    <a:pt x="50" y="68"/>
                  </a:moveTo>
                  <a:cubicBezTo>
                    <a:pt x="50" y="68"/>
                    <a:pt x="50" y="68"/>
                    <a:pt x="50" y="68"/>
                  </a:cubicBezTo>
                  <a:cubicBezTo>
                    <a:pt x="50" y="68"/>
                    <a:pt x="50" y="68"/>
                    <a:pt x="50" y="68"/>
                  </a:cubicBezTo>
                  <a:cubicBezTo>
                    <a:pt x="50" y="68"/>
                    <a:pt x="50" y="68"/>
                    <a:pt x="50" y="68"/>
                  </a:cubicBezTo>
                  <a:cubicBezTo>
                    <a:pt x="50" y="68"/>
                    <a:pt x="50" y="68"/>
                    <a:pt x="50" y="68"/>
                  </a:cubicBezTo>
                  <a:close/>
                  <a:moveTo>
                    <a:pt x="51" y="48"/>
                  </a:moveTo>
                  <a:cubicBezTo>
                    <a:pt x="52" y="48"/>
                    <a:pt x="52" y="48"/>
                    <a:pt x="52" y="48"/>
                  </a:cubicBezTo>
                  <a:cubicBezTo>
                    <a:pt x="52" y="48"/>
                    <a:pt x="52" y="48"/>
                    <a:pt x="51" y="48"/>
                  </a:cubicBezTo>
                  <a:cubicBezTo>
                    <a:pt x="51" y="48"/>
                    <a:pt x="51" y="48"/>
                    <a:pt x="51" y="48"/>
                  </a:cubicBezTo>
                  <a:cubicBezTo>
                    <a:pt x="51" y="48"/>
                    <a:pt x="51" y="48"/>
                    <a:pt x="51" y="48"/>
                  </a:cubicBezTo>
                  <a:close/>
                  <a:moveTo>
                    <a:pt x="50" y="51"/>
                  </a:moveTo>
                  <a:cubicBezTo>
                    <a:pt x="50" y="51"/>
                    <a:pt x="50" y="51"/>
                    <a:pt x="51" y="51"/>
                  </a:cubicBezTo>
                  <a:cubicBezTo>
                    <a:pt x="51" y="51"/>
                    <a:pt x="51" y="51"/>
                    <a:pt x="51" y="51"/>
                  </a:cubicBezTo>
                  <a:cubicBezTo>
                    <a:pt x="51" y="51"/>
                    <a:pt x="51" y="51"/>
                    <a:pt x="51" y="51"/>
                  </a:cubicBezTo>
                  <a:cubicBezTo>
                    <a:pt x="51" y="51"/>
                    <a:pt x="51" y="51"/>
                    <a:pt x="51" y="51"/>
                  </a:cubicBezTo>
                  <a:cubicBezTo>
                    <a:pt x="52" y="51"/>
                    <a:pt x="52" y="51"/>
                    <a:pt x="52" y="51"/>
                  </a:cubicBezTo>
                  <a:cubicBezTo>
                    <a:pt x="52" y="51"/>
                    <a:pt x="52" y="51"/>
                    <a:pt x="52" y="50"/>
                  </a:cubicBezTo>
                  <a:cubicBezTo>
                    <a:pt x="52" y="50"/>
                    <a:pt x="52" y="50"/>
                    <a:pt x="52" y="50"/>
                  </a:cubicBezTo>
                  <a:cubicBezTo>
                    <a:pt x="52" y="50"/>
                    <a:pt x="52" y="50"/>
                    <a:pt x="52" y="50"/>
                  </a:cubicBezTo>
                  <a:cubicBezTo>
                    <a:pt x="52" y="50"/>
                    <a:pt x="52" y="50"/>
                    <a:pt x="52" y="50"/>
                  </a:cubicBezTo>
                  <a:cubicBezTo>
                    <a:pt x="52" y="50"/>
                    <a:pt x="52" y="50"/>
                    <a:pt x="52" y="50"/>
                  </a:cubicBezTo>
                  <a:cubicBezTo>
                    <a:pt x="52" y="50"/>
                    <a:pt x="52" y="49"/>
                    <a:pt x="52" y="49"/>
                  </a:cubicBezTo>
                  <a:cubicBezTo>
                    <a:pt x="52" y="49"/>
                    <a:pt x="52" y="49"/>
                    <a:pt x="52" y="49"/>
                  </a:cubicBezTo>
                  <a:cubicBezTo>
                    <a:pt x="52" y="49"/>
                    <a:pt x="52" y="49"/>
                    <a:pt x="52" y="49"/>
                  </a:cubicBezTo>
                  <a:cubicBezTo>
                    <a:pt x="52" y="49"/>
                    <a:pt x="52" y="49"/>
                    <a:pt x="52" y="49"/>
                  </a:cubicBezTo>
                  <a:cubicBezTo>
                    <a:pt x="52" y="48"/>
                    <a:pt x="52" y="48"/>
                    <a:pt x="52" y="48"/>
                  </a:cubicBezTo>
                  <a:cubicBezTo>
                    <a:pt x="51" y="48"/>
                    <a:pt x="51" y="48"/>
                    <a:pt x="51" y="48"/>
                  </a:cubicBezTo>
                  <a:cubicBezTo>
                    <a:pt x="51" y="48"/>
                    <a:pt x="51" y="48"/>
                    <a:pt x="51" y="48"/>
                  </a:cubicBezTo>
                  <a:cubicBezTo>
                    <a:pt x="51" y="48"/>
                    <a:pt x="51" y="48"/>
                    <a:pt x="51" y="48"/>
                  </a:cubicBezTo>
                  <a:cubicBezTo>
                    <a:pt x="51" y="47"/>
                    <a:pt x="51" y="47"/>
                    <a:pt x="51" y="47"/>
                  </a:cubicBezTo>
                  <a:cubicBezTo>
                    <a:pt x="50" y="47"/>
                    <a:pt x="50" y="48"/>
                    <a:pt x="50" y="48"/>
                  </a:cubicBezTo>
                  <a:cubicBezTo>
                    <a:pt x="50" y="49"/>
                    <a:pt x="50" y="49"/>
                    <a:pt x="50" y="50"/>
                  </a:cubicBezTo>
                  <a:cubicBezTo>
                    <a:pt x="50" y="50"/>
                    <a:pt x="50" y="50"/>
                    <a:pt x="50" y="50"/>
                  </a:cubicBezTo>
                  <a:cubicBezTo>
                    <a:pt x="49" y="50"/>
                    <a:pt x="49" y="50"/>
                    <a:pt x="49" y="50"/>
                  </a:cubicBezTo>
                  <a:cubicBezTo>
                    <a:pt x="49" y="51"/>
                    <a:pt x="50" y="51"/>
                    <a:pt x="50" y="51"/>
                  </a:cubicBezTo>
                  <a:close/>
                  <a:moveTo>
                    <a:pt x="56" y="84"/>
                  </a:moveTo>
                  <a:cubicBezTo>
                    <a:pt x="56" y="84"/>
                    <a:pt x="57" y="84"/>
                    <a:pt x="57" y="84"/>
                  </a:cubicBezTo>
                  <a:cubicBezTo>
                    <a:pt x="57" y="84"/>
                    <a:pt x="57" y="84"/>
                    <a:pt x="57" y="84"/>
                  </a:cubicBezTo>
                  <a:cubicBezTo>
                    <a:pt x="57" y="84"/>
                    <a:pt x="57" y="83"/>
                    <a:pt x="57" y="83"/>
                  </a:cubicBezTo>
                  <a:cubicBezTo>
                    <a:pt x="57" y="83"/>
                    <a:pt x="56" y="83"/>
                    <a:pt x="56" y="83"/>
                  </a:cubicBezTo>
                  <a:cubicBezTo>
                    <a:pt x="56" y="83"/>
                    <a:pt x="56" y="83"/>
                    <a:pt x="56" y="83"/>
                  </a:cubicBezTo>
                  <a:cubicBezTo>
                    <a:pt x="56" y="84"/>
                    <a:pt x="56" y="84"/>
                    <a:pt x="56" y="84"/>
                  </a:cubicBezTo>
                  <a:close/>
                  <a:moveTo>
                    <a:pt x="48" y="49"/>
                  </a:moveTo>
                  <a:cubicBezTo>
                    <a:pt x="48" y="49"/>
                    <a:pt x="48" y="48"/>
                    <a:pt x="48" y="48"/>
                  </a:cubicBezTo>
                  <a:cubicBezTo>
                    <a:pt x="48" y="48"/>
                    <a:pt x="48" y="48"/>
                    <a:pt x="48" y="48"/>
                  </a:cubicBezTo>
                  <a:cubicBezTo>
                    <a:pt x="48" y="49"/>
                    <a:pt x="48" y="49"/>
                    <a:pt x="48" y="49"/>
                  </a:cubicBezTo>
                  <a:close/>
                  <a:moveTo>
                    <a:pt x="46" y="49"/>
                  </a:moveTo>
                  <a:cubicBezTo>
                    <a:pt x="47" y="49"/>
                    <a:pt x="47" y="49"/>
                    <a:pt x="47" y="48"/>
                  </a:cubicBezTo>
                  <a:cubicBezTo>
                    <a:pt x="47" y="48"/>
                    <a:pt x="46" y="48"/>
                    <a:pt x="46" y="49"/>
                  </a:cubicBezTo>
                  <a:cubicBezTo>
                    <a:pt x="46" y="49"/>
                    <a:pt x="46" y="49"/>
                    <a:pt x="46" y="49"/>
                  </a:cubicBezTo>
                  <a:close/>
                  <a:moveTo>
                    <a:pt x="41" y="45"/>
                  </a:moveTo>
                  <a:cubicBezTo>
                    <a:pt x="41" y="45"/>
                    <a:pt x="41" y="45"/>
                    <a:pt x="41" y="45"/>
                  </a:cubicBezTo>
                  <a:cubicBezTo>
                    <a:pt x="41" y="45"/>
                    <a:pt x="41" y="45"/>
                    <a:pt x="41" y="45"/>
                  </a:cubicBezTo>
                  <a:cubicBezTo>
                    <a:pt x="41" y="45"/>
                    <a:pt x="41" y="45"/>
                    <a:pt x="41" y="45"/>
                  </a:cubicBezTo>
                  <a:cubicBezTo>
                    <a:pt x="41" y="45"/>
                    <a:pt x="41" y="45"/>
                    <a:pt x="41" y="45"/>
                  </a:cubicBezTo>
                  <a:close/>
                  <a:moveTo>
                    <a:pt x="41" y="45"/>
                  </a:moveTo>
                  <a:cubicBezTo>
                    <a:pt x="41" y="45"/>
                    <a:pt x="41" y="45"/>
                    <a:pt x="41" y="45"/>
                  </a:cubicBezTo>
                  <a:cubicBezTo>
                    <a:pt x="41" y="45"/>
                    <a:pt x="41" y="45"/>
                    <a:pt x="41" y="45"/>
                  </a:cubicBezTo>
                  <a:cubicBezTo>
                    <a:pt x="41" y="45"/>
                    <a:pt x="41" y="45"/>
                    <a:pt x="41" y="45"/>
                  </a:cubicBezTo>
                  <a:cubicBezTo>
                    <a:pt x="41" y="45"/>
                    <a:pt x="41" y="45"/>
                    <a:pt x="41" y="45"/>
                  </a:cubicBezTo>
                  <a:close/>
                  <a:moveTo>
                    <a:pt x="28" y="13"/>
                  </a:moveTo>
                  <a:cubicBezTo>
                    <a:pt x="28" y="13"/>
                    <a:pt x="28" y="13"/>
                    <a:pt x="29" y="13"/>
                  </a:cubicBezTo>
                  <a:cubicBezTo>
                    <a:pt x="29" y="13"/>
                    <a:pt x="29" y="13"/>
                    <a:pt x="29" y="13"/>
                  </a:cubicBezTo>
                  <a:cubicBezTo>
                    <a:pt x="29" y="13"/>
                    <a:pt x="29" y="13"/>
                    <a:pt x="29" y="13"/>
                  </a:cubicBezTo>
                  <a:cubicBezTo>
                    <a:pt x="28" y="13"/>
                    <a:pt x="28" y="13"/>
                    <a:pt x="28" y="13"/>
                  </a:cubicBezTo>
                  <a:cubicBezTo>
                    <a:pt x="28" y="13"/>
                    <a:pt x="28" y="13"/>
                    <a:pt x="28" y="13"/>
                  </a:cubicBezTo>
                  <a:cubicBezTo>
                    <a:pt x="28" y="13"/>
                    <a:pt x="28" y="13"/>
                    <a:pt x="28" y="13"/>
                  </a:cubicBezTo>
                  <a:close/>
                  <a:moveTo>
                    <a:pt x="32" y="13"/>
                  </a:moveTo>
                  <a:cubicBezTo>
                    <a:pt x="32" y="13"/>
                    <a:pt x="32" y="13"/>
                    <a:pt x="32" y="13"/>
                  </a:cubicBezTo>
                  <a:cubicBezTo>
                    <a:pt x="32" y="13"/>
                    <a:pt x="32" y="13"/>
                    <a:pt x="32" y="13"/>
                  </a:cubicBezTo>
                  <a:cubicBezTo>
                    <a:pt x="32" y="12"/>
                    <a:pt x="33" y="12"/>
                    <a:pt x="32" y="12"/>
                  </a:cubicBezTo>
                  <a:cubicBezTo>
                    <a:pt x="32" y="12"/>
                    <a:pt x="32" y="12"/>
                    <a:pt x="32" y="12"/>
                  </a:cubicBezTo>
                  <a:cubicBezTo>
                    <a:pt x="32" y="12"/>
                    <a:pt x="31" y="13"/>
                    <a:pt x="32" y="13"/>
                  </a:cubicBezTo>
                  <a:cubicBezTo>
                    <a:pt x="32" y="13"/>
                    <a:pt x="32" y="13"/>
                    <a:pt x="32" y="13"/>
                  </a:cubicBezTo>
                  <a:cubicBezTo>
                    <a:pt x="31" y="13"/>
                    <a:pt x="31" y="13"/>
                    <a:pt x="31" y="13"/>
                  </a:cubicBezTo>
                  <a:cubicBezTo>
                    <a:pt x="31" y="13"/>
                    <a:pt x="31" y="13"/>
                    <a:pt x="32" y="13"/>
                  </a:cubicBezTo>
                  <a:close/>
                  <a:moveTo>
                    <a:pt x="28" y="10"/>
                  </a:moveTo>
                  <a:cubicBezTo>
                    <a:pt x="28" y="10"/>
                    <a:pt x="28" y="10"/>
                    <a:pt x="29" y="10"/>
                  </a:cubicBezTo>
                  <a:cubicBezTo>
                    <a:pt x="29" y="10"/>
                    <a:pt x="29" y="10"/>
                    <a:pt x="29" y="10"/>
                  </a:cubicBezTo>
                  <a:cubicBezTo>
                    <a:pt x="29" y="10"/>
                    <a:pt x="29" y="10"/>
                    <a:pt x="29" y="10"/>
                  </a:cubicBezTo>
                  <a:cubicBezTo>
                    <a:pt x="29" y="10"/>
                    <a:pt x="29" y="10"/>
                    <a:pt x="29" y="10"/>
                  </a:cubicBezTo>
                  <a:cubicBezTo>
                    <a:pt x="29" y="10"/>
                    <a:pt x="29" y="10"/>
                    <a:pt x="29" y="9"/>
                  </a:cubicBezTo>
                  <a:cubicBezTo>
                    <a:pt x="29" y="9"/>
                    <a:pt x="29" y="9"/>
                    <a:pt x="29" y="9"/>
                  </a:cubicBezTo>
                  <a:cubicBezTo>
                    <a:pt x="29" y="9"/>
                    <a:pt x="29" y="9"/>
                    <a:pt x="28" y="9"/>
                  </a:cubicBezTo>
                  <a:cubicBezTo>
                    <a:pt x="28" y="9"/>
                    <a:pt x="28" y="10"/>
                    <a:pt x="28" y="10"/>
                  </a:cubicBezTo>
                  <a:cubicBezTo>
                    <a:pt x="28" y="10"/>
                    <a:pt x="28" y="10"/>
                    <a:pt x="28" y="10"/>
                  </a:cubicBezTo>
                  <a:close/>
                  <a:moveTo>
                    <a:pt x="27" y="12"/>
                  </a:moveTo>
                  <a:cubicBezTo>
                    <a:pt x="27" y="12"/>
                    <a:pt x="27" y="12"/>
                    <a:pt x="27" y="11"/>
                  </a:cubicBezTo>
                  <a:cubicBezTo>
                    <a:pt x="27" y="11"/>
                    <a:pt x="27" y="11"/>
                    <a:pt x="27" y="11"/>
                  </a:cubicBezTo>
                  <a:cubicBezTo>
                    <a:pt x="27" y="12"/>
                    <a:pt x="27" y="12"/>
                    <a:pt x="27" y="12"/>
                  </a:cubicBezTo>
                  <a:close/>
                  <a:moveTo>
                    <a:pt x="50" y="80"/>
                  </a:moveTo>
                  <a:cubicBezTo>
                    <a:pt x="50" y="80"/>
                    <a:pt x="50" y="81"/>
                    <a:pt x="50" y="81"/>
                  </a:cubicBezTo>
                  <a:cubicBezTo>
                    <a:pt x="50" y="81"/>
                    <a:pt x="50" y="81"/>
                    <a:pt x="50" y="81"/>
                  </a:cubicBezTo>
                  <a:cubicBezTo>
                    <a:pt x="50" y="81"/>
                    <a:pt x="50" y="81"/>
                    <a:pt x="50" y="81"/>
                  </a:cubicBezTo>
                  <a:cubicBezTo>
                    <a:pt x="50" y="81"/>
                    <a:pt x="51" y="81"/>
                    <a:pt x="51" y="81"/>
                  </a:cubicBezTo>
                  <a:cubicBezTo>
                    <a:pt x="51" y="81"/>
                    <a:pt x="51" y="81"/>
                    <a:pt x="51" y="81"/>
                  </a:cubicBezTo>
                  <a:cubicBezTo>
                    <a:pt x="51" y="81"/>
                    <a:pt x="52" y="81"/>
                    <a:pt x="52" y="81"/>
                  </a:cubicBezTo>
                  <a:cubicBezTo>
                    <a:pt x="52" y="81"/>
                    <a:pt x="53" y="81"/>
                    <a:pt x="54" y="80"/>
                  </a:cubicBezTo>
                  <a:cubicBezTo>
                    <a:pt x="54" y="80"/>
                    <a:pt x="54" y="80"/>
                    <a:pt x="54" y="80"/>
                  </a:cubicBezTo>
                  <a:cubicBezTo>
                    <a:pt x="54" y="80"/>
                    <a:pt x="55" y="80"/>
                    <a:pt x="55" y="79"/>
                  </a:cubicBezTo>
                  <a:cubicBezTo>
                    <a:pt x="55" y="79"/>
                    <a:pt x="55" y="79"/>
                    <a:pt x="55" y="79"/>
                  </a:cubicBezTo>
                  <a:cubicBezTo>
                    <a:pt x="55" y="79"/>
                    <a:pt x="55" y="79"/>
                    <a:pt x="55" y="80"/>
                  </a:cubicBezTo>
                  <a:cubicBezTo>
                    <a:pt x="55" y="80"/>
                    <a:pt x="55" y="80"/>
                    <a:pt x="55" y="80"/>
                  </a:cubicBezTo>
                  <a:cubicBezTo>
                    <a:pt x="55" y="79"/>
                    <a:pt x="55" y="79"/>
                    <a:pt x="55" y="79"/>
                  </a:cubicBezTo>
                  <a:cubicBezTo>
                    <a:pt x="56" y="79"/>
                    <a:pt x="56" y="79"/>
                    <a:pt x="55" y="79"/>
                  </a:cubicBezTo>
                  <a:cubicBezTo>
                    <a:pt x="55" y="79"/>
                    <a:pt x="55" y="79"/>
                    <a:pt x="55" y="79"/>
                  </a:cubicBezTo>
                  <a:cubicBezTo>
                    <a:pt x="55" y="79"/>
                    <a:pt x="55" y="79"/>
                    <a:pt x="55" y="78"/>
                  </a:cubicBezTo>
                  <a:cubicBezTo>
                    <a:pt x="55" y="78"/>
                    <a:pt x="55" y="78"/>
                    <a:pt x="55" y="78"/>
                  </a:cubicBezTo>
                  <a:cubicBezTo>
                    <a:pt x="55" y="78"/>
                    <a:pt x="55" y="78"/>
                    <a:pt x="55" y="77"/>
                  </a:cubicBezTo>
                  <a:cubicBezTo>
                    <a:pt x="55" y="77"/>
                    <a:pt x="55" y="77"/>
                    <a:pt x="54" y="77"/>
                  </a:cubicBezTo>
                  <a:cubicBezTo>
                    <a:pt x="54" y="77"/>
                    <a:pt x="54" y="77"/>
                    <a:pt x="54" y="77"/>
                  </a:cubicBezTo>
                  <a:cubicBezTo>
                    <a:pt x="54" y="77"/>
                    <a:pt x="54" y="76"/>
                    <a:pt x="53" y="77"/>
                  </a:cubicBezTo>
                  <a:cubicBezTo>
                    <a:pt x="53" y="76"/>
                    <a:pt x="52" y="76"/>
                    <a:pt x="52" y="77"/>
                  </a:cubicBezTo>
                  <a:cubicBezTo>
                    <a:pt x="52" y="77"/>
                    <a:pt x="52" y="77"/>
                    <a:pt x="52" y="77"/>
                  </a:cubicBezTo>
                  <a:cubicBezTo>
                    <a:pt x="51" y="77"/>
                    <a:pt x="51" y="77"/>
                    <a:pt x="51" y="77"/>
                  </a:cubicBezTo>
                  <a:cubicBezTo>
                    <a:pt x="51" y="77"/>
                    <a:pt x="51" y="77"/>
                    <a:pt x="51" y="77"/>
                  </a:cubicBezTo>
                  <a:cubicBezTo>
                    <a:pt x="51" y="78"/>
                    <a:pt x="51" y="78"/>
                    <a:pt x="51" y="78"/>
                  </a:cubicBezTo>
                  <a:cubicBezTo>
                    <a:pt x="51" y="78"/>
                    <a:pt x="51" y="78"/>
                    <a:pt x="51" y="78"/>
                  </a:cubicBezTo>
                  <a:cubicBezTo>
                    <a:pt x="50" y="78"/>
                    <a:pt x="50" y="79"/>
                    <a:pt x="49" y="79"/>
                  </a:cubicBezTo>
                  <a:cubicBezTo>
                    <a:pt x="49" y="79"/>
                    <a:pt x="49" y="80"/>
                    <a:pt x="49" y="80"/>
                  </a:cubicBezTo>
                  <a:cubicBezTo>
                    <a:pt x="50" y="80"/>
                    <a:pt x="50" y="80"/>
                    <a:pt x="50" y="80"/>
                  </a:cubicBezTo>
                  <a:cubicBezTo>
                    <a:pt x="50" y="80"/>
                    <a:pt x="50" y="80"/>
                    <a:pt x="50" y="80"/>
                  </a:cubicBezTo>
                  <a:cubicBezTo>
                    <a:pt x="50" y="80"/>
                    <a:pt x="50" y="80"/>
                    <a:pt x="50" y="80"/>
                  </a:cubicBezTo>
                  <a:cubicBezTo>
                    <a:pt x="50" y="80"/>
                    <a:pt x="50" y="80"/>
                    <a:pt x="50" y="80"/>
                  </a:cubicBezTo>
                  <a:close/>
                  <a:moveTo>
                    <a:pt x="49" y="81"/>
                  </a:moveTo>
                  <a:cubicBezTo>
                    <a:pt x="50" y="81"/>
                    <a:pt x="50" y="81"/>
                    <a:pt x="50" y="81"/>
                  </a:cubicBezTo>
                  <a:cubicBezTo>
                    <a:pt x="50" y="81"/>
                    <a:pt x="50" y="81"/>
                    <a:pt x="50" y="81"/>
                  </a:cubicBezTo>
                  <a:cubicBezTo>
                    <a:pt x="50" y="81"/>
                    <a:pt x="50" y="81"/>
                    <a:pt x="50" y="80"/>
                  </a:cubicBezTo>
                  <a:cubicBezTo>
                    <a:pt x="50" y="81"/>
                    <a:pt x="49" y="81"/>
                    <a:pt x="49" y="81"/>
                  </a:cubicBezTo>
                  <a:cubicBezTo>
                    <a:pt x="49" y="81"/>
                    <a:pt x="49" y="81"/>
                    <a:pt x="49" y="81"/>
                  </a:cubicBezTo>
                  <a:cubicBezTo>
                    <a:pt x="49" y="81"/>
                    <a:pt x="49" y="81"/>
                    <a:pt x="49" y="81"/>
                  </a:cubicBezTo>
                  <a:close/>
                  <a:moveTo>
                    <a:pt x="55" y="77"/>
                  </a:moveTo>
                  <a:cubicBezTo>
                    <a:pt x="55" y="77"/>
                    <a:pt x="55" y="77"/>
                    <a:pt x="55" y="77"/>
                  </a:cubicBezTo>
                  <a:cubicBezTo>
                    <a:pt x="55" y="77"/>
                    <a:pt x="55" y="77"/>
                    <a:pt x="55" y="77"/>
                  </a:cubicBezTo>
                  <a:cubicBezTo>
                    <a:pt x="55" y="76"/>
                    <a:pt x="55" y="77"/>
                    <a:pt x="55" y="77"/>
                  </a:cubicBezTo>
                  <a:cubicBezTo>
                    <a:pt x="55" y="77"/>
                    <a:pt x="55" y="77"/>
                    <a:pt x="55" y="77"/>
                  </a:cubicBezTo>
                  <a:close/>
                  <a:moveTo>
                    <a:pt x="53" y="76"/>
                  </a:moveTo>
                  <a:cubicBezTo>
                    <a:pt x="53" y="76"/>
                    <a:pt x="53" y="76"/>
                    <a:pt x="53" y="76"/>
                  </a:cubicBezTo>
                  <a:cubicBezTo>
                    <a:pt x="53" y="76"/>
                    <a:pt x="53" y="76"/>
                    <a:pt x="53" y="76"/>
                  </a:cubicBezTo>
                  <a:cubicBezTo>
                    <a:pt x="53" y="76"/>
                    <a:pt x="53" y="76"/>
                    <a:pt x="52" y="76"/>
                  </a:cubicBezTo>
                  <a:cubicBezTo>
                    <a:pt x="52" y="76"/>
                    <a:pt x="52" y="76"/>
                    <a:pt x="52" y="76"/>
                  </a:cubicBezTo>
                  <a:cubicBezTo>
                    <a:pt x="52" y="76"/>
                    <a:pt x="52" y="76"/>
                    <a:pt x="53" y="76"/>
                  </a:cubicBezTo>
                  <a:close/>
                  <a:moveTo>
                    <a:pt x="53" y="65"/>
                  </a:moveTo>
                  <a:cubicBezTo>
                    <a:pt x="53" y="65"/>
                    <a:pt x="53" y="65"/>
                    <a:pt x="53" y="65"/>
                  </a:cubicBezTo>
                  <a:cubicBezTo>
                    <a:pt x="53" y="65"/>
                    <a:pt x="53" y="66"/>
                    <a:pt x="53" y="66"/>
                  </a:cubicBezTo>
                  <a:cubicBezTo>
                    <a:pt x="53" y="66"/>
                    <a:pt x="53" y="66"/>
                    <a:pt x="53" y="66"/>
                  </a:cubicBezTo>
                  <a:cubicBezTo>
                    <a:pt x="53" y="66"/>
                    <a:pt x="53" y="66"/>
                    <a:pt x="53" y="66"/>
                  </a:cubicBezTo>
                  <a:cubicBezTo>
                    <a:pt x="53" y="66"/>
                    <a:pt x="53" y="66"/>
                    <a:pt x="53" y="66"/>
                  </a:cubicBezTo>
                  <a:cubicBezTo>
                    <a:pt x="53" y="66"/>
                    <a:pt x="54" y="66"/>
                    <a:pt x="54" y="66"/>
                  </a:cubicBezTo>
                  <a:cubicBezTo>
                    <a:pt x="54" y="67"/>
                    <a:pt x="54" y="67"/>
                    <a:pt x="54" y="67"/>
                  </a:cubicBezTo>
                  <a:cubicBezTo>
                    <a:pt x="54" y="67"/>
                    <a:pt x="54" y="67"/>
                    <a:pt x="54" y="67"/>
                  </a:cubicBezTo>
                  <a:cubicBezTo>
                    <a:pt x="54" y="67"/>
                    <a:pt x="55" y="67"/>
                    <a:pt x="55" y="66"/>
                  </a:cubicBezTo>
                  <a:cubicBezTo>
                    <a:pt x="55" y="66"/>
                    <a:pt x="55" y="66"/>
                    <a:pt x="55" y="66"/>
                  </a:cubicBezTo>
                  <a:cubicBezTo>
                    <a:pt x="55" y="66"/>
                    <a:pt x="55" y="66"/>
                    <a:pt x="54" y="66"/>
                  </a:cubicBezTo>
                  <a:cubicBezTo>
                    <a:pt x="54" y="66"/>
                    <a:pt x="54" y="66"/>
                    <a:pt x="54" y="65"/>
                  </a:cubicBezTo>
                  <a:cubicBezTo>
                    <a:pt x="54" y="65"/>
                    <a:pt x="53" y="65"/>
                    <a:pt x="53" y="65"/>
                  </a:cubicBezTo>
                  <a:close/>
                  <a:moveTo>
                    <a:pt x="52" y="64"/>
                  </a:moveTo>
                  <a:cubicBezTo>
                    <a:pt x="52" y="64"/>
                    <a:pt x="52" y="64"/>
                    <a:pt x="52" y="64"/>
                  </a:cubicBezTo>
                  <a:cubicBezTo>
                    <a:pt x="52" y="64"/>
                    <a:pt x="52" y="64"/>
                    <a:pt x="52" y="64"/>
                  </a:cubicBezTo>
                  <a:cubicBezTo>
                    <a:pt x="53" y="64"/>
                    <a:pt x="53" y="64"/>
                    <a:pt x="53" y="64"/>
                  </a:cubicBezTo>
                  <a:cubicBezTo>
                    <a:pt x="53" y="64"/>
                    <a:pt x="53" y="64"/>
                    <a:pt x="52" y="64"/>
                  </a:cubicBezTo>
                  <a:close/>
                  <a:moveTo>
                    <a:pt x="28" y="53"/>
                  </a:moveTo>
                  <a:cubicBezTo>
                    <a:pt x="28" y="53"/>
                    <a:pt x="28" y="53"/>
                    <a:pt x="28" y="52"/>
                  </a:cubicBezTo>
                  <a:cubicBezTo>
                    <a:pt x="28" y="52"/>
                    <a:pt x="28" y="52"/>
                    <a:pt x="28" y="52"/>
                  </a:cubicBezTo>
                  <a:cubicBezTo>
                    <a:pt x="28" y="53"/>
                    <a:pt x="28" y="53"/>
                    <a:pt x="28" y="53"/>
                  </a:cubicBezTo>
                  <a:close/>
                  <a:moveTo>
                    <a:pt x="27" y="52"/>
                  </a:moveTo>
                  <a:cubicBezTo>
                    <a:pt x="27" y="52"/>
                    <a:pt x="27" y="52"/>
                    <a:pt x="27" y="52"/>
                  </a:cubicBezTo>
                  <a:cubicBezTo>
                    <a:pt x="27" y="52"/>
                    <a:pt x="27" y="52"/>
                    <a:pt x="27" y="52"/>
                  </a:cubicBezTo>
                  <a:cubicBezTo>
                    <a:pt x="27" y="52"/>
                    <a:pt x="26" y="52"/>
                    <a:pt x="26" y="52"/>
                  </a:cubicBezTo>
                  <a:cubicBezTo>
                    <a:pt x="26" y="52"/>
                    <a:pt x="26" y="52"/>
                    <a:pt x="26" y="52"/>
                  </a:cubicBezTo>
                  <a:cubicBezTo>
                    <a:pt x="27" y="52"/>
                    <a:pt x="27" y="52"/>
                    <a:pt x="27" y="52"/>
                  </a:cubicBezTo>
                  <a:close/>
                  <a:moveTo>
                    <a:pt x="32" y="1"/>
                  </a:moveTo>
                  <a:cubicBezTo>
                    <a:pt x="32" y="1"/>
                    <a:pt x="32" y="1"/>
                    <a:pt x="32" y="1"/>
                  </a:cubicBezTo>
                  <a:cubicBezTo>
                    <a:pt x="32" y="1"/>
                    <a:pt x="32" y="1"/>
                    <a:pt x="32" y="1"/>
                  </a:cubicBezTo>
                  <a:cubicBezTo>
                    <a:pt x="32" y="1"/>
                    <a:pt x="32" y="1"/>
                    <a:pt x="32" y="1"/>
                  </a:cubicBezTo>
                  <a:cubicBezTo>
                    <a:pt x="32" y="1"/>
                    <a:pt x="32" y="1"/>
                    <a:pt x="32" y="1"/>
                  </a:cubicBezTo>
                  <a:cubicBezTo>
                    <a:pt x="32" y="1"/>
                    <a:pt x="32" y="1"/>
                    <a:pt x="32" y="1"/>
                  </a:cubicBezTo>
                  <a:cubicBezTo>
                    <a:pt x="32" y="1"/>
                    <a:pt x="32" y="1"/>
                    <a:pt x="32" y="1"/>
                  </a:cubicBezTo>
                  <a:cubicBezTo>
                    <a:pt x="32" y="1"/>
                    <a:pt x="32" y="1"/>
                    <a:pt x="32" y="1"/>
                  </a:cubicBezTo>
                  <a:cubicBezTo>
                    <a:pt x="32" y="1"/>
                    <a:pt x="32" y="1"/>
                    <a:pt x="32" y="1"/>
                  </a:cubicBezTo>
                  <a:cubicBezTo>
                    <a:pt x="32" y="1"/>
                    <a:pt x="32" y="1"/>
                    <a:pt x="32" y="1"/>
                  </a:cubicBezTo>
                  <a:cubicBezTo>
                    <a:pt x="32" y="1"/>
                    <a:pt x="32" y="1"/>
                    <a:pt x="32" y="1"/>
                  </a:cubicBezTo>
                  <a:cubicBezTo>
                    <a:pt x="32" y="1"/>
                    <a:pt x="32" y="1"/>
                    <a:pt x="33" y="1"/>
                  </a:cubicBezTo>
                  <a:cubicBezTo>
                    <a:pt x="33" y="1"/>
                    <a:pt x="33" y="1"/>
                    <a:pt x="33" y="1"/>
                  </a:cubicBezTo>
                  <a:cubicBezTo>
                    <a:pt x="33" y="1"/>
                    <a:pt x="33" y="1"/>
                    <a:pt x="33" y="1"/>
                  </a:cubicBezTo>
                  <a:cubicBezTo>
                    <a:pt x="33" y="1"/>
                    <a:pt x="33" y="1"/>
                    <a:pt x="33" y="1"/>
                  </a:cubicBezTo>
                  <a:cubicBezTo>
                    <a:pt x="33" y="1"/>
                    <a:pt x="33" y="1"/>
                    <a:pt x="33" y="1"/>
                  </a:cubicBezTo>
                  <a:cubicBezTo>
                    <a:pt x="33" y="1"/>
                    <a:pt x="33" y="1"/>
                    <a:pt x="33" y="1"/>
                  </a:cubicBezTo>
                  <a:cubicBezTo>
                    <a:pt x="33" y="1"/>
                    <a:pt x="33" y="1"/>
                    <a:pt x="33" y="1"/>
                  </a:cubicBezTo>
                  <a:cubicBezTo>
                    <a:pt x="33" y="1"/>
                    <a:pt x="33" y="1"/>
                    <a:pt x="33" y="1"/>
                  </a:cubicBezTo>
                  <a:cubicBezTo>
                    <a:pt x="33" y="1"/>
                    <a:pt x="33" y="1"/>
                    <a:pt x="33" y="1"/>
                  </a:cubicBezTo>
                  <a:cubicBezTo>
                    <a:pt x="33" y="1"/>
                    <a:pt x="33" y="1"/>
                    <a:pt x="33" y="1"/>
                  </a:cubicBezTo>
                  <a:cubicBezTo>
                    <a:pt x="33" y="1"/>
                    <a:pt x="33" y="1"/>
                    <a:pt x="33" y="1"/>
                  </a:cubicBezTo>
                  <a:cubicBezTo>
                    <a:pt x="33" y="1"/>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3" y="0"/>
                    <a:pt x="33" y="0"/>
                  </a:cubicBezTo>
                  <a:cubicBezTo>
                    <a:pt x="33" y="0"/>
                    <a:pt x="32" y="0"/>
                    <a:pt x="32" y="0"/>
                  </a:cubicBezTo>
                  <a:cubicBezTo>
                    <a:pt x="32" y="0"/>
                    <a:pt x="32" y="0"/>
                    <a:pt x="32" y="0"/>
                  </a:cubicBezTo>
                  <a:cubicBezTo>
                    <a:pt x="32" y="0"/>
                    <a:pt x="32" y="0"/>
                    <a:pt x="32" y="0"/>
                  </a:cubicBezTo>
                  <a:cubicBezTo>
                    <a:pt x="32" y="0"/>
                    <a:pt x="32" y="0"/>
                    <a:pt x="32" y="0"/>
                  </a:cubicBezTo>
                  <a:cubicBezTo>
                    <a:pt x="32" y="0"/>
                    <a:pt x="32" y="0"/>
                    <a:pt x="32" y="1"/>
                  </a:cubicBezTo>
                  <a:cubicBezTo>
                    <a:pt x="32" y="1"/>
                    <a:pt x="32" y="1"/>
                    <a:pt x="32" y="1"/>
                  </a:cubicBezTo>
                  <a:cubicBezTo>
                    <a:pt x="32" y="1"/>
                    <a:pt x="32" y="1"/>
                    <a:pt x="32" y="1"/>
                  </a:cubicBezTo>
                  <a:cubicBezTo>
                    <a:pt x="32" y="1"/>
                    <a:pt x="32" y="1"/>
                    <a:pt x="32" y="1"/>
                  </a:cubicBezTo>
                  <a:cubicBezTo>
                    <a:pt x="32" y="1"/>
                    <a:pt x="32" y="1"/>
                    <a:pt x="32" y="1"/>
                  </a:cubicBezTo>
                  <a:cubicBezTo>
                    <a:pt x="32" y="1"/>
                    <a:pt x="32" y="1"/>
                    <a:pt x="32" y="1"/>
                  </a:cubicBezTo>
                  <a:cubicBezTo>
                    <a:pt x="32" y="1"/>
                    <a:pt x="32" y="1"/>
                    <a:pt x="32" y="1"/>
                  </a:cubicBezTo>
                  <a:cubicBezTo>
                    <a:pt x="32" y="1"/>
                    <a:pt x="32" y="1"/>
                    <a:pt x="32" y="1"/>
                  </a:cubicBezTo>
                  <a:close/>
                  <a:moveTo>
                    <a:pt x="33" y="6"/>
                  </a:moveTo>
                  <a:cubicBezTo>
                    <a:pt x="33" y="6"/>
                    <a:pt x="33" y="6"/>
                    <a:pt x="33" y="6"/>
                  </a:cubicBezTo>
                  <a:cubicBezTo>
                    <a:pt x="33" y="6"/>
                    <a:pt x="33" y="6"/>
                    <a:pt x="33" y="6"/>
                  </a:cubicBezTo>
                  <a:cubicBezTo>
                    <a:pt x="33" y="5"/>
                    <a:pt x="33" y="5"/>
                    <a:pt x="33" y="5"/>
                  </a:cubicBezTo>
                  <a:cubicBezTo>
                    <a:pt x="33" y="5"/>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7"/>
                  </a:cubicBezTo>
                  <a:cubicBezTo>
                    <a:pt x="33" y="7"/>
                    <a:pt x="33" y="7"/>
                    <a:pt x="33" y="7"/>
                  </a:cubicBezTo>
                  <a:cubicBezTo>
                    <a:pt x="33" y="7"/>
                    <a:pt x="33" y="7"/>
                    <a:pt x="33" y="7"/>
                  </a:cubicBezTo>
                  <a:cubicBezTo>
                    <a:pt x="33" y="7"/>
                    <a:pt x="33" y="7"/>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lose/>
                  <a:moveTo>
                    <a:pt x="34" y="5"/>
                  </a:move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5" y="4"/>
                    <a:pt x="34" y="4"/>
                  </a:cubicBezTo>
                  <a:cubicBezTo>
                    <a:pt x="34"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5" y="4"/>
                  </a:cubicBezTo>
                  <a:cubicBezTo>
                    <a:pt x="35" y="4"/>
                    <a:pt x="35"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4"/>
                  </a:cubicBezTo>
                  <a:cubicBezTo>
                    <a:pt x="34" y="4"/>
                    <a:pt x="34" y="4"/>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lose/>
                  <a:moveTo>
                    <a:pt x="33" y="6"/>
                  </a:move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3" y="6"/>
                    <a:pt x="33" y="6"/>
                    <a:pt x="33" y="6"/>
                  </a:cubicBezTo>
                  <a:cubicBezTo>
                    <a:pt x="32" y="6"/>
                    <a:pt x="33" y="6"/>
                    <a:pt x="32" y="6"/>
                  </a:cubicBezTo>
                  <a:cubicBezTo>
                    <a:pt x="32" y="6"/>
                    <a:pt x="32" y="6"/>
                    <a:pt x="32" y="6"/>
                  </a:cubicBezTo>
                  <a:cubicBezTo>
                    <a:pt x="32" y="6"/>
                    <a:pt x="32" y="6"/>
                    <a:pt x="33" y="6"/>
                  </a:cubicBezTo>
                  <a:close/>
                  <a:moveTo>
                    <a:pt x="34" y="1"/>
                  </a:moveTo>
                  <a:cubicBezTo>
                    <a:pt x="34" y="1"/>
                    <a:pt x="34" y="1"/>
                    <a:pt x="34" y="1"/>
                  </a:cubicBezTo>
                  <a:cubicBezTo>
                    <a:pt x="34" y="1"/>
                    <a:pt x="34" y="1"/>
                    <a:pt x="34" y="1"/>
                  </a:cubicBezTo>
                  <a:cubicBezTo>
                    <a:pt x="34" y="1"/>
                    <a:pt x="34" y="1"/>
                    <a:pt x="34" y="1"/>
                  </a:cubicBezTo>
                  <a:cubicBezTo>
                    <a:pt x="34" y="1"/>
                    <a:pt x="34" y="1"/>
                    <a:pt x="34" y="1"/>
                  </a:cubicBezTo>
                  <a:cubicBezTo>
                    <a:pt x="34" y="1"/>
                    <a:pt x="34" y="1"/>
                    <a:pt x="34" y="1"/>
                  </a:cubicBezTo>
                  <a:cubicBezTo>
                    <a:pt x="34" y="1"/>
                    <a:pt x="34" y="1"/>
                    <a:pt x="34" y="1"/>
                  </a:cubicBezTo>
                  <a:cubicBezTo>
                    <a:pt x="34" y="1"/>
                    <a:pt x="34" y="1"/>
                    <a:pt x="34" y="1"/>
                  </a:cubicBezTo>
                  <a:cubicBezTo>
                    <a:pt x="34" y="1"/>
                    <a:pt x="34" y="1"/>
                    <a:pt x="34" y="1"/>
                  </a:cubicBezTo>
                  <a:close/>
                  <a:moveTo>
                    <a:pt x="35" y="103"/>
                  </a:moveTo>
                  <a:cubicBezTo>
                    <a:pt x="35" y="103"/>
                    <a:pt x="35" y="104"/>
                    <a:pt x="35" y="104"/>
                  </a:cubicBezTo>
                  <a:cubicBezTo>
                    <a:pt x="35" y="104"/>
                    <a:pt x="35" y="104"/>
                    <a:pt x="35" y="104"/>
                  </a:cubicBezTo>
                  <a:cubicBezTo>
                    <a:pt x="35" y="104"/>
                    <a:pt x="35" y="104"/>
                    <a:pt x="35" y="104"/>
                  </a:cubicBezTo>
                  <a:cubicBezTo>
                    <a:pt x="35" y="104"/>
                    <a:pt x="35" y="104"/>
                    <a:pt x="35" y="103"/>
                  </a:cubicBezTo>
                  <a:close/>
                  <a:moveTo>
                    <a:pt x="40" y="103"/>
                  </a:moveTo>
                  <a:cubicBezTo>
                    <a:pt x="40" y="103"/>
                    <a:pt x="39" y="103"/>
                    <a:pt x="39" y="103"/>
                  </a:cubicBezTo>
                  <a:cubicBezTo>
                    <a:pt x="39" y="103"/>
                    <a:pt x="39" y="103"/>
                    <a:pt x="39" y="103"/>
                  </a:cubicBezTo>
                  <a:cubicBezTo>
                    <a:pt x="38" y="103"/>
                    <a:pt x="38" y="103"/>
                    <a:pt x="38" y="103"/>
                  </a:cubicBezTo>
                  <a:cubicBezTo>
                    <a:pt x="37" y="103"/>
                    <a:pt x="37" y="103"/>
                    <a:pt x="37" y="103"/>
                  </a:cubicBezTo>
                  <a:cubicBezTo>
                    <a:pt x="37" y="103"/>
                    <a:pt x="37" y="103"/>
                    <a:pt x="37" y="103"/>
                  </a:cubicBezTo>
                  <a:cubicBezTo>
                    <a:pt x="36" y="103"/>
                    <a:pt x="36" y="104"/>
                    <a:pt x="36" y="104"/>
                  </a:cubicBezTo>
                  <a:cubicBezTo>
                    <a:pt x="36" y="104"/>
                    <a:pt x="36" y="104"/>
                    <a:pt x="36" y="104"/>
                  </a:cubicBezTo>
                  <a:cubicBezTo>
                    <a:pt x="37" y="104"/>
                    <a:pt x="37" y="104"/>
                    <a:pt x="37" y="104"/>
                  </a:cubicBezTo>
                  <a:cubicBezTo>
                    <a:pt x="37" y="105"/>
                    <a:pt x="37" y="105"/>
                    <a:pt x="38" y="105"/>
                  </a:cubicBezTo>
                  <a:cubicBezTo>
                    <a:pt x="38" y="105"/>
                    <a:pt x="39" y="105"/>
                    <a:pt x="39" y="105"/>
                  </a:cubicBezTo>
                  <a:cubicBezTo>
                    <a:pt x="39" y="105"/>
                    <a:pt x="39" y="105"/>
                    <a:pt x="39" y="104"/>
                  </a:cubicBezTo>
                  <a:cubicBezTo>
                    <a:pt x="39" y="104"/>
                    <a:pt x="39" y="104"/>
                    <a:pt x="40" y="104"/>
                  </a:cubicBezTo>
                  <a:cubicBezTo>
                    <a:pt x="40" y="104"/>
                    <a:pt x="40" y="104"/>
                    <a:pt x="40" y="104"/>
                  </a:cubicBezTo>
                  <a:cubicBezTo>
                    <a:pt x="40" y="103"/>
                    <a:pt x="40" y="103"/>
                    <a:pt x="40" y="103"/>
                  </a:cubicBezTo>
                  <a:close/>
                  <a:moveTo>
                    <a:pt x="31" y="65"/>
                  </a:moveTo>
                  <a:cubicBezTo>
                    <a:pt x="31" y="65"/>
                    <a:pt x="32" y="65"/>
                    <a:pt x="32" y="65"/>
                  </a:cubicBezTo>
                  <a:cubicBezTo>
                    <a:pt x="32" y="65"/>
                    <a:pt x="32" y="65"/>
                    <a:pt x="32" y="65"/>
                  </a:cubicBezTo>
                  <a:cubicBezTo>
                    <a:pt x="32" y="65"/>
                    <a:pt x="32" y="65"/>
                    <a:pt x="31" y="65"/>
                  </a:cubicBezTo>
                  <a:close/>
                  <a:moveTo>
                    <a:pt x="36" y="75"/>
                  </a:moveTo>
                  <a:cubicBezTo>
                    <a:pt x="36" y="74"/>
                    <a:pt x="36" y="74"/>
                    <a:pt x="36" y="74"/>
                  </a:cubicBezTo>
                  <a:cubicBezTo>
                    <a:pt x="36" y="74"/>
                    <a:pt x="36" y="74"/>
                    <a:pt x="36" y="73"/>
                  </a:cubicBezTo>
                  <a:cubicBezTo>
                    <a:pt x="36" y="73"/>
                    <a:pt x="35" y="73"/>
                    <a:pt x="35" y="73"/>
                  </a:cubicBezTo>
                  <a:cubicBezTo>
                    <a:pt x="35" y="73"/>
                    <a:pt x="36" y="73"/>
                    <a:pt x="36" y="73"/>
                  </a:cubicBezTo>
                  <a:cubicBezTo>
                    <a:pt x="35" y="72"/>
                    <a:pt x="36" y="72"/>
                    <a:pt x="36" y="72"/>
                  </a:cubicBezTo>
                  <a:cubicBezTo>
                    <a:pt x="36" y="72"/>
                    <a:pt x="36" y="72"/>
                    <a:pt x="36" y="71"/>
                  </a:cubicBezTo>
                  <a:cubicBezTo>
                    <a:pt x="36" y="71"/>
                    <a:pt x="36" y="71"/>
                    <a:pt x="36" y="71"/>
                  </a:cubicBezTo>
                  <a:cubicBezTo>
                    <a:pt x="36" y="71"/>
                    <a:pt x="36" y="71"/>
                    <a:pt x="36" y="71"/>
                  </a:cubicBezTo>
                  <a:cubicBezTo>
                    <a:pt x="36" y="71"/>
                    <a:pt x="36" y="71"/>
                    <a:pt x="36" y="70"/>
                  </a:cubicBezTo>
                  <a:cubicBezTo>
                    <a:pt x="36" y="70"/>
                    <a:pt x="36" y="70"/>
                    <a:pt x="36" y="70"/>
                  </a:cubicBezTo>
                  <a:cubicBezTo>
                    <a:pt x="36" y="69"/>
                    <a:pt x="36" y="69"/>
                    <a:pt x="36" y="69"/>
                  </a:cubicBezTo>
                  <a:cubicBezTo>
                    <a:pt x="36" y="69"/>
                    <a:pt x="36" y="69"/>
                    <a:pt x="36" y="69"/>
                  </a:cubicBezTo>
                  <a:cubicBezTo>
                    <a:pt x="36" y="69"/>
                    <a:pt x="36" y="69"/>
                    <a:pt x="36" y="68"/>
                  </a:cubicBezTo>
                  <a:cubicBezTo>
                    <a:pt x="36" y="68"/>
                    <a:pt x="36" y="68"/>
                    <a:pt x="36" y="68"/>
                  </a:cubicBezTo>
                  <a:cubicBezTo>
                    <a:pt x="36" y="68"/>
                    <a:pt x="36" y="68"/>
                    <a:pt x="36" y="68"/>
                  </a:cubicBezTo>
                  <a:cubicBezTo>
                    <a:pt x="36" y="67"/>
                    <a:pt x="36" y="67"/>
                    <a:pt x="36" y="67"/>
                  </a:cubicBezTo>
                  <a:cubicBezTo>
                    <a:pt x="36" y="67"/>
                    <a:pt x="36" y="66"/>
                    <a:pt x="36" y="66"/>
                  </a:cubicBezTo>
                  <a:cubicBezTo>
                    <a:pt x="36" y="66"/>
                    <a:pt x="36" y="66"/>
                    <a:pt x="36" y="66"/>
                  </a:cubicBezTo>
                  <a:cubicBezTo>
                    <a:pt x="36" y="66"/>
                    <a:pt x="36" y="66"/>
                    <a:pt x="36" y="66"/>
                  </a:cubicBezTo>
                  <a:cubicBezTo>
                    <a:pt x="35" y="66"/>
                    <a:pt x="35" y="65"/>
                    <a:pt x="35" y="66"/>
                  </a:cubicBezTo>
                  <a:cubicBezTo>
                    <a:pt x="35" y="66"/>
                    <a:pt x="35" y="66"/>
                    <a:pt x="35" y="66"/>
                  </a:cubicBezTo>
                  <a:cubicBezTo>
                    <a:pt x="35" y="66"/>
                    <a:pt x="34" y="66"/>
                    <a:pt x="35" y="65"/>
                  </a:cubicBezTo>
                  <a:cubicBezTo>
                    <a:pt x="34" y="65"/>
                    <a:pt x="35" y="65"/>
                    <a:pt x="35" y="65"/>
                  </a:cubicBezTo>
                  <a:cubicBezTo>
                    <a:pt x="34" y="65"/>
                    <a:pt x="34" y="64"/>
                    <a:pt x="34" y="64"/>
                  </a:cubicBezTo>
                  <a:cubicBezTo>
                    <a:pt x="34" y="64"/>
                    <a:pt x="35" y="64"/>
                    <a:pt x="35" y="64"/>
                  </a:cubicBezTo>
                  <a:cubicBezTo>
                    <a:pt x="35" y="64"/>
                    <a:pt x="35" y="64"/>
                    <a:pt x="35" y="64"/>
                  </a:cubicBezTo>
                  <a:cubicBezTo>
                    <a:pt x="35" y="64"/>
                    <a:pt x="35" y="64"/>
                    <a:pt x="35" y="64"/>
                  </a:cubicBezTo>
                  <a:cubicBezTo>
                    <a:pt x="35" y="64"/>
                    <a:pt x="35" y="64"/>
                    <a:pt x="35" y="64"/>
                  </a:cubicBezTo>
                  <a:cubicBezTo>
                    <a:pt x="35" y="64"/>
                    <a:pt x="35" y="64"/>
                    <a:pt x="36" y="64"/>
                  </a:cubicBezTo>
                  <a:cubicBezTo>
                    <a:pt x="36" y="64"/>
                    <a:pt x="36" y="64"/>
                    <a:pt x="36" y="64"/>
                  </a:cubicBezTo>
                  <a:cubicBezTo>
                    <a:pt x="36" y="64"/>
                    <a:pt x="36" y="65"/>
                    <a:pt x="36" y="65"/>
                  </a:cubicBezTo>
                  <a:cubicBezTo>
                    <a:pt x="36" y="65"/>
                    <a:pt x="36" y="65"/>
                    <a:pt x="36" y="65"/>
                  </a:cubicBezTo>
                  <a:cubicBezTo>
                    <a:pt x="36" y="65"/>
                    <a:pt x="37" y="65"/>
                    <a:pt x="37" y="65"/>
                  </a:cubicBezTo>
                  <a:cubicBezTo>
                    <a:pt x="37" y="65"/>
                    <a:pt x="37" y="65"/>
                    <a:pt x="37" y="65"/>
                  </a:cubicBezTo>
                  <a:cubicBezTo>
                    <a:pt x="37" y="65"/>
                    <a:pt x="37" y="65"/>
                    <a:pt x="38" y="65"/>
                  </a:cubicBezTo>
                  <a:cubicBezTo>
                    <a:pt x="38" y="65"/>
                    <a:pt x="38" y="65"/>
                    <a:pt x="38" y="65"/>
                  </a:cubicBezTo>
                  <a:cubicBezTo>
                    <a:pt x="38" y="65"/>
                    <a:pt x="38" y="66"/>
                    <a:pt x="38" y="66"/>
                  </a:cubicBezTo>
                  <a:cubicBezTo>
                    <a:pt x="38" y="66"/>
                    <a:pt x="38" y="66"/>
                    <a:pt x="38" y="66"/>
                  </a:cubicBezTo>
                  <a:cubicBezTo>
                    <a:pt x="39" y="66"/>
                    <a:pt x="39" y="66"/>
                    <a:pt x="39" y="66"/>
                  </a:cubicBezTo>
                  <a:cubicBezTo>
                    <a:pt x="39" y="66"/>
                    <a:pt x="39" y="67"/>
                    <a:pt x="39" y="67"/>
                  </a:cubicBezTo>
                  <a:cubicBezTo>
                    <a:pt x="39" y="67"/>
                    <a:pt x="39" y="67"/>
                    <a:pt x="39" y="67"/>
                  </a:cubicBezTo>
                  <a:cubicBezTo>
                    <a:pt x="39" y="67"/>
                    <a:pt x="40" y="67"/>
                    <a:pt x="40" y="67"/>
                  </a:cubicBezTo>
                  <a:cubicBezTo>
                    <a:pt x="40" y="67"/>
                    <a:pt x="40" y="67"/>
                    <a:pt x="40" y="67"/>
                  </a:cubicBezTo>
                  <a:cubicBezTo>
                    <a:pt x="40" y="67"/>
                    <a:pt x="40" y="67"/>
                    <a:pt x="40" y="67"/>
                  </a:cubicBezTo>
                  <a:cubicBezTo>
                    <a:pt x="40" y="67"/>
                    <a:pt x="41" y="67"/>
                    <a:pt x="41" y="67"/>
                  </a:cubicBezTo>
                  <a:cubicBezTo>
                    <a:pt x="41" y="67"/>
                    <a:pt x="41" y="66"/>
                    <a:pt x="41" y="66"/>
                  </a:cubicBezTo>
                  <a:cubicBezTo>
                    <a:pt x="41" y="66"/>
                    <a:pt x="41" y="66"/>
                    <a:pt x="41" y="66"/>
                  </a:cubicBezTo>
                  <a:cubicBezTo>
                    <a:pt x="41" y="66"/>
                    <a:pt x="42" y="66"/>
                    <a:pt x="42" y="66"/>
                  </a:cubicBezTo>
                  <a:cubicBezTo>
                    <a:pt x="42" y="67"/>
                    <a:pt x="42" y="67"/>
                    <a:pt x="42" y="67"/>
                  </a:cubicBezTo>
                  <a:cubicBezTo>
                    <a:pt x="42" y="67"/>
                    <a:pt x="42" y="67"/>
                    <a:pt x="42" y="67"/>
                  </a:cubicBezTo>
                  <a:cubicBezTo>
                    <a:pt x="42" y="67"/>
                    <a:pt x="42" y="67"/>
                    <a:pt x="42" y="67"/>
                  </a:cubicBezTo>
                  <a:cubicBezTo>
                    <a:pt x="43" y="67"/>
                    <a:pt x="43" y="67"/>
                    <a:pt x="44" y="67"/>
                  </a:cubicBezTo>
                  <a:cubicBezTo>
                    <a:pt x="44" y="67"/>
                    <a:pt x="44" y="67"/>
                    <a:pt x="44" y="67"/>
                  </a:cubicBezTo>
                  <a:cubicBezTo>
                    <a:pt x="44" y="66"/>
                    <a:pt x="44" y="66"/>
                    <a:pt x="44" y="66"/>
                  </a:cubicBezTo>
                  <a:cubicBezTo>
                    <a:pt x="44" y="67"/>
                    <a:pt x="44" y="67"/>
                    <a:pt x="44" y="68"/>
                  </a:cubicBezTo>
                  <a:cubicBezTo>
                    <a:pt x="44" y="68"/>
                    <a:pt x="44" y="68"/>
                    <a:pt x="44" y="69"/>
                  </a:cubicBezTo>
                  <a:cubicBezTo>
                    <a:pt x="44" y="69"/>
                    <a:pt x="44" y="69"/>
                    <a:pt x="44" y="69"/>
                  </a:cubicBezTo>
                  <a:cubicBezTo>
                    <a:pt x="44" y="69"/>
                    <a:pt x="44" y="69"/>
                    <a:pt x="44" y="69"/>
                  </a:cubicBezTo>
                  <a:cubicBezTo>
                    <a:pt x="44" y="70"/>
                    <a:pt x="44" y="69"/>
                    <a:pt x="44" y="70"/>
                  </a:cubicBezTo>
                  <a:cubicBezTo>
                    <a:pt x="44" y="70"/>
                    <a:pt x="43" y="70"/>
                    <a:pt x="43" y="70"/>
                  </a:cubicBezTo>
                  <a:cubicBezTo>
                    <a:pt x="43" y="70"/>
                    <a:pt x="43" y="70"/>
                    <a:pt x="43" y="70"/>
                  </a:cubicBezTo>
                  <a:cubicBezTo>
                    <a:pt x="43" y="70"/>
                    <a:pt x="44" y="70"/>
                    <a:pt x="43" y="71"/>
                  </a:cubicBezTo>
                  <a:cubicBezTo>
                    <a:pt x="43" y="71"/>
                    <a:pt x="43" y="71"/>
                    <a:pt x="43" y="70"/>
                  </a:cubicBezTo>
                  <a:cubicBezTo>
                    <a:pt x="43" y="70"/>
                    <a:pt x="43" y="70"/>
                    <a:pt x="43" y="70"/>
                  </a:cubicBezTo>
                  <a:cubicBezTo>
                    <a:pt x="43" y="70"/>
                    <a:pt x="43" y="70"/>
                    <a:pt x="43" y="70"/>
                  </a:cubicBezTo>
                  <a:cubicBezTo>
                    <a:pt x="43" y="71"/>
                    <a:pt x="42" y="71"/>
                    <a:pt x="42" y="71"/>
                  </a:cubicBezTo>
                  <a:cubicBezTo>
                    <a:pt x="42" y="71"/>
                    <a:pt x="42" y="71"/>
                    <a:pt x="42" y="71"/>
                  </a:cubicBezTo>
                  <a:cubicBezTo>
                    <a:pt x="42" y="71"/>
                    <a:pt x="42" y="71"/>
                    <a:pt x="42" y="71"/>
                  </a:cubicBezTo>
                  <a:cubicBezTo>
                    <a:pt x="42" y="71"/>
                    <a:pt x="42" y="71"/>
                    <a:pt x="42" y="71"/>
                  </a:cubicBezTo>
                  <a:cubicBezTo>
                    <a:pt x="42" y="71"/>
                    <a:pt x="42" y="71"/>
                    <a:pt x="42" y="71"/>
                  </a:cubicBezTo>
                  <a:cubicBezTo>
                    <a:pt x="42" y="71"/>
                    <a:pt x="42" y="72"/>
                    <a:pt x="42" y="72"/>
                  </a:cubicBezTo>
                  <a:cubicBezTo>
                    <a:pt x="42" y="73"/>
                    <a:pt x="41" y="73"/>
                    <a:pt x="40" y="73"/>
                  </a:cubicBezTo>
                  <a:cubicBezTo>
                    <a:pt x="40" y="73"/>
                    <a:pt x="40" y="73"/>
                    <a:pt x="40" y="73"/>
                  </a:cubicBezTo>
                  <a:cubicBezTo>
                    <a:pt x="40" y="73"/>
                    <a:pt x="40" y="73"/>
                    <a:pt x="40" y="73"/>
                  </a:cubicBezTo>
                  <a:cubicBezTo>
                    <a:pt x="40" y="73"/>
                    <a:pt x="40" y="73"/>
                    <a:pt x="40" y="73"/>
                  </a:cubicBezTo>
                  <a:cubicBezTo>
                    <a:pt x="40" y="73"/>
                    <a:pt x="40" y="73"/>
                    <a:pt x="40" y="73"/>
                  </a:cubicBezTo>
                  <a:cubicBezTo>
                    <a:pt x="40" y="73"/>
                    <a:pt x="40" y="73"/>
                    <a:pt x="40" y="73"/>
                  </a:cubicBezTo>
                  <a:cubicBezTo>
                    <a:pt x="40" y="73"/>
                    <a:pt x="40" y="73"/>
                    <a:pt x="39" y="73"/>
                  </a:cubicBezTo>
                  <a:cubicBezTo>
                    <a:pt x="39" y="73"/>
                    <a:pt x="39" y="74"/>
                    <a:pt x="38" y="74"/>
                  </a:cubicBezTo>
                  <a:cubicBezTo>
                    <a:pt x="38" y="74"/>
                    <a:pt x="38" y="74"/>
                    <a:pt x="38" y="74"/>
                  </a:cubicBezTo>
                  <a:cubicBezTo>
                    <a:pt x="37" y="74"/>
                    <a:pt x="37" y="74"/>
                    <a:pt x="37" y="74"/>
                  </a:cubicBezTo>
                  <a:cubicBezTo>
                    <a:pt x="37" y="75"/>
                    <a:pt x="37" y="75"/>
                    <a:pt x="36" y="75"/>
                  </a:cubicBezTo>
                  <a:cubicBezTo>
                    <a:pt x="36" y="75"/>
                    <a:pt x="36" y="75"/>
                    <a:pt x="36" y="75"/>
                  </a:cubicBezTo>
                  <a:cubicBezTo>
                    <a:pt x="36" y="76"/>
                    <a:pt x="36" y="76"/>
                    <a:pt x="35" y="75"/>
                  </a:cubicBezTo>
                  <a:cubicBezTo>
                    <a:pt x="35" y="75"/>
                    <a:pt x="35" y="75"/>
                    <a:pt x="35" y="75"/>
                  </a:cubicBezTo>
                  <a:cubicBezTo>
                    <a:pt x="35" y="75"/>
                    <a:pt x="35" y="75"/>
                    <a:pt x="36" y="75"/>
                  </a:cubicBezTo>
                  <a:close/>
                  <a:moveTo>
                    <a:pt x="32" y="65"/>
                  </a:moveTo>
                  <a:cubicBezTo>
                    <a:pt x="32" y="64"/>
                    <a:pt x="32" y="64"/>
                    <a:pt x="32" y="64"/>
                  </a:cubicBezTo>
                  <a:cubicBezTo>
                    <a:pt x="32" y="64"/>
                    <a:pt x="32" y="65"/>
                    <a:pt x="32" y="65"/>
                  </a:cubicBezTo>
                  <a:cubicBezTo>
                    <a:pt x="32" y="65"/>
                    <a:pt x="32" y="65"/>
                    <a:pt x="32" y="65"/>
                  </a:cubicBezTo>
                  <a:close/>
                  <a:moveTo>
                    <a:pt x="31" y="63"/>
                  </a:moveTo>
                  <a:cubicBezTo>
                    <a:pt x="31" y="63"/>
                    <a:pt x="31" y="63"/>
                    <a:pt x="31" y="63"/>
                  </a:cubicBezTo>
                  <a:cubicBezTo>
                    <a:pt x="31" y="63"/>
                    <a:pt x="31" y="63"/>
                    <a:pt x="31" y="63"/>
                  </a:cubicBezTo>
                  <a:cubicBezTo>
                    <a:pt x="31" y="64"/>
                    <a:pt x="31" y="64"/>
                    <a:pt x="31" y="64"/>
                  </a:cubicBezTo>
                  <a:cubicBezTo>
                    <a:pt x="31" y="64"/>
                    <a:pt x="31" y="64"/>
                    <a:pt x="31" y="64"/>
                  </a:cubicBezTo>
                  <a:cubicBezTo>
                    <a:pt x="31" y="64"/>
                    <a:pt x="31" y="64"/>
                    <a:pt x="31" y="64"/>
                  </a:cubicBezTo>
                  <a:cubicBezTo>
                    <a:pt x="31" y="64"/>
                    <a:pt x="31" y="63"/>
                    <a:pt x="31" y="63"/>
                  </a:cubicBezTo>
                  <a:close/>
                  <a:moveTo>
                    <a:pt x="30" y="65"/>
                  </a:moveTo>
                  <a:cubicBezTo>
                    <a:pt x="30" y="65"/>
                    <a:pt x="30" y="65"/>
                    <a:pt x="31" y="65"/>
                  </a:cubicBezTo>
                  <a:cubicBezTo>
                    <a:pt x="31" y="65"/>
                    <a:pt x="31" y="65"/>
                    <a:pt x="30" y="65"/>
                  </a:cubicBezTo>
                  <a:close/>
                  <a:moveTo>
                    <a:pt x="51" y="54"/>
                  </a:moveTo>
                  <a:cubicBezTo>
                    <a:pt x="51" y="54"/>
                    <a:pt x="51" y="54"/>
                    <a:pt x="51" y="54"/>
                  </a:cubicBezTo>
                  <a:cubicBezTo>
                    <a:pt x="51" y="54"/>
                    <a:pt x="50" y="54"/>
                    <a:pt x="50" y="54"/>
                  </a:cubicBezTo>
                  <a:cubicBezTo>
                    <a:pt x="50" y="54"/>
                    <a:pt x="51" y="54"/>
                    <a:pt x="51" y="54"/>
                  </a:cubicBezTo>
                  <a:cubicBezTo>
                    <a:pt x="51" y="54"/>
                    <a:pt x="51" y="54"/>
                    <a:pt x="51" y="54"/>
                  </a:cubicBezTo>
                  <a:close/>
                  <a:moveTo>
                    <a:pt x="49" y="53"/>
                  </a:moveTo>
                  <a:cubicBezTo>
                    <a:pt x="49" y="53"/>
                    <a:pt x="49" y="53"/>
                    <a:pt x="49" y="54"/>
                  </a:cubicBezTo>
                  <a:cubicBezTo>
                    <a:pt x="49" y="54"/>
                    <a:pt x="50" y="54"/>
                    <a:pt x="50" y="53"/>
                  </a:cubicBezTo>
                  <a:cubicBezTo>
                    <a:pt x="50" y="53"/>
                    <a:pt x="49" y="53"/>
                    <a:pt x="49" y="53"/>
                  </a:cubicBezTo>
                  <a:cubicBezTo>
                    <a:pt x="49" y="53"/>
                    <a:pt x="49" y="53"/>
                    <a:pt x="49" y="53"/>
                  </a:cubicBezTo>
                  <a:close/>
                </a:path>
              </a:pathLst>
            </a:custGeom>
            <a:solidFill>
              <a:srgbClr val="A5A5A5"/>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02" name="Freeform 844">
              <a:extLst>
                <a:ext uri="{FF2B5EF4-FFF2-40B4-BE49-F238E27FC236}">
                  <a16:creationId xmlns:a16="http://schemas.microsoft.com/office/drawing/2014/main" id="{08B67B15-5D09-124D-0D2F-3A23F3FCB40B}"/>
                </a:ext>
              </a:extLst>
            </p:cNvPr>
            <p:cNvSpPr>
              <a:spLocks/>
            </p:cNvSpPr>
            <p:nvPr/>
          </p:nvSpPr>
          <p:spPr bwMode="auto">
            <a:xfrm>
              <a:off x="3778729" y="2141729"/>
              <a:ext cx="288578" cy="359312"/>
            </a:xfrm>
            <a:custGeom>
              <a:avLst/>
              <a:gdLst>
                <a:gd name="T0" fmla="*/ 39 w 43"/>
                <a:gd name="T1" fmla="*/ 1 h 47"/>
                <a:gd name="T2" fmla="*/ 38 w 43"/>
                <a:gd name="T3" fmla="*/ 0 h 47"/>
                <a:gd name="T4" fmla="*/ 37 w 43"/>
                <a:gd name="T5" fmla="*/ 2 h 47"/>
                <a:gd name="T6" fmla="*/ 35 w 43"/>
                <a:gd name="T7" fmla="*/ 6 h 47"/>
                <a:gd name="T8" fmla="*/ 34 w 43"/>
                <a:gd name="T9" fmla="*/ 5 h 47"/>
                <a:gd name="T10" fmla="*/ 32 w 43"/>
                <a:gd name="T11" fmla="*/ 8 h 47"/>
                <a:gd name="T12" fmla="*/ 25 w 43"/>
                <a:gd name="T13" fmla="*/ 9 h 47"/>
                <a:gd name="T14" fmla="*/ 27 w 43"/>
                <a:gd name="T15" fmla="*/ 12 h 47"/>
                <a:gd name="T16" fmla="*/ 26 w 43"/>
                <a:gd name="T17" fmla="*/ 14 h 47"/>
                <a:gd name="T18" fmla="*/ 24 w 43"/>
                <a:gd name="T19" fmla="*/ 14 h 47"/>
                <a:gd name="T20" fmla="*/ 17 w 43"/>
                <a:gd name="T21" fmla="*/ 11 h 47"/>
                <a:gd name="T22" fmla="*/ 15 w 43"/>
                <a:gd name="T23" fmla="*/ 13 h 47"/>
                <a:gd name="T24" fmla="*/ 13 w 43"/>
                <a:gd name="T25" fmla="*/ 16 h 47"/>
                <a:gd name="T26" fmla="*/ 10 w 43"/>
                <a:gd name="T27" fmla="*/ 19 h 47"/>
                <a:gd name="T28" fmla="*/ 6 w 43"/>
                <a:gd name="T29" fmla="*/ 22 h 47"/>
                <a:gd name="T30" fmla="*/ 1 w 43"/>
                <a:gd name="T31" fmla="*/ 26 h 47"/>
                <a:gd name="T32" fmla="*/ 1 w 43"/>
                <a:gd name="T33" fmla="*/ 29 h 47"/>
                <a:gd name="T34" fmla="*/ 6 w 43"/>
                <a:gd name="T35" fmla="*/ 31 h 47"/>
                <a:gd name="T36" fmla="*/ 7 w 43"/>
                <a:gd name="T37" fmla="*/ 33 h 47"/>
                <a:gd name="T38" fmla="*/ 6 w 43"/>
                <a:gd name="T39" fmla="*/ 35 h 47"/>
                <a:gd name="T40" fmla="*/ 4 w 43"/>
                <a:gd name="T41" fmla="*/ 41 h 47"/>
                <a:gd name="T42" fmla="*/ 3 w 43"/>
                <a:gd name="T43" fmla="*/ 42 h 47"/>
                <a:gd name="T44" fmla="*/ 3 w 43"/>
                <a:gd name="T45" fmla="*/ 43 h 47"/>
                <a:gd name="T46" fmla="*/ 4 w 43"/>
                <a:gd name="T47" fmla="*/ 44 h 47"/>
                <a:gd name="T48" fmla="*/ 5 w 43"/>
                <a:gd name="T49" fmla="*/ 45 h 47"/>
                <a:gd name="T50" fmla="*/ 8 w 43"/>
                <a:gd name="T51" fmla="*/ 46 h 47"/>
                <a:gd name="T52" fmla="*/ 13 w 43"/>
                <a:gd name="T53" fmla="*/ 46 h 47"/>
                <a:gd name="T54" fmla="*/ 13 w 43"/>
                <a:gd name="T55" fmla="*/ 47 h 47"/>
                <a:gd name="T56" fmla="*/ 15 w 43"/>
                <a:gd name="T57" fmla="*/ 46 h 47"/>
                <a:gd name="T58" fmla="*/ 19 w 43"/>
                <a:gd name="T59" fmla="*/ 42 h 47"/>
                <a:gd name="T60" fmla="*/ 25 w 43"/>
                <a:gd name="T61" fmla="*/ 42 h 47"/>
                <a:gd name="T62" fmla="*/ 26 w 43"/>
                <a:gd name="T63" fmla="*/ 41 h 47"/>
                <a:gd name="T64" fmla="*/ 26 w 43"/>
                <a:gd name="T65" fmla="*/ 38 h 47"/>
                <a:gd name="T66" fmla="*/ 21 w 43"/>
                <a:gd name="T67" fmla="*/ 34 h 47"/>
                <a:gd name="T68" fmla="*/ 21 w 43"/>
                <a:gd name="T69" fmla="*/ 30 h 47"/>
                <a:gd name="T70" fmla="*/ 27 w 43"/>
                <a:gd name="T71" fmla="*/ 26 h 47"/>
                <a:gd name="T72" fmla="*/ 29 w 43"/>
                <a:gd name="T73" fmla="*/ 24 h 47"/>
                <a:gd name="T74" fmla="*/ 35 w 43"/>
                <a:gd name="T75" fmla="*/ 19 h 47"/>
                <a:gd name="T76" fmla="*/ 36 w 43"/>
                <a:gd name="T77" fmla="*/ 15 h 47"/>
                <a:gd name="T78" fmla="*/ 36 w 43"/>
                <a:gd name="T79" fmla="*/ 13 h 47"/>
                <a:gd name="T80" fmla="*/ 41 w 43"/>
                <a:gd name="T81" fmla="*/ 5 h 47"/>
                <a:gd name="T82" fmla="*/ 42 w 43"/>
                <a:gd name="T83" fmla="*/ 6 h 47"/>
                <a:gd name="T84" fmla="*/ 42 w 43"/>
                <a:gd name="T85" fmla="*/ 5 h 47"/>
                <a:gd name="T86" fmla="*/ 42 w 43"/>
                <a:gd name="T87" fmla="*/ 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 h="47">
                  <a:moveTo>
                    <a:pt x="41" y="3"/>
                  </a:moveTo>
                  <a:cubicBezTo>
                    <a:pt x="39" y="1"/>
                    <a:pt x="39" y="1"/>
                    <a:pt x="39" y="1"/>
                  </a:cubicBezTo>
                  <a:cubicBezTo>
                    <a:pt x="39" y="0"/>
                    <a:pt x="39" y="0"/>
                    <a:pt x="39" y="0"/>
                  </a:cubicBezTo>
                  <a:cubicBezTo>
                    <a:pt x="38" y="0"/>
                    <a:pt x="38" y="0"/>
                    <a:pt x="38" y="0"/>
                  </a:cubicBezTo>
                  <a:cubicBezTo>
                    <a:pt x="38" y="0"/>
                    <a:pt x="38" y="1"/>
                    <a:pt x="38" y="1"/>
                  </a:cubicBezTo>
                  <a:cubicBezTo>
                    <a:pt x="38" y="1"/>
                    <a:pt x="37" y="2"/>
                    <a:pt x="37" y="2"/>
                  </a:cubicBezTo>
                  <a:cubicBezTo>
                    <a:pt x="37" y="2"/>
                    <a:pt x="36" y="5"/>
                    <a:pt x="36" y="5"/>
                  </a:cubicBezTo>
                  <a:cubicBezTo>
                    <a:pt x="35" y="6"/>
                    <a:pt x="35" y="6"/>
                    <a:pt x="35" y="6"/>
                  </a:cubicBezTo>
                  <a:cubicBezTo>
                    <a:pt x="35" y="6"/>
                    <a:pt x="35" y="5"/>
                    <a:pt x="35" y="5"/>
                  </a:cubicBezTo>
                  <a:cubicBezTo>
                    <a:pt x="35" y="5"/>
                    <a:pt x="34" y="5"/>
                    <a:pt x="34" y="5"/>
                  </a:cubicBezTo>
                  <a:cubicBezTo>
                    <a:pt x="34" y="5"/>
                    <a:pt x="33" y="8"/>
                    <a:pt x="32" y="8"/>
                  </a:cubicBezTo>
                  <a:cubicBezTo>
                    <a:pt x="32" y="8"/>
                    <a:pt x="32" y="8"/>
                    <a:pt x="32" y="8"/>
                  </a:cubicBezTo>
                  <a:cubicBezTo>
                    <a:pt x="31" y="8"/>
                    <a:pt x="30" y="9"/>
                    <a:pt x="30" y="9"/>
                  </a:cubicBezTo>
                  <a:cubicBezTo>
                    <a:pt x="25" y="9"/>
                    <a:pt x="25" y="9"/>
                    <a:pt x="25" y="9"/>
                  </a:cubicBezTo>
                  <a:cubicBezTo>
                    <a:pt x="25" y="9"/>
                    <a:pt x="25" y="11"/>
                    <a:pt x="25" y="11"/>
                  </a:cubicBezTo>
                  <a:cubicBezTo>
                    <a:pt x="25" y="11"/>
                    <a:pt x="26" y="12"/>
                    <a:pt x="27" y="12"/>
                  </a:cubicBezTo>
                  <a:cubicBezTo>
                    <a:pt x="27" y="12"/>
                    <a:pt x="27" y="13"/>
                    <a:pt x="27" y="13"/>
                  </a:cubicBezTo>
                  <a:cubicBezTo>
                    <a:pt x="27" y="13"/>
                    <a:pt x="26" y="14"/>
                    <a:pt x="26" y="14"/>
                  </a:cubicBezTo>
                  <a:cubicBezTo>
                    <a:pt x="25" y="15"/>
                    <a:pt x="25" y="15"/>
                    <a:pt x="25" y="15"/>
                  </a:cubicBezTo>
                  <a:cubicBezTo>
                    <a:pt x="24" y="14"/>
                    <a:pt x="24" y="14"/>
                    <a:pt x="24" y="14"/>
                  </a:cubicBezTo>
                  <a:cubicBezTo>
                    <a:pt x="20" y="14"/>
                    <a:pt x="20" y="14"/>
                    <a:pt x="20" y="14"/>
                  </a:cubicBezTo>
                  <a:cubicBezTo>
                    <a:pt x="17" y="11"/>
                    <a:pt x="17" y="11"/>
                    <a:pt x="17" y="11"/>
                  </a:cubicBezTo>
                  <a:cubicBezTo>
                    <a:pt x="17" y="11"/>
                    <a:pt x="17" y="12"/>
                    <a:pt x="17" y="12"/>
                  </a:cubicBezTo>
                  <a:cubicBezTo>
                    <a:pt x="17" y="12"/>
                    <a:pt x="15" y="13"/>
                    <a:pt x="15" y="13"/>
                  </a:cubicBezTo>
                  <a:cubicBezTo>
                    <a:pt x="15" y="13"/>
                    <a:pt x="15" y="15"/>
                    <a:pt x="15" y="15"/>
                  </a:cubicBezTo>
                  <a:cubicBezTo>
                    <a:pt x="15" y="15"/>
                    <a:pt x="13" y="15"/>
                    <a:pt x="13" y="16"/>
                  </a:cubicBezTo>
                  <a:cubicBezTo>
                    <a:pt x="13" y="16"/>
                    <a:pt x="11" y="19"/>
                    <a:pt x="11" y="19"/>
                  </a:cubicBezTo>
                  <a:cubicBezTo>
                    <a:pt x="10" y="19"/>
                    <a:pt x="10" y="19"/>
                    <a:pt x="10" y="19"/>
                  </a:cubicBezTo>
                  <a:cubicBezTo>
                    <a:pt x="8" y="21"/>
                    <a:pt x="8" y="21"/>
                    <a:pt x="8" y="21"/>
                  </a:cubicBezTo>
                  <a:cubicBezTo>
                    <a:pt x="8" y="21"/>
                    <a:pt x="6" y="22"/>
                    <a:pt x="6" y="22"/>
                  </a:cubicBezTo>
                  <a:cubicBezTo>
                    <a:pt x="6" y="22"/>
                    <a:pt x="3" y="24"/>
                    <a:pt x="3" y="25"/>
                  </a:cubicBezTo>
                  <a:cubicBezTo>
                    <a:pt x="2" y="25"/>
                    <a:pt x="1" y="26"/>
                    <a:pt x="1" y="26"/>
                  </a:cubicBezTo>
                  <a:cubicBezTo>
                    <a:pt x="0" y="28"/>
                    <a:pt x="0" y="28"/>
                    <a:pt x="0" y="28"/>
                  </a:cubicBezTo>
                  <a:cubicBezTo>
                    <a:pt x="0" y="28"/>
                    <a:pt x="1" y="28"/>
                    <a:pt x="1" y="29"/>
                  </a:cubicBezTo>
                  <a:cubicBezTo>
                    <a:pt x="2" y="29"/>
                    <a:pt x="2" y="30"/>
                    <a:pt x="3" y="30"/>
                  </a:cubicBezTo>
                  <a:cubicBezTo>
                    <a:pt x="4" y="30"/>
                    <a:pt x="5" y="30"/>
                    <a:pt x="6" y="31"/>
                  </a:cubicBezTo>
                  <a:cubicBezTo>
                    <a:pt x="6" y="31"/>
                    <a:pt x="7" y="32"/>
                    <a:pt x="7" y="32"/>
                  </a:cubicBezTo>
                  <a:cubicBezTo>
                    <a:pt x="7" y="32"/>
                    <a:pt x="7" y="32"/>
                    <a:pt x="7" y="33"/>
                  </a:cubicBezTo>
                  <a:cubicBezTo>
                    <a:pt x="7" y="33"/>
                    <a:pt x="7" y="33"/>
                    <a:pt x="7" y="33"/>
                  </a:cubicBezTo>
                  <a:cubicBezTo>
                    <a:pt x="6" y="34"/>
                    <a:pt x="6" y="34"/>
                    <a:pt x="6" y="35"/>
                  </a:cubicBezTo>
                  <a:cubicBezTo>
                    <a:pt x="5" y="36"/>
                    <a:pt x="5" y="37"/>
                    <a:pt x="6" y="38"/>
                  </a:cubicBezTo>
                  <a:cubicBezTo>
                    <a:pt x="5" y="39"/>
                    <a:pt x="4" y="40"/>
                    <a:pt x="4" y="41"/>
                  </a:cubicBezTo>
                  <a:cubicBezTo>
                    <a:pt x="3" y="41"/>
                    <a:pt x="3" y="42"/>
                    <a:pt x="3" y="42"/>
                  </a:cubicBezTo>
                  <a:cubicBezTo>
                    <a:pt x="3" y="42"/>
                    <a:pt x="3" y="42"/>
                    <a:pt x="3" y="42"/>
                  </a:cubicBezTo>
                  <a:cubicBezTo>
                    <a:pt x="3" y="42"/>
                    <a:pt x="3" y="43"/>
                    <a:pt x="3" y="43"/>
                  </a:cubicBezTo>
                  <a:cubicBezTo>
                    <a:pt x="3" y="43"/>
                    <a:pt x="3" y="43"/>
                    <a:pt x="3" y="43"/>
                  </a:cubicBezTo>
                  <a:cubicBezTo>
                    <a:pt x="3" y="43"/>
                    <a:pt x="3" y="43"/>
                    <a:pt x="3" y="43"/>
                  </a:cubicBezTo>
                  <a:cubicBezTo>
                    <a:pt x="4" y="43"/>
                    <a:pt x="5" y="43"/>
                    <a:pt x="4" y="44"/>
                  </a:cubicBezTo>
                  <a:cubicBezTo>
                    <a:pt x="4" y="44"/>
                    <a:pt x="4" y="44"/>
                    <a:pt x="4" y="44"/>
                  </a:cubicBezTo>
                  <a:cubicBezTo>
                    <a:pt x="4" y="45"/>
                    <a:pt x="5" y="45"/>
                    <a:pt x="5" y="45"/>
                  </a:cubicBezTo>
                  <a:cubicBezTo>
                    <a:pt x="6" y="45"/>
                    <a:pt x="6" y="46"/>
                    <a:pt x="7" y="46"/>
                  </a:cubicBezTo>
                  <a:cubicBezTo>
                    <a:pt x="8" y="46"/>
                    <a:pt x="8" y="46"/>
                    <a:pt x="8" y="46"/>
                  </a:cubicBezTo>
                  <a:cubicBezTo>
                    <a:pt x="9" y="47"/>
                    <a:pt x="11" y="47"/>
                    <a:pt x="12" y="46"/>
                  </a:cubicBezTo>
                  <a:cubicBezTo>
                    <a:pt x="12" y="46"/>
                    <a:pt x="13" y="46"/>
                    <a:pt x="13" y="46"/>
                  </a:cubicBezTo>
                  <a:cubicBezTo>
                    <a:pt x="13" y="46"/>
                    <a:pt x="13" y="46"/>
                    <a:pt x="13" y="46"/>
                  </a:cubicBezTo>
                  <a:cubicBezTo>
                    <a:pt x="13" y="46"/>
                    <a:pt x="13" y="47"/>
                    <a:pt x="13" y="47"/>
                  </a:cubicBezTo>
                  <a:cubicBezTo>
                    <a:pt x="14" y="47"/>
                    <a:pt x="14" y="47"/>
                    <a:pt x="14" y="47"/>
                  </a:cubicBezTo>
                  <a:cubicBezTo>
                    <a:pt x="15" y="47"/>
                    <a:pt x="15" y="46"/>
                    <a:pt x="15" y="46"/>
                  </a:cubicBezTo>
                  <a:cubicBezTo>
                    <a:pt x="16" y="45"/>
                    <a:pt x="17" y="44"/>
                    <a:pt x="18" y="43"/>
                  </a:cubicBezTo>
                  <a:cubicBezTo>
                    <a:pt x="18" y="43"/>
                    <a:pt x="18" y="42"/>
                    <a:pt x="19" y="42"/>
                  </a:cubicBezTo>
                  <a:cubicBezTo>
                    <a:pt x="19" y="42"/>
                    <a:pt x="20" y="42"/>
                    <a:pt x="20" y="42"/>
                  </a:cubicBezTo>
                  <a:cubicBezTo>
                    <a:pt x="22" y="42"/>
                    <a:pt x="23" y="42"/>
                    <a:pt x="25" y="42"/>
                  </a:cubicBezTo>
                  <a:cubicBezTo>
                    <a:pt x="25" y="42"/>
                    <a:pt x="25" y="42"/>
                    <a:pt x="26" y="42"/>
                  </a:cubicBezTo>
                  <a:cubicBezTo>
                    <a:pt x="26" y="42"/>
                    <a:pt x="26" y="41"/>
                    <a:pt x="26" y="41"/>
                  </a:cubicBezTo>
                  <a:cubicBezTo>
                    <a:pt x="27" y="41"/>
                    <a:pt x="27" y="40"/>
                    <a:pt x="27" y="40"/>
                  </a:cubicBezTo>
                  <a:cubicBezTo>
                    <a:pt x="27" y="39"/>
                    <a:pt x="26" y="38"/>
                    <a:pt x="26" y="38"/>
                  </a:cubicBezTo>
                  <a:cubicBezTo>
                    <a:pt x="25" y="37"/>
                    <a:pt x="25" y="37"/>
                    <a:pt x="24" y="37"/>
                  </a:cubicBezTo>
                  <a:cubicBezTo>
                    <a:pt x="23" y="36"/>
                    <a:pt x="22" y="35"/>
                    <a:pt x="21" y="34"/>
                  </a:cubicBezTo>
                  <a:cubicBezTo>
                    <a:pt x="21" y="34"/>
                    <a:pt x="21" y="33"/>
                    <a:pt x="20" y="33"/>
                  </a:cubicBezTo>
                  <a:cubicBezTo>
                    <a:pt x="21" y="32"/>
                    <a:pt x="21" y="31"/>
                    <a:pt x="21" y="30"/>
                  </a:cubicBezTo>
                  <a:cubicBezTo>
                    <a:pt x="21" y="29"/>
                    <a:pt x="21" y="28"/>
                    <a:pt x="22" y="28"/>
                  </a:cubicBezTo>
                  <a:cubicBezTo>
                    <a:pt x="24" y="28"/>
                    <a:pt x="25" y="26"/>
                    <a:pt x="27" y="26"/>
                  </a:cubicBezTo>
                  <a:cubicBezTo>
                    <a:pt x="27" y="26"/>
                    <a:pt x="28" y="26"/>
                    <a:pt x="28" y="25"/>
                  </a:cubicBezTo>
                  <a:cubicBezTo>
                    <a:pt x="28" y="25"/>
                    <a:pt x="28" y="25"/>
                    <a:pt x="29" y="24"/>
                  </a:cubicBezTo>
                  <a:cubicBezTo>
                    <a:pt x="30" y="23"/>
                    <a:pt x="32" y="22"/>
                    <a:pt x="33" y="20"/>
                  </a:cubicBezTo>
                  <a:cubicBezTo>
                    <a:pt x="34" y="20"/>
                    <a:pt x="34" y="20"/>
                    <a:pt x="35" y="19"/>
                  </a:cubicBezTo>
                  <a:cubicBezTo>
                    <a:pt x="36" y="19"/>
                    <a:pt x="36" y="19"/>
                    <a:pt x="36" y="18"/>
                  </a:cubicBezTo>
                  <a:cubicBezTo>
                    <a:pt x="36" y="17"/>
                    <a:pt x="36" y="16"/>
                    <a:pt x="36" y="15"/>
                  </a:cubicBezTo>
                  <a:cubicBezTo>
                    <a:pt x="36" y="15"/>
                    <a:pt x="36" y="15"/>
                    <a:pt x="36" y="14"/>
                  </a:cubicBezTo>
                  <a:cubicBezTo>
                    <a:pt x="36" y="14"/>
                    <a:pt x="36" y="14"/>
                    <a:pt x="36" y="13"/>
                  </a:cubicBezTo>
                  <a:cubicBezTo>
                    <a:pt x="36" y="12"/>
                    <a:pt x="36" y="11"/>
                    <a:pt x="37" y="11"/>
                  </a:cubicBezTo>
                  <a:cubicBezTo>
                    <a:pt x="38" y="9"/>
                    <a:pt x="40" y="7"/>
                    <a:pt x="41" y="5"/>
                  </a:cubicBezTo>
                  <a:cubicBezTo>
                    <a:pt x="42" y="5"/>
                    <a:pt x="42" y="5"/>
                    <a:pt x="42" y="6"/>
                  </a:cubicBezTo>
                  <a:cubicBezTo>
                    <a:pt x="42" y="6"/>
                    <a:pt x="42" y="6"/>
                    <a:pt x="42" y="6"/>
                  </a:cubicBezTo>
                  <a:cubicBezTo>
                    <a:pt x="42" y="6"/>
                    <a:pt x="43" y="6"/>
                    <a:pt x="43" y="6"/>
                  </a:cubicBezTo>
                  <a:cubicBezTo>
                    <a:pt x="43" y="6"/>
                    <a:pt x="42" y="5"/>
                    <a:pt x="42" y="5"/>
                  </a:cubicBezTo>
                  <a:cubicBezTo>
                    <a:pt x="43" y="5"/>
                    <a:pt x="43" y="5"/>
                    <a:pt x="43" y="5"/>
                  </a:cubicBezTo>
                  <a:cubicBezTo>
                    <a:pt x="42" y="4"/>
                    <a:pt x="42" y="4"/>
                    <a:pt x="42" y="4"/>
                  </a:cubicBezTo>
                  <a:lnTo>
                    <a:pt x="41" y="3"/>
                  </a:lnTo>
                  <a:close/>
                </a:path>
              </a:pathLst>
            </a:custGeom>
            <a:solidFill>
              <a:srgbClr val="A5A5A5"/>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03" name="Freeform 845">
              <a:extLst>
                <a:ext uri="{FF2B5EF4-FFF2-40B4-BE49-F238E27FC236}">
                  <a16:creationId xmlns:a16="http://schemas.microsoft.com/office/drawing/2014/main" id="{AF6F646B-DA54-AAD8-DCC1-405CEAEBCC36}"/>
                </a:ext>
              </a:extLst>
            </p:cNvPr>
            <p:cNvSpPr>
              <a:spLocks/>
            </p:cNvSpPr>
            <p:nvPr/>
          </p:nvSpPr>
          <p:spPr bwMode="auto">
            <a:xfrm>
              <a:off x="1750955" y="2955977"/>
              <a:ext cx="371028" cy="237610"/>
            </a:xfrm>
            <a:custGeom>
              <a:avLst/>
              <a:gdLst>
                <a:gd name="T0" fmla="*/ 2 w 55"/>
                <a:gd name="T1" fmla="*/ 9 h 31"/>
                <a:gd name="T2" fmla="*/ 0 w 55"/>
                <a:gd name="T3" fmla="*/ 12 h 31"/>
                <a:gd name="T4" fmla="*/ 10 w 55"/>
                <a:gd name="T5" fmla="*/ 18 h 31"/>
                <a:gd name="T6" fmla="*/ 13 w 55"/>
                <a:gd name="T7" fmla="*/ 19 h 31"/>
                <a:gd name="T8" fmla="*/ 16 w 55"/>
                <a:gd name="T9" fmla="*/ 21 h 31"/>
                <a:gd name="T10" fmla="*/ 18 w 55"/>
                <a:gd name="T11" fmla="*/ 22 h 31"/>
                <a:gd name="T12" fmla="*/ 22 w 55"/>
                <a:gd name="T13" fmla="*/ 24 h 31"/>
                <a:gd name="T14" fmla="*/ 25 w 55"/>
                <a:gd name="T15" fmla="*/ 24 h 31"/>
                <a:gd name="T16" fmla="*/ 27 w 55"/>
                <a:gd name="T17" fmla="*/ 22 h 31"/>
                <a:gd name="T18" fmla="*/ 31 w 55"/>
                <a:gd name="T19" fmla="*/ 24 h 31"/>
                <a:gd name="T20" fmla="*/ 34 w 55"/>
                <a:gd name="T21" fmla="*/ 28 h 31"/>
                <a:gd name="T22" fmla="*/ 37 w 55"/>
                <a:gd name="T23" fmla="*/ 27 h 31"/>
                <a:gd name="T24" fmla="*/ 39 w 55"/>
                <a:gd name="T25" fmla="*/ 29 h 31"/>
                <a:gd name="T26" fmla="*/ 43 w 55"/>
                <a:gd name="T27" fmla="*/ 29 h 31"/>
                <a:gd name="T28" fmla="*/ 46 w 55"/>
                <a:gd name="T29" fmla="*/ 31 h 31"/>
                <a:gd name="T30" fmla="*/ 48 w 55"/>
                <a:gd name="T31" fmla="*/ 31 h 31"/>
                <a:gd name="T32" fmla="*/ 50 w 55"/>
                <a:gd name="T33" fmla="*/ 31 h 31"/>
                <a:gd name="T34" fmla="*/ 52 w 55"/>
                <a:gd name="T35" fmla="*/ 31 h 31"/>
                <a:gd name="T36" fmla="*/ 54 w 55"/>
                <a:gd name="T37" fmla="*/ 31 h 31"/>
                <a:gd name="T38" fmla="*/ 54 w 55"/>
                <a:gd name="T39" fmla="*/ 26 h 31"/>
                <a:gd name="T40" fmla="*/ 55 w 55"/>
                <a:gd name="T41" fmla="*/ 21 h 31"/>
                <a:gd name="T42" fmla="*/ 53 w 55"/>
                <a:gd name="T43" fmla="*/ 19 h 31"/>
                <a:gd name="T44" fmla="*/ 48 w 55"/>
                <a:gd name="T45" fmla="*/ 20 h 31"/>
                <a:gd name="T46" fmla="*/ 43 w 55"/>
                <a:gd name="T47" fmla="*/ 18 h 31"/>
                <a:gd name="T48" fmla="*/ 41 w 55"/>
                <a:gd name="T49" fmla="*/ 18 h 31"/>
                <a:gd name="T50" fmla="*/ 39 w 55"/>
                <a:gd name="T51" fmla="*/ 17 h 31"/>
                <a:gd name="T52" fmla="*/ 34 w 55"/>
                <a:gd name="T53" fmla="*/ 16 h 31"/>
                <a:gd name="T54" fmla="*/ 33 w 55"/>
                <a:gd name="T55" fmla="*/ 14 h 31"/>
                <a:gd name="T56" fmla="*/ 28 w 55"/>
                <a:gd name="T57" fmla="*/ 12 h 31"/>
                <a:gd name="T58" fmla="*/ 28 w 55"/>
                <a:gd name="T59" fmla="*/ 9 h 31"/>
                <a:gd name="T60" fmla="*/ 26 w 55"/>
                <a:gd name="T61" fmla="*/ 9 h 31"/>
                <a:gd name="T62" fmla="*/ 23 w 55"/>
                <a:gd name="T63" fmla="*/ 9 h 31"/>
                <a:gd name="T64" fmla="*/ 21 w 55"/>
                <a:gd name="T65" fmla="*/ 6 h 31"/>
                <a:gd name="T66" fmla="*/ 18 w 55"/>
                <a:gd name="T67" fmla="*/ 5 h 31"/>
                <a:gd name="T68" fmla="*/ 15 w 55"/>
                <a:gd name="T69" fmla="*/ 3 h 31"/>
                <a:gd name="T70" fmla="*/ 14 w 55"/>
                <a:gd name="T71" fmla="*/ 1 h 31"/>
                <a:gd name="T72" fmla="*/ 12 w 55"/>
                <a:gd name="T73" fmla="*/ 0 h 31"/>
                <a:gd name="T74" fmla="*/ 9 w 55"/>
                <a:gd name="T75" fmla="*/ 2 h 31"/>
                <a:gd name="T76" fmla="*/ 7 w 55"/>
                <a:gd name="T77" fmla="*/ 3 h 31"/>
                <a:gd name="T78" fmla="*/ 3 w 55"/>
                <a:gd name="T7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31">
                  <a:moveTo>
                    <a:pt x="2" y="5"/>
                  </a:moveTo>
                  <a:cubicBezTo>
                    <a:pt x="2" y="9"/>
                    <a:pt x="2" y="9"/>
                    <a:pt x="2" y="9"/>
                  </a:cubicBezTo>
                  <a:cubicBezTo>
                    <a:pt x="0" y="10"/>
                    <a:pt x="0" y="10"/>
                    <a:pt x="0" y="10"/>
                  </a:cubicBezTo>
                  <a:cubicBezTo>
                    <a:pt x="0" y="12"/>
                    <a:pt x="0" y="12"/>
                    <a:pt x="0" y="12"/>
                  </a:cubicBezTo>
                  <a:cubicBezTo>
                    <a:pt x="2" y="14"/>
                    <a:pt x="2" y="14"/>
                    <a:pt x="2" y="14"/>
                  </a:cubicBezTo>
                  <a:cubicBezTo>
                    <a:pt x="10" y="18"/>
                    <a:pt x="10" y="18"/>
                    <a:pt x="10" y="18"/>
                  </a:cubicBezTo>
                  <a:cubicBezTo>
                    <a:pt x="12" y="19"/>
                    <a:pt x="12" y="19"/>
                    <a:pt x="12" y="19"/>
                  </a:cubicBezTo>
                  <a:cubicBezTo>
                    <a:pt x="13" y="19"/>
                    <a:pt x="13" y="19"/>
                    <a:pt x="13" y="19"/>
                  </a:cubicBezTo>
                  <a:cubicBezTo>
                    <a:pt x="16" y="21"/>
                    <a:pt x="16" y="21"/>
                    <a:pt x="16" y="21"/>
                  </a:cubicBezTo>
                  <a:cubicBezTo>
                    <a:pt x="16" y="21"/>
                    <a:pt x="16" y="21"/>
                    <a:pt x="16" y="21"/>
                  </a:cubicBezTo>
                  <a:cubicBezTo>
                    <a:pt x="18" y="21"/>
                    <a:pt x="18" y="21"/>
                    <a:pt x="18" y="21"/>
                  </a:cubicBezTo>
                  <a:cubicBezTo>
                    <a:pt x="18" y="22"/>
                    <a:pt x="18" y="22"/>
                    <a:pt x="18" y="22"/>
                  </a:cubicBezTo>
                  <a:cubicBezTo>
                    <a:pt x="21" y="23"/>
                    <a:pt x="21" y="23"/>
                    <a:pt x="21" y="23"/>
                  </a:cubicBezTo>
                  <a:cubicBezTo>
                    <a:pt x="22" y="24"/>
                    <a:pt x="22" y="24"/>
                    <a:pt x="22" y="24"/>
                  </a:cubicBezTo>
                  <a:cubicBezTo>
                    <a:pt x="23" y="23"/>
                    <a:pt x="23" y="23"/>
                    <a:pt x="23" y="23"/>
                  </a:cubicBezTo>
                  <a:cubicBezTo>
                    <a:pt x="23" y="23"/>
                    <a:pt x="25" y="24"/>
                    <a:pt x="25" y="24"/>
                  </a:cubicBezTo>
                  <a:cubicBezTo>
                    <a:pt x="25" y="24"/>
                    <a:pt x="26" y="23"/>
                    <a:pt x="26" y="23"/>
                  </a:cubicBezTo>
                  <a:cubicBezTo>
                    <a:pt x="27" y="22"/>
                    <a:pt x="27" y="22"/>
                    <a:pt x="27" y="22"/>
                  </a:cubicBezTo>
                  <a:cubicBezTo>
                    <a:pt x="27" y="22"/>
                    <a:pt x="29" y="23"/>
                    <a:pt x="29" y="23"/>
                  </a:cubicBezTo>
                  <a:cubicBezTo>
                    <a:pt x="29" y="23"/>
                    <a:pt x="31" y="24"/>
                    <a:pt x="31" y="24"/>
                  </a:cubicBezTo>
                  <a:cubicBezTo>
                    <a:pt x="31" y="26"/>
                    <a:pt x="31" y="26"/>
                    <a:pt x="31" y="26"/>
                  </a:cubicBezTo>
                  <a:cubicBezTo>
                    <a:pt x="34" y="28"/>
                    <a:pt x="34" y="28"/>
                    <a:pt x="34" y="28"/>
                  </a:cubicBezTo>
                  <a:cubicBezTo>
                    <a:pt x="36" y="28"/>
                    <a:pt x="36" y="28"/>
                    <a:pt x="36" y="28"/>
                  </a:cubicBezTo>
                  <a:cubicBezTo>
                    <a:pt x="37" y="27"/>
                    <a:pt x="37" y="27"/>
                    <a:pt x="37" y="27"/>
                  </a:cubicBezTo>
                  <a:cubicBezTo>
                    <a:pt x="37" y="27"/>
                    <a:pt x="38" y="28"/>
                    <a:pt x="38" y="28"/>
                  </a:cubicBezTo>
                  <a:cubicBezTo>
                    <a:pt x="38" y="28"/>
                    <a:pt x="39" y="29"/>
                    <a:pt x="39" y="29"/>
                  </a:cubicBezTo>
                  <a:cubicBezTo>
                    <a:pt x="40" y="29"/>
                    <a:pt x="40" y="29"/>
                    <a:pt x="40" y="29"/>
                  </a:cubicBezTo>
                  <a:cubicBezTo>
                    <a:pt x="43" y="29"/>
                    <a:pt x="43" y="29"/>
                    <a:pt x="43" y="29"/>
                  </a:cubicBezTo>
                  <a:cubicBezTo>
                    <a:pt x="44" y="30"/>
                    <a:pt x="44" y="30"/>
                    <a:pt x="44" y="30"/>
                  </a:cubicBezTo>
                  <a:cubicBezTo>
                    <a:pt x="46" y="31"/>
                    <a:pt x="46" y="31"/>
                    <a:pt x="46" y="31"/>
                  </a:cubicBezTo>
                  <a:cubicBezTo>
                    <a:pt x="47" y="30"/>
                    <a:pt x="47" y="30"/>
                    <a:pt x="47" y="30"/>
                  </a:cubicBezTo>
                  <a:cubicBezTo>
                    <a:pt x="47" y="30"/>
                    <a:pt x="48" y="31"/>
                    <a:pt x="48" y="31"/>
                  </a:cubicBezTo>
                  <a:cubicBezTo>
                    <a:pt x="48" y="31"/>
                    <a:pt x="49" y="31"/>
                    <a:pt x="49" y="31"/>
                  </a:cubicBezTo>
                  <a:cubicBezTo>
                    <a:pt x="50" y="31"/>
                    <a:pt x="50" y="31"/>
                    <a:pt x="50" y="31"/>
                  </a:cubicBezTo>
                  <a:cubicBezTo>
                    <a:pt x="50" y="31"/>
                    <a:pt x="51" y="30"/>
                    <a:pt x="51" y="31"/>
                  </a:cubicBezTo>
                  <a:cubicBezTo>
                    <a:pt x="52" y="31"/>
                    <a:pt x="52" y="31"/>
                    <a:pt x="52" y="31"/>
                  </a:cubicBezTo>
                  <a:cubicBezTo>
                    <a:pt x="52" y="31"/>
                    <a:pt x="52" y="30"/>
                    <a:pt x="53" y="30"/>
                  </a:cubicBezTo>
                  <a:cubicBezTo>
                    <a:pt x="53" y="30"/>
                    <a:pt x="54" y="31"/>
                    <a:pt x="54" y="31"/>
                  </a:cubicBezTo>
                  <a:cubicBezTo>
                    <a:pt x="55" y="29"/>
                    <a:pt x="55" y="29"/>
                    <a:pt x="55" y="29"/>
                  </a:cubicBezTo>
                  <a:cubicBezTo>
                    <a:pt x="55" y="29"/>
                    <a:pt x="54" y="26"/>
                    <a:pt x="54" y="26"/>
                  </a:cubicBezTo>
                  <a:cubicBezTo>
                    <a:pt x="54" y="25"/>
                    <a:pt x="54" y="22"/>
                    <a:pt x="54" y="22"/>
                  </a:cubicBezTo>
                  <a:cubicBezTo>
                    <a:pt x="54" y="22"/>
                    <a:pt x="55" y="21"/>
                    <a:pt x="55" y="21"/>
                  </a:cubicBezTo>
                  <a:cubicBezTo>
                    <a:pt x="55" y="21"/>
                    <a:pt x="55" y="19"/>
                    <a:pt x="55" y="19"/>
                  </a:cubicBezTo>
                  <a:cubicBezTo>
                    <a:pt x="53" y="19"/>
                    <a:pt x="53" y="19"/>
                    <a:pt x="53" y="19"/>
                  </a:cubicBezTo>
                  <a:cubicBezTo>
                    <a:pt x="53" y="19"/>
                    <a:pt x="52" y="20"/>
                    <a:pt x="51" y="20"/>
                  </a:cubicBezTo>
                  <a:cubicBezTo>
                    <a:pt x="50" y="20"/>
                    <a:pt x="48" y="20"/>
                    <a:pt x="48" y="20"/>
                  </a:cubicBezTo>
                  <a:cubicBezTo>
                    <a:pt x="48" y="20"/>
                    <a:pt x="45" y="18"/>
                    <a:pt x="45" y="18"/>
                  </a:cubicBezTo>
                  <a:cubicBezTo>
                    <a:pt x="45" y="18"/>
                    <a:pt x="43" y="18"/>
                    <a:pt x="43" y="18"/>
                  </a:cubicBezTo>
                  <a:cubicBezTo>
                    <a:pt x="43" y="18"/>
                    <a:pt x="43" y="19"/>
                    <a:pt x="42" y="19"/>
                  </a:cubicBezTo>
                  <a:cubicBezTo>
                    <a:pt x="41" y="19"/>
                    <a:pt x="41" y="18"/>
                    <a:pt x="41" y="18"/>
                  </a:cubicBezTo>
                  <a:cubicBezTo>
                    <a:pt x="40" y="18"/>
                    <a:pt x="40" y="18"/>
                    <a:pt x="40" y="18"/>
                  </a:cubicBezTo>
                  <a:cubicBezTo>
                    <a:pt x="40" y="18"/>
                    <a:pt x="39" y="17"/>
                    <a:pt x="39" y="17"/>
                  </a:cubicBezTo>
                  <a:cubicBezTo>
                    <a:pt x="38" y="16"/>
                    <a:pt x="38" y="16"/>
                    <a:pt x="37" y="16"/>
                  </a:cubicBezTo>
                  <a:cubicBezTo>
                    <a:pt x="37" y="16"/>
                    <a:pt x="35" y="16"/>
                    <a:pt x="34" y="16"/>
                  </a:cubicBezTo>
                  <a:cubicBezTo>
                    <a:pt x="34" y="16"/>
                    <a:pt x="33" y="16"/>
                    <a:pt x="33" y="15"/>
                  </a:cubicBezTo>
                  <a:cubicBezTo>
                    <a:pt x="33" y="15"/>
                    <a:pt x="34" y="14"/>
                    <a:pt x="33" y="14"/>
                  </a:cubicBezTo>
                  <a:cubicBezTo>
                    <a:pt x="33" y="14"/>
                    <a:pt x="32" y="14"/>
                    <a:pt x="31" y="14"/>
                  </a:cubicBezTo>
                  <a:cubicBezTo>
                    <a:pt x="30" y="14"/>
                    <a:pt x="28" y="12"/>
                    <a:pt x="28" y="12"/>
                  </a:cubicBezTo>
                  <a:cubicBezTo>
                    <a:pt x="28" y="11"/>
                    <a:pt x="28" y="11"/>
                    <a:pt x="28" y="11"/>
                  </a:cubicBezTo>
                  <a:cubicBezTo>
                    <a:pt x="28" y="9"/>
                    <a:pt x="28" y="9"/>
                    <a:pt x="28" y="9"/>
                  </a:cubicBezTo>
                  <a:cubicBezTo>
                    <a:pt x="26" y="9"/>
                    <a:pt x="26" y="9"/>
                    <a:pt x="26" y="9"/>
                  </a:cubicBezTo>
                  <a:cubicBezTo>
                    <a:pt x="26" y="9"/>
                    <a:pt x="26" y="9"/>
                    <a:pt x="26" y="9"/>
                  </a:cubicBezTo>
                  <a:cubicBezTo>
                    <a:pt x="24" y="9"/>
                    <a:pt x="24" y="9"/>
                    <a:pt x="24" y="9"/>
                  </a:cubicBezTo>
                  <a:cubicBezTo>
                    <a:pt x="24" y="9"/>
                    <a:pt x="23" y="9"/>
                    <a:pt x="23" y="9"/>
                  </a:cubicBezTo>
                  <a:cubicBezTo>
                    <a:pt x="23" y="8"/>
                    <a:pt x="22" y="7"/>
                    <a:pt x="22" y="7"/>
                  </a:cubicBezTo>
                  <a:cubicBezTo>
                    <a:pt x="22" y="7"/>
                    <a:pt x="22" y="6"/>
                    <a:pt x="21" y="6"/>
                  </a:cubicBezTo>
                  <a:cubicBezTo>
                    <a:pt x="21" y="6"/>
                    <a:pt x="19" y="6"/>
                    <a:pt x="19" y="6"/>
                  </a:cubicBezTo>
                  <a:cubicBezTo>
                    <a:pt x="19" y="6"/>
                    <a:pt x="18" y="6"/>
                    <a:pt x="18" y="5"/>
                  </a:cubicBezTo>
                  <a:cubicBezTo>
                    <a:pt x="18" y="5"/>
                    <a:pt x="17" y="4"/>
                    <a:pt x="17" y="4"/>
                  </a:cubicBezTo>
                  <a:cubicBezTo>
                    <a:pt x="17" y="4"/>
                    <a:pt x="15" y="3"/>
                    <a:pt x="15" y="3"/>
                  </a:cubicBezTo>
                  <a:cubicBezTo>
                    <a:pt x="14" y="3"/>
                    <a:pt x="14" y="3"/>
                    <a:pt x="14" y="3"/>
                  </a:cubicBezTo>
                  <a:cubicBezTo>
                    <a:pt x="14" y="1"/>
                    <a:pt x="14" y="1"/>
                    <a:pt x="14" y="1"/>
                  </a:cubicBezTo>
                  <a:cubicBezTo>
                    <a:pt x="14" y="1"/>
                    <a:pt x="13" y="1"/>
                    <a:pt x="13" y="0"/>
                  </a:cubicBezTo>
                  <a:cubicBezTo>
                    <a:pt x="13" y="0"/>
                    <a:pt x="12" y="0"/>
                    <a:pt x="12" y="0"/>
                  </a:cubicBezTo>
                  <a:cubicBezTo>
                    <a:pt x="9" y="0"/>
                    <a:pt x="9" y="0"/>
                    <a:pt x="9" y="0"/>
                  </a:cubicBezTo>
                  <a:cubicBezTo>
                    <a:pt x="9" y="2"/>
                    <a:pt x="9" y="2"/>
                    <a:pt x="9" y="2"/>
                  </a:cubicBezTo>
                  <a:cubicBezTo>
                    <a:pt x="8" y="2"/>
                    <a:pt x="8" y="2"/>
                    <a:pt x="8" y="2"/>
                  </a:cubicBezTo>
                  <a:cubicBezTo>
                    <a:pt x="7" y="3"/>
                    <a:pt x="7" y="3"/>
                    <a:pt x="7" y="3"/>
                  </a:cubicBezTo>
                  <a:cubicBezTo>
                    <a:pt x="6" y="1"/>
                    <a:pt x="6" y="1"/>
                    <a:pt x="6" y="1"/>
                  </a:cubicBezTo>
                  <a:cubicBezTo>
                    <a:pt x="3" y="4"/>
                    <a:pt x="3" y="4"/>
                    <a:pt x="3" y="4"/>
                  </a:cubicBezTo>
                  <a:lnTo>
                    <a:pt x="2" y="5"/>
                  </a:lnTo>
                  <a:close/>
                </a:path>
              </a:pathLst>
            </a:custGeom>
            <a:solidFill>
              <a:srgbClr val="A5A5A5"/>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04" name="Freeform 846">
              <a:extLst>
                <a:ext uri="{FF2B5EF4-FFF2-40B4-BE49-F238E27FC236}">
                  <a16:creationId xmlns:a16="http://schemas.microsoft.com/office/drawing/2014/main" id="{AF179B15-C76F-615D-4C60-9C7DCD7F5B0E}"/>
                </a:ext>
              </a:extLst>
            </p:cNvPr>
            <p:cNvSpPr>
              <a:spLocks noEditPoints="1"/>
            </p:cNvSpPr>
            <p:nvPr/>
          </p:nvSpPr>
          <p:spPr bwMode="auto">
            <a:xfrm>
              <a:off x="2297191" y="3077679"/>
              <a:ext cx="407101" cy="1005496"/>
            </a:xfrm>
            <a:custGeom>
              <a:avLst/>
              <a:gdLst>
                <a:gd name="T0" fmla="*/ 57 w 60"/>
                <a:gd name="T1" fmla="*/ 54 h 132"/>
                <a:gd name="T2" fmla="*/ 54 w 60"/>
                <a:gd name="T3" fmla="*/ 59 h 132"/>
                <a:gd name="T4" fmla="*/ 49 w 60"/>
                <a:gd name="T5" fmla="*/ 62 h 132"/>
                <a:gd name="T6" fmla="*/ 42 w 60"/>
                <a:gd name="T7" fmla="*/ 66 h 132"/>
                <a:gd name="T8" fmla="*/ 40 w 60"/>
                <a:gd name="T9" fmla="*/ 73 h 132"/>
                <a:gd name="T10" fmla="*/ 42 w 60"/>
                <a:gd name="T11" fmla="*/ 81 h 132"/>
                <a:gd name="T12" fmla="*/ 48 w 60"/>
                <a:gd name="T13" fmla="*/ 89 h 132"/>
                <a:gd name="T14" fmla="*/ 46 w 60"/>
                <a:gd name="T15" fmla="*/ 96 h 132"/>
                <a:gd name="T16" fmla="*/ 52 w 60"/>
                <a:gd name="T17" fmla="*/ 109 h 132"/>
                <a:gd name="T18" fmla="*/ 54 w 60"/>
                <a:gd name="T19" fmla="*/ 120 h 132"/>
                <a:gd name="T20" fmla="*/ 50 w 60"/>
                <a:gd name="T21" fmla="*/ 129 h 132"/>
                <a:gd name="T22" fmla="*/ 48 w 60"/>
                <a:gd name="T23" fmla="*/ 129 h 132"/>
                <a:gd name="T24" fmla="*/ 49 w 60"/>
                <a:gd name="T25" fmla="*/ 124 h 132"/>
                <a:gd name="T26" fmla="*/ 49 w 60"/>
                <a:gd name="T27" fmla="*/ 119 h 132"/>
                <a:gd name="T28" fmla="*/ 48 w 60"/>
                <a:gd name="T29" fmla="*/ 114 h 132"/>
                <a:gd name="T30" fmla="*/ 46 w 60"/>
                <a:gd name="T31" fmla="*/ 108 h 132"/>
                <a:gd name="T32" fmla="*/ 44 w 60"/>
                <a:gd name="T33" fmla="*/ 106 h 132"/>
                <a:gd name="T34" fmla="*/ 42 w 60"/>
                <a:gd name="T35" fmla="*/ 100 h 132"/>
                <a:gd name="T36" fmla="*/ 41 w 60"/>
                <a:gd name="T37" fmla="*/ 92 h 132"/>
                <a:gd name="T38" fmla="*/ 40 w 60"/>
                <a:gd name="T39" fmla="*/ 89 h 132"/>
                <a:gd name="T40" fmla="*/ 37 w 60"/>
                <a:gd name="T41" fmla="*/ 88 h 132"/>
                <a:gd name="T42" fmla="*/ 33 w 60"/>
                <a:gd name="T43" fmla="*/ 81 h 132"/>
                <a:gd name="T44" fmla="*/ 33 w 60"/>
                <a:gd name="T45" fmla="*/ 87 h 132"/>
                <a:gd name="T46" fmla="*/ 30 w 60"/>
                <a:gd name="T47" fmla="*/ 86 h 132"/>
                <a:gd name="T48" fmla="*/ 28 w 60"/>
                <a:gd name="T49" fmla="*/ 89 h 132"/>
                <a:gd name="T50" fmla="*/ 23 w 60"/>
                <a:gd name="T51" fmla="*/ 92 h 132"/>
                <a:gd name="T52" fmla="*/ 20 w 60"/>
                <a:gd name="T53" fmla="*/ 92 h 132"/>
                <a:gd name="T54" fmla="*/ 18 w 60"/>
                <a:gd name="T55" fmla="*/ 92 h 132"/>
                <a:gd name="T56" fmla="*/ 19 w 60"/>
                <a:gd name="T57" fmla="*/ 88 h 132"/>
                <a:gd name="T58" fmla="*/ 17 w 60"/>
                <a:gd name="T59" fmla="*/ 92 h 132"/>
                <a:gd name="T60" fmla="*/ 17 w 60"/>
                <a:gd name="T61" fmla="*/ 88 h 132"/>
                <a:gd name="T62" fmla="*/ 18 w 60"/>
                <a:gd name="T63" fmla="*/ 82 h 132"/>
                <a:gd name="T64" fmla="*/ 17 w 60"/>
                <a:gd name="T65" fmla="*/ 77 h 132"/>
                <a:gd name="T66" fmla="*/ 15 w 60"/>
                <a:gd name="T67" fmla="*/ 73 h 132"/>
                <a:gd name="T68" fmla="*/ 12 w 60"/>
                <a:gd name="T69" fmla="*/ 70 h 132"/>
                <a:gd name="T70" fmla="*/ 9 w 60"/>
                <a:gd name="T71" fmla="*/ 70 h 132"/>
                <a:gd name="T72" fmla="*/ 9 w 60"/>
                <a:gd name="T73" fmla="*/ 69 h 132"/>
                <a:gd name="T74" fmla="*/ 11 w 60"/>
                <a:gd name="T75" fmla="*/ 67 h 132"/>
                <a:gd name="T76" fmla="*/ 9 w 60"/>
                <a:gd name="T77" fmla="*/ 64 h 132"/>
                <a:gd name="T78" fmla="*/ 6 w 60"/>
                <a:gd name="T79" fmla="*/ 62 h 132"/>
                <a:gd name="T80" fmla="*/ 5 w 60"/>
                <a:gd name="T81" fmla="*/ 61 h 132"/>
                <a:gd name="T82" fmla="*/ 1 w 60"/>
                <a:gd name="T83" fmla="*/ 60 h 132"/>
                <a:gd name="T84" fmla="*/ 0 w 60"/>
                <a:gd name="T85" fmla="*/ 55 h 132"/>
                <a:gd name="T86" fmla="*/ 4 w 60"/>
                <a:gd name="T87" fmla="*/ 49 h 132"/>
                <a:gd name="T88" fmla="*/ 18 w 60"/>
                <a:gd name="T89" fmla="*/ 30 h 132"/>
                <a:gd name="T90" fmla="*/ 19 w 60"/>
                <a:gd name="T91" fmla="*/ 21 h 132"/>
                <a:gd name="T92" fmla="*/ 22 w 60"/>
                <a:gd name="T93" fmla="*/ 11 h 132"/>
                <a:gd name="T94" fmla="*/ 27 w 60"/>
                <a:gd name="T95" fmla="*/ 6 h 132"/>
                <a:gd name="T96" fmla="*/ 34 w 60"/>
                <a:gd name="T97" fmla="*/ 5 h 132"/>
                <a:gd name="T98" fmla="*/ 34 w 60"/>
                <a:gd name="T99" fmla="*/ 0 h 132"/>
                <a:gd name="T100" fmla="*/ 40 w 60"/>
                <a:gd name="T101" fmla="*/ 1 h 132"/>
                <a:gd name="T102" fmla="*/ 45 w 60"/>
                <a:gd name="T103" fmla="*/ 11 h 132"/>
                <a:gd name="T104" fmla="*/ 39 w 60"/>
                <a:gd name="T105" fmla="*/ 25 h 132"/>
                <a:gd name="T106" fmla="*/ 39 w 60"/>
                <a:gd name="T107" fmla="*/ 31 h 132"/>
                <a:gd name="T108" fmla="*/ 45 w 60"/>
                <a:gd name="T109" fmla="*/ 35 h 132"/>
                <a:gd name="T110" fmla="*/ 50 w 60"/>
                <a:gd name="T111" fmla="*/ 40 h 132"/>
                <a:gd name="T112" fmla="*/ 50 w 60"/>
                <a:gd name="T113" fmla="*/ 46 h 132"/>
                <a:gd name="T114" fmla="*/ 52 w 60"/>
                <a:gd name="T115" fmla="*/ 51 h 132"/>
                <a:gd name="T116" fmla="*/ 60 w 60"/>
                <a:gd name="T117" fmla="*/ 52 h 132"/>
                <a:gd name="T118" fmla="*/ 10 w 60"/>
                <a:gd name="T119" fmla="*/ 7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0" h="132">
                  <a:moveTo>
                    <a:pt x="60" y="52"/>
                  </a:moveTo>
                  <a:cubicBezTo>
                    <a:pt x="60" y="52"/>
                    <a:pt x="59" y="53"/>
                    <a:pt x="59" y="53"/>
                  </a:cubicBezTo>
                  <a:cubicBezTo>
                    <a:pt x="59" y="53"/>
                    <a:pt x="58" y="54"/>
                    <a:pt x="57" y="54"/>
                  </a:cubicBezTo>
                  <a:cubicBezTo>
                    <a:pt x="57" y="54"/>
                    <a:pt x="57" y="54"/>
                    <a:pt x="57" y="54"/>
                  </a:cubicBezTo>
                  <a:cubicBezTo>
                    <a:pt x="56" y="54"/>
                    <a:pt x="56" y="55"/>
                    <a:pt x="56" y="55"/>
                  </a:cubicBezTo>
                  <a:cubicBezTo>
                    <a:pt x="55" y="56"/>
                    <a:pt x="56" y="56"/>
                    <a:pt x="56" y="57"/>
                  </a:cubicBezTo>
                  <a:cubicBezTo>
                    <a:pt x="56" y="58"/>
                    <a:pt x="56" y="57"/>
                    <a:pt x="55" y="57"/>
                  </a:cubicBezTo>
                  <a:cubicBezTo>
                    <a:pt x="54" y="58"/>
                    <a:pt x="54" y="58"/>
                    <a:pt x="54" y="59"/>
                  </a:cubicBezTo>
                  <a:cubicBezTo>
                    <a:pt x="54" y="59"/>
                    <a:pt x="53" y="59"/>
                    <a:pt x="52" y="59"/>
                  </a:cubicBezTo>
                  <a:cubicBezTo>
                    <a:pt x="51" y="59"/>
                    <a:pt x="50" y="60"/>
                    <a:pt x="50" y="60"/>
                  </a:cubicBezTo>
                  <a:cubicBezTo>
                    <a:pt x="50" y="61"/>
                    <a:pt x="50" y="61"/>
                    <a:pt x="50" y="62"/>
                  </a:cubicBezTo>
                  <a:cubicBezTo>
                    <a:pt x="50" y="62"/>
                    <a:pt x="49" y="62"/>
                    <a:pt x="49" y="62"/>
                  </a:cubicBezTo>
                  <a:cubicBezTo>
                    <a:pt x="48" y="62"/>
                    <a:pt x="48" y="62"/>
                    <a:pt x="47" y="63"/>
                  </a:cubicBezTo>
                  <a:cubicBezTo>
                    <a:pt x="47" y="63"/>
                    <a:pt x="47" y="65"/>
                    <a:pt x="46" y="65"/>
                  </a:cubicBezTo>
                  <a:cubicBezTo>
                    <a:pt x="46" y="65"/>
                    <a:pt x="45" y="66"/>
                    <a:pt x="44" y="66"/>
                  </a:cubicBezTo>
                  <a:cubicBezTo>
                    <a:pt x="44" y="66"/>
                    <a:pt x="43" y="66"/>
                    <a:pt x="42" y="66"/>
                  </a:cubicBezTo>
                  <a:cubicBezTo>
                    <a:pt x="42" y="66"/>
                    <a:pt x="41" y="66"/>
                    <a:pt x="40" y="67"/>
                  </a:cubicBezTo>
                  <a:cubicBezTo>
                    <a:pt x="40" y="67"/>
                    <a:pt x="40" y="69"/>
                    <a:pt x="40" y="70"/>
                  </a:cubicBezTo>
                  <a:cubicBezTo>
                    <a:pt x="40" y="70"/>
                    <a:pt x="39" y="71"/>
                    <a:pt x="39" y="71"/>
                  </a:cubicBezTo>
                  <a:cubicBezTo>
                    <a:pt x="39" y="72"/>
                    <a:pt x="40" y="73"/>
                    <a:pt x="40" y="73"/>
                  </a:cubicBezTo>
                  <a:cubicBezTo>
                    <a:pt x="39" y="74"/>
                    <a:pt x="38" y="74"/>
                    <a:pt x="37" y="75"/>
                  </a:cubicBezTo>
                  <a:cubicBezTo>
                    <a:pt x="36" y="76"/>
                    <a:pt x="37" y="76"/>
                    <a:pt x="38" y="76"/>
                  </a:cubicBezTo>
                  <a:cubicBezTo>
                    <a:pt x="38" y="76"/>
                    <a:pt x="39" y="76"/>
                    <a:pt x="40" y="78"/>
                  </a:cubicBezTo>
                  <a:cubicBezTo>
                    <a:pt x="41" y="81"/>
                    <a:pt x="42" y="80"/>
                    <a:pt x="42" y="81"/>
                  </a:cubicBezTo>
                  <a:cubicBezTo>
                    <a:pt x="42" y="81"/>
                    <a:pt x="43" y="83"/>
                    <a:pt x="44" y="84"/>
                  </a:cubicBezTo>
                  <a:cubicBezTo>
                    <a:pt x="44" y="85"/>
                    <a:pt x="46" y="86"/>
                    <a:pt x="46" y="86"/>
                  </a:cubicBezTo>
                  <a:cubicBezTo>
                    <a:pt x="46" y="86"/>
                    <a:pt x="46" y="87"/>
                    <a:pt x="46" y="88"/>
                  </a:cubicBezTo>
                  <a:cubicBezTo>
                    <a:pt x="47" y="88"/>
                    <a:pt x="48" y="89"/>
                    <a:pt x="48" y="89"/>
                  </a:cubicBezTo>
                  <a:cubicBezTo>
                    <a:pt x="48" y="90"/>
                    <a:pt x="47" y="90"/>
                    <a:pt x="46" y="91"/>
                  </a:cubicBezTo>
                  <a:cubicBezTo>
                    <a:pt x="46" y="91"/>
                    <a:pt x="46" y="92"/>
                    <a:pt x="46" y="92"/>
                  </a:cubicBezTo>
                  <a:cubicBezTo>
                    <a:pt x="46" y="93"/>
                    <a:pt x="46" y="93"/>
                    <a:pt x="46" y="94"/>
                  </a:cubicBezTo>
                  <a:cubicBezTo>
                    <a:pt x="46" y="95"/>
                    <a:pt x="46" y="95"/>
                    <a:pt x="46" y="96"/>
                  </a:cubicBezTo>
                  <a:cubicBezTo>
                    <a:pt x="45" y="96"/>
                    <a:pt x="45" y="97"/>
                    <a:pt x="45" y="98"/>
                  </a:cubicBezTo>
                  <a:cubicBezTo>
                    <a:pt x="45" y="98"/>
                    <a:pt x="46" y="100"/>
                    <a:pt x="47" y="101"/>
                  </a:cubicBezTo>
                  <a:cubicBezTo>
                    <a:pt x="48" y="102"/>
                    <a:pt x="50" y="103"/>
                    <a:pt x="51" y="105"/>
                  </a:cubicBezTo>
                  <a:cubicBezTo>
                    <a:pt x="52" y="106"/>
                    <a:pt x="52" y="107"/>
                    <a:pt x="52" y="109"/>
                  </a:cubicBezTo>
                  <a:cubicBezTo>
                    <a:pt x="52" y="111"/>
                    <a:pt x="52" y="111"/>
                    <a:pt x="52" y="111"/>
                  </a:cubicBezTo>
                  <a:cubicBezTo>
                    <a:pt x="53" y="112"/>
                    <a:pt x="53" y="113"/>
                    <a:pt x="54" y="115"/>
                  </a:cubicBezTo>
                  <a:cubicBezTo>
                    <a:pt x="54" y="116"/>
                    <a:pt x="54" y="117"/>
                    <a:pt x="54" y="118"/>
                  </a:cubicBezTo>
                  <a:cubicBezTo>
                    <a:pt x="54" y="119"/>
                    <a:pt x="54" y="120"/>
                    <a:pt x="54" y="120"/>
                  </a:cubicBezTo>
                  <a:cubicBezTo>
                    <a:pt x="54" y="121"/>
                    <a:pt x="54" y="121"/>
                    <a:pt x="54" y="122"/>
                  </a:cubicBezTo>
                  <a:cubicBezTo>
                    <a:pt x="53" y="122"/>
                    <a:pt x="53" y="124"/>
                    <a:pt x="53" y="125"/>
                  </a:cubicBezTo>
                  <a:cubicBezTo>
                    <a:pt x="52" y="125"/>
                    <a:pt x="51" y="126"/>
                    <a:pt x="51" y="127"/>
                  </a:cubicBezTo>
                  <a:cubicBezTo>
                    <a:pt x="51" y="127"/>
                    <a:pt x="50" y="128"/>
                    <a:pt x="50" y="129"/>
                  </a:cubicBezTo>
                  <a:cubicBezTo>
                    <a:pt x="50" y="130"/>
                    <a:pt x="49" y="132"/>
                    <a:pt x="49" y="132"/>
                  </a:cubicBezTo>
                  <a:cubicBezTo>
                    <a:pt x="49" y="132"/>
                    <a:pt x="48" y="132"/>
                    <a:pt x="48" y="132"/>
                  </a:cubicBezTo>
                  <a:cubicBezTo>
                    <a:pt x="48" y="132"/>
                    <a:pt x="48" y="132"/>
                    <a:pt x="48" y="131"/>
                  </a:cubicBezTo>
                  <a:cubicBezTo>
                    <a:pt x="48" y="130"/>
                    <a:pt x="48" y="130"/>
                    <a:pt x="48" y="129"/>
                  </a:cubicBezTo>
                  <a:cubicBezTo>
                    <a:pt x="47" y="129"/>
                    <a:pt x="47" y="128"/>
                    <a:pt x="47" y="128"/>
                  </a:cubicBezTo>
                  <a:cubicBezTo>
                    <a:pt x="48" y="128"/>
                    <a:pt x="48" y="127"/>
                    <a:pt x="49" y="127"/>
                  </a:cubicBezTo>
                  <a:cubicBezTo>
                    <a:pt x="49" y="126"/>
                    <a:pt x="50" y="126"/>
                    <a:pt x="49" y="125"/>
                  </a:cubicBezTo>
                  <a:cubicBezTo>
                    <a:pt x="49" y="125"/>
                    <a:pt x="48" y="125"/>
                    <a:pt x="49" y="124"/>
                  </a:cubicBezTo>
                  <a:cubicBezTo>
                    <a:pt x="49" y="124"/>
                    <a:pt x="50" y="123"/>
                    <a:pt x="50" y="123"/>
                  </a:cubicBezTo>
                  <a:cubicBezTo>
                    <a:pt x="50" y="123"/>
                    <a:pt x="49" y="121"/>
                    <a:pt x="49" y="121"/>
                  </a:cubicBezTo>
                  <a:cubicBezTo>
                    <a:pt x="49" y="121"/>
                    <a:pt x="49" y="121"/>
                    <a:pt x="50" y="120"/>
                  </a:cubicBezTo>
                  <a:cubicBezTo>
                    <a:pt x="50" y="120"/>
                    <a:pt x="50" y="119"/>
                    <a:pt x="49" y="119"/>
                  </a:cubicBezTo>
                  <a:cubicBezTo>
                    <a:pt x="49" y="118"/>
                    <a:pt x="49" y="118"/>
                    <a:pt x="48" y="118"/>
                  </a:cubicBezTo>
                  <a:cubicBezTo>
                    <a:pt x="48" y="117"/>
                    <a:pt x="48" y="117"/>
                    <a:pt x="49" y="117"/>
                  </a:cubicBezTo>
                  <a:cubicBezTo>
                    <a:pt x="49" y="116"/>
                    <a:pt x="49" y="116"/>
                    <a:pt x="49" y="115"/>
                  </a:cubicBezTo>
                  <a:cubicBezTo>
                    <a:pt x="49" y="115"/>
                    <a:pt x="49" y="115"/>
                    <a:pt x="48" y="114"/>
                  </a:cubicBezTo>
                  <a:cubicBezTo>
                    <a:pt x="48" y="114"/>
                    <a:pt x="47" y="114"/>
                    <a:pt x="47" y="113"/>
                  </a:cubicBezTo>
                  <a:cubicBezTo>
                    <a:pt x="47" y="112"/>
                    <a:pt x="47" y="110"/>
                    <a:pt x="47" y="110"/>
                  </a:cubicBezTo>
                  <a:cubicBezTo>
                    <a:pt x="47" y="110"/>
                    <a:pt x="46" y="110"/>
                    <a:pt x="46" y="109"/>
                  </a:cubicBezTo>
                  <a:cubicBezTo>
                    <a:pt x="46" y="108"/>
                    <a:pt x="46" y="108"/>
                    <a:pt x="46" y="108"/>
                  </a:cubicBezTo>
                  <a:cubicBezTo>
                    <a:pt x="46" y="108"/>
                    <a:pt x="46" y="107"/>
                    <a:pt x="45" y="108"/>
                  </a:cubicBezTo>
                  <a:cubicBezTo>
                    <a:pt x="45" y="108"/>
                    <a:pt x="45" y="109"/>
                    <a:pt x="45" y="108"/>
                  </a:cubicBezTo>
                  <a:cubicBezTo>
                    <a:pt x="45" y="108"/>
                    <a:pt x="44" y="108"/>
                    <a:pt x="44" y="108"/>
                  </a:cubicBezTo>
                  <a:cubicBezTo>
                    <a:pt x="44" y="107"/>
                    <a:pt x="44" y="107"/>
                    <a:pt x="44" y="106"/>
                  </a:cubicBezTo>
                  <a:cubicBezTo>
                    <a:pt x="44" y="105"/>
                    <a:pt x="44" y="104"/>
                    <a:pt x="44" y="104"/>
                  </a:cubicBezTo>
                  <a:cubicBezTo>
                    <a:pt x="44" y="104"/>
                    <a:pt x="44" y="103"/>
                    <a:pt x="43" y="102"/>
                  </a:cubicBezTo>
                  <a:cubicBezTo>
                    <a:pt x="43" y="102"/>
                    <a:pt x="43" y="101"/>
                    <a:pt x="43" y="101"/>
                  </a:cubicBezTo>
                  <a:cubicBezTo>
                    <a:pt x="43" y="101"/>
                    <a:pt x="43" y="100"/>
                    <a:pt x="42" y="100"/>
                  </a:cubicBezTo>
                  <a:cubicBezTo>
                    <a:pt x="42" y="100"/>
                    <a:pt x="42" y="99"/>
                    <a:pt x="42" y="99"/>
                  </a:cubicBezTo>
                  <a:cubicBezTo>
                    <a:pt x="42" y="98"/>
                    <a:pt x="42" y="98"/>
                    <a:pt x="41" y="97"/>
                  </a:cubicBezTo>
                  <a:cubicBezTo>
                    <a:pt x="41" y="97"/>
                    <a:pt x="41" y="96"/>
                    <a:pt x="41" y="96"/>
                  </a:cubicBezTo>
                  <a:cubicBezTo>
                    <a:pt x="41" y="92"/>
                    <a:pt x="41" y="92"/>
                    <a:pt x="41" y="92"/>
                  </a:cubicBezTo>
                  <a:cubicBezTo>
                    <a:pt x="41" y="92"/>
                    <a:pt x="40" y="92"/>
                    <a:pt x="40" y="92"/>
                  </a:cubicBezTo>
                  <a:cubicBezTo>
                    <a:pt x="40" y="91"/>
                    <a:pt x="40" y="91"/>
                    <a:pt x="40" y="91"/>
                  </a:cubicBezTo>
                  <a:cubicBezTo>
                    <a:pt x="40" y="91"/>
                    <a:pt x="40" y="91"/>
                    <a:pt x="40" y="90"/>
                  </a:cubicBezTo>
                  <a:cubicBezTo>
                    <a:pt x="40" y="90"/>
                    <a:pt x="40" y="89"/>
                    <a:pt x="40" y="89"/>
                  </a:cubicBezTo>
                  <a:cubicBezTo>
                    <a:pt x="40" y="89"/>
                    <a:pt x="40" y="89"/>
                    <a:pt x="40" y="88"/>
                  </a:cubicBezTo>
                  <a:cubicBezTo>
                    <a:pt x="40" y="88"/>
                    <a:pt x="40" y="87"/>
                    <a:pt x="39" y="87"/>
                  </a:cubicBezTo>
                  <a:cubicBezTo>
                    <a:pt x="39" y="87"/>
                    <a:pt x="39" y="88"/>
                    <a:pt x="38" y="88"/>
                  </a:cubicBezTo>
                  <a:cubicBezTo>
                    <a:pt x="38" y="88"/>
                    <a:pt x="38" y="88"/>
                    <a:pt x="37" y="88"/>
                  </a:cubicBezTo>
                  <a:cubicBezTo>
                    <a:pt x="37" y="87"/>
                    <a:pt x="37" y="87"/>
                    <a:pt x="37" y="87"/>
                  </a:cubicBezTo>
                  <a:cubicBezTo>
                    <a:pt x="37" y="86"/>
                    <a:pt x="36" y="84"/>
                    <a:pt x="35" y="84"/>
                  </a:cubicBezTo>
                  <a:cubicBezTo>
                    <a:pt x="35" y="83"/>
                    <a:pt x="35" y="82"/>
                    <a:pt x="34" y="82"/>
                  </a:cubicBezTo>
                  <a:cubicBezTo>
                    <a:pt x="34" y="82"/>
                    <a:pt x="33" y="81"/>
                    <a:pt x="33" y="81"/>
                  </a:cubicBezTo>
                  <a:cubicBezTo>
                    <a:pt x="33" y="81"/>
                    <a:pt x="33" y="82"/>
                    <a:pt x="33" y="83"/>
                  </a:cubicBezTo>
                  <a:cubicBezTo>
                    <a:pt x="33" y="83"/>
                    <a:pt x="34" y="84"/>
                    <a:pt x="34" y="84"/>
                  </a:cubicBezTo>
                  <a:cubicBezTo>
                    <a:pt x="34" y="84"/>
                    <a:pt x="34" y="85"/>
                    <a:pt x="34" y="85"/>
                  </a:cubicBezTo>
                  <a:cubicBezTo>
                    <a:pt x="33" y="86"/>
                    <a:pt x="34" y="87"/>
                    <a:pt x="33" y="87"/>
                  </a:cubicBezTo>
                  <a:cubicBezTo>
                    <a:pt x="33" y="87"/>
                    <a:pt x="33" y="87"/>
                    <a:pt x="33" y="87"/>
                  </a:cubicBezTo>
                  <a:cubicBezTo>
                    <a:pt x="32" y="87"/>
                    <a:pt x="32" y="88"/>
                    <a:pt x="32" y="88"/>
                  </a:cubicBezTo>
                  <a:cubicBezTo>
                    <a:pt x="32" y="88"/>
                    <a:pt x="31" y="87"/>
                    <a:pt x="30" y="87"/>
                  </a:cubicBezTo>
                  <a:cubicBezTo>
                    <a:pt x="30" y="87"/>
                    <a:pt x="30" y="86"/>
                    <a:pt x="30" y="86"/>
                  </a:cubicBezTo>
                  <a:cubicBezTo>
                    <a:pt x="30" y="87"/>
                    <a:pt x="30" y="87"/>
                    <a:pt x="30" y="88"/>
                  </a:cubicBezTo>
                  <a:cubicBezTo>
                    <a:pt x="30" y="88"/>
                    <a:pt x="31" y="88"/>
                    <a:pt x="31" y="89"/>
                  </a:cubicBezTo>
                  <a:cubicBezTo>
                    <a:pt x="31" y="89"/>
                    <a:pt x="31" y="89"/>
                    <a:pt x="30" y="89"/>
                  </a:cubicBezTo>
                  <a:cubicBezTo>
                    <a:pt x="29" y="89"/>
                    <a:pt x="28" y="89"/>
                    <a:pt x="28" y="89"/>
                  </a:cubicBezTo>
                  <a:cubicBezTo>
                    <a:pt x="28" y="89"/>
                    <a:pt x="28" y="89"/>
                    <a:pt x="27" y="90"/>
                  </a:cubicBezTo>
                  <a:cubicBezTo>
                    <a:pt x="27" y="90"/>
                    <a:pt x="26" y="91"/>
                    <a:pt x="26" y="91"/>
                  </a:cubicBezTo>
                  <a:cubicBezTo>
                    <a:pt x="26" y="91"/>
                    <a:pt x="26" y="91"/>
                    <a:pt x="25" y="92"/>
                  </a:cubicBezTo>
                  <a:cubicBezTo>
                    <a:pt x="25" y="92"/>
                    <a:pt x="24" y="92"/>
                    <a:pt x="23" y="92"/>
                  </a:cubicBezTo>
                  <a:cubicBezTo>
                    <a:pt x="23" y="92"/>
                    <a:pt x="22" y="92"/>
                    <a:pt x="22" y="92"/>
                  </a:cubicBezTo>
                  <a:cubicBezTo>
                    <a:pt x="22" y="92"/>
                    <a:pt x="22" y="92"/>
                    <a:pt x="21" y="92"/>
                  </a:cubicBezTo>
                  <a:cubicBezTo>
                    <a:pt x="21" y="92"/>
                    <a:pt x="20" y="91"/>
                    <a:pt x="20" y="91"/>
                  </a:cubicBezTo>
                  <a:cubicBezTo>
                    <a:pt x="20" y="91"/>
                    <a:pt x="20" y="92"/>
                    <a:pt x="20" y="92"/>
                  </a:cubicBezTo>
                  <a:cubicBezTo>
                    <a:pt x="20" y="92"/>
                    <a:pt x="19" y="92"/>
                    <a:pt x="19" y="92"/>
                  </a:cubicBezTo>
                  <a:cubicBezTo>
                    <a:pt x="19" y="92"/>
                    <a:pt x="19" y="94"/>
                    <a:pt x="19" y="93"/>
                  </a:cubicBezTo>
                  <a:cubicBezTo>
                    <a:pt x="18" y="93"/>
                    <a:pt x="18" y="94"/>
                    <a:pt x="18" y="93"/>
                  </a:cubicBezTo>
                  <a:cubicBezTo>
                    <a:pt x="18" y="93"/>
                    <a:pt x="18" y="92"/>
                    <a:pt x="18" y="92"/>
                  </a:cubicBezTo>
                  <a:cubicBezTo>
                    <a:pt x="18" y="91"/>
                    <a:pt x="18" y="91"/>
                    <a:pt x="19" y="91"/>
                  </a:cubicBezTo>
                  <a:cubicBezTo>
                    <a:pt x="19" y="90"/>
                    <a:pt x="19" y="90"/>
                    <a:pt x="20" y="90"/>
                  </a:cubicBezTo>
                  <a:cubicBezTo>
                    <a:pt x="20" y="89"/>
                    <a:pt x="20" y="88"/>
                    <a:pt x="20" y="88"/>
                  </a:cubicBezTo>
                  <a:cubicBezTo>
                    <a:pt x="20" y="88"/>
                    <a:pt x="19" y="87"/>
                    <a:pt x="19" y="88"/>
                  </a:cubicBezTo>
                  <a:cubicBezTo>
                    <a:pt x="19" y="88"/>
                    <a:pt x="19" y="89"/>
                    <a:pt x="19" y="90"/>
                  </a:cubicBezTo>
                  <a:cubicBezTo>
                    <a:pt x="19" y="90"/>
                    <a:pt x="18" y="90"/>
                    <a:pt x="18" y="90"/>
                  </a:cubicBezTo>
                  <a:cubicBezTo>
                    <a:pt x="18" y="91"/>
                    <a:pt x="17" y="91"/>
                    <a:pt x="17" y="91"/>
                  </a:cubicBezTo>
                  <a:cubicBezTo>
                    <a:pt x="17" y="92"/>
                    <a:pt x="17" y="92"/>
                    <a:pt x="17" y="92"/>
                  </a:cubicBezTo>
                  <a:cubicBezTo>
                    <a:pt x="16" y="92"/>
                    <a:pt x="16" y="92"/>
                    <a:pt x="16" y="92"/>
                  </a:cubicBezTo>
                  <a:cubicBezTo>
                    <a:pt x="16" y="91"/>
                    <a:pt x="17" y="91"/>
                    <a:pt x="16" y="91"/>
                  </a:cubicBezTo>
                  <a:cubicBezTo>
                    <a:pt x="16" y="90"/>
                    <a:pt x="16" y="90"/>
                    <a:pt x="16" y="89"/>
                  </a:cubicBezTo>
                  <a:cubicBezTo>
                    <a:pt x="16" y="89"/>
                    <a:pt x="16" y="88"/>
                    <a:pt x="17" y="88"/>
                  </a:cubicBezTo>
                  <a:cubicBezTo>
                    <a:pt x="17" y="87"/>
                    <a:pt x="17" y="86"/>
                    <a:pt x="17" y="85"/>
                  </a:cubicBezTo>
                  <a:cubicBezTo>
                    <a:pt x="17" y="85"/>
                    <a:pt x="17" y="85"/>
                    <a:pt x="17" y="84"/>
                  </a:cubicBezTo>
                  <a:cubicBezTo>
                    <a:pt x="17" y="84"/>
                    <a:pt x="18" y="83"/>
                    <a:pt x="18" y="83"/>
                  </a:cubicBezTo>
                  <a:cubicBezTo>
                    <a:pt x="18" y="83"/>
                    <a:pt x="18" y="83"/>
                    <a:pt x="18" y="82"/>
                  </a:cubicBezTo>
                  <a:cubicBezTo>
                    <a:pt x="18" y="82"/>
                    <a:pt x="18" y="81"/>
                    <a:pt x="18" y="81"/>
                  </a:cubicBezTo>
                  <a:cubicBezTo>
                    <a:pt x="18" y="80"/>
                    <a:pt x="17" y="80"/>
                    <a:pt x="17" y="79"/>
                  </a:cubicBezTo>
                  <a:cubicBezTo>
                    <a:pt x="17" y="79"/>
                    <a:pt x="17" y="78"/>
                    <a:pt x="17" y="78"/>
                  </a:cubicBezTo>
                  <a:cubicBezTo>
                    <a:pt x="17" y="77"/>
                    <a:pt x="17" y="77"/>
                    <a:pt x="17" y="77"/>
                  </a:cubicBezTo>
                  <a:cubicBezTo>
                    <a:pt x="17" y="77"/>
                    <a:pt x="16" y="76"/>
                    <a:pt x="16" y="76"/>
                  </a:cubicBezTo>
                  <a:cubicBezTo>
                    <a:pt x="16" y="76"/>
                    <a:pt x="15" y="75"/>
                    <a:pt x="15" y="75"/>
                  </a:cubicBezTo>
                  <a:cubicBezTo>
                    <a:pt x="15" y="75"/>
                    <a:pt x="15" y="75"/>
                    <a:pt x="15" y="74"/>
                  </a:cubicBezTo>
                  <a:cubicBezTo>
                    <a:pt x="15" y="74"/>
                    <a:pt x="15" y="73"/>
                    <a:pt x="15" y="73"/>
                  </a:cubicBezTo>
                  <a:cubicBezTo>
                    <a:pt x="14" y="73"/>
                    <a:pt x="14" y="72"/>
                    <a:pt x="13" y="71"/>
                  </a:cubicBezTo>
                  <a:cubicBezTo>
                    <a:pt x="13" y="71"/>
                    <a:pt x="13" y="71"/>
                    <a:pt x="13" y="70"/>
                  </a:cubicBezTo>
                  <a:cubicBezTo>
                    <a:pt x="13" y="69"/>
                    <a:pt x="13" y="69"/>
                    <a:pt x="12" y="69"/>
                  </a:cubicBezTo>
                  <a:cubicBezTo>
                    <a:pt x="12" y="69"/>
                    <a:pt x="12" y="69"/>
                    <a:pt x="12" y="70"/>
                  </a:cubicBezTo>
                  <a:cubicBezTo>
                    <a:pt x="12" y="71"/>
                    <a:pt x="13" y="71"/>
                    <a:pt x="12" y="72"/>
                  </a:cubicBezTo>
                  <a:cubicBezTo>
                    <a:pt x="12" y="72"/>
                    <a:pt x="12" y="72"/>
                    <a:pt x="11" y="72"/>
                  </a:cubicBezTo>
                  <a:cubicBezTo>
                    <a:pt x="11" y="72"/>
                    <a:pt x="11" y="71"/>
                    <a:pt x="10" y="71"/>
                  </a:cubicBezTo>
                  <a:cubicBezTo>
                    <a:pt x="10" y="71"/>
                    <a:pt x="9" y="71"/>
                    <a:pt x="9" y="70"/>
                  </a:cubicBezTo>
                  <a:cubicBezTo>
                    <a:pt x="9" y="70"/>
                    <a:pt x="9" y="69"/>
                    <a:pt x="8" y="69"/>
                  </a:cubicBezTo>
                  <a:cubicBezTo>
                    <a:pt x="8" y="69"/>
                    <a:pt x="7" y="68"/>
                    <a:pt x="7" y="68"/>
                  </a:cubicBezTo>
                  <a:cubicBezTo>
                    <a:pt x="7" y="68"/>
                    <a:pt x="8" y="67"/>
                    <a:pt x="8" y="67"/>
                  </a:cubicBezTo>
                  <a:cubicBezTo>
                    <a:pt x="8" y="67"/>
                    <a:pt x="9" y="68"/>
                    <a:pt x="9" y="69"/>
                  </a:cubicBezTo>
                  <a:cubicBezTo>
                    <a:pt x="10" y="69"/>
                    <a:pt x="11" y="69"/>
                    <a:pt x="10" y="69"/>
                  </a:cubicBezTo>
                  <a:cubicBezTo>
                    <a:pt x="10" y="68"/>
                    <a:pt x="10" y="68"/>
                    <a:pt x="10" y="68"/>
                  </a:cubicBezTo>
                  <a:cubicBezTo>
                    <a:pt x="10" y="67"/>
                    <a:pt x="10" y="67"/>
                    <a:pt x="10" y="67"/>
                  </a:cubicBezTo>
                  <a:cubicBezTo>
                    <a:pt x="10" y="67"/>
                    <a:pt x="10" y="67"/>
                    <a:pt x="11" y="67"/>
                  </a:cubicBezTo>
                  <a:cubicBezTo>
                    <a:pt x="11" y="67"/>
                    <a:pt x="11" y="68"/>
                    <a:pt x="11" y="67"/>
                  </a:cubicBezTo>
                  <a:cubicBezTo>
                    <a:pt x="11" y="67"/>
                    <a:pt x="12" y="67"/>
                    <a:pt x="11" y="66"/>
                  </a:cubicBezTo>
                  <a:cubicBezTo>
                    <a:pt x="11" y="66"/>
                    <a:pt x="11" y="65"/>
                    <a:pt x="10" y="65"/>
                  </a:cubicBezTo>
                  <a:cubicBezTo>
                    <a:pt x="10" y="64"/>
                    <a:pt x="10" y="64"/>
                    <a:pt x="9" y="64"/>
                  </a:cubicBezTo>
                  <a:cubicBezTo>
                    <a:pt x="8" y="64"/>
                    <a:pt x="8" y="64"/>
                    <a:pt x="8" y="64"/>
                  </a:cubicBezTo>
                  <a:cubicBezTo>
                    <a:pt x="8" y="64"/>
                    <a:pt x="8" y="63"/>
                    <a:pt x="7" y="63"/>
                  </a:cubicBezTo>
                  <a:cubicBezTo>
                    <a:pt x="7" y="63"/>
                    <a:pt x="7" y="63"/>
                    <a:pt x="7" y="63"/>
                  </a:cubicBezTo>
                  <a:cubicBezTo>
                    <a:pt x="7" y="63"/>
                    <a:pt x="6" y="62"/>
                    <a:pt x="6" y="62"/>
                  </a:cubicBezTo>
                  <a:cubicBezTo>
                    <a:pt x="6" y="63"/>
                    <a:pt x="7" y="63"/>
                    <a:pt x="6" y="63"/>
                  </a:cubicBezTo>
                  <a:cubicBezTo>
                    <a:pt x="5" y="63"/>
                    <a:pt x="4" y="63"/>
                    <a:pt x="4" y="63"/>
                  </a:cubicBezTo>
                  <a:cubicBezTo>
                    <a:pt x="4" y="63"/>
                    <a:pt x="5" y="62"/>
                    <a:pt x="5" y="62"/>
                  </a:cubicBezTo>
                  <a:cubicBezTo>
                    <a:pt x="5" y="62"/>
                    <a:pt x="6" y="61"/>
                    <a:pt x="5" y="61"/>
                  </a:cubicBezTo>
                  <a:cubicBezTo>
                    <a:pt x="5" y="61"/>
                    <a:pt x="4" y="61"/>
                    <a:pt x="4" y="61"/>
                  </a:cubicBezTo>
                  <a:cubicBezTo>
                    <a:pt x="4" y="61"/>
                    <a:pt x="4" y="61"/>
                    <a:pt x="4" y="61"/>
                  </a:cubicBezTo>
                  <a:cubicBezTo>
                    <a:pt x="3" y="61"/>
                    <a:pt x="4" y="62"/>
                    <a:pt x="3" y="62"/>
                  </a:cubicBezTo>
                  <a:cubicBezTo>
                    <a:pt x="3" y="62"/>
                    <a:pt x="2" y="61"/>
                    <a:pt x="1" y="60"/>
                  </a:cubicBezTo>
                  <a:cubicBezTo>
                    <a:pt x="1" y="60"/>
                    <a:pt x="1" y="60"/>
                    <a:pt x="1" y="59"/>
                  </a:cubicBezTo>
                  <a:cubicBezTo>
                    <a:pt x="0" y="59"/>
                    <a:pt x="0" y="58"/>
                    <a:pt x="0" y="58"/>
                  </a:cubicBezTo>
                  <a:cubicBezTo>
                    <a:pt x="0" y="58"/>
                    <a:pt x="0" y="57"/>
                    <a:pt x="0" y="57"/>
                  </a:cubicBezTo>
                  <a:cubicBezTo>
                    <a:pt x="0" y="57"/>
                    <a:pt x="0" y="56"/>
                    <a:pt x="0" y="55"/>
                  </a:cubicBezTo>
                  <a:cubicBezTo>
                    <a:pt x="0" y="55"/>
                    <a:pt x="0" y="54"/>
                    <a:pt x="1" y="54"/>
                  </a:cubicBezTo>
                  <a:cubicBezTo>
                    <a:pt x="2" y="54"/>
                    <a:pt x="3" y="53"/>
                    <a:pt x="3" y="52"/>
                  </a:cubicBezTo>
                  <a:cubicBezTo>
                    <a:pt x="3" y="51"/>
                    <a:pt x="3" y="51"/>
                    <a:pt x="3" y="50"/>
                  </a:cubicBezTo>
                  <a:cubicBezTo>
                    <a:pt x="3" y="50"/>
                    <a:pt x="3" y="50"/>
                    <a:pt x="4" y="49"/>
                  </a:cubicBezTo>
                  <a:cubicBezTo>
                    <a:pt x="5" y="48"/>
                    <a:pt x="7" y="41"/>
                    <a:pt x="7" y="41"/>
                  </a:cubicBezTo>
                  <a:cubicBezTo>
                    <a:pt x="7" y="40"/>
                    <a:pt x="8" y="33"/>
                    <a:pt x="8" y="33"/>
                  </a:cubicBezTo>
                  <a:cubicBezTo>
                    <a:pt x="8" y="33"/>
                    <a:pt x="14" y="32"/>
                    <a:pt x="14" y="32"/>
                  </a:cubicBezTo>
                  <a:cubicBezTo>
                    <a:pt x="15" y="32"/>
                    <a:pt x="17" y="31"/>
                    <a:pt x="18" y="30"/>
                  </a:cubicBezTo>
                  <a:cubicBezTo>
                    <a:pt x="18" y="29"/>
                    <a:pt x="19" y="28"/>
                    <a:pt x="19" y="27"/>
                  </a:cubicBezTo>
                  <a:cubicBezTo>
                    <a:pt x="19" y="26"/>
                    <a:pt x="20" y="24"/>
                    <a:pt x="20" y="24"/>
                  </a:cubicBezTo>
                  <a:cubicBezTo>
                    <a:pt x="20" y="23"/>
                    <a:pt x="19" y="23"/>
                    <a:pt x="19" y="22"/>
                  </a:cubicBezTo>
                  <a:cubicBezTo>
                    <a:pt x="19" y="22"/>
                    <a:pt x="18" y="22"/>
                    <a:pt x="19" y="21"/>
                  </a:cubicBezTo>
                  <a:cubicBezTo>
                    <a:pt x="19" y="20"/>
                    <a:pt x="20" y="19"/>
                    <a:pt x="20" y="19"/>
                  </a:cubicBezTo>
                  <a:cubicBezTo>
                    <a:pt x="21" y="18"/>
                    <a:pt x="21" y="16"/>
                    <a:pt x="21" y="15"/>
                  </a:cubicBezTo>
                  <a:cubicBezTo>
                    <a:pt x="21" y="15"/>
                    <a:pt x="20" y="15"/>
                    <a:pt x="21" y="14"/>
                  </a:cubicBezTo>
                  <a:cubicBezTo>
                    <a:pt x="21" y="13"/>
                    <a:pt x="22" y="12"/>
                    <a:pt x="22" y="11"/>
                  </a:cubicBezTo>
                  <a:cubicBezTo>
                    <a:pt x="23" y="11"/>
                    <a:pt x="23" y="10"/>
                    <a:pt x="23" y="10"/>
                  </a:cubicBezTo>
                  <a:cubicBezTo>
                    <a:pt x="24" y="10"/>
                    <a:pt x="24" y="10"/>
                    <a:pt x="25" y="9"/>
                  </a:cubicBezTo>
                  <a:cubicBezTo>
                    <a:pt x="25" y="9"/>
                    <a:pt x="26" y="9"/>
                    <a:pt x="26" y="8"/>
                  </a:cubicBezTo>
                  <a:cubicBezTo>
                    <a:pt x="26" y="7"/>
                    <a:pt x="27" y="7"/>
                    <a:pt x="27" y="6"/>
                  </a:cubicBezTo>
                  <a:cubicBezTo>
                    <a:pt x="28" y="6"/>
                    <a:pt x="29" y="6"/>
                    <a:pt x="29" y="6"/>
                  </a:cubicBezTo>
                  <a:cubicBezTo>
                    <a:pt x="30" y="5"/>
                    <a:pt x="31" y="4"/>
                    <a:pt x="31" y="4"/>
                  </a:cubicBezTo>
                  <a:cubicBezTo>
                    <a:pt x="31" y="4"/>
                    <a:pt x="31" y="5"/>
                    <a:pt x="32" y="5"/>
                  </a:cubicBezTo>
                  <a:cubicBezTo>
                    <a:pt x="33" y="5"/>
                    <a:pt x="34" y="5"/>
                    <a:pt x="34" y="5"/>
                  </a:cubicBezTo>
                  <a:cubicBezTo>
                    <a:pt x="33" y="5"/>
                    <a:pt x="33" y="4"/>
                    <a:pt x="33" y="3"/>
                  </a:cubicBezTo>
                  <a:cubicBezTo>
                    <a:pt x="33" y="3"/>
                    <a:pt x="33" y="3"/>
                    <a:pt x="34" y="2"/>
                  </a:cubicBezTo>
                  <a:cubicBezTo>
                    <a:pt x="34" y="2"/>
                    <a:pt x="35" y="2"/>
                    <a:pt x="35" y="2"/>
                  </a:cubicBezTo>
                  <a:cubicBezTo>
                    <a:pt x="34" y="1"/>
                    <a:pt x="34" y="1"/>
                    <a:pt x="34" y="0"/>
                  </a:cubicBezTo>
                  <a:cubicBezTo>
                    <a:pt x="35" y="0"/>
                    <a:pt x="35" y="0"/>
                    <a:pt x="35" y="0"/>
                  </a:cubicBezTo>
                  <a:cubicBezTo>
                    <a:pt x="35" y="0"/>
                    <a:pt x="36" y="0"/>
                    <a:pt x="37" y="0"/>
                  </a:cubicBezTo>
                  <a:cubicBezTo>
                    <a:pt x="37" y="0"/>
                    <a:pt x="38" y="0"/>
                    <a:pt x="38" y="0"/>
                  </a:cubicBezTo>
                  <a:cubicBezTo>
                    <a:pt x="38" y="0"/>
                    <a:pt x="40" y="1"/>
                    <a:pt x="40" y="1"/>
                  </a:cubicBezTo>
                  <a:cubicBezTo>
                    <a:pt x="40" y="2"/>
                    <a:pt x="42" y="3"/>
                    <a:pt x="42" y="3"/>
                  </a:cubicBezTo>
                  <a:cubicBezTo>
                    <a:pt x="42" y="4"/>
                    <a:pt x="42" y="4"/>
                    <a:pt x="44" y="5"/>
                  </a:cubicBezTo>
                  <a:cubicBezTo>
                    <a:pt x="45" y="6"/>
                    <a:pt x="44" y="7"/>
                    <a:pt x="45" y="8"/>
                  </a:cubicBezTo>
                  <a:cubicBezTo>
                    <a:pt x="45" y="9"/>
                    <a:pt x="45" y="10"/>
                    <a:pt x="45" y="11"/>
                  </a:cubicBezTo>
                  <a:cubicBezTo>
                    <a:pt x="46" y="12"/>
                    <a:pt x="46" y="13"/>
                    <a:pt x="46" y="14"/>
                  </a:cubicBezTo>
                  <a:cubicBezTo>
                    <a:pt x="46" y="15"/>
                    <a:pt x="44" y="17"/>
                    <a:pt x="44" y="17"/>
                  </a:cubicBezTo>
                  <a:cubicBezTo>
                    <a:pt x="44" y="18"/>
                    <a:pt x="40" y="22"/>
                    <a:pt x="40" y="22"/>
                  </a:cubicBezTo>
                  <a:cubicBezTo>
                    <a:pt x="39" y="23"/>
                    <a:pt x="40" y="24"/>
                    <a:pt x="39" y="25"/>
                  </a:cubicBezTo>
                  <a:cubicBezTo>
                    <a:pt x="39" y="25"/>
                    <a:pt x="38" y="25"/>
                    <a:pt x="38" y="25"/>
                  </a:cubicBezTo>
                  <a:cubicBezTo>
                    <a:pt x="38" y="25"/>
                    <a:pt x="37" y="26"/>
                    <a:pt x="37" y="27"/>
                  </a:cubicBezTo>
                  <a:cubicBezTo>
                    <a:pt x="37" y="28"/>
                    <a:pt x="37" y="29"/>
                    <a:pt x="37" y="29"/>
                  </a:cubicBezTo>
                  <a:cubicBezTo>
                    <a:pt x="37" y="30"/>
                    <a:pt x="38" y="31"/>
                    <a:pt x="39" y="31"/>
                  </a:cubicBezTo>
                  <a:cubicBezTo>
                    <a:pt x="40" y="32"/>
                    <a:pt x="39" y="33"/>
                    <a:pt x="39" y="34"/>
                  </a:cubicBezTo>
                  <a:cubicBezTo>
                    <a:pt x="39" y="35"/>
                    <a:pt x="41" y="34"/>
                    <a:pt x="42" y="34"/>
                  </a:cubicBezTo>
                  <a:cubicBezTo>
                    <a:pt x="42" y="33"/>
                    <a:pt x="44" y="33"/>
                    <a:pt x="44" y="33"/>
                  </a:cubicBezTo>
                  <a:cubicBezTo>
                    <a:pt x="44" y="33"/>
                    <a:pt x="45" y="35"/>
                    <a:pt x="45" y="35"/>
                  </a:cubicBezTo>
                  <a:cubicBezTo>
                    <a:pt x="45" y="35"/>
                    <a:pt x="47" y="35"/>
                    <a:pt x="47" y="36"/>
                  </a:cubicBezTo>
                  <a:cubicBezTo>
                    <a:pt x="48" y="36"/>
                    <a:pt x="47" y="37"/>
                    <a:pt x="47" y="38"/>
                  </a:cubicBezTo>
                  <a:cubicBezTo>
                    <a:pt x="47" y="39"/>
                    <a:pt x="49" y="39"/>
                    <a:pt x="49" y="39"/>
                  </a:cubicBezTo>
                  <a:cubicBezTo>
                    <a:pt x="49" y="39"/>
                    <a:pt x="49" y="40"/>
                    <a:pt x="50" y="40"/>
                  </a:cubicBezTo>
                  <a:cubicBezTo>
                    <a:pt x="51" y="39"/>
                    <a:pt x="51" y="39"/>
                    <a:pt x="52" y="40"/>
                  </a:cubicBezTo>
                  <a:cubicBezTo>
                    <a:pt x="52" y="40"/>
                    <a:pt x="53" y="40"/>
                    <a:pt x="53" y="41"/>
                  </a:cubicBezTo>
                  <a:cubicBezTo>
                    <a:pt x="53" y="42"/>
                    <a:pt x="52" y="43"/>
                    <a:pt x="52" y="44"/>
                  </a:cubicBezTo>
                  <a:cubicBezTo>
                    <a:pt x="51" y="45"/>
                    <a:pt x="50" y="46"/>
                    <a:pt x="50" y="46"/>
                  </a:cubicBezTo>
                  <a:cubicBezTo>
                    <a:pt x="49" y="47"/>
                    <a:pt x="53" y="44"/>
                    <a:pt x="54" y="44"/>
                  </a:cubicBezTo>
                  <a:cubicBezTo>
                    <a:pt x="54" y="44"/>
                    <a:pt x="54" y="46"/>
                    <a:pt x="55" y="46"/>
                  </a:cubicBezTo>
                  <a:cubicBezTo>
                    <a:pt x="56" y="46"/>
                    <a:pt x="51" y="48"/>
                    <a:pt x="52" y="49"/>
                  </a:cubicBezTo>
                  <a:cubicBezTo>
                    <a:pt x="52" y="49"/>
                    <a:pt x="52" y="50"/>
                    <a:pt x="52" y="51"/>
                  </a:cubicBezTo>
                  <a:cubicBezTo>
                    <a:pt x="53" y="52"/>
                    <a:pt x="53" y="52"/>
                    <a:pt x="54" y="51"/>
                  </a:cubicBezTo>
                  <a:cubicBezTo>
                    <a:pt x="56" y="51"/>
                    <a:pt x="57" y="51"/>
                    <a:pt x="58" y="50"/>
                  </a:cubicBezTo>
                  <a:cubicBezTo>
                    <a:pt x="58" y="50"/>
                    <a:pt x="60" y="50"/>
                    <a:pt x="60" y="51"/>
                  </a:cubicBezTo>
                  <a:cubicBezTo>
                    <a:pt x="60" y="51"/>
                    <a:pt x="60" y="52"/>
                    <a:pt x="60" y="52"/>
                  </a:cubicBezTo>
                  <a:close/>
                  <a:moveTo>
                    <a:pt x="9" y="73"/>
                  </a:moveTo>
                  <a:cubicBezTo>
                    <a:pt x="9" y="73"/>
                    <a:pt x="9" y="74"/>
                    <a:pt x="9" y="74"/>
                  </a:cubicBezTo>
                  <a:cubicBezTo>
                    <a:pt x="10" y="74"/>
                    <a:pt x="11" y="74"/>
                    <a:pt x="11" y="74"/>
                  </a:cubicBezTo>
                  <a:cubicBezTo>
                    <a:pt x="11" y="73"/>
                    <a:pt x="10" y="72"/>
                    <a:pt x="10" y="72"/>
                  </a:cubicBezTo>
                  <a:cubicBezTo>
                    <a:pt x="9" y="72"/>
                    <a:pt x="8" y="72"/>
                    <a:pt x="9" y="73"/>
                  </a:cubicBezTo>
                  <a:close/>
                </a:path>
              </a:pathLst>
            </a:custGeom>
            <a:solidFill>
              <a:srgbClr val="A5A5A5"/>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05" name="Freeform 847">
              <a:extLst>
                <a:ext uri="{FF2B5EF4-FFF2-40B4-BE49-F238E27FC236}">
                  <a16:creationId xmlns:a16="http://schemas.microsoft.com/office/drawing/2014/main" id="{6A1452A5-F012-B59F-392B-F3A05A86D462}"/>
                </a:ext>
              </a:extLst>
            </p:cNvPr>
            <p:cNvSpPr>
              <a:spLocks/>
            </p:cNvSpPr>
            <p:nvPr/>
          </p:nvSpPr>
          <p:spPr bwMode="auto">
            <a:xfrm>
              <a:off x="2101371" y="1434695"/>
              <a:ext cx="1473807" cy="808454"/>
            </a:xfrm>
            <a:custGeom>
              <a:avLst/>
              <a:gdLst>
                <a:gd name="T0" fmla="*/ 4 w 218"/>
                <a:gd name="T1" fmla="*/ 40 h 106"/>
                <a:gd name="T2" fmla="*/ 10 w 218"/>
                <a:gd name="T3" fmla="*/ 45 h 106"/>
                <a:gd name="T4" fmla="*/ 16 w 218"/>
                <a:gd name="T5" fmla="*/ 46 h 106"/>
                <a:gd name="T6" fmla="*/ 22 w 218"/>
                <a:gd name="T7" fmla="*/ 57 h 106"/>
                <a:gd name="T8" fmla="*/ 22 w 218"/>
                <a:gd name="T9" fmla="*/ 62 h 106"/>
                <a:gd name="T10" fmla="*/ 20 w 218"/>
                <a:gd name="T11" fmla="*/ 70 h 106"/>
                <a:gd name="T12" fmla="*/ 29 w 218"/>
                <a:gd name="T13" fmla="*/ 74 h 106"/>
                <a:gd name="T14" fmla="*/ 52 w 218"/>
                <a:gd name="T15" fmla="*/ 81 h 106"/>
                <a:gd name="T16" fmla="*/ 58 w 218"/>
                <a:gd name="T17" fmla="*/ 94 h 106"/>
                <a:gd name="T18" fmla="*/ 81 w 218"/>
                <a:gd name="T19" fmla="*/ 97 h 106"/>
                <a:gd name="T20" fmla="*/ 95 w 218"/>
                <a:gd name="T21" fmla="*/ 98 h 106"/>
                <a:gd name="T22" fmla="*/ 113 w 218"/>
                <a:gd name="T23" fmla="*/ 104 h 106"/>
                <a:gd name="T24" fmla="*/ 117 w 218"/>
                <a:gd name="T25" fmla="*/ 106 h 106"/>
                <a:gd name="T26" fmla="*/ 153 w 218"/>
                <a:gd name="T27" fmla="*/ 96 h 106"/>
                <a:gd name="T28" fmla="*/ 164 w 218"/>
                <a:gd name="T29" fmla="*/ 84 h 106"/>
                <a:gd name="T30" fmla="*/ 164 w 218"/>
                <a:gd name="T31" fmla="*/ 74 h 106"/>
                <a:gd name="T32" fmla="*/ 177 w 218"/>
                <a:gd name="T33" fmla="*/ 76 h 106"/>
                <a:gd name="T34" fmla="*/ 193 w 218"/>
                <a:gd name="T35" fmla="*/ 67 h 106"/>
                <a:gd name="T36" fmla="*/ 201 w 218"/>
                <a:gd name="T37" fmla="*/ 59 h 106"/>
                <a:gd name="T38" fmla="*/ 211 w 218"/>
                <a:gd name="T39" fmla="*/ 57 h 106"/>
                <a:gd name="T40" fmla="*/ 218 w 218"/>
                <a:gd name="T41" fmla="*/ 55 h 106"/>
                <a:gd name="T42" fmla="*/ 200 w 218"/>
                <a:gd name="T43" fmla="*/ 47 h 106"/>
                <a:gd name="T44" fmla="*/ 188 w 218"/>
                <a:gd name="T45" fmla="*/ 45 h 106"/>
                <a:gd name="T46" fmla="*/ 196 w 218"/>
                <a:gd name="T47" fmla="*/ 26 h 106"/>
                <a:gd name="T48" fmla="*/ 186 w 218"/>
                <a:gd name="T49" fmla="*/ 24 h 106"/>
                <a:gd name="T50" fmla="*/ 174 w 218"/>
                <a:gd name="T51" fmla="*/ 24 h 106"/>
                <a:gd name="T52" fmla="*/ 155 w 218"/>
                <a:gd name="T53" fmla="*/ 32 h 106"/>
                <a:gd name="T54" fmla="*/ 145 w 218"/>
                <a:gd name="T55" fmla="*/ 31 h 106"/>
                <a:gd name="T56" fmla="*/ 137 w 218"/>
                <a:gd name="T57" fmla="*/ 28 h 106"/>
                <a:gd name="T58" fmla="*/ 131 w 218"/>
                <a:gd name="T59" fmla="*/ 22 h 106"/>
                <a:gd name="T60" fmla="*/ 126 w 218"/>
                <a:gd name="T61" fmla="*/ 21 h 106"/>
                <a:gd name="T62" fmla="*/ 116 w 218"/>
                <a:gd name="T63" fmla="*/ 20 h 106"/>
                <a:gd name="T64" fmla="*/ 110 w 218"/>
                <a:gd name="T65" fmla="*/ 22 h 106"/>
                <a:gd name="T66" fmla="*/ 102 w 218"/>
                <a:gd name="T67" fmla="*/ 20 h 106"/>
                <a:gd name="T68" fmla="*/ 98 w 218"/>
                <a:gd name="T69" fmla="*/ 12 h 106"/>
                <a:gd name="T70" fmla="*/ 93 w 218"/>
                <a:gd name="T71" fmla="*/ 8 h 106"/>
                <a:gd name="T72" fmla="*/ 82 w 218"/>
                <a:gd name="T73" fmla="*/ 3 h 106"/>
                <a:gd name="T74" fmla="*/ 75 w 218"/>
                <a:gd name="T75" fmla="*/ 3 h 106"/>
                <a:gd name="T76" fmla="*/ 71 w 218"/>
                <a:gd name="T77" fmla="*/ 8 h 106"/>
                <a:gd name="T78" fmla="*/ 68 w 218"/>
                <a:gd name="T79" fmla="*/ 12 h 106"/>
                <a:gd name="T80" fmla="*/ 70 w 218"/>
                <a:gd name="T81" fmla="*/ 17 h 106"/>
                <a:gd name="T82" fmla="*/ 69 w 218"/>
                <a:gd name="T83" fmla="*/ 25 h 106"/>
                <a:gd name="T84" fmla="*/ 64 w 218"/>
                <a:gd name="T85" fmla="*/ 26 h 106"/>
                <a:gd name="T86" fmla="*/ 52 w 218"/>
                <a:gd name="T87" fmla="*/ 25 h 106"/>
                <a:gd name="T88" fmla="*/ 45 w 218"/>
                <a:gd name="T89" fmla="*/ 22 h 106"/>
                <a:gd name="T90" fmla="*/ 36 w 218"/>
                <a:gd name="T91" fmla="*/ 16 h 106"/>
                <a:gd name="T92" fmla="*/ 31 w 218"/>
                <a:gd name="T93" fmla="*/ 15 h 106"/>
                <a:gd name="T94" fmla="*/ 22 w 218"/>
                <a:gd name="T95" fmla="*/ 19 h 106"/>
                <a:gd name="T96" fmla="*/ 17 w 218"/>
                <a:gd name="T97" fmla="*/ 23 h 106"/>
                <a:gd name="T98" fmla="*/ 13 w 218"/>
                <a:gd name="T99" fmla="*/ 26 h 106"/>
                <a:gd name="T100" fmla="*/ 10 w 218"/>
                <a:gd name="T101" fmla="*/ 28 h 106"/>
                <a:gd name="T102" fmla="*/ 7 w 218"/>
                <a:gd name="T103" fmla="*/ 30 h 106"/>
                <a:gd name="T104" fmla="*/ 1 w 218"/>
                <a:gd name="T105" fmla="*/ 3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8" h="106">
                  <a:moveTo>
                    <a:pt x="0" y="36"/>
                  </a:moveTo>
                  <a:cubicBezTo>
                    <a:pt x="2" y="37"/>
                    <a:pt x="2" y="37"/>
                    <a:pt x="2" y="37"/>
                  </a:cubicBezTo>
                  <a:cubicBezTo>
                    <a:pt x="2" y="39"/>
                    <a:pt x="2" y="39"/>
                    <a:pt x="2" y="39"/>
                  </a:cubicBezTo>
                  <a:cubicBezTo>
                    <a:pt x="2" y="39"/>
                    <a:pt x="4" y="40"/>
                    <a:pt x="4" y="40"/>
                  </a:cubicBezTo>
                  <a:cubicBezTo>
                    <a:pt x="4" y="40"/>
                    <a:pt x="5" y="41"/>
                    <a:pt x="5" y="41"/>
                  </a:cubicBezTo>
                  <a:cubicBezTo>
                    <a:pt x="6" y="42"/>
                    <a:pt x="6" y="42"/>
                    <a:pt x="6" y="42"/>
                  </a:cubicBezTo>
                  <a:cubicBezTo>
                    <a:pt x="8" y="45"/>
                    <a:pt x="8" y="45"/>
                    <a:pt x="8" y="45"/>
                  </a:cubicBezTo>
                  <a:cubicBezTo>
                    <a:pt x="8" y="45"/>
                    <a:pt x="10" y="45"/>
                    <a:pt x="10" y="45"/>
                  </a:cubicBezTo>
                  <a:cubicBezTo>
                    <a:pt x="10" y="45"/>
                    <a:pt x="11" y="44"/>
                    <a:pt x="11" y="44"/>
                  </a:cubicBezTo>
                  <a:cubicBezTo>
                    <a:pt x="12" y="44"/>
                    <a:pt x="12" y="45"/>
                    <a:pt x="13" y="45"/>
                  </a:cubicBezTo>
                  <a:cubicBezTo>
                    <a:pt x="13" y="45"/>
                    <a:pt x="14" y="46"/>
                    <a:pt x="14" y="46"/>
                  </a:cubicBezTo>
                  <a:cubicBezTo>
                    <a:pt x="16" y="46"/>
                    <a:pt x="16" y="46"/>
                    <a:pt x="16" y="46"/>
                  </a:cubicBezTo>
                  <a:cubicBezTo>
                    <a:pt x="17" y="47"/>
                    <a:pt x="17" y="47"/>
                    <a:pt x="17" y="47"/>
                  </a:cubicBezTo>
                  <a:cubicBezTo>
                    <a:pt x="17" y="47"/>
                    <a:pt x="18" y="48"/>
                    <a:pt x="18" y="48"/>
                  </a:cubicBezTo>
                  <a:cubicBezTo>
                    <a:pt x="18" y="48"/>
                    <a:pt x="19" y="53"/>
                    <a:pt x="19" y="53"/>
                  </a:cubicBezTo>
                  <a:cubicBezTo>
                    <a:pt x="22" y="57"/>
                    <a:pt x="22" y="57"/>
                    <a:pt x="22" y="57"/>
                  </a:cubicBezTo>
                  <a:cubicBezTo>
                    <a:pt x="22" y="57"/>
                    <a:pt x="22" y="58"/>
                    <a:pt x="22" y="59"/>
                  </a:cubicBezTo>
                  <a:cubicBezTo>
                    <a:pt x="22" y="59"/>
                    <a:pt x="22" y="60"/>
                    <a:pt x="22" y="60"/>
                  </a:cubicBezTo>
                  <a:cubicBezTo>
                    <a:pt x="22" y="60"/>
                    <a:pt x="21" y="61"/>
                    <a:pt x="21" y="61"/>
                  </a:cubicBezTo>
                  <a:cubicBezTo>
                    <a:pt x="21" y="61"/>
                    <a:pt x="22" y="62"/>
                    <a:pt x="22" y="62"/>
                  </a:cubicBezTo>
                  <a:cubicBezTo>
                    <a:pt x="22" y="63"/>
                    <a:pt x="22" y="65"/>
                    <a:pt x="22" y="65"/>
                  </a:cubicBezTo>
                  <a:cubicBezTo>
                    <a:pt x="22" y="65"/>
                    <a:pt x="21" y="66"/>
                    <a:pt x="21" y="66"/>
                  </a:cubicBezTo>
                  <a:cubicBezTo>
                    <a:pt x="21" y="67"/>
                    <a:pt x="20" y="68"/>
                    <a:pt x="20" y="68"/>
                  </a:cubicBezTo>
                  <a:cubicBezTo>
                    <a:pt x="20" y="68"/>
                    <a:pt x="20" y="70"/>
                    <a:pt x="20" y="70"/>
                  </a:cubicBezTo>
                  <a:cubicBezTo>
                    <a:pt x="20" y="70"/>
                    <a:pt x="20" y="71"/>
                    <a:pt x="21" y="71"/>
                  </a:cubicBezTo>
                  <a:cubicBezTo>
                    <a:pt x="21" y="72"/>
                    <a:pt x="22" y="72"/>
                    <a:pt x="22" y="72"/>
                  </a:cubicBezTo>
                  <a:cubicBezTo>
                    <a:pt x="23" y="72"/>
                    <a:pt x="25" y="73"/>
                    <a:pt x="25" y="73"/>
                  </a:cubicBezTo>
                  <a:cubicBezTo>
                    <a:pt x="25" y="73"/>
                    <a:pt x="29" y="74"/>
                    <a:pt x="29" y="74"/>
                  </a:cubicBezTo>
                  <a:cubicBezTo>
                    <a:pt x="38" y="74"/>
                    <a:pt x="38" y="74"/>
                    <a:pt x="38" y="74"/>
                  </a:cubicBezTo>
                  <a:cubicBezTo>
                    <a:pt x="41" y="75"/>
                    <a:pt x="41" y="75"/>
                    <a:pt x="41" y="75"/>
                  </a:cubicBezTo>
                  <a:cubicBezTo>
                    <a:pt x="49" y="81"/>
                    <a:pt x="49" y="81"/>
                    <a:pt x="49" y="81"/>
                  </a:cubicBezTo>
                  <a:cubicBezTo>
                    <a:pt x="52" y="81"/>
                    <a:pt x="52" y="81"/>
                    <a:pt x="52" y="81"/>
                  </a:cubicBezTo>
                  <a:cubicBezTo>
                    <a:pt x="52" y="83"/>
                    <a:pt x="52" y="83"/>
                    <a:pt x="52" y="83"/>
                  </a:cubicBezTo>
                  <a:cubicBezTo>
                    <a:pt x="53" y="84"/>
                    <a:pt x="53" y="84"/>
                    <a:pt x="53" y="84"/>
                  </a:cubicBezTo>
                  <a:cubicBezTo>
                    <a:pt x="55" y="90"/>
                    <a:pt x="55" y="90"/>
                    <a:pt x="55" y="90"/>
                  </a:cubicBezTo>
                  <a:cubicBezTo>
                    <a:pt x="58" y="94"/>
                    <a:pt x="58" y="94"/>
                    <a:pt x="58" y="94"/>
                  </a:cubicBezTo>
                  <a:cubicBezTo>
                    <a:pt x="59" y="95"/>
                    <a:pt x="59" y="95"/>
                    <a:pt x="59" y="95"/>
                  </a:cubicBezTo>
                  <a:cubicBezTo>
                    <a:pt x="62" y="95"/>
                    <a:pt x="62" y="95"/>
                    <a:pt x="62" y="95"/>
                  </a:cubicBezTo>
                  <a:cubicBezTo>
                    <a:pt x="64" y="95"/>
                    <a:pt x="64" y="95"/>
                    <a:pt x="64" y="95"/>
                  </a:cubicBezTo>
                  <a:cubicBezTo>
                    <a:pt x="81" y="97"/>
                    <a:pt x="81" y="97"/>
                    <a:pt x="81" y="97"/>
                  </a:cubicBezTo>
                  <a:cubicBezTo>
                    <a:pt x="86" y="97"/>
                    <a:pt x="86" y="97"/>
                    <a:pt x="86" y="97"/>
                  </a:cubicBezTo>
                  <a:cubicBezTo>
                    <a:pt x="89" y="96"/>
                    <a:pt x="89" y="96"/>
                    <a:pt x="89" y="96"/>
                  </a:cubicBezTo>
                  <a:cubicBezTo>
                    <a:pt x="89" y="96"/>
                    <a:pt x="92" y="97"/>
                    <a:pt x="92" y="97"/>
                  </a:cubicBezTo>
                  <a:cubicBezTo>
                    <a:pt x="92" y="97"/>
                    <a:pt x="95" y="98"/>
                    <a:pt x="95" y="98"/>
                  </a:cubicBezTo>
                  <a:cubicBezTo>
                    <a:pt x="95" y="98"/>
                    <a:pt x="97" y="100"/>
                    <a:pt x="97" y="100"/>
                  </a:cubicBezTo>
                  <a:cubicBezTo>
                    <a:pt x="101" y="101"/>
                    <a:pt x="101" y="101"/>
                    <a:pt x="101" y="101"/>
                  </a:cubicBezTo>
                  <a:cubicBezTo>
                    <a:pt x="107" y="104"/>
                    <a:pt x="107" y="104"/>
                    <a:pt x="107" y="104"/>
                  </a:cubicBezTo>
                  <a:cubicBezTo>
                    <a:pt x="113" y="104"/>
                    <a:pt x="113" y="104"/>
                    <a:pt x="113" y="104"/>
                  </a:cubicBezTo>
                  <a:cubicBezTo>
                    <a:pt x="114" y="105"/>
                    <a:pt x="114" y="105"/>
                    <a:pt x="114" y="105"/>
                  </a:cubicBezTo>
                  <a:cubicBezTo>
                    <a:pt x="116" y="106"/>
                    <a:pt x="116" y="106"/>
                    <a:pt x="116" y="106"/>
                  </a:cubicBezTo>
                  <a:cubicBezTo>
                    <a:pt x="117" y="106"/>
                    <a:pt x="117" y="106"/>
                    <a:pt x="117" y="106"/>
                  </a:cubicBezTo>
                  <a:cubicBezTo>
                    <a:pt x="117" y="106"/>
                    <a:pt x="117" y="106"/>
                    <a:pt x="117" y="106"/>
                  </a:cubicBezTo>
                  <a:cubicBezTo>
                    <a:pt x="122" y="103"/>
                    <a:pt x="122" y="103"/>
                    <a:pt x="122" y="103"/>
                  </a:cubicBezTo>
                  <a:cubicBezTo>
                    <a:pt x="133" y="98"/>
                    <a:pt x="133" y="98"/>
                    <a:pt x="133" y="98"/>
                  </a:cubicBezTo>
                  <a:cubicBezTo>
                    <a:pt x="148" y="98"/>
                    <a:pt x="148" y="98"/>
                    <a:pt x="148" y="98"/>
                  </a:cubicBezTo>
                  <a:cubicBezTo>
                    <a:pt x="153" y="96"/>
                    <a:pt x="153" y="96"/>
                    <a:pt x="153" y="96"/>
                  </a:cubicBezTo>
                  <a:cubicBezTo>
                    <a:pt x="154" y="95"/>
                    <a:pt x="154" y="95"/>
                    <a:pt x="154" y="95"/>
                  </a:cubicBezTo>
                  <a:cubicBezTo>
                    <a:pt x="158" y="90"/>
                    <a:pt x="158" y="90"/>
                    <a:pt x="158" y="90"/>
                  </a:cubicBezTo>
                  <a:cubicBezTo>
                    <a:pt x="164" y="87"/>
                    <a:pt x="164" y="87"/>
                    <a:pt x="164" y="87"/>
                  </a:cubicBezTo>
                  <a:cubicBezTo>
                    <a:pt x="164" y="84"/>
                    <a:pt x="164" y="84"/>
                    <a:pt x="164" y="84"/>
                  </a:cubicBezTo>
                  <a:cubicBezTo>
                    <a:pt x="164" y="84"/>
                    <a:pt x="161" y="82"/>
                    <a:pt x="161" y="82"/>
                  </a:cubicBezTo>
                  <a:cubicBezTo>
                    <a:pt x="161" y="81"/>
                    <a:pt x="161" y="79"/>
                    <a:pt x="161" y="79"/>
                  </a:cubicBezTo>
                  <a:cubicBezTo>
                    <a:pt x="161" y="79"/>
                    <a:pt x="161" y="78"/>
                    <a:pt x="162" y="77"/>
                  </a:cubicBezTo>
                  <a:cubicBezTo>
                    <a:pt x="162" y="77"/>
                    <a:pt x="164" y="74"/>
                    <a:pt x="164" y="74"/>
                  </a:cubicBezTo>
                  <a:cubicBezTo>
                    <a:pt x="166" y="74"/>
                    <a:pt x="166" y="74"/>
                    <a:pt x="166" y="74"/>
                  </a:cubicBezTo>
                  <a:cubicBezTo>
                    <a:pt x="170" y="76"/>
                    <a:pt x="170" y="76"/>
                    <a:pt x="170" y="76"/>
                  </a:cubicBezTo>
                  <a:cubicBezTo>
                    <a:pt x="173" y="76"/>
                    <a:pt x="173" y="76"/>
                    <a:pt x="173" y="76"/>
                  </a:cubicBezTo>
                  <a:cubicBezTo>
                    <a:pt x="177" y="76"/>
                    <a:pt x="177" y="76"/>
                    <a:pt x="177" y="76"/>
                  </a:cubicBezTo>
                  <a:cubicBezTo>
                    <a:pt x="180" y="73"/>
                    <a:pt x="180" y="73"/>
                    <a:pt x="180" y="73"/>
                  </a:cubicBezTo>
                  <a:cubicBezTo>
                    <a:pt x="182" y="70"/>
                    <a:pt x="182" y="70"/>
                    <a:pt x="182" y="70"/>
                  </a:cubicBezTo>
                  <a:cubicBezTo>
                    <a:pt x="190" y="70"/>
                    <a:pt x="190" y="70"/>
                    <a:pt x="190" y="70"/>
                  </a:cubicBezTo>
                  <a:cubicBezTo>
                    <a:pt x="193" y="67"/>
                    <a:pt x="193" y="67"/>
                    <a:pt x="193" y="67"/>
                  </a:cubicBezTo>
                  <a:cubicBezTo>
                    <a:pt x="193" y="65"/>
                    <a:pt x="193" y="65"/>
                    <a:pt x="193" y="65"/>
                  </a:cubicBezTo>
                  <a:cubicBezTo>
                    <a:pt x="196" y="61"/>
                    <a:pt x="196" y="61"/>
                    <a:pt x="196" y="61"/>
                  </a:cubicBezTo>
                  <a:cubicBezTo>
                    <a:pt x="201" y="61"/>
                    <a:pt x="201" y="61"/>
                    <a:pt x="201" y="61"/>
                  </a:cubicBezTo>
                  <a:cubicBezTo>
                    <a:pt x="201" y="59"/>
                    <a:pt x="201" y="59"/>
                    <a:pt x="201" y="59"/>
                  </a:cubicBezTo>
                  <a:cubicBezTo>
                    <a:pt x="204" y="59"/>
                    <a:pt x="204" y="59"/>
                    <a:pt x="204" y="59"/>
                  </a:cubicBezTo>
                  <a:cubicBezTo>
                    <a:pt x="206" y="58"/>
                    <a:pt x="206" y="58"/>
                    <a:pt x="206" y="58"/>
                  </a:cubicBezTo>
                  <a:cubicBezTo>
                    <a:pt x="207" y="57"/>
                    <a:pt x="207" y="57"/>
                    <a:pt x="207" y="57"/>
                  </a:cubicBezTo>
                  <a:cubicBezTo>
                    <a:pt x="211" y="57"/>
                    <a:pt x="211" y="57"/>
                    <a:pt x="211" y="57"/>
                  </a:cubicBezTo>
                  <a:cubicBezTo>
                    <a:pt x="214" y="58"/>
                    <a:pt x="214" y="58"/>
                    <a:pt x="214" y="58"/>
                  </a:cubicBezTo>
                  <a:cubicBezTo>
                    <a:pt x="216" y="58"/>
                    <a:pt x="216" y="58"/>
                    <a:pt x="216" y="58"/>
                  </a:cubicBezTo>
                  <a:cubicBezTo>
                    <a:pt x="218" y="58"/>
                    <a:pt x="218" y="58"/>
                    <a:pt x="218" y="58"/>
                  </a:cubicBezTo>
                  <a:cubicBezTo>
                    <a:pt x="218" y="55"/>
                    <a:pt x="218" y="55"/>
                    <a:pt x="218" y="55"/>
                  </a:cubicBezTo>
                  <a:cubicBezTo>
                    <a:pt x="209" y="45"/>
                    <a:pt x="209" y="45"/>
                    <a:pt x="209" y="45"/>
                  </a:cubicBezTo>
                  <a:cubicBezTo>
                    <a:pt x="204" y="45"/>
                    <a:pt x="204" y="45"/>
                    <a:pt x="204" y="45"/>
                  </a:cubicBezTo>
                  <a:cubicBezTo>
                    <a:pt x="201" y="48"/>
                    <a:pt x="201" y="48"/>
                    <a:pt x="201" y="48"/>
                  </a:cubicBezTo>
                  <a:cubicBezTo>
                    <a:pt x="200" y="47"/>
                    <a:pt x="200" y="47"/>
                    <a:pt x="200" y="47"/>
                  </a:cubicBezTo>
                  <a:cubicBezTo>
                    <a:pt x="197" y="45"/>
                    <a:pt x="197" y="45"/>
                    <a:pt x="197" y="45"/>
                  </a:cubicBezTo>
                  <a:cubicBezTo>
                    <a:pt x="193" y="45"/>
                    <a:pt x="193" y="45"/>
                    <a:pt x="193" y="45"/>
                  </a:cubicBezTo>
                  <a:cubicBezTo>
                    <a:pt x="191" y="48"/>
                    <a:pt x="191" y="48"/>
                    <a:pt x="191" y="48"/>
                  </a:cubicBezTo>
                  <a:cubicBezTo>
                    <a:pt x="188" y="45"/>
                    <a:pt x="188" y="45"/>
                    <a:pt x="188" y="45"/>
                  </a:cubicBezTo>
                  <a:cubicBezTo>
                    <a:pt x="188" y="43"/>
                    <a:pt x="188" y="43"/>
                    <a:pt x="188" y="43"/>
                  </a:cubicBezTo>
                  <a:cubicBezTo>
                    <a:pt x="190" y="42"/>
                    <a:pt x="190" y="42"/>
                    <a:pt x="190" y="42"/>
                  </a:cubicBezTo>
                  <a:cubicBezTo>
                    <a:pt x="190" y="39"/>
                    <a:pt x="190" y="39"/>
                    <a:pt x="190" y="39"/>
                  </a:cubicBezTo>
                  <a:cubicBezTo>
                    <a:pt x="196" y="26"/>
                    <a:pt x="196" y="26"/>
                    <a:pt x="196" y="26"/>
                  </a:cubicBezTo>
                  <a:cubicBezTo>
                    <a:pt x="193" y="23"/>
                    <a:pt x="193" y="23"/>
                    <a:pt x="193" y="23"/>
                  </a:cubicBezTo>
                  <a:cubicBezTo>
                    <a:pt x="190" y="25"/>
                    <a:pt x="190" y="25"/>
                    <a:pt x="190" y="25"/>
                  </a:cubicBezTo>
                  <a:cubicBezTo>
                    <a:pt x="188" y="25"/>
                    <a:pt x="188" y="25"/>
                    <a:pt x="188" y="25"/>
                  </a:cubicBezTo>
                  <a:cubicBezTo>
                    <a:pt x="186" y="24"/>
                    <a:pt x="186" y="24"/>
                    <a:pt x="186" y="24"/>
                  </a:cubicBezTo>
                  <a:cubicBezTo>
                    <a:pt x="183" y="22"/>
                    <a:pt x="183" y="22"/>
                    <a:pt x="183" y="22"/>
                  </a:cubicBezTo>
                  <a:cubicBezTo>
                    <a:pt x="183" y="22"/>
                    <a:pt x="180" y="21"/>
                    <a:pt x="180" y="21"/>
                  </a:cubicBezTo>
                  <a:cubicBezTo>
                    <a:pt x="180" y="21"/>
                    <a:pt x="179" y="21"/>
                    <a:pt x="179" y="21"/>
                  </a:cubicBezTo>
                  <a:cubicBezTo>
                    <a:pt x="174" y="24"/>
                    <a:pt x="174" y="24"/>
                    <a:pt x="174" y="24"/>
                  </a:cubicBezTo>
                  <a:cubicBezTo>
                    <a:pt x="171" y="28"/>
                    <a:pt x="171" y="28"/>
                    <a:pt x="171" y="28"/>
                  </a:cubicBezTo>
                  <a:cubicBezTo>
                    <a:pt x="165" y="30"/>
                    <a:pt x="165" y="30"/>
                    <a:pt x="165" y="30"/>
                  </a:cubicBezTo>
                  <a:cubicBezTo>
                    <a:pt x="157" y="33"/>
                    <a:pt x="157" y="33"/>
                    <a:pt x="157" y="33"/>
                  </a:cubicBezTo>
                  <a:cubicBezTo>
                    <a:pt x="155" y="32"/>
                    <a:pt x="155" y="32"/>
                    <a:pt x="155" y="32"/>
                  </a:cubicBezTo>
                  <a:cubicBezTo>
                    <a:pt x="154" y="32"/>
                    <a:pt x="154" y="32"/>
                    <a:pt x="154" y="32"/>
                  </a:cubicBezTo>
                  <a:cubicBezTo>
                    <a:pt x="152" y="33"/>
                    <a:pt x="152" y="33"/>
                    <a:pt x="152" y="33"/>
                  </a:cubicBezTo>
                  <a:cubicBezTo>
                    <a:pt x="151" y="33"/>
                    <a:pt x="151" y="33"/>
                    <a:pt x="151" y="33"/>
                  </a:cubicBezTo>
                  <a:cubicBezTo>
                    <a:pt x="151" y="33"/>
                    <a:pt x="146" y="31"/>
                    <a:pt x="145" y="31"/>
                  </a:cubicBezTo>
                  <a:cubicBezTo>
                    <a:pt x="145" y="31"/>
                    <a:pt x="140" y="31"/>
                    <a:pt x="140" y="31"/>
                  </a:cubicBezTo>
                  <a:cubicBezTo>
                    <a:pt x="140" y="30"/>
                    <a:pt x="140" y="30"/>
                    <a:pt x="140" y="30"/>
                  </a:cubicBezTo>
                  <a:cubicBezTo>
                    <a:pt x="138" y="28"/>
                    <a:pt x="138" y="28"/>
                    <a:pt x="138" y="28"/>
                  </a:cubicBezTo>
                  <a:cubicBezTo>
                    <a:pt x="137" y="28"/>
                    <a:pt x="137" y="28"/>
                    <a:pt x="137" y="28"/>
                  </a:cubicBezTo>
                  <a:cubicBezTo>
                    <a:pt x="137" y="25"/>
                    <a:pt x="137" y="25"/>
                    <a:pt x="137" y="25"/>
                  </a:cubicBezTo>
                  <a:cubicBezTo>
                    <a:pt x="134" y="24"/>
                    <a:pt x="134" y="24"/>
                    <a:pt x="134" y="24"/>
                  </a:cubicBezTo>
                  <a:cubicBezTo>
                    <a:pt x="132" y="24"/>
                    <a:pt x="132" y="24"/>
                    <a:pt x="132" y="24"/>
                  </a:cubicBezTo>
                  <a:cubicBezTo>
                    <a:pt x="132" y="24"/>
                    <a:pt x="131" y="23"/>
                    <a:pt x="131" y="22"/>
                  </a:cubicBezTo>
                  <a:cubicBezTo>
                    <a:pt x="131" y="22"/>
                    <a:pt x="130" y="21"/>
                    <a:pt x="130" y="21"/>
                  </a:cubicBezTo>
                  <a:cubicBezTo>
                    <a:pt x="129" y="21"/>
                    <a:pt x="128" y="20"/>
                    <a:pt x="128" y="20"/>
                  </a:cubicBezTo>
                  <a:cubicBezTo>
                    <a:pt x="126" y="20"/>
                    <a:pt x="126" y="20"/>
                    <a:pt x="126" y="20"/>
                  </a:cubicBezTo>
                  <a:cubicBezTo>
                    <a:pt x="126" y="21"/>
                    <a:pt x="126" y="21"/>
                    <a:pt x="126" y="21"/>
                  </a:cubicBezTo>
                  <a:cubicBezTo>
                    <a:pt x="125" y="21"/>
                    <a:pt x="125" y="21"/>
                    <a:pt x="125" y="21"/>
                  </a:cubicBezTo>
                  <a:cubicBezTo>
                    <a:pt x="123" y="19"/>
                    <a:pt x="123" y="19"/>
                    <a:pt x="123" y="19"/>
                  </a:cubicBezTo>
                  <a:cubicBezTo>
                    <a:pt x="117" y="19"/>
                    <a:pt x="117" y="19"/>
                    <a:pt x="117" y="19"/>
                  </a:cubicBezTo>
                  <a:cubicBezTo>
                    <a:pt x="116" y="20"/>
                    <a:pt x="116" y="20"/>
                    <a:pt x="116" y="20"/>
                  </a:cubicBezTo>
                  <a:cubicBezTo>
                    <a:pt x="114" y="20"/>
                    <a:pt x="114" y="20"/>
                    <a:pt x="114" y="20"/>
                  </a:cubicBezTo>
                  <a:cubicBezTo>
                    <a:pt x="113" y="20"/>
                    <a:pt x="113" y="20"/>
                    <a:pt x="113" y="20"/>
                  </a:cubicBezTo>
                  <a:cubicBezTo>
                    <a:pt x="111" y="23"/>
                    <a:pt x="111" y="23"/>
                    <a:pt x="111" y="23"/>
                  </a:cubicBezTo>
                  <a:cubicBezTo>
                    <a:pt x="111" y="23"/>
                    <a:pt x="110" y="22"/>
                    <a:pt x="110" y="22"/>
                  </a:cubicBezTo>
                  <a:cubicBezTo>
                    <a:pt x="110" y="22"/>
                    <a:pt x="105" y="22"/>
                    <a:pt x="105" y="22"/>
                  </a:cubicBezTo>
                  <a:cubicBezTo>
                    <a:pt x="104" y="21"/>
                    <a:pt x="104" y="21"/>
                    <a:pt x="104" y="21"/>
                  </a:cubicBezTo>
                  <a:cubicBezTo>
                    <a:pt x="103" y="21"/>
                    <a:pt x="103" y="21"/>
                    <a:pt x="103" y="21"/>
                  </a:cubicBezTo>
                  <a:cubicBezTo>
                    <a:pt x="102" y="20"/>
                    <a:pt x="102" y="20"/>
                    <a:pt x="102" y="20"/>
                  </a:cubicBezTo>
                  <a:cubicBezTo>
                    <a:pt x="102" y="20"/>
                    <a:pt x="100" y="19"/>
                    <a:pt x="100" y="18"/>
                  </a:cubicBezTo>
                  <a:cubicBezTo>
                    <a:pt x="100" y="18"/>
                    <a:pt x="99" y="17"/>
                    <a:pt x="99" y="17"/>
                  </a:cubicBezTo>
                  <a:cubicBezTo>
                    <a:pt x="98" y="16"/>
                    <a:pt x="98" y="16"/>
                    <a:pt x="98" y="16"/>
                  </a:cubicBezTo>
                  <a:cubicBezTo>
                    <a:pt x="98" y="16"/>
                    <a:pt x="98" y="12"/>
                    <a:pt x="98" y="12"/>
                  </a:cubicBezTo>
                  <a:cubicBezTo>
                    <a:pt x="98" y="12"/>
                    <a:pt x="98" y="11"/>
                    <a:pt x="98" y="10"/>
                  </a:cubicBezTo>
                  <a:cubicBezTo>
                    <a:pt x="97" y="10"/>
                    <a:pt x="97" y="9"/>
                    <a:pt x="96" y="9"/>
                  </a:cubicBezTo>
                  <a:cubicBezTo>
                    <a:pt x="96" y="9"/>
                    <a:pt x="94" y="8"/>
                    <a:pt x="94" y="8"/>
                  </a:cubicBezTo>
                  <a:cubicBezTo>
                    <a:pt x="94" y="8"/>
                    <a:pt x="93" y="8"/>
                    <a:pt x="93" y="8"/>
                  </a:cubicBezTo>
                  <a:cubicBezTo>
                    <a:pt x="92" y="8"/>
                    <a:pt x="90" y="8"/>
                    <a:pt x="90" y="8"/>
                  </a:cubicBezTo>
                  <a:cubicBezTo>
                    <a:pt x="87" y="5"/>
                    <a:pt x="87" y="5"/>
                    <a:pt x="87" y="5"/>
                  </a:cubicBezTo>
                  <a:cubicBezTo>
                    <a:pt x="82" y="5"/>
                    <a:pt x="82" y="5"/>
                    <a:pt x="82" y="5"/>
                  </a:cubicBezTo>
                  <a:cubicBezTo>
                    <a:pt x="82" y="3"/>
                    <a:pt x="82" y="3"/>
                    <a:pt x="82" y="3"/>
                  </a:cubicBezTo>
                  <a:cubicBezTo>
                    <a:pt x="79" y="3"/>
                    <a:pt x="79" y="3"/>
                    <a:pt x="79" y="3"/>
                  </a:cubicBezTo>
                  <a:cubicBezTo>
                    <a:pt x="75" y="0"/>
                    <a:pt x="75" y="0"/>
                    <a:pt x="75" y="0"/>
                  </a:cubicBezTo>
                  <a:cubicBezTo>
                    <a:pt x="75" y="0"/>
                    <a:pt x="75" y="1"/>
                    <a:pt x="75" y="1"/>
                  </a:cubicBezTo>
                  <a:cubicBezTo>
                    <a:pt x="75" y="2"/>
                    <a:pt x="75" y="3"/>
                    <a:pt x="75" y="3"/>
                  </a:cubicBezTo>
                  <a:cubicBezTo>
                    <a:pt x="75" y="3"/>
                    <a:pt x="74" y="4"/>
                    <a:pt x="74" y="4"/>
                  </a:cubicBezTo>
                  <a:cubicBezTo>
                    <a:pt x="72" y="5"/>
                    <a:pt x="72" y="5"/>
                    <a:pt x="72" y="5"/>
                  </a:cubicBezTo>
                  <a:cubicBezTo>
                    <a:pt x="72" y="5"/>
                    <a:pt x="72" y="5"/>
                    <a:pt x="72" y="5"/>
                  </a:cubicBezTo>
                  <a:cubicBezTo>
                    <a:pt x="72" y="6"/>
                    <a:pt x="71" y="7"/>
                    <a:pt x="71" y="8"/>
                  </a:cubicBezTo>
                  <a:cubicBezTo>
                    <a:pt x="71" y="8"/>
                    <a:pt x="70" y="9"/>
                    <a:pt x="70" y="9"/>
                  </a:cubicBezTo>
                  <a:cubicBezTo>
                    <a:pt x="70" y="9"/>
                    <a:pt x="69" y="9"/>
                    <a:pt x="69" y="9"/>
                  </a:cubicBezTo>
                  <a:cubicBezTo>
                    <a:pt x="69" y="10"/>
                    <a:pt x="70" y="10"/>
                    <a:pt x="69" y="10"/>
                  </a:cubicBezTo>
                  <a:cubicBezTo>
                    <a:pt x="69" y="11"/>
                    <a:pt x="69" y="11"/>
                    <a:pt x="68" y="12"/>
                  </a:cubicBezTo>
                  <a:cubicBezTo>
                    <a:pt x="68" y="12"/>
                    <a:pt x="68" y="12"/>
                    <a:pt x="68" y="13"/>
                  </a:cubicBezTo>
                  <a:cubicBezTo>
                    <a:pt x="68" y="14"/>
                    <a:pt x="69" y="15"/>
                    <a:pt x="69" y="15"/>
                  </a:cubicBezTo>
                  <a:cubicBezTo>
                    <a:pt x="70" y="15"/>
                    <a:pt x="70" y="15"/>
                    <a:pt x="70" y="15"/>
                  </a:cubicBezTo>
                  <a:cubicBezTo>
                    <a:pt x="70" y="17"/>
                    <a:pt x="70" y="17"/>
                    <a:pt x="70" y="17"/>
                  </a:cubicBezTo>
                  <a:cubicBezTo>
                    <a:pt x="71" y="19"/>
                    <a:pt x="71" y="19"/>
                    <a:pt x="71" y="19"/>
                  </a:cubicBezTo>
                  <a:cubicBezTo>
                    <a:pt x="71" y="21"/>
                    <a:pt x="71" y="21"/>
                    <a:pt x="71" y="21"/>
                  </a:cubicBezTo>
                  <a:cubicBezTo>
                    <a:pt x="70" y="23"/>
                    <a:pt x="70" y="23"/>
                    <a:pt x="70" y="23"/>
                  </a:cubicBezTo>
                  <a:cubicBezTo>
                    <a:pt x="69" y="25"/>
                    <a:pt x="69" y="25"/>
                    <a:pt x="69" y="25"/>
                  </a:cubicBezTo>
                  <a:cubicBezTo>
                    <a:pt x="68" y="25"/>
                    <a:pt x="68" y="25"/>
                    <a:pt x="68" y="25"/>
                  </a:cubicBezTo>
                  <a:cubicBezTo>
                    <a:pt x="68" y="24"/>
                    <a:pt x="68" y="24"/>
                    <a:pt x="68" y="24"/>
                  </a:cubicBezTo>
                  <a:cubicBezTo>
                    <a:pt x="66" y="26"/>
                    <a:pt x="66" y="26"/>
                    <a:pt x="66" y="26"/>
                  </a:cubicBezTo>
                  <a:cubicBezTo>
                    <a:pt x="64" y="26"/>
                    <a:pt x="64" y="26"/>
                    <a:pt x="64" y="26"/>
                  </a:cubicBezTo>
                  <a:cubicBezTo>
                    <a:pt x="63" y="25"/>
                    <a:pt x="63" y="25"/>
                    <a:pt x="63" y="25"/>
                  </a:cubicBezTo>
                  <a:cubicBezTo>
                    <a:pt x="58" y="25"/>
                    <a:pt x="58" y="25"/>
                    <a:pt x="58" y="25"/>
                  </a:cubicBezTo>
                  <a:cubicBezTo>
                    <a:pt x="55" y="23"/>
                    <a:pt x="55" y="23"/>
                    <a:pt x="55" y="23"/>
                  </a:cubicBezTo>
                  <a:cubicBezTo>
                    <a:pt x="52" y="25"/>
                    <a:pt x="52" y="25"/>
                    <a:pt x="52" y="25"/>
                  </a:cubicBezTo>
                  <a:cubicBezTo>
                    <a:pt x="52" y="25"/>
                    <a:pt x="50" y="25"/>
                    <a:pt x="50" y="24"/>
                  </a:cubicBezTo>
                  <a:cubicBezTo>
                    <a:pt x="50" y="24"/>
                    <a:pt x="49" y="24"/>
                    <a:pt x="49" y="24"/>
                  </a:cubicBezTo>
                  <a:cubicBezTo>
                    <a:pt x="48" y="23"/>
                    <a:pt x="46" y="23"/>
                    <a:pt x="46" y="23"/>
                  </a:cubicBezTo>
                  <a:cubicBezTo>
                    <a:pt x="46" y="23"/>
                    <a:pt x="45" y="22"/>
                    <a:pt x="45" y="22"/>
                  </a:cubicBezTo>
                  <a:cubicBezTo>
                    <a:pt x="45" y="22"/>
                    <a:pt x="44" y="20"/>
                    <a:pt x="44" y="20"/>
                  </a:cubicBezTo>
                  <a:cubicBezTo>
                    <a:pt x="44" y="20"/>
                    <a:pt x="44" y="18"/>
                    <a:pt x="44" y="18"/>
                  </a:cubicBezTo>
                  <a:cubicBezTo>
                    <a:pt x="36" y="18"/>
                    <a:pt x="36" y="18"/>
                    <a:pt x="36" y="18"/>
                  </a:cubicBezTo>
                  <a:cubicBezTo>
                    <a:pt x="36" y="16"/>
                    <a:pt x="36" y="16"/>
                    <a:pt x="36" y="16"/>
                  </a:cubicBezTo>
                  <a:cubicBezTo>
                    <a:pt x="34" y="15"/>
                    <a:pt x="34" y="15"/>
                    <a:pt x="34" y="15"/>
                  </a:cubicBezTo>
                  <a:cubicBezTo>
                    <a:pt x="33" y="16"/>
                    <a:pt x="33" y="16"/>
                    <a:pt x="33" y="16"/>
                  </a:cubicBezTo>
                  <a:cubicBezTo>
                    <a:pt x="32" y="16"/>
                    <a:pt x="32" y="16"/>
                    <a:pt x="32" y="16"/>
                  </a:cubicBezTo>
                  <a:cubicBezTo>
                    <a:pt x="31" y="15"/>
                    <a:pt x="31" y="15"/>
                    <a:pt x="31" y="15"/>
                  </a:cubicBezTo>
                  <a:cubicBezTo>
                    <a:pt x="30" y="16"/>
                    <a:pt x="30" y="16"/>
                    <a:pt x="30" y="16"/>
                  </a:cubicBezTo>
                  <a:cubicBezTo>
                    <a:pt x="27" y="16"/>
                    <a:pt x="27" y="16"/>
                    <a:pt x="27" y="16"/>
                  </a:cubicBezTo>
                  <a:cubicBezTo>
                    <a:pt x="25" y="19"/>
                    <a:pt x="25" y="19"/>
                    <a:pt x="25" y="19"/>
                  </a:cubicBezTo>
                  <a:cubicBezTo>
                    <a:pt x="22" y="19"/>
                    <a:pt x="22" y="19"/>
                    <a:pt x="22" y="19"/>
                  </a:cubicBezTo>
                  <a:cubicBezTo>
                    <a:pt x="20" y="21"/>
                    <a:pt x="20" y="21"/>
                    <a:pt x="20" y="21"/>
                  </a:cubicBezTo>
                  <a:cubicBezTo>
                    <a:pt x="20" y="21"/>
                    <a:pt x="20" y="21"/>
                    <a:pt x="20" y="21"/>
                  </a:cubicBezTo>
                  <a:cubicBezTo>
                    <a:pt x="18" y="22"/>
                    <a:pt x="18" y="22"/>
                    <a:pt x="18" y="22"/>
                  </a:cubicBezTo>
                  <a:cubicBezTo>
                    <a:pt x="18" y="22"/>
                    <a:pt x="17" y="22"/>
                    <a:pt x="17" y="23"/>
                  </a:cubicBezTo>
                  <a:cubicBezTo>
                    <a:pt x="17" y="23"/>
                    <a:pt x="15" y="24"/>
                    <a:pt x="15" y="24"/>
                  </a:cubicBezTo>
                  <a:cubicBezTo>
                    <a:pt x="15" y="24"/>
                    <a:pt x="13" y="25"/>
                    <a:pt x="13" y="25"/>
                  </a:cubicBezTo>
                  <a:cubicBezTo>
                    <a:pt x="13" y="25"/>
                    <a:pt x="13" y="25"/>
                    <a:pt x="13" y="25"/>
                  </a:cubicBezTo>
                  <a:cubicBezTo>
                    <a:pt x="13" y="25"/>
                    <a:pt x="12" y="26"/>
                    <a:pt x="13" y="26"/>
                  </a:cubicBezTo>
                  <a:cubicBezTo>
                    <a:pt x="13" y="26"/>
                    <a:pt x="13" y="27"/>
                    <a:pt x="13" y="27"/>
                  </a:cubicBezTo>
                  <a:cubicBezTo>
                    <a:pt x="13" y="27"/>
                    <a:pt x="13" y="28"/>
                    <a:pt x="13" y="28"/>
                  </a:cubicBezTo>
                  <a:cubicBezTo>
                    <a:pt x="12" y="28"/>
                    <a:pt x="12" y="28"/>
                    <a:pt x="11" y="28"/>
                  </a:cubicBezTo>
                  <a:cubicBezTo>
                    <a:pt x="11" y="28"/>
                    <a:pt x="10" y="28"/>
                    <a:pt x="10" y="28"/>
                  </a:cubicBezTo>
                  <a:cubicBezTo>
                    <a:pt x="10" y="28"/>
                    <a:pt x="9" y="29"/>
                    <a:pt x="9" y="29"/>
                  </a:cubicBezTo>
                  <a:cubicBezTo>
                    <a:pt x="9" y="29"/>
                    <a:pt x="9" y="29"/>
                    <a:pt x="8" y="29"/>
                  </a:cubicBezTo>
                  <a:cubicBezTo>
                    <a:pt x="8" y="29"/>
                    <a:pt x="8" y="29"/>
                    <a:pt x="8" y="29"/>
                  </a:cubicBezTo>
                  <a:cubicBezTo>
                    <a:pt x="8" y="29"/>
                    <a:pt x="8" y="29"/>
                    <a:pt x="7" y="30"/>
                  </a:cubicBezTo>
                  <a:cubicBezTo>
                    <a:pt x="7" y="30"/>
                    <a:pt x="5" y="30"/>
                    <a:pt x="5" y="30"/>
                  </a:cubicBezTo>
                  <a:cubicBezTo>
                    <a:pt x="5" y="30"/>
                    <a:pt x="3" y="30"/>
                    <a:pt x="3" y="30"/>
                  </a:cubicBezTo>
                  <a:cubicBezTo>
                    <a:pt x="2" y="32"/>
                    <a:pt x="2" y="32"/>
                    <a:pt x="2" y="32"/>
                  </a:cubicBezTo>
                  <a:cubicBezTo>
                    <a:pt x="1" y="32"/>
                    <a:pt x="1" y="32"/>
                    <a:pt x="1" y="32"/>
                  </a:cubicBezTo>
                  <a:cubicBezTo>
                    <a:pt x="0" y="33"/>
                    <a:pt x="0" y="33"/>
                    <a:pt x="0" y="33"/>
                  </a:cubicBezTo>
                  <a:cubicBezTo>
                    <a:pt x="1" y="34"/>
                    <a:pt x="1" y="34"/>
                    <a:pt x="1" y="34"/>
                  </a:cubicBezTo>
                  <a:lnTo>
                    <a:pt x="0" y="36"/>
                  </a:lnTo>
                  <a:close/>
                </a:path>
              </a:pathLst>
            </a:custGeom>
            <a:solidFill>
              <a:srgbClr val="A5A5A5"/>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06" name="Freeform 848">
              <a:extLst>
                <a:ext uri="{FF2B5EF4-FFF2-40B4-BE49-F238E27FC236}">
                  <a16:creationId xmlns:a16="http://schemas.microsoft.com/office/drawing/2014/main" id="{BAFFCEBD-3B8B-6626-402C-2EF59F2ABC68}"/>
                </a:ext>
              </a:extLst>
            </p:cNvPr>
            <p:cNvSpPr>
              <a:spLocks noEditPoints="1"/>
            </p:cNvSpPr>
            <p:nvPr/>
          </p:nvSpPr>
          <p:spPr bwMode="auto">
            <a:xfrm>
              <a:off x="2675950" y="4225161"/>
              <a:ext cx="870886" cy="350620"/>
            </a:xfrm>
            <a:custGeom>
              <a:avLst/>
              <a:gdLst>
                <a:gd name="T0" fmla="*/ 77 w 129"/>
                <a:gd name="T1" fmla="*/ 36 h 46"/>
                <a:gd name="T2" fmla="*/ 114 w 129"/>
                <a:gd name="T3" fmla="*/ 2 h 46"/>
                <a:gd name="T4" fmla="*/ 115 w 129"/>
                <a:gd name="T5" fmla="*/ 3 h 46"/>
                <a:gd name="T6" fmla="*/ 115 w 129"/>
                <a:gd name="T7" fmla="*/ 2 h 46"/>
                <a:gd name="T8" fmla="*/ 124 w 129"/>
                <a:gd name="T9" fmla="*/ 19 h 46"/>
                <a:gd name="T10" fmla="*/ 125 w 129"/>
                <a:gd name="T11" fmla="*/ 20 h 46"/>
                <a:gd name="T12" fmla="*/ 127 w 129"/>
                <a:gd name="T13" fmla="*/ 14 h 46"/>
                <a:gd name="T14" fmla="*/ 125 w 129"/>
                <a:gd name="T15" fmla="*/ 14 h 46"/>
                <a:gd name="T16" fmla="*/ 123 w 129"/>
                <a:gd name="T17" fmla="*/ 12 h 46"/>
                <a:gd name="T18" fmla="*/ 122 w 129"/>
                <a:gd name="T19" fmla="*/ 12 h 46"/>
                <a:gd name="T20" fmla="*/ 120 w 129"/>
                <a:gd name="T21" fmla="*/ 13 h 46"/>
                <a:gd name="T22" fmla="*/ 121 w 129"/>
                <a:gd name="T23" fmla="*/ 12 h 46"/>
                <a:gd name="T24" fmla="*/ 121 w 129"/>
                <a:gd name="T25" fmla="*/ 11 h 46"/>
                <a:gd name="T26" fmla="*/ 120 w 129"/>
                <a:gd name="T27" fmla="*/ 11 h 46"/>
                <a:gd name="T28" fmla="*/ 118 w 129"/>
                <a:gd name="T29" fmla="*/ 11 h 46"/>
                <a:gd name="T30" fmla="*/ 118 w 129"/>
                <a:gd name="T31" fmla="*/ 10 h 46"/>
                <a:gd name="T32" fmla="*/ 119 w 129"/>
                <a:gd name="T33" fmla="*/ 9 h 46"/>
                <a:gd name="T34" fmla="*/ 117 w 129"/>
                <a:gd name="T35" fmla="*/ 7 h 46"/>
                <a:gd name="T36" fmla="*/ 116 w 129"/>
                <a:gd name="T37" fmla="*/ 5 h 46"/>
                <a:gd name="T38" fmla="*/ 114 w 129"/>
                <a:gd name="T39" fmla="*/ 5 h 46"/>
                <a:gd name="T40" fmla="*/ 113 w 129"/>
                <a:gd name="T41" fmla="*/ 7 h 46"/>
                <a:gd name="T42" fmla="*/ 113 w 129"/>
                <a:gd name="T43" fmla="*/ 5 h 46"/>
                <a:gd name="T44" fmla="*/ 112 w 129"/>
                <a:gd name="T45" fmla="*/ 5 h 46"/>
                <a:gd name="T46" fmla="*/ 110 w 129"/>
                <a:gd name="T47" fmla="*/ 9 h 46"/>
                <a:gd name="T48" fmla="*/ 108 w 129"/>
                <a:gd name="T49" fmla="*/ 11 h 46"/>
                <a:gd name="T50" fmla="*/ 105 w 129"/>
                <a:gd name="T51" fmla="*/ 14 h 46"/>
                <a:gd name="T52" fmla="*/ 105 w 129"/>
                <a:gd name="T53" fmla="*/ 17 h 46"/>
                <a:gd name="T54" fmla="*/ 103 w 129"/>
                <a:gd name="T55" fmla="*/ 21 h 46"/>
                <a:gd name="T56" fmla="*/ 101 w 129"/>
                <a:gd name="T57" fmla="*/ 19 h 46"/>
                <a:gd name="T58" fmla="*/ 99 w 129"/>
                <a:gd name="T59" fmla="*/ 25 h 46"/>
                <a:gd name="T60" fmla="*/ 94 w 129"/>
                <a:gd name="T61" fmla="*/ 22 h 46"/>
                <a:gd name="T62" fmla="*/ 91 w 129"/>
                <a:gd name="T63" fmla="*/ 27 h 46"/>
                <a:gd name="T64" fmla="*/ 89 w 129"/>
                <a:gd name="T65" fmla="*/ 30 h 46"/>
                <a:gd name="T66" fmla="*/ 80 w 129"/>
                <a:gd name="T67" fmla="*/ 33 h 46"/>
                <a:gd name="T68" fmla="*/ 78 w 129"/>
                <a:gd name="T69" fmla="*/ 35 h 46"/>
                <a:gd name="T70" fmla="*/ 78 w 129"/>
                <a:gd name="T71" fmla="*/ 37 h 46"/>
                <a:gd name="T72" fmla="*/ 77 w 129"/>
                <a:gd name="T73" fmla="*/ 37 h 46"/>
                <a:gd name="T74" fmla="*/ 77 w 129"/>
                <a:gd name="T75" fmla="*/ 38 h 46"/>
                <a:gd name="T76" fmla="*/ 76 w 129"/>
                <a:gd name="T77" fmla="*/ 40 h 46"/>
                <a:gd name="T78" fmla="*/ 76 w 129"/>
                <a:gd name="T79" fmla="*/ 41 h 46"/>
                <a:gd name="T80" fmla="*/ 77 w 129"/>
                <a:gd name="T81" fmla="*/ 43 h 46"/>
                <a:gd name="T82" fmla="*/ 76 w 129"/>
                <a:gd name="T83" fmla="*/ 43 h 46"/>
                <a:gd name="T84" fmla="*/ 72 w 129"/>
                <a:gd name="T85" fmla="*/ 42 h 46"/>
                <a:gd name="T86" fmla="*/ 72 w 129"/>
                <a:gd name="T87" fmla="*/ 41 h 46"/>
                <a:gd name="T88" fmla="*/ 71 w 129"/>
                <a:gd name="T89" fmla="*/ 41 h 46"/>
                <a:gd name="T90" fmla="*/ 74 w 129"/>
                <a:gd name="T91" fmla="*/ 46 h 46"/>
                <a:gd name="T92" fmla="*/ 103 w 129"/>
                <a:gd name="T93" fmla="*/ 35 h 46"/>
                <a:gd name="T94" fmla="*/ 120 w 129"/>
                <a:gd name="T95" fmla="*/ 22 h 46"/>
                <a:gd name="T96" fmla="*/ 123 w 129"/>
                <a:gd name="T97" fmla="*/ 22 h 46"/>
                <a:gd name="T98" fmla="*/ 125 w 129"/>
                <a:gd name="T99" fmla="*/ 21 h 46"/>
                <a:gd name="T100" fmla="*/ 125 w 129"/>
                <a:gd name="T101" fmla="*/ 21 h 46"/>
                <a:gd name="T102" fmla="*/ 122 w 129"/>
                <a:gd name="T103" fmla="*/ 18 h 46"/>
                <a:gd name="T104" fmla="*/ 123 w 129"/>
                <a:gd name="T105" fmla="*/ 17 h 46"/>
                <a:gd name="T106" fmla="*/ 127 w 129"/>
                <a:gd name="T107" fmla="*/ 17 h 46"/>
                <a:gd name="T108" fmla="*/ 7 w 129"/>
                <a:gd name="T109" fmla="*/ 7 h 46"/>
                <a:gd name="T110" fmla="*/ 2 w 129"/>
                <a:gd name="T111" fmla="*/ 8 h 46"/>
                <a:gd name="T112" fmla="*/ 9 w 129"/>
                <a:gd name="T113" fmla="*/ 26 h 46"/>
                <a:gd name="T114" fmla="*/ 23 w 129"/>
                <a:gd name="T115" fmla="*/ 36 h 46"/>
                <a:gd name="T116" fmla="*/ 28 w 129"/>
                <a:gd name="T117" fmla="*/ 33 h 46"/>
                <a:gd name="T118" fmla="*/ 23 w 129"/>
                <a:gd name="T119" fmla="*/ 14 h 46"/>
                <a:gd name="T120" fmla="*/ 12 w 129"/>
                <a:gd name="T121" fmla="*/ 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9" h="46">
                  <a:moveTo>
                    <a:pt x="77" y="35"/>
                  </a:moveTo>
                  <a:cubicBezTo>
                    <a:pt x="77" y="35"/>
                    <a:pt x="77" y="34"/>
                    <a:pt x="77" y="34"/>
                  </a:cubicBezTo>
                  <a:cubicBezTo>
                    <a:pt x="77" y="34"/>
                    <a:pt x="77" y="34"/>
                    <a:pt x="77" y="34"/>
                  </a:cubicBezTo>
                  <a:cubicBezTo>
                    <a:pt x="78" y="34"/>
                    <a:pt x="78" y="34"/>
                    <a:pt x="78" y="34"/>
                  </a:cubicBezTo>
                  <a:cubicBezTo>
                    <a:pt x="78" y="35"/>
                    <a:pt x="78" y="35"/>
                    <a:pt x="78" y="35"/>
                  </a:cubicBezTo>
                  <a:cubicBezTo>
                    <a:pt x="78" y="35"/>
                    <a:pt x="78" y="36"/>
                    <a:pt x="78" y="36"/>
                  </a:cubicBezTo>
                  <a:cubicBezTo>
                    <a:pt x="78" y="36"/>
                    <a:pt x="78" y="36"/>
                    <a:pt x="78" y="36"/>
                  </a:cubicBezTo>
                  <a:cubicBezTo>
                    <a:pt x="78" y="36"/>
                    <a:pt x="78" y="36"/>
                    <a:pt x="78" y="36"/>
                  </a:cubicBezTo>
                  <a:cubicBezTo>
                    <a:pt x="78" y="36"/>
                    <a:pt x="77" y="36"/>
                    <a:pt x="77" y="36"/>
                  </a:cubicBezTo>
                  <a:cubicBezTo>
                    <a:pt x="77" y="36"/>
                    <a:pt x="77" y="36"/>
                    <a:pt x="77" y="36"/>
                  </a:cubicBezTo>
                  <a:cubicBezTo>
                    <a:pt x="77" y="36"/>
                    <a:pt x="77" y="36"/>
                    <a:pt x="77" y="35"/>
                  </a:cubicBezTo>
                  <a:cubicBezTo>
                    <a:pt x="77" y="35"/>
                    <a:pt x="77" y="35"/>
                    <a:pt x="77" y="35"/>
                  </a:cubicBezTo>
                  <a:close/>
                  <a:moveTo>
                    <a:pt x="113" y="3"/>
                  </a:moveTo>
                  <a:cubicBezTo>
                    <a:pt x="113" y="3"/>
                    <a:pt x="113" y="3"/>
                    <a:pt x="114" y="3"/>
                  </a:cubicBezTo>
                  <a:cubicBezTo>
                    <a:pt x="114" y="3"/>
                    <a:pt x="114" y="3"/>
                    <a:pt x="114" y="2"/>
                  </a:cubicBezTo>
                  <a:cubicBezTo>
                    <a:pt x="114" y="2"/>
                    <a:pt x="114" y="2"/>
                    <a:pt x="114" y="2"/>
                  </a:cubicBezTo>
                  <a:cubicBezTo>
                    <a:pt x="114" y="2"/>
                    <a:pt x="114" y="2"/>
                    <a:pt x="114" y="2"/>
                  </a:cubicBezTo>
                  <a:cubicBezTo>
                    <a:pt x="114" y="2"/>
                    <a:pt x="114" y="2"/>
                    <a:pt x="114" y="2"/>
                  </a:cubicBezTo>
                  <a:cubicBezTo>
                    <a:pt x="114" y="2"/>
                    <a:pt x="114" y="2"/>
                    <a:pt x="114" y="2"/>
                  </a:cubicBezTo>
                  <a:cubicBezTo>
                    <a:pt x="114" y="2"/>
                    <a:pt x="114" y="2"/>
                    <a:pt x="114" y="2"/>
                  </a:cubicBezTo>
                  <a:cubicBezTo>
                    <a:pt x="113" y="2"/>
                    <a:pt x="113" y="2"/>
                    <a:pt x="113" y="2"/>
                  </a:cubicBezTo>
                  <a:cubicBezTo>
                    <a:pt x="113" y="2"/>
                    <a:pt x="113" y="2"/>
                    <a:pt x="113" y="3"/>
                  </a:cubicBezTo>
                  <a:cubicBezTo>
                    <a:pt x="113" y="3"/>
                    <a:pt x="113" y="3"/>
                    <a:pt x="113" y="3"/>
                  </a:cubicBezTo>
                  <a:cubicBezTo>
                    <a:pt x="113" y="3"/>
                    <a:pt x="113" y="3"/>
                    <a:pt x="113" y="3"/>
                  </a:cubicBezTo>
                  <a:close/>
                  <a:moveTo>
                    <a:pt x="114" y="3"/>
                  </a:moveTo>
                  <a:cubicBezTo>
                    <a:pt x="114" y="3"/>
                    <a:pt x="114" y="3"/>
                    <a:pt x="114" y="4"/>
                  </a:cubicBezTo>
                  <a:cubicBezTo>
                    <a:pt x="114" y="3"/>
                    <a:pt x="115" y="3"/>
                    <a:pt x="115" y="3"/>
                  </a:cubicBezTo>
                  <a:cubicBezTo>
                    <a:pt x="115" y="3"/>
                    <a:pt x="115" y="3"/>
                    <a:pt x="115" y="3"/>
                  </a:cubicBezTo>
                  <a:cubicBezTo>
                    <a:pt x="115" y="3"/>
                    <a:pt x="115" y="3"/>
                    <a:pt x="115" y="3"/>
                  </a:cubicBezTo>
                  <a:cubicBezTo>
                    <a:pt x="115" y="3"/>
                    <a:pt x="116" y="3"/>
                    <a:pt x="116" y="3"/>
                  </a:cubicBezTo>
                  <a:cubicBezTo>
                    <a:pt x="116" y="3"/>
                    <a:pt x="116" y="3"/>
                    <a:pt x="116" y="3"/>
                  </a:cubicBezTo>
                  <a:cubicBezTo>
                    <a:pt x="116" y="2"/>
                    <a:pt x="116" y="2"/>
                    <a:pt x="116" y="2"/>
                  </a:cubicBezTo>
                  <a:cubicBezTo>
                    <a:pt x="116" y="2"/>
                    <a:pt x="116" y="2"/>
                    <a:pt x="116" y="2"/>
                  </a:cubicBezTo>
                  <a:cubicBezTo>
                    <a:pt x="116" y="2"/>
                    <a:pt x="115" y="2"/>
                    <a:pt x="115" y="2"/>
                  </a:cubicBezTo>
                  <a:cubicBezTo>
                    <a:pt x="115" y="2"/>
                    <a:pt x="115" y="2"/>
                    <a:pt x="115" y="2"/>
                  </a:cubicBezTo>
                  <a:cubicBezTo>
                    <a:pt x="115" y="2"/>
                    <a:pt x="115" y="2"/>
                    <a:pt x="115" y="2"/>
                  </a:cubicBezTo>
                  <a:cubicBezTo>
                    <a:pt x="115" y="2"/>
                    <a:pt x="115" y="2"/>
                    <a:pt x="115" y="2"/>
                  </a:cubicBezTo>
                  <a:cubicBezTo>
                    <a:pt x="114" y="2"/>
                    <a:pt x="114" y="2"/>
                    <a:pt x="114" y="2"/>
                  </a:cubicBezTo>
                  <a:cubicBezTo>
                    <a:pt x="114" y="2"/>
                    <a:pt x="114" y="3"/>
                    <a:pt x="114" y="3"/>
                  </a:cubicBezTo>
                  <a:cubicBezTo>
                    <a:pt x="114" y="3"/>
                    <a:pt x="114" y="3"/>
                    <a:pt x="114" y="3"/>
                  </a:cubicBezTo>
                  <a:cubicBezTo>
                    <a:pt x="114" y="3"/>
                    <a:pt x="114" y="3"/>
                    <a:pt x="114" y="3"/>
                  </a:cubicBezTo>
                  <a:close/>
                  <a:moveTo>
                    <a:pt x="125" y="20"/>
                  </a:moveTo>
                  <a:cubicBezTo>
                    <a:pt x="125" y="20"/>
                    <a:pt x="125" y="20"/>
                    <a:pt x="125" y="20"/>
                  </a:cubicBezTo>
                  <a:cubicBezTo>
                    <a:pt x="125" y="20"/>
                    <a:pt x="125" y="20"/>
                    <a:pt x="125" y="20"/>
                  </a:cubicBezTo>
                  <a:cubicBezTo>
                    <a:pt x="124" y="20"/>
                    <a:pt x="124" y="19"/>
                    <a:pt x="124" y="19"/>
                  </a:cubicBezTo>
                  <a:cubicBezTo>
                    <a:pt x="124" y="19"/>
                    <a:pt x="124" y="19"/>
                    <a:pt x="124" y="19"/>
                  </a:cubicBezTo>
                  <a:cubicBezTo>
                    <a:pt x="124" y="19"/>
                    <a:pt x="124" y="19"/>
                    <a:pt x="124" y="19"/>
                  </a:cubicBezTo>
                  <a:cubicBezTo>
                    <a:pt x="124" y="19"/>
                    <a:pt x="124" y="19"/>
                    <a:pt x="123" y="20"/>
                  </a:cubicBezTo>
                  <a:cubicBezTo>
                    <a:pt x="123" y="20"/>
                    <a:pt x="124" y="20"/>
                    <a:pt x="124" y="20"/>
                  </a:cubicBezTo>
                  <a:cubicBezTo>
                    <a:pt x="124" y="20"/>
                    <a:pt x="124" y="20"/>
                    <a:pt x="124" y="20"/>
                  </a:cubicBezTo>
                  <a:cubicBezTo>
                    <a:pt x="124" y="20"/>
                    <a:pt x="124" y="20"/>
                    <a:pt x="124" y="20"/>
                  </a:cubicBezTo>
                  <a:cubicBezTo>
                    <a:pt x="124" y="20"/>
                    <a:pt x="124" y="20"/>
                    <a:pt x="124" y="20"/>
                  </a:cubicBezTo>
                  <a:cubicBezTo>
                    <a:pt x="124" y="20"/>
                    <a:pt x="124" y="20"/>
                    <a:pt x="125" y="20"/>
                  </a:cubicBezTo>
                  <a:cubicBezTo>
                    <a:pt x="125" y="20"/>
                    <a:pt x="125" y="20"/>
                    <a:pt x="125" y="20"/>
                  </a:cubicBezTo>
                  <a:cubicBezTo>
                    <a:pt x="125" y="20"/>
                    <a:pt x="125" y="20"/>
                    <a:pt x="125" y="20"/>
                  </a:cubicBezTo>
                  <a:cubicBezTo>
                    <a:pt x="125" y="20"/>
                    <a:pt x="125" y="20"/>
                    <a:pt x="125" y="20"/>
                  </a:cubicBezTo>
                  <a:cubicBezTo>
                    <a:pt x="125" y="20"/>
                    <a:pt x="125" y="20"/>
                    <a:pt x="125" y="20"/>
                  </a:cubicBezTo>
                  <a:close/>
                  <a:moveTo>
                    <a:pt x="129" y="15"/>
                  </a:moveTo>
                  <a:cubicBezTo>
                    <a:pt x="129" y="15"/>
                    <a:pt x="129" y="15"/>
                    <a:pt x="129" y="14"/>
                  </a:cubicBezTo>
                  <a:cubicBezTo>
                    <a:pt x="129" y="14"/>
                    <a:pt x="128" y="14"/>
                    <a:pt x="128" y="14"/>
                  </a:cubicBezTo>
                  <a:cubicBezTo>
                    <a:pt x="128" y="14"/>
                    <a:pt x="128" y="14"/>
                    <a:pt x="128" y="14"/>
                  </a:cubicBezTo>
                  <a:cubicBezTo>
                    <a:pt x="128" y="14"/>
                    <a:pt x="128" y="14"/>
                    <a:pt x="128" y="14"/>
                  </a:cubicBezTo>
                  <a:cubicBezTo>
                    <a:pt x="128" y="14"/>
                    <a:pt x="127" y="14"/>
                    <a:pt x="127" y="14"/>
                  </a:cubicBezTo>
                  <a:cubicBezTo>
                    <a:pt x="127" y="14"/>
                    <a:pt x="127" y="14"/>
                    <a:pt x="127" y="15"/>
                  </a:cubicBezTo>
                  <a:cubicBezTo>
                    <a:pt x="127" y="15"/>
                    <a:pt x="127" y="15"/>
                    <a:pt x="127" y="15"/>
                  </a:cubicBezTo>
                  <a:cubicBezTo>
                    <a:pt x="127" y="14"/>
                    <a:pt x="127" y="14"/>
                    <a:pt x="127" y="14"/>
                  </a:cubicBezTo>
                  <a:cubicBezTo>
                    <a:pt x="127" y="14"/>
                    <a:pt x="127" y="14"/>
                    <a:pt x="127" y="14"/>
                  </a:cubicBezTo>
                  <a:cubicBezTo>
                    <a:pt x="127" y="14"/>
                    <a:pt x="126" y="14"/>
                    <a:pt x="126" y="14"/>
                  </a:cubicBezTo>
                  <a:cubicBezTo>
                    <a:pt x="126" y="14"/>
                    <a:pt x="126" y="13"/>
                    <a:pt x="125" y="13"/>
                  </a:cubicBezTo>
                  <a:cubicBezTo>
                    <a:pt x="125" y="13"/>
                    <a:pt x="125" y="13"/>
                    <a:pt x="125" y="13"/>
                  </a:cubicBezTo>
                  <a:cubicBezTo>
                    <a:pt x="125" y="13"/>
                    <a:pt x="125" y="13"/>
                    <a:pt x="125" y="13"/>
                  </a:cubicBezTo>
                  <a:cubicBezTo>
                    <a:pt x="125" y="13"/>
                    <a:pt x="125" y="14"/>
                    <a:pt x="125" y="14"/>
                  </a:cubicBezTo>
                  <a:cubicBezTo>
                    <a:pt x="125" y="13"/>
                    <a:pt x="125" y="13"/>
                    <a:pt x="125" y="13"/>
                  </a:cubicBezTo>
                  <a:cubicBezTo>
                    <a:pt x="125" y="13"/>
                    <a:pt x="125" y="13"/>
                    <a:pt x="125" y="13"/>
                  </a:cubicBezTo>
                  <a:cubicBezTo>
                    <a:pt x="125" y="13"/>
                    <a:pt x="125" y="13"/>
                    <a:pt x="125" y="13"/>
                  </a:cubicBezTo>
                  <a:cubicBezTo>
                    <a:pt x="125" y="13"/>
                    <a:pt x="125" y="13"/>
                    <a:pt x="125" y="13"/>
                  </a:cubicBezTo>
                  <a:cubicBezTo>
                    <a:pt x="124" y="12"/>
                    <a:pt x="124" y="12"/>
                    <a:pt x="124" y="12"/>
                  </a:cubicBezTo>
                  <a:cubicBezTo>
                    <a:pt x="124" y="12"/>
                    <a:pt x="124" y="12"/>
                    <a:pt x="124" y="12"/>
                  </a:cubicBezTo>
                  <a:cubicBezTo>
                    <a:pt x="124" y="12"/>
                    <a:pt x="124" y="12"/>
                    <a:pt x="124" y="12"/>
                  </a:cubicBezTo>
                  <a:cubicBezTo>
                    <a:pt x="124" y="12"/>
                    <a:pt x="123" y="12"/>
                    <a:pt x="123" y="12"/>
                  </a:cubicBezTo>
                  <a:cubicBezTo>
                    <a:pt x="123" y="12"/>
                    <a:pt x="123" y="12"/>
                    <a:pt x="123" y="12"/>
                  </a:cubicBezTo>
                  <a:cubicBezTo>
                    <a:pt x="123" y="12"/>
                    <a:pt x="123" y="12"/>
                    <a:pt x="123" y="12"/>
                  </a:cubicBezTo>
                  <a:cubicBezTo>
                    <a:pt x="123" y="12"/>
                    <a:pt x="123" y="12"/>
                    <a:pt x="123" y="12"/>
                  </a:cubicBezTo>
                  <a:cubicBezTo>
                    <a:pt x="123" y="12"/>
                    <a:pt x="123" y="12"/>
                    <a:pt x="123" y="12"/>
                  </a:cubicBezTo>
                  <a:cubicBezTo>
                    <a:pt x="123" y="12"/>
                    <a:pt x="123" y="12"/>
                    <a:pt x="123" y="12"/>
                  </a:cubicBezTo>
                  <a:cubicBezTo>
                    <a:pt x="123" y="12"/>
                    <a:pt x="123" y="12"/>
                    <a:pt x="122" y="12"/>
                  </a:cubicBezTo>
                  <a:cubicBezTo>
                    <a:pt x="122" y="12"/>
                    <a:pt x="122" y="12"/>
                    <a:pt x="122" y="12"/>
                  </a:cubicBezTo>
                  <a:cubicBezTo>
                    <a:pt x="122" y="12"/>
                    <a:pt x="122" y="12"/>
                    <a:pt x="122" y="12"/>
                  </a:cubicBezTo>
                  <a:cubicBezTo>
                    <a:pt x="122" y="12"/>
                    <a:pt x="122" y="12"/>
                    <a:pt x="122" y="12"/>
                  </a:cubicBezTo>
                  <a:cubicBezTo>
                    <a:pt x="122" y="12"/>
                    <a:pt x="122" y="12"/>
                    <a:pt x="122" y="12"/>
                  </a:cubicBezTo>
                  <a:cubicBezTo>
                    <a:pt x="122" y="12"/>
                    <a:pt x="122" y="12"/>
                    <a:pt x="122" y="12"/>
                  </a:cubicBezTo>
                  <a:cubicBezTo>
                    <a:pt x="122" y="12"/>
                    <a:pt x="122" y="12"/>
                    <a:pt x="122" y="13"/>
                  </a:cubicBezTo>
                  <a:cubicBezTo>
                    <a:pt x="122" y="13"/>
                    <a:pt x="122" y="13"/>
                    <a:pt x="122" y="13"/>
                  </a:cubicBezTo>
                  <a:cubicBezTo>
                    <a:pt x="122" y="13"/>
                    <a:pt x="122" y="13"/>
                    <a:pt x="122" y="13"/>
                  </a:cubicBezTo>
                  <a:cubicBezTo>
                    <a:pt x="121" y="13"/>
                    <a:pt x="121" y="13"/>
                    <a:pt x="121" y="13"/>
                  </a:cubicBezTo>
                  <a:cubicBezTo>
                    <a:pt x="121" y="13"/>
                    <a:pt x="121" y="13"/>
                    <a:pt x="121" y="13"/>
                  </a:cubicBezTo>
                  <a:cubicBezTo>
                    <a:pt x="121" y="13"/>
                    <a:pt x="121" y="13"/>
                    <a:pt x="121" y="13"/>
                  </a:cubicBezTo>
                  <a:cubicBezTo>
                    <a:pt x="121" y="13"/>
                    <a:pt x="121" y="13"/>
                    <a:pt x="121" y="13"/>
                  </a:cubicBezTo>
                  <a:cubicBezTo>
                    <a:pt x="121" y="13"/>
                    <a:pt x="120" y="13"/>
                    <a:pt x="120" y="13"/>
                  </a:cubicBezTo>
                  <a:cubicBezTo>
                    <a:pt x="120" y="13"/>
                    <a:pt x="121" y="13"/>
                    <a:pt x="120" y="12"/>
                  </a:cubicBezTo>
                  <a:cubicBezTo>
                    <a:pt x="120" y="12"/>
                    <a:pt x="120" y="12"/>
                    <a:pt x="120" y="12"/>
                  </a:cubicBezTo>
                  <a:cubicBezTo>
                    <a:pt x="120" y="12"/>
                    <a:pt x="120" y="12"/>
                    <a:pt x="120" y="12"/>
                  </a:cubicBezTo>
                  <a:cubicBezTo>
                    <a:pt x="120" y="12"/>
                    <a:pt x="120" y="12"/>
                    <a:pt x="120" y="12"/>
                  </a:cubicBezTo>
                  <a:cubicBezTo>
                    <a:pt x="120" y="12"/>
                    <a:pt x="120" y="12"/>
                    <a:pt x="120" y="12"/>
                  </a:cubicBezTo>
                  <a:cubicBezTo>
                    <a:pt x="120" y="12"/>
                    <a:pt x="121" y="12"/>
                    <a:pt x="121" y="12"/>
                  </a:cubicBezTo>
                  <a:cubicBezTo>
                    <a:pt x="121" y="12"/>
                    <a:pt x="121" y="12"/>
                    <a:pt x="121" y="12"/>
                  </a:cubicBezTo>
                  <a:cubicBezTo>
                    <a:pt x="121" y="12"/>
                    <a:pt x="121" y="12"/>
                    <a:pt x="121" y="12"/>
                  </a:cubicBezTo>
                  <a:cubicBezTo>
                    <a:pt x="121" y="12"/>
                    <a:pt x="121" y="12"/>
                    <a:pt x="121" y="12"/>
                  </a:cubicBezTo>
                  <a:cubicBezTo>
                    <a:pt x="121" y="12"/>
                    <a:pt x="121" y="12"/>
                    <a:pt x="121" y="12"/>
                  </a:cubicBezTo>
                  <a:cubicBezTo>
                    <a:pt x="121" y="12"/>
                    <a:pt x="121" y="12"/>
                    <a:pt x="121" y="12"/>
                  </a:cubicBezTo>
                  <a:cubicBezTo>
                    <a:pt x="121" y="12"/>
                    <a:pt x="121" y="12"/>
                    <a:pt x="121" y="12"/>
                  </a:cubicBezTo>
                  <a:cubicBezTo>
                    <a:pt x="121" y="12"/>
                    <a:pt x="122" y="12"/>
                    <a:pt x="122" y="12"/>
                  </a:cubicBezTo>
                  <a:cubicBezTo>
                    <a:pt x="122" y="12"/>
                    <a:pt x="122" y="12"/>
                    <a:pt x="121" y="12"/>
                  </a:cubicBezTo>
                  <a:cubicBezTo>
                    <a:pt x="121" y="11"/>
                    <a:pt x="121" y="11"/>
                    <a:pt x="121" y="11"/>
                  </a:cubicBezTo>
                  <a:cubicBezTo>
                    <a:pt x="121" y="11"/>
                    <a:pt x="121" y="11"/>
                    <a:pt x="121" y="11"/>
                  </a:cubicBezTo>
                  <a:cubicBezTo>
                    <a:pt x="121" y="11"/>
                    <a:pt x="121" y="11"/>
                    <a:pt x="121" y="11"/>
                  </a:cubicBezTo>
                  <a:cubicBezTo>
                    <a:pt x="121" y="11"/>
                    <a:pt x="121" y="11"/>
                    <a:pt x="121" y="11"/>
                  </a:cubicBezTo>
                  <a:cubicBezTo>
                    <a:pt x="121" y="11"/>
                    <a:pt x="121" y="11"/>
                    <a:pt x="121" y="11"/>
                  </a:cubicBezTo>
                  <a:cubicBezTo>
                    <a:pt x="121" y="11"/>
                    <a:pt x="121" y="11"/>
                    <a:pt x="121" y="11"/>
                  </a:cubicBezTo>
                  <a:cubicBezTo>
                    <a:pt x="121" y="10"/>
                    <a:pt x="121" y="10"/>
                    <a:pt x="121" y="10"/>
                  </a:cubicBezTo>
                  <a:cubicBezTo>
                    <a:pt x="121" y="10"/>
                    <a:pt x="121" y="10"/>
                    <a:pt x="121" y="10"/>
                  </a:cubicBezTo>
                  <a:cubicBezTo>
                    <a:pt x="121" y="10"/>
                    <a:pt x="121" y="11"/>
                    <a:pt x="120" y="11"/>
                  </a:cubicBezTo>
                  <a:cubicBezTo>
                    <a:pt x="120" y="11"/>
                    <a:pt x="120" y="11"/>
                    <a:pt x="120" y="11"/>
                  </a:cubicBezTo>
                  <a:cubicBezTo>
                    <a:pt x="120" y="11"/>
                    <a:pt x="120" y="11"/>
                    <a:pt x="120" y="11"/>
                  </a:cubicBezTo>
                  <a:cubicBezTo>
                    <a:pt x="120" y="11"/>
                    <a:pt x="120" y="11"/>
                    <a:pt x="120" y="11"/>
                  </a:cubicBezTo>
                  <a:cubicBezTo>
                    <a:pt x="120" y="11"/>
                    <a:pt x="120" y="11"/>
                    <a:pt x="120" y="11"/>
                  </a:cubicBezTo>
                  <a:cubicBezTo>
                    <a:pt x="120" y="11"/>
                    <a:pt x="119" y="11"/>
                    <a:pt x="119" y="11"/>
                  </a:cubicBezTo>
                  <a:cubicBezTo>
                    <a:pt x="119" y="11"/>
                    <a:pt x="119" y="11"/>
                    <a:pt x="119" y="11"/>
                  </a:cubicBezTo>
                  <a:cubicBezTo>
                    <a:pt x="119" y="11"/>
                    <a:pt x="119" y="11"/>
                    <a:pt x="119" y="11"/>
                  </a:cubicBezTo>
                  <a:cubicBezTo>
                    <a:pt x="119" y="11"/>
                    <a:pt x="119" y="11"/>
                    <a:pt x="118" y="11"/>
                  </a:cubicBezTo>
                  <a:cubicBezTo>
                    <a:pt x="118" y="11"/>
                    <a:pt x="118" y="11"/>
                    <a:pt x="118" y="11"/>
                  </a:cubicBezTo>
                  <a:cubicBezTo>
                    <a:pt x="118" y="11"/>
                    <a:pt x="118" y="11"/>
                    <a:pt x="118" y="11"/>
                  </a:cubicBezTo>
                  <a:cubicBezTo>
                    <a:pt x="118" y="12"/>
                    <a:pt x="118" y="12"/>
                    <a:pt x="117" y="12"/>
                  </a:cubicBezTo>
                  <a:cubicBezTo>
                    <a:pt x="117" y="12"/>
                    <a:pt x="118" y="11"/>
                    <a:pt x="118" y="11"/>
                  </a:cubicBezTo>
                  <a:cubicBezTo>
                    <a:pt x="118" y="11"/>
                    <a:pt x="118" y="11"/>
                    <a:pt x="118" y="11"/>
                  </a:cubicBezTo>
                  <a:cubicBezTo>
                    <a:pt x="118" y="11"/>
                    <a:pt x="118" y="11"/>
                    <a:pt x="119" y="11"/>
                  </a:cubicBezTo>
                  <a:cubicBezTo>
                    <a:pt x="119" y="11"/>
                    <a:pt x="119" y="11"/>
                    <a:pt x="119" y="11"/>
                  </a:cubicBezTo>
                  <a:cubicBezTo>
                    <a:pt x="119" y="11"/>
                    <a:pt x="119" y="11"/>
                    <a:pt x="119" y="11"/>
                  </a:cubicBezTo>
                  <a:cubicBezTo>
                    <a:pt x="119" y="11"/>
                    <a:pt x="119" y="11"/>
                    <a:pt x="119" y="11"/>
                  </a:cubicBezTo>
                  <a:cubicBezTo>
                    <a:pt x="119" y="11"/>
                    <a:pt x="119" y="11"/>
                    <a:pt x="119" y="11"/>
                  </a:cubicBezTo>
                  <a:cubicBezTo>
                    <a:pt x="118" y="11"/>
                    <a:pt x="118" y="11"/>
                    <a:pt x="118" y="11"/>
                  </a:cubicBezTo>
                  <a:cubicBezTo>
                    <a:pt x="118" y="11"/>
                    <a:pt x="118" y="11"/>
                    <a:pt x="118" y="11"/>
                  </a:cubicBezTo>
                  <a:cubicBezTo>
                    <a:pt x="118" y="11"/>
                    <a:pt x="118" y="10"/>
                    <a:pt x="118" y="10"/>
                  </a:cubicBezTo>
                  <a:cubicBezTo>
                    <a:pt x="118" y="10"/>
                    <a:pt x="118" y="10"/>
                    <a:pt x="118" y="10"/>
                  </a:cubicBezTo>
                  <a:cubicBezTo>
                    <a:pt x="118" y="10"/>
                    <a:pt x="118" y="10"/>
                    <a:pt x="118" y="10"/>
                  </a:cubicBezTo>
                  <a:cubicBezTo>
                    <a:pt x="118" y="10"/>
                    <a:pt x="118" y="10"/>
                    <a:pt x="118" y="10"/>
                  </a:cubicBezTo>
                  <a:cubicBezTo>
                    <a:pt x="118" y="10"/>
                    <a:pt x="118" y="10"/>
                    <a:pt x="118" y="10"/>
                  </a:cubicBezTo>
                  <a:cubicBezTo>
                    <a:pt x="118" y="10"/>
                    <a:pt x="118" y="10"/>
                    <a:pt x="118" y="10"/>
                  </a:cubicBezTo>
                  <a:cubicBezTo>
                    <a:pt x="118" y="10"/>
                    <a:pt x="118" y="9"/>
                    <a:pt x="118" y="9"/>
                  </a:cubicBezTo>
                  <a:cubicBezTo>
                    <a:pt x="118" y="9"/>
                    <a:pt x="118" y="9"/>
                    <a:pt x="118" y="9"/>
                  </a:cubicBezTo>
                  <a:cubicBezTo>
                    <a:pt x="119" y="9"/>
                    <a:pt x="119" y="9"/>
                    <a:pt x="119" y="9"/>
                  </a:cubicBezTo>
                  <a:cubicBezTo>
                    <a:pt x="119" y="9"/>
                    <a:pt x="119" y="9"/>
                    <a:pt x="119" y="9"/>
                  </a:cubicBezTo>
                  <a:cubicBezTo>
                    <a:pt x="119" y="9"/>
                    <a:pt x="119" y="9"/>
                    <a:pt x="119" y="9"/>
                  </a:cubicBezTo>
                  <a:cubicBezTo>
                    <a:pt x="119" y="8"/>
                    <a:pt x="119" y="8"/>
                    <a:pt x="119" y="8"/>
                  </a:cubicBezTo>
                  <a:cubicBezTo>
                    <a:pt x="119" y="8"/>
                    <a:pt x="119" y="8"/>
                    <a:pt x="119" y="8"/>
                  </a:cubicBezTo>
                  <a:cubicBezTo>
                    <a:pt x="119" y="8"/>
                    <a:pt x="119" y="8"/>
                    <a:pt x="118" y="8"/>
                  </a:cubicBezTo>
                  <a:cubicBezTo>
                    <a:pt x="118" y="7"/>
                    <a:pt x="118" y="7"/>
                    <a:pt x="118" y="7"/>
                  </a:cubicBezTo>
                  <a:cubicBezTo>
                    <a:pt x="118" y="7"/>
                    <a:pt x="118" y="7"/>
                    <a:pt x="118" y="7"/>
                  </a:cubicBezTo>
                  <a:cubicBezTo>
                    <a:pt x="118" y="7"/>
                    <a:pt x="117" y="7"/>
                    <a:pt x="117" y="7"/>
                  </a:cubicBezTo>
                  <a:cubicBezTo>
                    <a:pt x="117" y="7"/>
                    <a:pt x="118" y="7"/>
                    <a:pt x="117" y="7"/>
                  </a:cubicBezTo>
                  <a:cubicBezTo>
                    <a:pt x="117" y="7"/>
                    <a:pt x="117" y="7"/>
                    <a:pt x="117" y="7"/>
                  </a:cubicBezTo>
                  <a:cubicBezTo>
                    <a:pt x="117" y="7"/>
                    <a:pt x="117" y="7"/>
                    <a:pt x="117" y="7"/>
                  </a:cubicBezTo>
                  <a:cubicBezTo>
                    <a:pt x="117" y="7"/>
                    <a:pt x="117" y="7"/>
                    <a:pt x="117" y="7"/>
                  </a:cubicBezTo>
                  <a:cubicBezTo>
                    <a:pt x="117" y="7"/>
                    <a:pt x="117" y="7"/>
                    <a:pt x="117" y="7"/>
                  </a:cubicBezTo>
                  <a:cubicBezTo>
                    <a:pt x="117" y="7"/>
                    <a:pt x="117" y="7"/>
                    <a:pt x="117" y="7"/>
                  </a:cubicBezTo>
                  <a:cubicBezTo>
                    <a:pt x="116" y="7"/>
                    <a:pt x="116" y="7"/>
                    <a:pt x="116" y="7"/>
                  </a:cubicBezTo>
                  <a:cubicBezTo>
                    <a:pt x="116" y="7"/>
                    <a:pt x="116" y="7"/>
                    <a:pt x="116" y="6"/>
                  </a:cubicBezTo>
                  <a:cubicBezTo>
                    <a:pt x="116" y="6"/>
                    <a:pt x="116" y="6"/>
                    <a:pt x="116" y="6"/>
                  </a:cubicBezTo>
                  <a:cubicBezTo>
                    <a:pt x="116" y="6"/>
                    <a:pt x="116" y="6"/>
                    <a:pt x="115" y="6"/>
                  </a:cubicBezTo>
                  <a:cubicBezTo>
                    <a:pt x="115" y="5"/>
                    <a:pt x="115" y="5"/>
                    <a:pt x="116" y="5"/>
                  </a:cubicBezTo>
                  <a:cubicBezTo>
                    <a:pt x="115" y="5"/>
                    <a:pt x="116" y="5"/>
                    <a:pt x="116" y="5"/>
                  </a:cubicBezTo>
                  <a:cubicBezTo>
                    <a:pt x="116" y="5"/>
                    <a:pt x="115" y="5"/>
                    <a:pt x="115" y="4"/>
                  </a:cubicBezTo>
                  <a:cubicBezTo>
                    <a:pt x="115" y="4"/>
                    <a:pt x="115" y="4"/>
                    <a:pt x="115" y="4"/>
                  </a:cubicBezTo>
                  <a:cubicBezTo>
                    <a:pt x="115" y="4"/>
                    <a:pt x="115" y="4"/>
                    <a:pt x="115" y="4"/>
                  </a:cubicBezTo>
                  <a:cubicBezTo>
                    <a:pt x="115" y="4"/>
                    <a:pt x="114" y="4"/>
                    <a:pt x="114" y="4"/>
                  </a:cubicBezTo>
                  <a:cubicBezTo>
                    <a:pt x="114" y="4"/>
                    <a:pt x="114" y="5"/>
                    <a:pt x="114" y="5"/>
                  </a:cubicBezTo>
                  <a:cubicBezTo>
                    <a:pt x="114" y="5"/>
                    <a:pt x="114" y="5"/>
                    <a:pt x="114" y="5"/>
                  </a:cubicBezTo>
                  <a:cubicBezTo>
                    <a:pt x="114" y="5"/>
                    <a:pt x="114" y="5"/>
                    <a:pt x="114" y="5"/>
                  </a:cubicBezTo>
                  <a:cubicBezTo>
                    <a:pt x="114" y="5"/>
                    <a:pt x="114" y="5"/>
                    <a:pt x="114" y="5"/>
                  </a:cubicBezTo>
                  <a:cubicBezTo>
                    <a:pt x="114" y="5"/>
                    <a:pt x="115" y="5"/>
                    <a:pt x="114" y="5"/>
                  </a:cubicBezTo>
                  <a:cubicBezTo>
                    <a:pt x="114" y="5"/>
                    <a:pt x="114" y="5"/>
                    <a:pt x="114" y="5"/>
                  </a:cubicBezTo>
                  <a:cubicBezTo>
                    <a:pt x="114" y="5"/>
                    <a:pt x="114" y="5"/>
                    <a:pt x="114" y="6"/>
                  </a:cubicBezTo>
                  <a:cubicBezTo>
                    <a:pt x="114" y="6"/>
                    <a:pt x="114" y="6"/>
                    <a:pt x="114" y="6"/>
                  </a:cubicBezTo>
                  <a:cubicBezTo>
                    <a:pt x="114" y="6"/>
                    <a:pt x="114" y="6"/>
                    <a:pt x="114" y="6"/>
                  </a:cubicBezTo>
                  <a:cubicBezTo>
                    <a:pt x="114" y="6"/>
                    <a:pt x="114" y="6"/>
                    <a:pt x="114" y="6"/>
                  </a:cubicBezTo>
                  <a:cubicBezTo>
                    <a:pt x="114" y="7"/>
                    <a:pt x="113" y="7"/>
                    <a:pt x="113" y="7"/>
                  </a:cubicBezTo>
                  <a:cubicBezTo>
                    <a:pt x="113" y="7"/>
                    <a:pt x="113" y="7"/>
                    <a:pt x="113" y="7"/>
                  </a:cubicBezTo>
                  <a:cubicBezTo>
                    <a:pt x="113" y="7"/>
                    <a:pt x="113" y="7"/>
                    <a:pt x="113" y="7"/>
                  </a:cubicBezTo>
                  <a:cubicBezTo>
                    <a:pt x="113" y="7"/>
                    <a:pt x="113" y="7"/>
                    <a:pt x="113" y="7"/>
                  </a:cubicBezTo>
                  <a:cubicBezTo>
                    <a:pt x="113" y="7"/>
                    <a:pt x="113" y="7"/>
                    <a:pt x="113" y="7"/>
                  </a:cubicBezTo>
                  <a:cubicBezTo>
                    <a:pt x="113" y="7"/>
                    <a:pt x="113" y="7"/>
                    <a:pt x="113" y="7"/>
                  </a:cubicBezTo>
                  <a:cubicBezTo>
                    <a:pt x="112" y="7"/>
                    <a:pt x="112" y="7"/>
                    <a:pt x="112" y="7"/>
                  </a:cubicBezTo>
                  <a:cubicBezTo>
                    <a:pt x="112" y="7"/>
                    <a:pt x="112" y="7"/>
                    <a:pt x="112" y="7"/>
                  </a:cubicBezTo>
                  <a:cubicBezTo>
                    <a:pt x="113" y="7"/>
                    <a:pt x="113" y="6"/>
                    <a:pt x="113" y="6"/>
                  </a:cubicBezTo>
                  <a:cubicBezTo>
                    <a:pt x="113" y="6"/>
                    <a:pt x="113" y="6"/>
                    <a:pt x="113" y="6"/>
                  </a:cubicBezTo>
                  <a:cubicBezTo>
                    <a:pt x="113" y="6"/>
                    <a:pt x="113" y="6"/>
                    <a:pt x="113" y="6"/>
                  </a:cubicBezTo>
                  <a:cubicBezTo>
                    <a:pt x="113" y="5"/>
                    <a:pt x="113" y="5"/>
                    <a:pt x="113" y="5"/>
                  </a:cubicBezTo>
                  <a:cubicBezTo>
                    <a:pt x="113" y="5"/>
                    <a:pt x="112" y="5"/>
                    <a:pt x="113" y="5"/>
                  </a:cubicBezTo>
                  <a:cubicBezTo>
                    <a:pt x="113" y="5"/>
                    <a:pt x="113" y="5"/>
                    <a:pt x="113" y="5"/>
                  </a:cubicBezTo>
                  <a:cubicBezTo>
                    <a:pt x="113" y="5"/>
                    <a:pt x="113" y="5"/>
                    <a:pt x="113" y="5"/>
                  </a:cubicBezTo>
                  <a:cubicBezTo>
                    <a:pt x="113" y="5"/>
                    <a:pt x="113" y="5"/>
                    <a:pt x="113" y="5"/>
                  </a:cubicBezTo>
                  <a:cubicBezTo>
                    <a:pt x="113" y="5"/>
                    <a:pt x="113" y="5"/>
                    <a:pt x="113" y="5"/>
                  </a:cubicBezTo>
                  <a:cubicBezTo>
                    <a:pt x="113" y="4"/>
                    <a:pt x="112" y="4"/>
                    <a:pt x="112" y="4"/>
                  </a:cubicBezTo>
                  <a:cubicBezTo>
                    <a:pt x="112" y="4"/>
                    <a:pt x="112" y="4"/>
                    <a:pt x="112" y="4"/>
                  </a:cubicBezTo>
                  <a:cubicBezTo>
                    <a:pt x="112" y="4"/>
                    <a:pt x="112" y="4"/>
                    <a:pt x="112" y="4"/>
                  </a:cubicBezTo>
                  <a:cubicBezTo>
                    <a:pt x="112" y="5"/>
                    <a:pt x="112" y="5"/>
                    <a:pt x="112" y="5"/>
                  </a:cubicBezTo>
                  <a:cubicBezTo>
                    <a:pt x="112" y="5"/>
                    <a:pt x="112" y="5"/>
                    <a:pt x="112" y="5"/>
                  </a:cubicBezTo>
                  <a:cubicBezTo>
                    <a:pt x="111" y="5"/>
                    <a:pt x="112" y="5"/>
                    <a:pt x="112" y="6"/>
                  </a:cubicBezTo>
                  <a:cubicBezTo>
                    <a:pt x="112" y="6"/>
                    <a:pt x="111" y="6"/>
                    <a:pt x="111" y="6"/>
                  </a:cubicBezTo>
                  <a:cubicBezTo>
                    <a:pt x="111" y="6"/>
                    <a:pt x="112" y="6"/>
                    <a:pt x="112" y="6"/>
                  </a:cubicBezTo>
                  <a:cubicBezTo>
                    <a:pt x="112" y="6"/>
                    <a:pt x="111" y="7"/>
                    <a:pt x="111" y="7"/>
                  </a:cubicBezTo>
                  <a:cubicBezTo>
                    <a:pt x="111" y="7"/>
                    <a:pt x="111" y="7"/>
                    <a:pt x="111" y="7"/>
                  </a:cubicBezTo>
                  <a:cubicBezTo>
                    <a:pt x="111" y="7"/>
                    <a:pt x="111" y="7"/>
                    <a:pt x="111" y="8"/>
                  </a:cubicBezTo>
                  <a:cubicBezTo>
                    <a:pt x="111" y="8"/>
                    <a:pt x="110" y="8"/>
                    <a:pt x="110" y="8"/>
                  </a:cubicBezTo>
                  <a:cubicBezTo>
                    <a:pt x="110" y="8"/>
                    <a:pt x="110" y="8"/>
                    <a:pt x="110" y="9"/>
                  </a:cubicBezTo>
                  <a:cubicBezTo>
                    <a:pt x="110" y="9"/>
                    <a:pt x="110" y="9"/>
                    <a:pt x="110" y="9"/>
                  </a:cubicBezTo>
                  <a:cubicBezTo>
                    <a:pt x="109" y="9"/>
                    <a:pt x="109" y="9"/>
                    <a:pt x="109" y="9"/>
                  </a:cubicBezTo>
                  <a:cubicBezTo>
                    <a:pt x="109" y="9"/>
                    <a:pt x="109" y="9"/>
                    <a:pt x="109" y="9"/>
                  </a:cubicBezTo>
                  <a:cubicBezTo>
                    <a:pt x="109" y="9"/>
                    <a:pt x="109" y="9"/>
                    <a:pt x="109" y="9"/>
                  </a:cubicBezTo>
                  <a:cubicBezTo>
                    <a:pt x="109" y="10"/>
                    <a:pt x="109" y="10"/>
                    <a:pt x="109" y="10"/>
                  </a:cubicBezTo>
                  <a:cubicBezTo>
                    <a:pt x="109" y="10"/>
                    <a:pt x="109" y="10"/>
                    <a:pt x="108" y="10"/>
                  </a:cubicBezTo>
                  <a:cubicBezTo>
                    <a:pt x="108" y="10"/>
                    <a:pt x="108" y="10"/>
                    <a:pt x="108" y="10"/>
                  </a:cubicBezTo>
                  <a:cubicBezTo>
                    <a:pt x="108" y="10"/>
                    <a:pt x="108" y="10"/>
                    <a:pt x="108" y="10"/>
                  </a:cubicBezTo>
                  <a:cubicBezTo>
                    <a:pt x="108" y="11"/>
                    <a:pt x="108" y="11"/>
                    <a:pt x="108" y="11"/>
                  </a:cubicBezTo>
                  <a:cubicBezTo>
                    <a:pt x="108" y="11"/>
                    <a:pt x="108" y="11"/>
                    <a:pt x="108" y="11"/>
                  </a:cubicBezTo>
                  <a:cubicBezTo>
                    <a:pt x="108" y="11"/>
                    <a:pt x="108" y="11"/>
                    <a:pt x="108" y="12"/>
                  </a:cubicBezTo>
                  <a:cubicBezTo>
                    <a:pt x="108" y="12"/>
                    <a:pt x="108" y="12"/>
                    <a:pt x="108" y="12"/>
                  </a:cubicBezTo>
                  <a:cubicBezTo>
                    <a:pt x="108" y="12"/>
                    <a:pt x="108" y="13"/>
                    <a:pt x="108" y="13"/>
                  </a:cubicBezTo>
                  <a:cubicBezTo>
                    <a:pt x="107" y="13"/>
                    <a:pt x="107" y="13"/>
                    <a:pt x="107" y="13"/>
                  </a:cubicBezTo>
                  <a:cubicBezTo>
                    <a:pt x="107" y="13"/>
                    <a:pt x="107" y="14"/>
                    <a:pt x="107" y="14"/>
                  </a:cubicBezTo>
                  <a:cubicBezTo>
                    <a:pt x="107" y="14"/>
                    <a:pt x="107" y="14"/>
                    <a:pt x="107" y="14"/>
                  </a:cubicBezTo>
                  <a:cubicBezTo>
                    <a:pt x="106" y="14"/>
                    <a:pt x="106" y="14"/>
                    <a:pt x="106" y="14"/>
                  </a:cubicBezTo>
                  <a:cubicBezTo>
                    <a:pt x="105" y="14"/>
                    <a:pt x="105" y="14"/>
                    <a:pt x="105" y="14"/>
                  </a:cubicBezTo>
                  <a:cubicBezTo>
                    <a:pt x="105" y="14"/>
                    <a:pt x="105" y="14"/>
                    <a:pt x="105" y="14"/>
                  </a:cubicBezTo>
                  <a:cubicBezTo>
                    <a:pt x="105" y="14"/>
                    <a:pt x="105" y="14"/>
                    <a:pt x="104" y="15"/>
                  </a:cubicBezTo>
                  <a:cubicBezTo>
                    <a:pt x="104" y="15"/>
                    <a:pt x="104" y="15"/>
                    <a:pt x="104" y="15"/>
                  </a:cubicBezTo>
                  <a:cubicBezTo>
                    <a:pt x="104" y="15"/>
                    <a:pt x="103" y="16"/>
                    <a:pt x="103" y="16"/>
                  </a:cubicBezTo>
                  <a:cubicBezTo>
                    <a:pt x="103" y="16"/>
                    <a:pt x="103" y="16"/>
                    <a:pt x="104" y="16"/>
                  </a:cubicBezTo>
                  <a:cubicBezTo>
                    <a:pt x="104" y="16"/>
                    <a:pt x="104" y="16"/>
                    <a:pt x="104" y="16"/>
                  </a:cubicBezTo>
                  <a:cubicBezTo>
                    <a:pt x="104" y="16"/>
                    <a:pt x="104" y="16"/>
                    <a:pt x="104" y="16"/>
                  </a:cubicBezTo>
                  <a:cubicBezTo>
                    <a:pt x="104" y="16"/>
                    <a:pt x="104" y="17"/>
                    <a:pt x="104" y="17"/>
                  </a:cubicBezTo>
                  <a:cubicBezTo>
                    <a:pt x="105" y="17"/>
                    <a:pt x="105" y="17"/>
                    <a:pt x="105" y="17"/>
                  </a:cubicBezTo>
                  <a:cubicBezTo>
                    <a:pt x="105" y="17"/>
                    <a:pt x="105" y="17"/>
                    <a:pt x="105" y="17"/>
                  </a:cubicBezTo>
                  <a:cubicBezTo>
                    <a:pt x="105" y="17"/>
                    <a:pt x="105" y="17"/>
                    <a:pt x="105" y="17"/>
                  </a:cubicBezTo>
                  <a:cubicBezTo>
                    <a:pt x="105" y="17"/>
                    <a:pt x="105" y="17"/>
                    <a:pt x="105" y="18"/>
                  </a:cubicBezTo>
                  <a:cubicBezTo>
                    <a:pt x="105" y="18"/>
                    <a:pt x="104" y="18"/>
                    <a:pt x="104" y="18"/>
                  </a:cubicBezTo>
                  <a:cubicBezTo>
                    <a:pt x="104" y="18"/>
                    <a:pt x="104" y="18"/>
                    <a:pt x="104" y="18"/>
                  </a:cubicBezTo>
                  <a:cubicBezTo>
                    <a:pt x="104" y="18"/>
                    <a:pt x="104" y="18"/>
                    <a:pt x="104" y="18"/>
                  </a:cubicBezTo>
                  <a:cubicBezTo>
                    <a:pt x="104" y="18"/>
                    <a:pt x="104" y="18"/>
                    <a:pt x="104" y="18"/>
                  </a:cubicBezTo>
                  <a:cubicBezTo>
                    <a:pt x="104" y="18"/>
                    <a:pt x="104" y="19"/>
                    <a:pt x="104" y="19"/>
                  </a:cubicBezTo>
                  <a:cubicBezTo>
                    <a:pt x="104" y="19"/>
                    <a:pt x="104" y="20"/>
                    <a:pt x="104" y="21"/>
                  </a:cubicBezTo>
                  <a:cubicBezTo>
                    <a:pt x="104" y="21"/>
                    <a:pt x="103" y="22"/>
                    <a:pt x="103" y="21"/>
                  </a:cubicBezTo>
                  <a:cubicBezTo>
                    <a:pt x="103" y="21"/>
                    <a:pt x="103" y="20"/>
                    <a:pt x="103" y="20"/>
                  </a:cubicBezTo>
                  <a:cubicBezTo>
                    <a:pt x="103" y="20"/>
                    <a:pt x="103" y="19"/>
                    <a:pt x="103" y="18"/>
                  </a:cubicBezTo>
                  <a:cubicBezTo>
                    <a:pt x="102" y="18"/>
                    <a:pt x="102" y="18"/>
                    <a:pt x="102" y="18"/>
                  </a:cubicBezTo>
                  <a:cubicBezTo>
                    <a:pt x="102" y="18"/>
                    <a:pt x="102" y="19"/>
                    <a:pt x="102" y="19"/>
                  </a:cubicBezTo>
                  <a:cubicBezTo>
                    <a:pt x="102" y="19"/>
                    <a:pt x="102" y="19"/>
                    <a:pt x="102" y="19"/>
                  </a:cubicBezTo>
                  <a:cubicBezTo>
                    <a:pt x="102" y="19"/>
                    <a:pt x="102" y="19"/>
                    <a:pt x="102" y="19"/>
                  </a:cubicBezTo>
                  <a:cubicBezTo>
                    <a:pt x="102" y="19"/>
                    <a:pt x="102" y="19"/>
                    <a:pt x="102" y="19"/>
                  </a:cubicBezTo>
                  <a:cubicBezTo>
                    <a:pt x="102" y="19"/>
                    <a:pt x="101" y="19"/>
                    <a:pt x="101" y="19"/>
                  </a:cubicBezTo>
                  <a:cubicBezTo>
                    <a:pt x="101" y="19"/>
                    <a:pt x="101" y="19"/>
                    <a:pt x="101" y="19"/>
                  </a:cubicBezTo>
                  <a:cubicBezTo>
                    <a:pt x="101" y="19"/>
                    <a:pt x="101" y="19"/>
                    <a:pt x="101" y="19"/>
                  </a:cubicBezTo>
                  <a:cubicBezTo>
                    <a:pt x="101" y="19"/>
                    <a:pt x="101" y="19"/>
                    <a:pt x="101" y="19"/>
                  </a:cubicBezTo>
                  <a:cubicBezTo>
                    <a:pt x="101" y="19"/>
                    <a:pt x="101" y="19"/>
                    <a:pt x="101" y="18"/>
                  </a:cubicBezTo>
                  <a:cubicBezTo>
                    <a:pt x="101" y="18"/>
                    <a:pt x="101" y="18"/>
                    <a:pt x="101" y="18"/>
                  </a:cubicBezTo>
                  <a:cubicBezTo>
                    <a:pt x="102" y="18"/>
                    <a:pt x="101" y="18"/>
                    <a:pt x="101" y="18"/>
                  </a:cubicBezTo>
                  <a:cubicBezTo>
                    <a:pt x="101" y="18"/>
                    <a:pt x="101" y="18"/>
                    <a:pt x="101" y="18"/>
                  </a:cubicBezTo>
                  <a:cubicBezTo>
                    <a:pt x="101" y="19"/>
                    <a:pt x="101" y="21"/>
                    <a:pt x="101" y="21"/>
                  </a:cubicBezTo>
                  <a:cubicBezTo>
                    <a:pt x="101" y="21"/>
                    <a:pt x="101" y="22"/>
                    <a:pt x="101" y="23"/>
                  </a:cubicBezTo>
                  <a:cubicBezTo>
                    <a:pt x="101" y="23"/>
                    <a:pt x="100" y="24"/>
                    <a:pt x="99" y="25"/>
                  </a:cubicBezTo>
                  <a:cubicBezTo>
                    <a:pt x="99" y="25"/>
                    <a:pt x="99" y="24"/>
                    <a:pt x="99" y="23"/>
                  </a:cubicBezTo>
                  <a:cubicBezTo>
                    <a:pt x="99" y="23"/>
                    <a:pt x="98" y="22"/>
                    <a:pt x="98" y="21"/>
                  </a:cubicBezTo>
                  <a:cubicBezTo>
                    <a:pt x="98" y="21"/>
                    <a:pt x="98" y="21"/>
                    <a:pt x="98" y="20"/>
                  </a:cubicBezTo>
                  <a:cubicBezTo>
                    <a:pt x="97" y="20"/>
                    <a:pt x="97" y="20"/>
                    <a:pt x="97" y="20"/>
                  </a:cubicBezTo>
                  <a:cubicBezTo>
                    <a:pt x="97" y="21"/>
                    <a:pt x="97" y="21"/>
                    <a:pt x="96" y="21"/>
                  </a:cubicBezTo>
                  <a:cubicBezTo>
                    <a:pt x="96" y="21"/>
                    <a:pt x="96" y="21"/>
                    <a:pt x="95" y="21"/>
                  </a:cubicBezTo>
                  <a:cubicBezTo>
                    <a:pt x="95" y="21"/>
                    <a:pt x="95" y="21"/>
                    <a:pt x="95" y="21"/>
                  </a:cubicBezTo>
                  <a:cubicBezTo>
                    <a:pt x="95" y="21"/>
                    <a:pt x="95" y="21"/>
                    <a:pt x="94" y="21"/>
                  </a:cubicBezTo>
                  <a:cubicBezTo>
                    <a:pt x="94" y="21"/>
                    <a:pt x="94" y="22"/>
                    <a:pt x="94" y="22"/>
                  </a:cubicBezTo>
                  <a:cubicBezTo>
                    <a:pt x="94" y="22"/>
                    <a:pt x="94" y="23"/>
                    <a:pt x="94" y="23"/>
                  </a:cubicBezTo>
                  <a:cubicBezTo>
                    <a:pt x="94" y="23"/>
                    <a:pt x="94" y="23"/>
                    <a:pt x="94" y="24"/>
                  </a:cubicBezTo>
                  <a:cubicBezTo>
                    <a:pt x="93" y="24"/>
                    <a:pt x="93" y="24"/>
                    <a:pt x="93" y="25"/>
                  </a:cubicBezTo>
                  <a:cubicBezTo>
                    <a:pt x="93" y="25"/>
                    <a:pt x="93" y="25"/>
                    <a:pt x="92" y="25"/>
                  </a:cubicBezTo>
                  <a:cubicBezTo>
                    <a:pt x="92" y="26"/>
                    <a:pt x="92" y="26"/>
                    <a:pt x="92" y="26"/>
                  </a:cubicBezTo>
                  <a:cubicBezTo>
                    <a:pt x="92" y="26"/>
                    <a:pt x="91" y="26"/>
                    <a:pt x="91" y="26"/>
                  </a:cubicBezTo>
                  <a:cubicBezTo>
                    <a:pt x="91" y="26"/>
                    <a:pt x="91" y="27"/>
                    <a:pt x="91" y="27"/>
                  </a:cubicBezTo>
                  <a:cubicBezTo>
                    <a:pt x="91" y="27"/>
                    <a:pt x="91" y="27"/>
                    <a:pt x="91" y="27"/>
                  </a:cubicBezTo>
                  <a:cubicBezTo>
                    <a:pt x="91" y="27"/>
                    <a:pt x="91" y="27"/>
                    <a:pt x="91" y="27"/>
                  </a:cubicBezTo>
                  <a:cubicBezTo>
                    <a:pt x="91" y="28"/>
                    <a:pt x="90" y="28"/>
                    <a:pt x="90" y="28"/>
                  </a:cubicBezTo>
                  <a:cubicBezTo>
                    <a:pt x="90" y="28"/>
                    <a:pt x="90" y="28"/>
                    <a:pt x="90" y="28"/>
                  </a:cubicBezTo>
                  <a:cubicBezTo>
                    <a:pt x="90" y="28"/>
                    <a:pt x="90" y="28"/>
                    <a:pt x="90" y="28"/>
                  </a:cubicBezTo>
                  <a:cubicBezTo>
                    <a:pt x="90" y="29"/>
                    <a:pt x="90" y="29"/>
                    <a:pt x="90" y="29"/>
                  </a:cubicBezTo>
                  <a:cubicBezTo>
                    <a:pt x="89" y="29"/>
                    <a:pt x="89" y="29"/>
                    <a:pt x="89" y="29"/>
                  </a:cubicBezTo>
                  <a:cubicBezTo>
                    <a:pt x="89" y="29"/>
                    <a:pt x="89" y="29"/>
                    <a:pt x="89" y="29"/>
                  </a:cubicBezTo>
                  <a:cubicBezTo>
                    <a:pt x="89" y="30"/>
                    <a:pt x="89" y="30"/>
                    <a:pt x="89" y="30"/>
                  </a:cubicBezTo>
                  <a:cubicBezTo>
                    <a:pt x="89" y="30"/>
                    <a:pt x="89" y="30"/>
                    <a:pt x="89" y="30"/>
                  </a:cubicBezTo>
                  <a:cubicBezTo>
                    <a:pt x="89" y="30"/>
                    <a:pt x="89" y="30"/>
                    <a:pt x="89" y="30"/>
                  </a:cubicBezTo>
                  <a:cubicBezTo>
                    <a:pt x="88" y="31"/>
                    <a:pt x="88" y="31"/>
                    <a:pt x="88" y="31"/>
                  </a:cubicBezTo>
                  <a:cubicBezTo>
                    <a:pt x="88" y="31"/>
                    <a:pt x="87" y="31"/>
                    <a:pt x="87" y="31"/>
                  </a:cubicBezTo>
                  <a:cubicBezTo>
                    <a:pt x="86" y="31"/>
                    <a:pt x="86" y="32"/>
                    <a:pt x="86" y="32"/>
                  </a:cubicBezTo>
                  <a:cubicBezTo>
                    <a:pt x="86" y="32"/>
                    <a:pt x="85" y="32"/>
                    <a:pt x="85" y="32"/>
                  </a:cubicBezTo>
                  <a:cubicBezTo>
                    <a:pt x="85" y="32"/>
                    <a:pt x="85" y="32"/>
                    <a:pt x="84" y="32"/>
                  </a:cubicBezTo>
                  <a:cubicBezTo>
                    <a:pt x="84" y="32"/>
                    <a:pt x="84" y="32"/>
                    <a:pt x="84" y="32"/>
                  </a:cubicBezTo>
                  <a:cubicBezTo>
                    <a:pt x="83" y="32"/>
                    <a:pt x="83" y="32"/>
                    <a:pt x="83" y="32"/>
                  </a:cubicBezTo>
                  <a:cubicBezTo>
                    <a:pt x="83" y="33"/>
                    <a:pt x="82" y="33"/>
                    <a:pt x="82" y="33"/>
                  </a:cubicBezTo>
                  <a:cubicBezTo>
                    <a:pt x="81" y="33"/>
                    <a:pt x="81" y="33"/>
                    <a:pt x="80" y="33"/>
                  </a:cubicBezTo>
                  <a:cubicBezTo>
                    <a:pt x="80" y="33"/>
                    <a:pt x="80" y="33"/>
                    <a:pt x="80" y="33"/>
                  </a:cubicBezTo>
                  <a:cubicBezTo>
                    <a:pt x="80" y="33"/>
                    <a:pt x="80" y="33"/>
                    <a:pt x="80" y="33"/>
                  </a:cubicBezTo>
                  <a:cubicBezTo>
                    <a:pt x="80" y="33"/>
                    <a:pt x="80" y="33"/>
                    <a:pt x="80" y="33"/>
                  </a:cubicBezTo>
                  <a:cubicBezTo>
                    <a:pt x="80" y="34"/>
                    <a:pt x="79" y="33"/>
                    <a:pt x="79" y="33"/>
                  </a:cubicBezTo>
                  <a:cubicBezTo>
                    <a:pt x="79" y="33"/>
                    <a:pt x="79" y="34"/>
                    <a:pt x="79" y="34"/>
                  </a:cubicBezTo>
                  <a:cubicBezTo>
                    <a:pt x="79" y="34"/>
                    <a:pt x="79" y="34"/>
                    <a:pt x="78" y="34"/>
                  </a:cubicBezTo>
                  <a:cubicBezTo>
                    <a:pt x="78" y="34"/>
                    <a:pt x="78" y="34"/>
                    <a:pt x="78" y="34"/>
                  </a:cubicBezTo>
                  <a:cubicBezTo>
                    <a:pt x="78" y="34"/>
                    <a:pt x="78" y="35"/>
                    <a:pt x="78" y="35"/>
                  </a:cubicBezTo>
                  <a:cubicBezTo>
                    <a:pt x="78" y="35"/>
                    <a:pt x="78" y="35"/>
                    <a:pt x="78" y="35"/>
                  </a:cubicBezTo>
                  <a:cubicBezTo>
                    <a:pt x="78" y="36"/>
                    <a:pt x="78" y="36"/>
                    <a:pt x="78" y="36"/>
                  </a:cubicBezTo>
                  <a:cubicBezTo>
                    <a:pt x="78" y="36"/>
                    <a:pt x="78" y="36"/>
                    <a:pt x="78" y="36"/>
                  </a:cubicBezTo>
                  <a:cubicBezTo>
                    <a:pt x="79" y="36"/>
                    <a:pt x="79" y="36"/>
                    <a:pt x="79" y="36"/>
                  </a:cubicBezTo>
                  <a:cubicBezTo>
                    <a:pt x="79" y="36"/>
                    <a:pt x="79" y="36"/>
                    <a:pt x="79" y="36"/>
                  </a:cubicBezTo>
                  <a:cubicBezTo>
                    <a:pt x="79" y="36"/>
                    <a:pt x="79" y="36"/>
                    <a:pt x="79" y="36"/>
                  </a:cubicBezTo>
                  <a:cubicBezTo>
                    <a:pt x="79" y="36"/>
                    <a:pt x="78" y="36"/>
                    <a:pt x="78" y="36"/>
                  </a:cubicBezTo>
                  <a:cubicBezTo>
                    <a:pt x="78" y="36"/>
                    <a:pt x="78" y="36"/>
                    <a:pt x="78" y="36"/>
                  </a:cubicBezTo>
                  <a:cubicBezTo>
                    <a:pt x="78" y="36"/>
                    <a:pt x="78" y="36"/>
                    <a:pt x="78" y="36"/>
                  </a:cubicBezTo>
                  <a:cubicBezTo>
                    <a:pt x="78" y="36"/>
                    <a:pt x="78" y="36"/>
                    <a:pt x="78" y="37"/>
                  </a:cubicBezTo>
                  <a:cubicBezTo>
                    <a:pt x="78" y="37"/>
                    <a:pt x="78" y="37"/>
                    <a:pt x="78" y="37"/>
                  </a:cubicBezTo>
                  <a:cubicBezTo>
                    <a:pt x="78" y="36"/>
                    <a:pt x="78" y="36"/>
                    <a:pt x="78" y="37"/>
                  </a:cubicBezTo>
                  <a:cubicBezTo>
                    <a:pt x="78" y="37"/>
                    <a:pt x="77" y="37"/>
                    <a:pt x="77" y="37"/>
                  </a:cubicBezTo>
                  <a:cubicBezTo>
                    <a:pt x="77" y="37"/>
                    <a:pt x="77" y="37"/>
                    <a:pt x="77" y="37"/>
                  </a:cubicBezTo>
                  <a:cubicBezTo>
                    <a:pt x="77" y="36"/>
                    <a:pt x="77" y="36"/>
                    <a:pt x="77" y="36"/>
                  </a:cubicBezTo>
                  <a:cubicBezTo>
                    <a:pt x="77" y="36"/>
                    <a:pt x="77" y="36"/>
                    <a:pt x="77" y="36"/>
                  </a:cubicBezTo>
                  <a:cubicBezTo>
                    <a:pt x="76" y="36"/>
                    <a:pt x="77" y="37"/>
                    <a:pt x="77" y="37"/>
                  </a:cubicBezTo>
                  <a:cubicBezTo>
                    <a:pt x="77" y="37"/>
                    <a:pt x="76" y="37"/>
                    <a:pt x="77" y="37"/>
                  </a:cubicBezTo>
                  <a:cubicBezTo>
                    <a:pt x="77" y="37"/>
                    <a:pt x="77" y="37"/>
                    <a:pt x="77" y="37"/>
                  </a:cubicBezTo>
                  <a:cubicBezTo>
                    <a:pt x="77" y="38"/>
                    <a:pt x="77" y="38"/>
                    <a:pt x="77" y="38"/>
                  </a:cubicBezTo>
                  <a:cubicBezTo>
                    <a:pt x="77" y="38"/>
                    <a:pt x="77" y="38"/>
                    <a:pt x="77" y="38"/>
                  </a:cubicBezTo>
                  <a:cubicBezTo>
                    <a:pt x="76" y="38"/>
                    <a:pt x="76" y="38"/>
                    <a:pt x="76" y="38"/>
                  </a:cubicBezTo>
                  <a:cubicBezTo>
                    <a:pt x="76" y="38"/>
                    <a:pt x="77" y="38"/>
                    <a:pt x="77" y="38"/>
                  </a:cubicBezTo>
                  <a:cubicBezTo>
                    <a:pt x="77" y="38"/>
                    <a:pt x="77" y="38"/>
                    <a:pt x="77" y="38"/>
                  </a:cubicBezTo>
                  <a:cubicBezTo>
                    <a:pt x="77" y="38"/>
                    <a:pt x="77" y="38"/>
                    <a:pt x="77" y="38"/>
                  </a:cubicBezTo>
                  <a:cubicBezTo>
                    <a:pt x="78" y="38"/>
                    <a:pt x="78" y="38"/>
                    <a:pt x="78" y="38"/>
                  </a:cubicBezTo>
                  <a:cubicBezTo>
                    <a:pt x="78" y="38"/>
                    <a:pt x="77" y="38"/>
                    <a:pt x="77" y="38"/>
                  </a:cubicBezTo>
                  <a:cubicBezTo>
                    <a:pt x="77" y="38"/>
                    <a:pt x="77" y="38"/>
                    <a:pt x="77" y="38"/>
                  </a:cubicBezTo>
                  <a:cubicBezTo>
                    <a:pt x="77" y="38"/>
                    <a:pt x="77" y="38"/>
                    <a:pt x="77" y="38"/>
                  </a:cubicBezTo>
                  <a:cubicBezTo>
                    <a:pt x="77" y="38"/>
                    <a:pt x="77" y="38"/>
                    <a:pt x="77" y="38"/>
                  </a:cubicBezTo>
                  <a:cubicBezTo>
                    <a:pt x="76" y="39"/>
                    <a:pt x="77" y="39"/>
                    <a:pt x="77" y="39"/>
                  </a:cubicBezTo>
                  <a:cubicBezTo>
                    <a:pt x="76" y="39"/>
                    <a:pt x="76" y="39"/>
                    <a:pt x="76" y="39"/>
                  </a:cubicBezTo>
                  <a:cubicBezTo>
                    <a:pt x="76" y="39"/>
                    <a:pt x="76" y="39"/>
                    <a:pt x="76" y="39"/>
                  </a:cubicBezTo>
                  <a:cubicBezTo>
                    <a:pt x="76" y="39"/>
                    <a:pt x="76" y="40"/>
                    <a:pt x="76" y="40"/>
                  </a:cubicBezTo>
                  <a:cubicBezTo>
                    <a:pt x="76" y="40"/>
                    <a:pt x="76" y="40"/>
                    <a:pt x="76" y="40"/>
                  </a:cubicBezTo>
                  <a:cubicBezTo>
                    <a:pt x="76" y="40"/>
                    <a:pt x="76" y="40"/>
                    <a:pt x="76" y="40"/>
                  </a:cubicBezTo>
                  <a:cubicBezTo>
                    <a:pt x="76" y="40"/>
                    <a:pt x="76" y="40"/>
                    <a:pt x="76" y="40"/>
                  </a:cubicBezTo>
                  <a:cubicBezTo>
                    <a:pt x="76" y="41"/>
                    <a:pt x="76" y="41"/>
                    <a:pt x="76" y="41"/>
                  </a:cubicBezTo>
                  <a:cubicBezTo>
                    <a:pt x="76" y="41"/>
                    <a:pt x="76" y="41"/>
                    <a:pt x="76" y="41"/>
                  </a:cubicBezTo>
                  <a:cubicBezTo>
                    <a:pt x="76" y="41"/>
                    <a:pt x="76" y="41"/>
                    <a:pt x="77" y="41"/>
                  </a:cubicBezTo>
                  <a:cubicBezTo>
                    <a:pt x="77" y="41"/>
                    <a:pt x="77" y="41"/>
                    <a:pt x="77" y="41"/>
                  </a:cubicBezTo>
                  <a:cubicBezTo>
                    <a:pt x="77" y="42"/>
                    <a:pt x="77" y="42"/>
                    <a:pt x="77" y="42"/>
                  </a:cubicBezTo>
                  <a:cubicBezTo>
                    <a:pt x="77" y="42"/>
                    <a:pt x="77" y="42"/>
                    <a:pt x="77" y="42"/>
                  </a:cubicBezTo>
                  <a:cubicBezTo>
                    <a:pt x="77" y="42"/>
                    <a:pt x="77" y="42"/>
                    <a:pt x="77" y="42"/>
                  </a:cubicBezTo>
                  <a:cubicBezTo>
                    <a:pt x="77" y="42"/>
                    <a:pt x="77" y="42"/>
                    <a:pt x="77" y="41"/>
                  </a:cubicBezTo>
                  <a:cubicBezTo>
                    <a:pt x="77" y="41"/>
                    <a:pt x="77" y="41"/>
                    <a:pt x="76" y="41"/>
                  </a:cubicBezTo>
                  <a:cubicBezTo>
                    <a:pt x="76" y="41"/>
                    <a:pt x="76" y="41"/>
                    <a:pt x="76" y="41"/>
                  </a:cubicBezTo>
                  <a:cubicBezTo>
                    <a:pt x="76" y="41"/>
                    <a:pt x="76" y="41"/>
                    <a:pt x="76" y="41"/>
                  </a:cubicBezTo>
                  <a:cubicBezTo>
                    <a:pt x="75" y="41"/>
                    <a:pt x="75" y="42"/>
                    <a:pt x="75" y="42"/>
                  </a:cubicBezTo>
                  <a:cubicBezTo>
                    <a:pt x="75" y="42"/>
                    <a:pt x="75" y="42"/>
                    <a:pt x="75" y="42"/>
                  </a:cubicBezTo>
                  <a:cubicBezTo>
                    <a:pt x="75" y="42"/>
                    <a:pt x="76" y="42"/>
                    <a:pt x="76" y="42"/>
                  </a:cubicBezTo>
                  <a:cubicBezTo>
                    <a:pt x="76" y="42"/>
                    <a:pt x="76" y="43"/>
                    <a:pt x="76" y="43"/>
                  </a:cubicBezTo>
                  <a:cubicBezTo>
                    <a:pt x="76" y="43"/>
                    <a:pt x="76" y="43"/>
                    <a:pt x="76" y="43"/>
                  </a:cubicBezTo>
                  <a:cubicBezTo>
                    <a:pt x="76" y="43"/>
                    <a:pt x="77" y="43"/>
                    <a:pt x="77" y="43"/>
                  </a:cubicBezTo>
                  <a:cubicBezTo>
                    <a:pt x="77" y="43"/>
                    <a:pt x="77" y="43"/>
                    <a:pt x="77" y="43"/>
                  </a:cubicBezTo>
                  <a:cubicBezTo>
                    <a:pt x="77" y="43"/>
                    <a:pt x="77" y="43"/>
                    <a:pt x="77" y="43"/>
                  </a:cubicBezTo>
                  <a:cubicBezTo>
                    <a:pt x="77" y="43"/>
                    <a:pt x="77" y="43"/>
                    <a:pt x="78" y="43"/>
                  </a:cubicBezTo>
                  <a:cubicBezTo>
                    <a:pt x="78" y="43"/>
                    <a:pt x="78" y="43"/>
                    <a:pt x="78" y="43"/>
                  </a:cubicBezTo>
                  <a:cubicBezTo>
                    <a:pt x="78" y="43"/>
                    <a:pt x="78" y="43"/>
                    <a:pt x="77" y="43"/>
                  </a:cubicBezTo>
                  <a:cubicBezTo>
                    <a:pt x="77" y="43"/>
                    <a:pt x="77" y="43"/>
                    <a:pt x="77" y="43"/>
                  </a:cubicBezTo>
                  <a:cubicBezTo>
                    <a:pt x="77" y="43"/>
                    <a:pt x="77" y="43"/>
                    <a:pt x="77" y="43"/>
                  </a:cubicBezTo>
                  <a:cubicBezTo>
                    <a:pt x="77" y="43"/>
                    <a:pt x="77" y="43"/>
                    <a:pt x="77" y="43"/>
                  </a:cubicBezTo>
                  <a:cubicBezTo>
                    <a:pt x="76" y="43"/>
                    <a:pt x="76" y="43"/>
                    <a:pt x="76" y="43"/>
                  </a:cubicBezTo>
                  <a:cubicBezTo>
                    <a:pt x="76" y="43"/>
                    <a:pt x="76" y="43"/>
                    <a:pt x="76" y="43"/>
                  </a:cubicBezTo>
                  <a:cubicBezTo>
                    <a:pt x="76" y="43"/>
                    <a:pt x="76" y="43"/>
                    <a:pt x="76" y="43"/>
                  </a:cubicBezTo>
                  <a:cubicBezTo>
                    <a:pt x="75" y="42"/>
                    <a:pt x="75" y="42"/>
                    <a:pt x="75" y="42"/>
                  </a:cubicBezTo>
                  <a:cubicBezTo>
                    <a:pt x="75" y="42"/>
                    <a:pt x="74" y="42"/>
                    <a:pt x="74" y="42"/>
                  </a:cubicBezTo>
                  <a:cubicBezTo>
                    <a:pt x="74" y="42"/>
                    <a:pt x="74" y="42"/>
                    <a:pt x="74" y="42"/>
                  </a:cubicBezTo>
                  <a:cubicBezTo>
                    <a:pt x="74" y="42"/>
                    <a:pt x="73" y="43"/>
                    <a:pt x="73" y="43"/>
                  </a:cubicBezTo>
                  <a:cubicBezTo>
                    <a:pt x="73" y="43"/>
                    <a:pt x="73" y="43"/>
                    <a:pt x="74" y="43"/>
                  </a:cubicBezTo>
                  <a:cubicBezTo>
                    <a:pt x="74" y="42"/>
                    <a:pt x="74" y="42"/>
                    <a:pt x="74" y="42"/>
                  </a:cubicBezTo>
                  <a:cubicBezTo>
                    <a:pt x="74" y="42"/>
                    <a:pt x="73" y="42"/>
                    <a:pt x="73" y="42"/>
                  </a:cubicBezTo>
                  <a:cubicBezTo>
                    <a:pt x="73" y="42"/>
                    <a:pt x="72" y="42"/>
                    <a:pt x="72" y="42"/>
                  </a:cubicBezTo>
                  <a:cubicBezTo>
                    <a:pt x="72" y="42"/>
                    <a:pt x="72" y="42"/>
                    <a:pt x="72" y="42"/>
                  </a:cubicBezTo>
                  <a:cubicBezTo>
                    <a:pt x="72" y="42"/>
                    <a:pt x="72" y="42"/>
                    <a:pt x="72" y="42"/>
                  </a:cubicBezTo>
                  <a:cubicBezTo>
                    <a:pt x="72" y="42"/>
                    <a:pt x="72" y="42"/>
                    <a:pt x="72" y="42"/>
                  </a:cubicBezTo>
                  <a:cubicBezTo>
                    <a:pt x="72" y="42"/>
                    <a:pt x="72" y="42"/>
                    <a:pt x="72" y="42"/>
                  </a:cubicBezTo>
                  <a:cubicBezTo>
                    <a:pt x="72" y="42"/>
                    <a:pt x="72" y="42"/>
                    <a:pt x="72" y="42"/>
                  </a:cubicBezTo>
                  <a:cubicBezTo>
                    <a:pt x="72" y="42"/>
                    <a:pt x="72" y="42"/>
                    <a:pt x="72" y="42"/>
                  </a:cubicBezTo>
                  <a:cubicBezTo>
                    <a:pt x="72" y="42"/>
                    <a:pt x="72" y="42"/>
                    <a:pt x="72" y="41"/>
                  </a:cubicBezTo>
                  <a:cubicBezTo>
                    <a:pt x="72" y="41"/>
                    <a:pt x="72" y="41"/>
                    <a:pt x="72" y="41"/>
                  </a:cubicBezTo>
                  <a:cubicBezTo>
                    <a:pt x="72" y="41"/>
                    <a:pt x="72" y="41"/>
                    <a:pt x="72" y="41"/>
                  </a:cubicBezTo>
                  <a:cubicBezTo>
                    <a:pt x="72" y="41"/>
                    <a:pt x="72" y="41"/>
                    <a:pt x="72" y="41"/>
                  </a:cubicBezTo>
                  <a:cubicBezTo>
                    <a:pt x="72" y="41"/>
                    <a:pt x="72" y="41"/>
                    <a:pt x="72" y="41"/>
                  </a:cubicBezTo>
                  <a:cubicBezTo>
                    <a:pt x="72" y="41"/>
                    <a:pt x="72" y="41"/>
                    <a:pt x="72" y="41"/>
                  </a:cubicBezTo>
                  <a:cubicBezTo>
                    <a:pt x="72" y="41"/>
                    <a:pt x="72" y="41"/>
                    <a:pt x="71" y="41"/>
                  </a:cubicBezTo>
                  <a:cubicBezTo>
                    <a:pt x="71" y="41"/>
                    <a:pt x="71" y="41"/>
                    <a:pt x="71" y="41"/>
                  </a:cubicBezTo>
                  <a:cubicBezTo>
                    <a:pt x="71" y="41"/>
                    <a:pt x="71" y="41"/>
                    <a:pt x="71" y="41"/>
                  </a:cubicBezTo>
                  <a:cubicBezTo>
                    <a:pt x="71" y="41"/>
                    <a:pt x="71" y="41"/>
                    <a:pt x="71" y="41"/>
                  </a:cubicBezTo>
                  <a:cubicBezTo>
                    <a:pt x="71" y="41"/>
                    <a:pt x="71" y="41"/>
                    <a:pt x="71" y="41"/>
                  </a:cubicBezTo>
                  <a:cubicBezTo>
                    <a:pt x="71" y="41"/>
                    <a:pt x="71" y="41"/>
                    <a:pt x="71" y="41"/>
                  </a:cubicBezTo>
                  <a:cubicBezTo>
                    <a:pt x="71" y="41"/>
                    <a:pt x="70" y="41"/>
                    <a:pt x="70" y="41"/>
                  </a:cubicBezTo>
                  <a:cubicBezTo>
                    <a:pt x="70" y="41"/>
                    <a:pt x="70" y="41"/>
                    <a:pt x="70" y="41"/>
                  </a:cubicBezTo>
                  <a:cubicBezTo>
                    <a:pt x="70" y="41"/>
                    <a:pt x="70" y="41"/>
                    <a:pt x="70" y="41"/>
                  </a:cubicBezTo>
                  <a:cubicBezTo>
                    <a:pt x="70" y="41"/>
                    <a:pt x="70" y="41"/>
                    <a:pt x="70" y="41"/>
                  </a:cubicBezTo>
                  <a:cubicBezTo>
                    <a:pt x="69" y="41"/>
                    <a:pt x="69" y="41"/>
                    <a:pt x="69" y="41"/>
                  </a:cubicBezTo>
                  <a:cubicBezTo>
                    <a:pt x="69" y="41"/>
                    <a:pt x="69" y="41"/>
                    <a:pt x="69" y="41"/>
                  </a:cubicBezTo>
                  <a:cubicBezTo>
                    <a:pt x="70" y="42"/>
                    <a:pt x="70" y="43"/>
                    <a:pt x="70" y="43"/>
                  </a:cubicBezTo>
                  <a:cubicBezTo>
                    <a:pt x="70" y="43"/>
                    <a:pt x="72" y="45"/>
                    <a:pt x="72" y="45"/>
                  </a:cubicBezTo>
                  <a:cubicBezTo>
                    <a:pt x="72" y="46"/>
                    <a:pt x="73" y="46"/>
                    <a:pt x="74" y="46"/>
                  </a:cubicBezTo>
                  <a:cubicBezTo>
                    <a:pt x="74" y="46"/>
                    <a:pt x="76" y="45"/>
                    <a:pt x="77" y="45"/>
                  </a:cubicBezTo>
                  <a:cubicBezTo>
                    <a:pt x="78" y="45"/>
                    <a:pt x="81" y="46"/>
                    <a:pt x="82" y="45"/>
                  </a:cubicBezTo>
                  <a:cubicBezTo>
                    <a:pt x="83" y="45"/>
                    <a:pt x="85" y="43"/>
                    <a:pt x="86" y="43"/>
                  </a:cubicBezTo>
                  <a:cubicBezTo>
                    <a:pt x="87" y="42"/>
                    <a:pt x="88" y="41"/>
                    <a:pt x="90" y="42"/>
                  </a:cubicBezTo>
                  <a:cubicBezTo>
                    <a:pt x="91" y="42"/>
                    <a:pt x="92" y="44"/>
                    <a:pt x="94" y="43"/>
                  </a:cubicBezTo>
                  <a:cubicBezTo>
                    <a:pt x="95" y="43"/>
                    <a:pt x="96" y="42"/>
                    <a:pt x="97" y="42"/>
                  </a:cubicBezTo>
                  <a:cubicBezTo>
                    <a:pt x="98" y="42"/>
                    <a:pt x="100" y="42"/>
                    <a:pt x="101" y="42"/>
                  </a:cubicBezTo>
                  <a:cubicBezTo>
                    <a:pt x="101" y="41"/>
                    <a:pt x="100" y="40"/>
                    <a:pt x="100" y="39"/>
                  </a:cubicBezTo>
                  <a:cubicBezTo>
                    <a:pt x="101" y="38"/>
                    <a:pt x="102" y="36"/>
                    <a:pt x="103" y="35"/>
                  </a:cubicBezTo>
                  <a:cubicBezTo>
                    <a:pt x="103" y="34"/>
                    <a:pt x="102" y="34"/>
                    <a:pt x="104" y="33"/>
                  </a:cubicBezTo>
                  <a:cubicBezTo>
                    <a:pt x="105" y="31"/>
                    <a:pt x="106" y="30"/>
                    <a:pt x="106" y="29"/>
                  </a:cubicBezTo>
                  <a:cubicBezTo>
                    <a:pt x="106" y="27"/>
                    <a:pt x="107" y="22"/>
                    <a:pt x="108" y="22"/>
                  </a:cubicBezTo>
                  <a:cubicBezTo>
                    <a:pt x="108" y="21"/>
                    <a:pt x="108" y="21"/>
                    <a:pt x="109" y="20"/>
                  </a:cubicBezTo>
                  <a:cubicBezTo>
                    <a:pt x="109" y="20"/>
                    <a:pt x="112" y="21"/>
                    <a:pt x="113" y="21"/>
                  </a:cubicBezTo>
                  <a:cubicBezTo>
                    <a:pt x="114" y="21"/>
                    <a:pt x="117" y="20"/>
                    <a:pt x="117" y="20"/>
                  </a:cubicBezTo>
                  <a:cubicBezTo>
                    <a:pt x="117" y="20"/>
                    <a:pt x="119" y="21"/>
                    <a:pt x="119" y="21"/>
                  </a:cubicBezTo>
                  <a:cubicBezTo>
                    <a:pt x="119" y="21"/>
                    <a:pt x="119" y="22"/>
                    <a:pt x="119" y="22"/>
                  </a:cubicBezTo>
                  <a:cubicBezTo>
                    <a:pt x="119" y="22"/>
                    <a:pt x="120" y="22"/>
                    <a:pt x="120" y="22"/>
                  </a:cubicBezTo>
                  <a:cubicBezTo>
                    <a:pt x="120" y="22"/>
                    <a:pt x="120" y="22"/>
                    <a:pt x="120" y="22"/>
                  </a:cubicBezTo>
                  <a:cubicBezTo>
                    <a:pt x="120" y="22"/>
                    <a:pt x="120" y="22"/>
                    <a:pt x="120" y="22"/>
                  </a:cubicBezTo>
                  <a:cubicBezTo>
                    <a:pt x="120" y="22"/>
                    <a:pt x="120" y="22"/>
                    <a:pt x="120" y="22"/>
                  </a:cubicBezTo>
                  <a:cubicBezTo>
                    <a:pt x="120" y="23"/>
                    <a:pt x="121" y="22"/>
                    <a:pt x="121" y="22"/>
                  </a:cubicBezTo>
                  <a:cubicBezTo>
                    <a:pt x="121" y="22"/>
                    <a:pt x="121" y="23"/>
                    <a:pt x="121" y="23"/>
                  </a:cubicBezTo>
                  <a:cubicBezTo>
                    <a:pt x="121" y="23"/>
                    <a:pt x="122" y="22"/>
                    <a:pt x="122" y="22"/>
                  </a:cubicBezTo>
                  <a:cubicBezTo>
                    <a:pt x="122" y="22"/>
                    <a:pt x="122" y="22"/>
                    <a:pt x="122" y="22"/>
                  </a:cubicBezTo>
                  <a:cubicBezTo>
                    <a:pt x="122" y="22"/>
                    <a:pt x="123" y="22"/>
                    <a:pt x="123" y="22"/>
                  </a:cubicBezTo>
                  <a:cubicBezTo>
                    <a:pt x="123" y="22"/>
                    <a:pt x="123" y="22"/>
                    <a:pt x="123" y="22"/>
                  </a:cubicBezTo>
                  <a:cubicBezTo>
                    <a:pt x="123" y="22"/>
                    <a:pt x="123" y="22"/>
                    <a:pt x="124" y="22"/>
                  </a:cubicBezTo>
                  <a:cubicBezTo>
                    <a:pt x="124" y="22"/>
                    <a:pt x="123" y="22"/>
                    <a:pt x="123" y="22"/>
                  </a:cubicBezTo>
                  <a:cubicBezTo>
                    <a:pt x="124" y="22"/>
                    <a:pt x="124" y="22"/>
                    <a:pt x="124" y="22"/>
                  </a:cubicBezTo>
                  <a:cubicBezTo>
                    <a:pt x="124" y="22"/>
                    <a:pt x="124" y="22"/>
                    <a:pt x="124" y="22"/>
                  </a:cubicBezTo>
                  <a:cubicBezTo>
                    <a:pt x="124" y="22"/>
                    <a:pt x="124" y="22"/>
                    <a:pt x="124" y="22"/>
                  </a:cubicBezTo>
                  <a:cubicBezTo>
                    <a:pt x="124" y="22"/>
                    <a:pt x="124" y="22"/>
                    <a:pt x="125" y="22"/>
                  </a:cubicBezTo>
                  <a:cubicBezTo>
                    <a:pt x="125" y="22"/>
                    <a:pt x="125" y="22"/>
                    <a:pt x="125" y="21"/>
                  </a:cubicBezTo>
                  <a:cubicBezTo>
                    <a:pt x="125" y="21"/>
                    <a:pt x="125" y="21"/>
                    <a:pt x="125" y="21"/>
                  </a:cubicBezTo>
                  <a:cubicBezTo>
                    <a:pt x="125" y="21"/>
                    <a:pt x="125" y="21"/>
                    <a:pt x="125" y="21"/>
                  </a:cubicBezTo>
                  <a:cubicBezTo>
                    <a:pt x="125" y="21"/>
                    <a:pt x="125" y="21"/>
                    <a:pt x="125" y="21"/>
                  </a:cubicBezTo>
                  <a:cubicBezTo>
                    <a:pt x="125" y="21"/>
                    <a:pt x="125" y="21"/>
                    <a:pt x="125" y="21"/>
                  </a:cubicBezTo>
                  <a:cubicBezTo>
                    <a:pt x="125" y="21"/>
                    <a:pt x="125" y="21"/>
                    <a:pt x="125" y="21"/>
                  </a:cubicBezTo>
                  <a:cubicBezTo>
                    <a:pt x="125" y="21"/>
                    <a:pt x="125" y="21"/>
                    <a:pt x="125" y="21"/>
                  </a:cubicBezTo>
                  <a:cubicBezTo>
                    <a:pt x="125" y="21"/>
                    <a:pt x="125" y="21"/>
                    <a:pt x="125" y="21"/>
                  </a:cubicBezTo>
                  <a:cubicBezTo>
                    <a:pt x="125" y="21"/>
                    <a:pt x="125" y="21"/>
                    <a:pt x="125" y="21"/>
                  </a:cubicBezTo>
                  <a:cubicBezTo>
                    <a:pt x="125" y="21"/>
                    <a:pt x="125" y="21"/>
                    <a:pt x="125" y="20"/>
                  </a:cubicBezTo>
                  <a:cubicBezTo>
                    <a:pt x="125" y="20"/>
                    <a:pt x="125" y="20"/>
                    <a:pt x="125" y="20"/>
                  </a:cubicBezTo>
                  <a:cubicBezTo>
                    <a:pt x="125" y="21"/>
                    <a:pt x="125" y="21"/>
                    <a:pt x="125" y="21"/>
                  </a:cubicBezTo>
                  <a:cubicBezTo>
                    <a:pt x="125" y="21"/>
                    <a:pt x="124" y="21"/>
                    <a:pt x="124" y="21"/>
                  </a:cubicBezTo>
                  <a:cubicBezTo>
                    <a:pt x="124" y="20"/>
                    <a:pt x="124" y="20"/>
                    <a:pt x="124" y="20"/>
                  </a:cubicBezTo>
                  <a:cubicBezTo>
                    <a:pt x="124" y="20"/>
                    <a:pt x="124" y="20"/>
                    <a:pt x="124" y="20"/>
                  </a:cubicBezTo>
                  <a:cubicBezTo>
                    <a:pt x="124" y="20"/>
                    <a:pt x="124" y="20"/>
                    <a:pt x="123" y="20"/>
                  </a:cubicBezTo>
                  <a:cubicBezTo>
                    <a:pt x="123" y="20"/>
                    <a:pt x="123" y="20"/>
                    <a:pt x="123" y="20"/>
                  </a:cubicBezTo>
                  <a:cubicBezTo>
                    <a:pt x="123" y="20"/>
                    <a:pt x="123" y="20"/>
                    <a:pt x="123" y="19"/>
                  </a:cubicBezTo>
                  <a:cubicBezTo>
                    <a:pt x="123" y="19"/>
                    <a:pt x="123" y="19"/>
                    <a:pt x="122" y="19"/>
                  </a:cubicBezTo>
                  <a:cubicBezTo>
                    <a:pt x="122" y="19"/>
                    <a:pt x="122" y="19"/>
                    <a:pt x="122" y="19"/>
                  </a:cubicBezTo>
                  <a:cubicBezTo>
                    <a:pt x="122" y="19"/>
                    <a:pt x="122" y="19"/>
                    <a:pt x="122" y="18"/>
                  </a:cubicBezTo>
                  <a:cubicBezTo>
                    <a:pt x="122" y="18"/>
                    <a:pt x="122" y="18"/>
                    <a:pt x="122" y="18"/>
                  </a:cubicBezTo>
                  <a:cubicBezTo>
                    <a:pt x="122" y="18"/>
                    <a:pt x="122" y="18"/>
                    <a:pt x="122" y="18"/>
                  </a:cubicBezTo>
                  <a:cubicBezTo>
                    <a:pt x="122" y="18"/>
                    <a:pt x="122" y="18"/>
                    <a:pt x="122" y="18"/>
                  </a:cubicBezTo>
                  <a:cubicBezTo>
                    <a:pt x="122" y="18"/>
                    <a:pt x="122" y="18"/>
                    <a:pt x="122" y="18"/>
                  </a:cubicBezTo>
                  <a:cubicBezTo>
                    <a:pt x="123" y="17"/>
                    <a:pt x="123" y="18"/>
                    <a:pt x="123" y="18"/>
                  </a:cubicBezTo>
                  <a:cubicBezTo>
                    <a:pt x="123" y="18"/>
                    <a:pt x="124" y="18"/>
                    <a:pt x="124" y="17"/>
                  </a:cubicBezTo>
                  <a:cubicBezTo>
                    <a:pt x="124" y="17"/>
                    <a:pt x="123" y="17"/>
                    <a:pt x="123" y="17"/>
                  </a:cubicBezTo>
                  <a:cubicBezTo>
                    <a:pt x="123" y="17"/>
                    <a:pt x="123" y="17"/>
                    <a:pt x="123" y="18"/>
                  </a:cubicBezTo>
                  <a:cubicBezTo>
                    <a:pt x="123" y="18"/>
                    <a:pt x="123" y="17"/>
                    <a:pt x="123" y="17"/>
                  </a:cubicBezTo>
                  <a:cubicBezTo>
                    <a:pt x="123" y="17"/>
                    <a:pt x="123" y="17"/>
                    <a:pt x="123" y="17"/>
                  </a:cubicBezTo>
                  <a:cubicBezTo>
                    <a:pt x="124" y="17"/>
                    <a:pt x="124" y="17"/>
                    <a:pt x="124" y="17"/>
                  </a:cubicBezTo>
                  <a:cubicBezTo>
                    <a:pt x="124" y="17"/>
                    <a:pt x="124" y="18"/>
                    <a:pt x="124" y="18"/>
                  </a:cubicBezTo>
                  <a:cubicBezTo>
                    <a:pt x="124" y="18"/>
                    <a:pt x="125" y="18"/>
                    <a:pt x="125" y="18"/>
                  </a:cubicBezTo>
                  <a:cubicBezTo>
                    <a:pt x="125" y="18"/>
                    <a:pt x="125" y="18"/>
                    <a:pt x="125" y="18"/>
                  </a:cubicBezTo>
                  <a:cubicBezTo>
                    <a:pt x="126" y="18"/>
                    <a:pt x="126" y="18"/>
                    <a:pt x="126" y="18"/>
                  </a:cubicBezTo>
                  <a:cubicBezTo>
                    <a:pt x="126" y="18"/>
                    <a:pt x="126" y="17"/>
                    <a:pt x="126" y="17"/>
                  </a:cubicBezTo>
                  <a:cubicBezTo>
                    <a:pt x="126" y="17"/>
                    <a:pt x="127" y="17"/>
                    <a:pt x="127" y="17"/>
                  </a:cubicBezTo>
                  <a:cubicBezTo>
                    <a:pt x="127" y="17"/>
                    <a:pt x="127" y="17"/>
                    <a:pt x="127" y="17"/>
                  </a:cubicBezTo>
                  <a:cubicBezTo>
                    <a:pt x="127" y="17"/>
                    <a:pt x="128" y="17"/>
                    <a:pt x="128" y="17"/>
                  </a:cubicBezTo>
                  <a:cubicBezTo>
                    <a:pt x="128" y="17"/>
                    <a:pt x="128" y="17"/>
                    <a:pt x="128" y="16"/>
                  </a:cubicBezTo>
                  <a:cubicBezTo>
                    <a:pt x="129" y="16"/>
                    <a:pt x="129" y="16"/>
                    <a:pt x="129" y="16"/>
                  </a:cubicBezTo>
                  <a:cubicBezTo>
                    <a:pt x="129" y="16"/>
                    <a:pt x="129" y="16"/>
                    <a:pt x="129" y="16"/>
                  </a:cubicBezTo>
                  <a:cubicBezTo>
                    <a:pt x="129" y="16"/>
                    <a:pt x="129" y="16"/>
                    <a:pt x="129" y="15"/>
                  </a:cubicBezTo>
                  <a:close/>
                  <a:moveTo>
                    <a:pt x="12" y="7"/>
                  </a:moveTo>
                  <a:cubicBezTo>
                    <a:pt x="12" y="7"/>
                    <a:pt x="11" y="6"/>
                    <a:pt x="10" y="6"/>
                  </a:cubicBezTo>
                  <a:cubicBezTo>
                    <a:pt x="10" y="6"/>
                    <a:pt x="9" y="7"/>
                    <a:pt x="8" y="8"/>
                  </a:cubicBezTo>
                  <a:cubicBezTo>
                    <a:pt x="7" y="8"/>
                    <a:pt x="7" y="7"/>
                    <a:pt x="7" y="7"/>
                  </a:cubicBezTo>
                  <a:cubicBezTo>
                    <a:pt x="6" y="6"/>
                    <a:pt x="7" y="6"/>
                    <a:pt x="7" y="5"/>
                  </a:cubicBezTo>
                  <a:cubicBezTo>
                    <a:pt x="7" y="5"/>
                    <a:pt x="8" y="4"/>
                    <a:pt x="8" y="3"/>
                  </a:cubicBezTo>
                  <a:cubicBezTo>
                    <a:pt x="7" y="3"/>
                    <a:pt x="6" y="3"/>
                    <a:pt x="6" y="2"/>
                  </a:cubicBezTo>
                  <a:cubicBezTo>
                    <a:pt x="5" y="2"/>
                    <a:pt x="5" y="2"/>
                    <a:pt x="4" y="2"/>
                  </a:cubicBezTo>
                  <a:cubicBezTo>
                    <a:pt x="4" y="2"/>
                    <a:pt x="3" y="1"/>
                    <a:pt x="2" y="1"/>
                  </a:cubicBezTo>
                  <a:cubicBezTo>
                    <a:pt x="2" y="0"/>
                    <a:pt x="1" y="1"/>
                    <a:pt x="1" y="2"/>
                  </a:cubicBezTo>
                  <a:cubicBezTo>
                    <a:pt x="1" y="2"/>
                    <a:pt x="1" y="2"/>
                    <a:pt x="0" y="3"/>
                  </a:cubicBezTo>
                  <a:cubicBezTo>
                    <a:pt x="1" y="4"/>
                    <a:pt x="1" y="4"/>
                    <a:pt x="1" y="5"/>
                  </a:cubicBezTo>
                  <a:cubicBezTo>
                    <a:pt x="2" y="6"/>
                    <a:pt x="2" y="7"/>
                    <a:pt x="2" y="8"/>
                  </a:cubicBezTo>
                  <a:cubicBezTo>
                    <a:pt x="2" y="9"/>
                    <a:pt x="3" y="10"/>
                    <a:pt x="3" y="11"/>
                  </a:cubicBezTo>
                  <a:cubicBezTo>
                    <a:pt x="3" y="11"/>
                    <a:pt x="4" y="13"/>
                    <a:pt x="4" y="13"/>
                  </a:cubicBezTo>
                  <a:cubicBezTo>
                    <a:pt x="4" y="14"/>
                    <a:pt x="4" y="15"/>
                    <a:pt x="4" y="15"/>
                  </a:cubicBezTo>
                  <a:cubicBezTo>
                    <a:pt x="4" y="16"/>
                    <a:pt x="3" y="16"/>
                    <a:pt x="4" y="17"/>
                  </a:cubicBezTo>
                  <a:cubicBezTo>
                    <a:pt x="4" y="18"/>
                    <a:pt x="4" y="19"/>
                    <a:pt x="4" y="19"/>
                  </a:cubicBezTo>
                  <a:cubicBezTo>
                    <a:pt x="5" y="20"/>
                    <a:pt x="5" y="21"/>
                    <a:pt x="6" y="21"/>
                  </a:cubicBezTo>
                  <a:cubicBezTo>
                    <a:pt x="7" y="22"/>
                    <a:pt x="7" y="22"/>
                    <a:pt x="9" y="23"/>
                  </a:cubicBezTo>
                  <a:cubicBezTo>
                    <a:pt x="10" y="24"/>
                    <a:pt x="10" y="25"/>
                    <a:pt x="10" y="26"/>
                  </a:cubicBezTo>
                  <a:cubicBezTo>
                    <a:pt x="10" y="26"/>
                    <a:pt x="9" y="26"/>
                    <a:pt x="9" y="26"/>
                  </a:cubicBezTo>
                  <a:cubicBezTo>
                    <a:pt x="9" y="27"/>
                    <a:pt x="9" y="27"/>
                    <a:pt x="9" y="28"/>
                  </a:cubicBezTo>
                  <a:cubicBezTo>
                    <a:pt x="10" y="28"/>
                    <a:pt x="10" y="28"/>
                    <a:pt x="11" y="28"/>
                  </a:cubicBezTo>
                  <a:cubicBezTo>
                    <a:pt x="13" y="29"/>
                    <a:pt x="13" y="29"/>
                    <a:pt x="14" y="30"/>
                  </a:cubicBezTo>
                  <a:cubicBezTo>
                    <a:pt x="15" y="30"/>
                    <a:pt x="14" y="30"/>
                    <a:pt x="15" y="31"/>
                  </a:cubicBezTo>
                  <a:cubicBezTo>
                    <a:pt x="15" y="33"/>
                    <a:pt x="15" y="32"/>
                    <a:pt x="16" y="33"/>
                  </a:cubicBezTo>
                  <a:cubicBezTo>
                    <a:pt x="17" y="33"/>
                    <a:pt x="17" y="33"/>
                    <a:pt x="18" y="33"/>
                  </a:cubicBezTo>
                  <a:cubicBezTo>
                    <a:pt x="19" y="33"/>
                    <a:pt x="18" y="33"/>
                    <a:pt x="19" y="34"/>
                  </a:cubicBezTo>
                  <a:cubicBezTo>
                    <a:pt x="19" y="34"/>
                    <a:pt x="20" y="35"/>
                    <a:pt x="20" y="35"/>
                  </a:cubicBezTo>
                  <a:cubicBezTo>
                    <a:pt x="21" y="36"/>
                    <a:pt x="22" y="36"/>
                    <a:pt x="23" y="36"/>
                  </a:cubicBezTo>
                  <a:cubicBezTo>
                    <a:pt x="24" y="36"/>
                    <a:pt x="24" y="36"/>
                    <a:pt x="24" y="36"/>
                  </a:cubicBezTo>
                  <a:cubicBezTo>
                    <a:pt x="25" y="37"/>
                    <a:pt x="25" y="37"/>
                    <a:pt x="26" y="37"/>
                  </a:cubicBezTo>
                  <a:cubicBezTo>
                    <a:pt x="26" y="38"/>
                    <a:pt x="27" y="38"/>
                    <a:pt x="28" y="37"/>
                  </a:cubicBezTo>
                  <a:cubicBezTo>
                    <a:pt x="28" y="37"/>
                    <a:pt x="28" y="37"/>
                    <a:pt x="28" y="36"/>
                  </a:cubicBezTo>
                  <a:cubicBezTo>
                    <a:pt x="28" y="36"/>
                    <a:pt x="28" y="36"/>
                    <a:pt x="29" y="36"/>
                  </a:cubicBezTo>
                  <a:cubicBezTo>
                    <a:pt x="29" y="36"/>
                    <a:pt x="29" y="37"/>
                    <a:pt x="29" y="37"/>
                  </a:cubicBezTo>
                  <a:cubicBezTo>
                    <a:pt x="29" y="38"/>
                    <a:pt x="30" y="37"/>
                    <a:pt x="30" y="36"/>
                  </a:cubicBezTo>
                  <a:cubicBezTo>
                    <a:pt x="30" y="36"/>
                    <a:pt x="30" y="35"/>
                    <a:pt x="30" y="35"/>
                  </a:cubicBezTo>
                  <a:cubicBezTo>
                    <a:pt x="29" y="34"/>
                    <a:pt x="29" y="34"/>
                    <a:pt x="28" y="33"/>
                  </a:cubicBezTo>
                  <a:cubicBezTo>
                    <a:pt x="28" y="33"/>
                    <a:pt x="28" y="32"/>
                    <a:pt x="27" y="31"/>
                  </a:cubicBezTo>
                  <a:cubicBezTo>
                    <a:pt x="27" y="31"/>
                    <a:pt x="27" y="30"/>
                    <a:pt x="27" y="29"/>
                  </a:cubicBezTo>
                  <a:cubicBezTo>
                    <a:pt x="27" y="29"/>
                    <a:pt x="27" y="29"/>
                    <a:pt x="26" y="28"/>
                  </a:cubicBezTo>
                  <a:cubicBezTo>
                    <a:pt x="26" y="28"/>
                    <a:pt x="25" y="28"/>
                    <a:pt x="24" y="27"/>
                  </a:cubicBezTo>
                  <a:cubicBezTo>
                    <a:pt x="24" y="26"/>
                    <a:pt x="24" y="26"/>
                    <a:pt x="24" y="25"/>
                  </a:cubicBezTo>
                  <a:cubicBezTo>
                    <a:pt x="24" y="25"/>
                    <a:pt x="24" y="22"/>
                    <a:pt x="23" y="22"/>
                  </a:cubicBezTo>
                  <a:cubicBezTo>
                    <a:pt x="23" y="22"/>
                    <a:pt x="23" y="21"/>
                    <a:pt x="23" y="20"/>
                  </a:cubicBezTo>
                  <a:cubicBezTo>
                    <a:pt x="23" y="20"/>
                    <a:pt x="23" y="17"/>
                    <a:pt x="23" y="16"/>
                  </a:cubicBezTo>
                  <a:cubicBezTo>
                    <a:pt x="24" y="15"/>
                    <a:pt x="23" y="14"/>
                    <a:pt x="23" y="14"/>
                  </a:cubicBezTo>
                  <a:cubicBezTo>
                    <a:pt x="23" y="13"/>
                    <a:pt x="23" y="12"/>
                    <a:pt x="22" y="12"/>
                  </a:cubicBezTo>
                  <a:cubicBezTo>
                    <a:pt x="22" y="11"/>
                    <a:pt x="21" y="10"/>
                    <a:pt x="20" y="10"/>
                  </a:cubicBezTo>
                  <a:cubicBezTo>
                    <a:pt x="20" y="9"/>
                    <a:pt x="18" y="8"/>
                    <a:pt x="18" y="7"/>
                  </a:cubicBezTo>
                  <a:cubicBezTo>
                    <a:pt x="18" y="7"/>
                    <a:pt x="16" y="6"/>
                    <a:pt x="16" y="5"/>
                  </a:cubicBezTo>
                  <a:cubicBezTo>
                    <a:pt x="16" y="5"/>
                    <a:pt x="16" y="4"/>
                    <a:pt x="16" y="4"/>
                  </a:cubicBezTo>
                  <a:cubicBezTo>
                    <a:pt x="15" y="4"/>
                    <a:pt x="15" y="4"/>
                    <a:pt x="15" y="5"/>
                  </a:cubicBezTo>
                  <a:cubicBezTo>
                    <a:pt x="14" y="5"/>
                    <a:pt x="14" y="5"/>
                    <a:pt x="13" y="5"/>
                  </a:cubicBezTo>
                  <a:cubicBezTo>
                    <a:pt x="13" y="6"/>
                    <a:pt x="13" y="6"/>
                    <a:pt x="13" y="6"/>
                  </a:cubicBezTo>
                  <a:cubicBezTo>
                    <a:pt x="13" y="7"/>
                    <a:pt x="12" y="7"/>
                    <a:pt x="12" y="7"/>
                  </a:cubicBezTo>
                  <a:close/>
                </a:path>
              </a:pathLst>
            </a:custGeom>
            <a:solidFill>
              <a:srgbClr val="A5A5A5"/>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07" name="Freeform 850">
              <a:extLst>
                <a:ext uri="{FF2B5EF4-FFF2-40B4-BE49-F238E27FC236}">
                  <a16:creationId xmlns:a16="http://schemas.microsoft.com/office/drawing/2014/main" id="{7DDF4132-0967-5670-1157-01F9D4ACE724}"/>
                </a:ext>
              </a:extLst>
            </p:cNvPr>
            <p:cNvSpPr>
              <a:spLocks/>
            </p:cNvSpPr>
            <p:nvPr/>
          </p:nvSpPr>
          <p:spPr bwMode="auto">
            <a:xfrm>
              <a:off x="2655338" y="3419606"/>
              <a:ext cx="378757" cy="463629"/>
            </a:xfrm>
            <a:custGeom>
              <a:avLst/>
              <a:gdLst>
                <a:gd name="T0" fmla="*/ 54 w 56"/>
                <a:gd name="T1" fmla="*/ 47 h 61"/>
                <a:gd name="T2" fmla="*/ 54 w 56"/>
                <a:gd name="T3" fmla="*/ 45 h 61"/>
                <a:gd name="T4" fmla="*/ 50 w 56"/>
                <a:gd name="T5" fmla="*/ 42 h 61"/>
                <a:gd name="T6" fmla="*/ 47 w 56"/>
                <a:gd name="T7" fmla="*/ 39 h 61"/>
                <a:gd name="T8" fmla="*/ 44 w 56"/>
                <a:gd name="T9" fmla="*/ 36 h 61"/>
                <a:gd name="T10" fmla="*/ 40 w 56"/>
                <a:gd name="T11" fmla="*/ 31 h 61"/>
                <a:gd name="T12" fmla="*/ 36 w 56"/>
                <a:gd name="T13" fmla="*/ 28 h 61"/>
                <a:gd name="T14" fmla="*/ 32 w 56"/>
                <a:gd name="T15" fmla="*/ 27 h 61"/>
                <a:gd name="T16" fmla="*/ 29 w 56"/>
                <a:gd name="T17" fmla="*/ 24 h 61"/>
                <a:gd name="T18" fmla="*/ 29 w 56"/>
                <a:gd name="T19" fmla="*/ 21 h 61"/>
                <a:gd name="T20" fmla="*/ 33 w 56"/>
                <a:gd name="T21" fmla="*/ 19 h 61"/>
                <a:gd name="T22" fmla="*/ 35 w 56"/>
                <a:gd name="T23" fmla="*/ 16 h 61"/>
                <a:gd name="T24" fmla="*/ 33 w 56"/>
                <a:gd name="T25" fmla="*/ 13 h 61"/>
                <a:gd name="T26" fmla="*/ 27 w 56"/>
                <a:gd name="T27" fmla="*/ 11 h 61"/>
                <a:gd name="T28" fmla="*/ 22 w 56"/>
                <a:gd name="T29" fmla="*/ 11 h 61"/>
                <a:gd name="T30" fmla="*/ 18 w 56"/>
                <a:gd name="T31" fmla="*/ 7 h 61"/>
                <a:gd name="T32" fmla="*/ 17 w 56"/>
                <a:gd name="T33" fmla="*/ 3 h 61"/>
                <a:gd name="T34" fmla="*/ 14 w 56"/>
                <a:gd name="T35" fmla="*/ 0 h 61"/>
                <a:gd name="T36" fmla="*/ 10 w 56"/>
                <a:gd name="T37" fmla="*/ 3 h 61"/>
                <a:gd name="T38" fmla="*/ 8 w 56"/>
                <a:gd name="T39" fmla="*/ 8 h 61"/>
                <a:gd name="T40" fmla="*/ 4 w 56"/>
                <a:gd name="T41" fmla="*/ 9 h 61"/>
                <a:gd name="T42" fmla="*/ 3 w 56"/>
                <a:gd name="T43" fmla="*/ 12 h 61"/>
                <a:gd name="T44" fmla="*/ 0 w 56"/>
                <a:gd name="T45" fmla="*/ 14 h 61"/>
                <a:gd name="T46" fmla="*/ 4 w 56"/>
                <a:gd name="T47" fmla="*/ 16 h 61"/>
                <a:gd name="T48" fmla="*/ 4 w 56"/>
                <a:gd name="T49" fmla="*/ 22 h 61"/>
                <a:gd name="T50" fmla="*/ 9 w 56"/>
                <a:gd name="T51" fmla="*/ 23 h 61"/>
                <a:gd name="T52" fmla="*/ 9 w 56"/>
                <a:gd name="T53" fmla="*/ 27 h 61"/>
                <a:gd name="T54" fmla="*/ 9 w 56"/>
                <a:gd name="T55" fmla="*/ 34 h 61"/>
                <a:gd name="T56" fmla="*/ 13 w 56"/>
                <a:gd name="T57" fmla="*/ 32 h 61"/>
                <a:gd name="T58" fmla="*/ 16 w 56"/>
                <a:gd name="T59" fmla="*/ 32 h 61"/>
                <a:gd name="T60" fmla="*/ 22 w 56"/>
                <a:gd name="T61" fmla="*/ 33 h 61"/>
                <a:gd name="T62" fmla="*/ 25 w 56"/>
                <a:gd name="T63" fmla="*/ 30 h 61"/>
                <a:gd name="T64" fmla="*/ 29 w 56"/>
                <a:gd name="T65" fmla="*/ 31 h 61"/>
                <a:gd name="T66" fmla="*/ 35 w 56"/>
                <a:gd name="T67" fmla="*/ 38 h 61"/>
                <a:gd name="T68" fmla="*/ 35 w 56"/>
                <a:gd name="T69" fmla="*/ 43 h 61"/>
                <a:gd name="T70" fmla="*/ 40 w 56"/>
                <a:gd name="T71" fmla="*/ 45 h 61"/>
                <a:gd name="T72" fmla="*/ 42 w 56"/>
                <a:gd name="T73" fmla="*/ 49 h 61"/>
                <a:gd name="T74" fmla="*/ 42 w 56"/>
                <a:gd name="T75" fmla="*/ 53 h 61"/>
                <a:gd name="T76" fmla="*/ 40 w 56"/>
                <a:gd name="T77" fmla="*/ 57 h 61"/>
                <a:gd name="T78" fmla="*/ 44 w 56"/>
                <a:gd name="T79" fmla="*/ 60 h 61"/>
                <a:gd name="T80" fmla="*/ 47 w 56"/>
                <a:gd name="T81" fmla="*/ 58 h 61"/>
                <a:gd name="T82" fmla="*/ 50 w 56"/>
                <a:gd name="T83" fmla="*/ 56 h 61"/>
                <a:gd name="T84" fmla="*/ 54 w 56"/>
                <a:gd name="T85" fmla="*/ 57 h 61"/>
                <a:gd name="T86" fmla="*/ 54 w 56"/>
                <a:gd name="T87" fmla="*/ 53 h 61"/>
                <a:gd name="T88" fmla="*/ 56 w 56"/>
                <a:gd name="T89" fmla="*/ 4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6" h="61">
                  <a:moveTo>
                    <a:pt x="56" y="49"/>
                  </a:moveTo>
                  <a:cubicBezTo>
                    <a:pt x="55" y="49"/>
                    <a:pt x="54" y="49"/>
                    <a:pt x="54" y="48"/>
                  </a:cubicBezTo>
                  <a:cubicBezTo>
                    <a:pt x="54" y="48"/>
                    <a:pt x="54" y="47"/>
                    <a:pt x="54" y="47"/>
                  </a:cubicBezTo>
                  <a:cubicBezTo>
                    <a:pt x="55" y="46"/>
                    <a:pt x="55" y="46"/>
                    <a:pt x="55" y="46"/>
                  </a:cubicBezTo>
                  <a:cubicBezTo>
                    <a:pt x="55" y="45"/>
                    <a:pt x="55" y="45"/>
                    <a:pt x="55" y="45"/>
                  </a:cubicBezTo>
                  <a:cubicBezTo>
                    <a:pt x="55" y="45"/>
                    <a:pt x="54" y="45"/>
                    <a:pt x="54" y="45"/>
                  </a:cubicBezTo>
                  <a:cubicBezTo>
                    <a:pt x="53" y="45"/>
                    <a:pt x="53" y="44"/>
                    <a:pt x="52" y="44"/>
                  </a:cubicBezTo>
                  <a:cubicBezTo>
                    <a:pt x="52" y="43"/>
                    <a:pt x="51" y="44"/>
                    <a:pt x="51" y="43"/>
                  </a:cubicBezTo>
                  <a:cubicBezTo>
                    <a:pt x="50" y="43"/>
                    <a:pt x="50" y="43"/>
                    <a:pt x="50" y="42"/>
                  </a:cubicBezTo>
                  <a:cubicBezTo>
                    <a:pt x="50" y="42"/>
                    <a:pt x="50" y="42"/>
                    <a:pt x="49" y="42"/>
                  </a:cubicBezTo>
                  <a:cubicBezTo>
                    <a:pt x="49" y="41"/>
                    <a:pt x="48" y="41"/>
                    <a:pt x="48" y="41"/>
                  </a:cubicBezTo>
                  <a:cubicBezTo>
                    <a:pt x="48" y="40"/>
                    <a:pt x="47" y="39"/>
                    <a:pt x="47" y="39"/>
                  </a:cubicBezTo>
                  <a:cubicBezTo>
                    <a:pt x="47" y="39"/>
                    <a:pt x="46" y="39"/>
                    <a:pt x="46" y="38"/>
                  </a:cubicBezTo>
                  <a:cubicBezTo>
                    <a:pt x="45" y="38"/>
                    <a:pt x="44" y="38"/>
                    <a:pt x="44" y="38"/>
                  </a:cubicBezTo>
                  <a:cubicBezTo>
                    <a:pt x="44" y="37"/>
                    <a:pt x="44" y="37"/>
                    <a:pt x="44" y="36"/>
                  </a:cubicBezTo>
                  <a:cubicBezTo>
                    <a:pt x="43" y="36"/>
                    <a:pt x="42" y="35"/>
                    <a:pt x="42" y="35"/>
                  </a:cubicBezTo>
                  <a:cubicBezTo>
                    <a:pt x="42" y="34"/>
                    <a:pt x="42" y="33"/>
                    <a:pt x="41" y="33"/>
                  </a:cubicBezTo>
                  <a:cubicBezTo>
                    <a:pt x="41" y="33"/>
                    <a:pt x="40" y="32"/>
                    <a:pt x="40" y="31"/>
                  </a:cubicBezTo>
                  <a:cubicBezTo>
                    <a:pt x="40" y="31"/>
                    <a:pt x="39" y="31"/>
                    <a:pt x="39" y="31"/>
                  </a:cubicBezTo>
                  <a:cubicBezTo>
                    <a:pt x="38" y="30"/>
                    <a:pt x="37" y="29"/>
                    <a:pt x="37" y="29"/>
                  </a:cubicBezTo>
                  <a:cubicBezTo>
                    <a:pt x="37" y="29"/>
                    <a:pt x="37" y="28"/>
                    <a:pt x="36" y="28"/>
                  </a:cubicBezTo>
                  <a:cubicBezTo>
                    <a:pt x="36" y="28"/>
                    <a:pt x="35" y="28"/>
                    <a:pt x="35" y="28"/>
                  </a:cubicBezTo>
                  <a:cubicBezTo>
                    <a:pt x="34" y="28"/>
                    <a:pt x="34" y="27"/>
                    <a:pt x="34" y="27"/>
                  </a:cubicBezTo>
                  <a:cubicBezTo>
                    <a:pt x="33" y="27"/>
                    <a:pt x="32" y="27"/>
                    <a:pt x="32" y="27"/>
                  </a:cubicBezTo>
                  <a:cubicBezTo>
                    <a:pt x="31" y="27"/>
                    <a:pt x="31" y="26"/>
                    <a:pt x="31" y="26"/>
                  </a:cubicBezTo>
                  <a:cubicBezTo>
                    <a:pt x="30" y="26"/>
                    <a:pt x="29" y="25"/>
                    <a:pt x="29" y="25"/>
                  </a:cubicBezTo>
                  <a:cubicBezTo>
                    <a:pt x="29" y="25"/>
                    <a:pt x="29" y="24"/>
                    <a:pt x="29" y="24"/>
                  </a:cubicBezTo>
                  <a:cubicBezTo>
                    <a:pt x="30" y="24"/>
                    <a:pt x="30" y="23"/>
                    <a:pt x="29" y="23"/>
                  </a:cubicBezTo>
                  <a:cubicBezTo>
                    <a:pt x="29" y="23"/>
                    <a:pt x="28" y="22"/>
                    <a:pt x="28" y="22"/>
                  </a:cubicBezTo>
                  <a:cubicBezTo>
                    <a:pt x="28" y="22"/>
                    <a:pt x="29" y="21"/>
                    <a:pt x="29" y="21"/>
                  </a:cubicBezTo>
                  <a:cubicBezTo>
                    <a:pt x="29" y="21"/>
                    <a:pt x="30" y="21"/>
                    <a:pt x="31" y="21"/>
                  </a:cubicBezTo>
                  <a:cubicBezTo>
                    <a:pt x="31" y="20"/>
                    <a:pt x="32" y="20"/>
                    <a:pt x="32" y="20"/>
                  </a:cubicBezTo>
                  <a:cubicBezTo>
                    <a:pt x="33" y="20"/>
                    <a:pt x="33" y="20"/>
                    <a:pt x="33" y="19"/>
                  </a:cubicBezTo>
                  <a:cubicBezTo>
                    <a:pt x="33" y="19"/>
                    <a:pt x="33" y="18"/>
                    <a:pt x="34" y="18"/>
                  </a:cubicBezTo>
                  <a:cubicBezTo>
                    <a:pt x="34" y="17"/>
                    <a:pt x="34" y="17"/>
                    <a:pt x="34" y="17"/>
                  </a:cubicBezTo>
                  <a:cubicBezTo>
                    <a:pt x="34" y="17"/>
                    <a:pt x="35" y="17"/>
                    <a:pt x="35" y="16"/>
                  </a:cubicBezTo>
                  <a:cubicBezTo>
                    <a:pt x="35" y="16"/>
                    <a:pt x="35" y="16"/>
                    <a:pt x="34" y="15"/>
                  </a:cubicBezTo>
                  <a:cubicBezTo>
                    <a:pt x="33" y="15"/>
                    <a:pt x="33" y="15"/>
                    <a:pt x="33" y="14"/>
                  </a:cubicBezTo>
                  <a:cubicBezTo>
                    <a:pt x="33" y="14"/>
                    <a:pt x="33" y="13"/>
                    <a:pt x="33" y="13"/>
                  </a:cubicBezTo>
                  <a:cubicBezTo>
                    <a:pt x="32" y="13"/>
                    <a:pt x="31" y="12"/>
                    <a:pt x="31" y="12"/>
                  </a:cubicBezTo>
                  <a:cubicBezTo>
                    <a:pt x="30" y="12"/>
                    <a:pt x="30" y="11"/>
                    <a:pt x="30" y="11"/>
                  </a:cubicBezTo>
                  <a:cubicBezTo>
                    <a:pt x="29" y="11"/>
                    <a:pt x="28" y="11"/>
                    <a:pt x="27" y="11"/>
                  </a:cubicBezTo>
                  <a:cubicBezTo>
                    <a:pt x="27" y="12"/>
                    <a:pt x="27" y="12"/>
                    <a:pt x="26" y="12"/>
                  </a:cubicBezTo>
                  <a:cubicBezTo>
                    <a:pt x="26" y="12"/>
                    <a:pt x="25" y="11"/>
                    <a:pt x="25" y="11"/>
                  </a:cubicBezTo>
                  <a:cubicBezTo>
                    <a:pt x="24" y="11"/>
                    <a:pt x="22" y="11"/>
                    <a:pt x="22" y="11"/>
                  </a:cubicBezTo>
                  <a:cubicBezTo>
                    <a:pt x="22" y="11"/>
                    <a:pt x="21" y="10"/>
                    <a:pt x="20" y="9"/>
                  </a:cubicBezTo>
                  <a:cubicBezTo>
                    <a:pt x="20" y="9"/>
                    <a:pt x="19" y="8"/>
                    <a:pt x="19" y="8"/>
                  </a:cubicBezTo>
                  <a:cubicBezTo>
                    <a:pt x="19" y="7"/>
                    <a:pt x="18" y="7"/>
                    <a:pt x="18" y="7"/>
                  </a:cubicBezTo>
                  <a:cubicBezTo>
                    <a:pt x="19" y="6"/>
                    <a:pt x="19" y="6"/>
                    <a:pt x="19" y="5"/>
                  </a:cubicBezTo>
                  <a:cubicBezTo>
                    <a:pt x="18" y="5"/>
                    <a:pt x="18" y="5"/>
                    <a:pt x="18" y="4"/>
                  </a:cubicBezTo>
                  <a:cubicBezTo>
                    <a:pt x="17" y="4"/>
                    <a:pt x="17" y="3"/>
                    <a:pt x="17" y="3"/>
                  </a:cubicBezTo>
                  <a:cubicBezTo>
                    <a:pt x="16" y="2"/>
                    <a:pt x="16" y="2"/>
                    <a:pt x="15" y="1"/>
                  </a:cubicBezTo>
                  <a:cubicBezTo>
                    <a:pt x="14" y="1"/>
                    <a:pt x="14" y="1"/>
                    <a:pt x="14" y="1"/>
                  </a:cubicBezTo>
                  <a:cubicBezTo>
                    <a:pt x="14" y="0"/>
                    <a:pt x="14" y="0"/>
                    <a:pt x="14" y="0"/>
                  </a:cubicBezTo>
                  <a:cubicBezTo>
                    <a:pt x="14" y="0"/>
                    <a:pt x="11" y="0"/>
                    <a:pt x="11" y="0"/>
                  </a:cubicBezTo>
                  <a:cubicBezTo>
                    <a:pt x="11" y="0"/>
                    <a:pt x="10" y="1"/>
                    <a:pt x="10" y="1"/>
                  </a:cubicBezTo>
                  <a:cubicBezTo>
                    <a:pt x="10" y="2"/>
                    <a:pt x="10" y="3"/>
                    <a:pt x="10" y="3"/>
                  </a:cubicBezTo>
                  <a:cubicBezTo>
                    <a:pt x="10" y="3"/>
                    <a:pt x="10" y="5"/>
                    <a:pt x="11" y="6"/>
                  </a:cubicBezTo>
                  <a:cubicBezTo>
                    <a:pt x="11" y="6"/>
                    <a:pt x="11" y="8"/>
                    <a:pt x="11" y="8"/>
                  </a:cubicBezTo>
                  <a:cubicBezTo>
                    <a:pt x="10" y="8"/>
                    <a:pt x="9" y="8"/>
                    <a:pt x="8" y="8"/>
                  </a:cubicBezTo>
                  <a:cubicBezTo>
                    <a:pt x="8" y="8"/>
                    <a:pt x="7" y="7"/>
                    <a:pt x="7" y="7"/>
                  </a:cubicBezTo>
                  <a:cubicBezTo>
                    <a:pt x="7" y="7"/>
                    <a:pt x="6" y="8"/>
                    <a:pt x="6" y="8"/>
                  </a:cubicBezTo>
                  <a:cubicBezTo>
                    <a:pt x="6" y="8"/>
                    <a:pt x="5" y="9"/>
                    <a:pt x="4" y="9"/>
                  </a:cubicBezTo>
                  <a:cubicBezTo>
                    <a:pt x="4" y="9"/>
                    <a:pt x="4" y="9"/>
                    <a:pt x="4" y="9"/>
                  </a:cubicBezTo>
                  <a:cubicBezTo>
                    <a:pt x="3" y="9"/>
                    <a:pt x="3" y="10"/>
                    <a:pt x="3" y="10"/>
                  </a:cubicBezTo>
                  <a:cubicBezTo>
                    <a:pt x="2" y="11"/>
                    <a:pt x="3" y="11"/>
                    <a:pt x="3" y="12"/>
                  </a:cubicBezTo>
                  <a:cubicBezTo>
                    <a:pt x="3" y="13"/>
                    <a:pt x="3" y="12"/>
                    <a:pt x="2" y="12"/>
                  </a:cubicBezTo>
                  <a:cubicBezTo>
                    <a:pt x="1" y="13"/>
                    <a:pt x="1" y="13"/>
                    <a:pt x="1" y="14"/>
                  </a:cubicBezTo>
                  <a:cubicBezTo>
                    <a:pt x="1" y="14"/>
                    <a:pt x="0" y="14"/>
                    <a:pt x="0" y="14"/>
                  </a:cubicBezTo>
                  <a:cubicBezTo>
                    <a:pt x="0" y="15"/>
                    <a:pt x="0" y="15"/>
                    <a:pt x="0" y="16"/>
                  </a:cubicBezTo>
                  <a:cubicBezTo>
                    <a:pt x="1" y="16"/>
                    <a:pt x="2" y="15"/>
                    <a:pt x="2" y="15"/>
                  </a:cubicBezTo>
                  <a:cubicBezTo>
                    <a:pt x="2" y="15"/>
                    <a:pt x="4" y="16"/>
                    <a:pt x="4" y="16"/>
                  </a:cubicBezTo>
                  <a:cubicBezTo>
                    <a:pt x="4" y="17"/>
                    <a:pt x="4" y="18"/>
                    <a:pt x="4" y="19"/>
                  </a:cubicBezTo>
                  <a:cubicBezTo>
                    <a:pt x="4" y="19"/>
                    <a:pt x="4" y="20"/>
                    <a:pt x="4" y="20"/>
                  </a:cubicBezTo>
                  <a:cubicBezTo>
                    <a:pt x="4" y="20"/>
                    <a:pt x="4" y="21"/>
                    <a:pt x="4" y="22"/>
                  </a:cubicBezTo>
                  <a:cubicBezTo>
                    <a:pt x="4" y="22"/>
                    <a:pt x="5" y="22"/>
                    <a:pt x="6" y="21"/>
                  </a:cubicBezTo>
                  <a:cubicBezTo>
                    <a:pt x="7" y="21"/>
                    <a:pt x="8" y="21"/>
                    <a:pt x="9" y="21"/>
                  </a:cubicBezTo>
                  <a:cubicBezTo>
                    <a:pt x="10" y="21"/>
                    <a:pt x="9" y="22"/>
                    <a:pt x="9" y="23"/>
                  </a:cubicBezTo>
                  <a:cubicBezTo>
                    <a:pt x="9" y="23"/>
                    <a:pt x="9" y="23"/>
                    <a:pt x="8" y="24"/>
                  </a:cubicBezTo>
                  <a:cubicBezTo>
                    <a:pt x="8" y="24"/>
                    <a:pt x="9" y="25"/>
                    <a:pt x="9" y="26"/>
                  </a:cubicBezTo>
                  <a:cubicBezTo>
                    <a:pt x="9" y="27"/>
                    <a:pt x="9" y="27"/>
                    <a:pt x="9" y="27"/>
                  </a:cubicBezTo>
                  <a:cubicBezTo>
                    <a:pt x="8" y="28"/>
                    <a:pt x="9" y="29"/>
                    <a:pt x="9" y="29"/>
                  </a:cubicBezTo>
                  <a:cubicBezTo>
                    <a:pt x="9" y="30"/>
                    <a:pt x="9" y="31"/>
                    <a:pt x="9" y="31"/>
                  </a:cubicBezTo>
                  <a:cubicBezTo>
                    <a:pt x="9" y="32"/>
                    <a:pt x="9" y="34"/>
                    <a:pt x="9" y="34"/>
                  </a:cubicBezTo>
                  <a:cubicBezTo>
                    <a:pt x="10" y="35"/>
                    <a:pt x="10" y="34"/>
                    <a:pt x="10" y="33"/>
                  </a:cubicBezTo>
                  <a:cubicBezTo>
                    <a:pt x="11" y="33"/>
                    <a:pt x="11" y="33"/>
                    <a:pt x="12" y="33"/>
                  </a:cubicBezTo>
                  <a:cubicBezTo>
                    <a:pt x="13" y="33"/>
                    <a:pt x="13" y="32"/>
                    <a:pt x="13" y="32"/>
                  </a:cubicBezTo>
                  <a:cubicBezTo>
                    <a:pt x="13" y="31"/>
                    <a:pt x="13" y="31"/>
                    <a:pt x="14" y="31"/>
                  </a:cubicBezTo>
                  <a:cubicBezTo>
                    <a:pt x="14" y="31"/>
                    <a:pt x="14" y="31"/>
                    <a:pt x="15" y="31"/>
                  </a:cubicBezTo>
                  <a:cubicBezTo>
                    <a:pt x="15" y="31"/>
                    <a:pt x="16" y="31"/>
                    <a:pt x="16" y="32"/>
                  </a:cubicBezTo>
                  <a:cubicBezTo>
                    <a:pt x="17" y="32"/>
                    <a:pt x="18" y="32"/>
                    <a:pt x="19" y="32"/>
                  </a:cubicBezTo>
                  <a:cubicBezTo>
                    <a:pt x="19" y="32"/>
                    <a:pt x="19" y="33"/>
                    <a:pt x="20" y="33"/>
                  </a:cubicBezTo>
                  <a:cubicBezTo>
                    <a:pt x="20" y="33"/>
                    <a:pt x="22" y="33"/>
                    <a:pt x="22" y="33"/>
                  </a:cubicBezTo>
                  <a:cubicBezTo>
                    <a:pt x="23" y="33"/>
                    <a:pt x="23" y="32"/>
                    <a:pt x="23" y="32"/>
                  </a:cubicBezTo>
                  <a:cubicBezTo>
                    <a:pt x="23" y="31"/>
                    <a:pt x="23" y="31"/>
                    <a:pt x="24" y="31"/>
                  </a:cubicBezTo>
                  <a:cubicBezTo>
                    <a:pt x="24" y="30"/>
                    <a:pt x="24" y="30"/>
                    <a:pt x="25" y="30"/>
                  </a:cubicBezTo>
                  <a:cubicBezTo>
                    <a:pt x="25" y="30"/>
                    <a:pt x="25" y="30"/>
                    <a:pt x="26" y="29"/>
                  </a:cubicBezTo>
                  <a:cubicBezTo>
                    <a:pt x="26" y="29"/>
                    <a:pt x="27" y="29"/>
                    <a:pt x="27" y="30"/>
                  </a:cubicBezTo>
                  <a:cubicBezTo>
                    <a:pt x="28" y="30"/>
                    <a:pt x="29" y="30"/>
                    <a:pt x="29" y="31"/>
                  </a:cubicBezTo>
                  <a:cubicBezTo>
                    <a:pt x="30" y="31"/>
                    <a:pt x="30" y="31"/>
                    <a:pt x="31" y="32"/>
                  </a:cubicBezTo>
                  <a:cubicBezTo>
                    <a:pt x="32" y="33"/>
                    <a:pt x="33" y="34"/>
                    <a:pt x="34" y="34"/>
                  </a:cubicBezTo>
                  <a:cubicBezTo>
                    <a:pt x="35" y="35"/>
                    <a:pt x="35" y="37"/>
                    <a:pt x="35" y="38"/>
                  </a:cubicBezTo>
                  <a:cubicBezTo>
                    <a:pt x="35" y="39"/>
                    <a:pt x="35" y="39"/>
                    <a:pt x="35" y="39"/>
                  </a:cubicBezTo>
                  <a:cubicBezTo>
                    <a:pt x="35" y="39"/>
                    <a:pt x="36" y="40"/>
                    <a:pt x="36" y="41"/>
                  </a:cubicBezTo>
                  <a:cubicBezTo>
                    <a:pt x="35" y="42"/>
                    <a:pt x="35" y="42"/>
                    <a:pt x="35" y="43"/>
                  </a:cubicBezTo>
                  <a:cubicBezTo>
                    <a:pt x="35" y="43"/>
                    <a:pt x="36" y="44"/>
                    <a:pt x="36" y="44"/>
                  </a:cubicBezTo>
                  <a:cubicBezTo>
                    <a:pt x="37" y="44"/>
                    <a:pt x="37" y="45"/>
                    <a:pt x="38" y="45"/>
                  </a:cubicBezTo>
                  <a:cubicBezTo>
                    <a:pt x="38" y="45"/>
                    <a:pt x="39" y="45"/>
                    <a:pt x="40" y="45"/>
                  </a:cubicBezTo>
                  <a:cubicBezTo>
                    <a:pt x="40" y="46"/>
                    <a:pt x="40" y="46"/>
                    <a:pt x="40" y="47"/>
                  </a:cubicBezTo>
                  <a:cubicBezTo>
                    <a:pt x="40" y="47"/>
                    <a:pt x="41" y="47"/>
                    <a:pt x="41" y="48"/>
                  </a:cubicBezTo>
                  <a:cubicBezTo>
                    <a:pt x="42" y="48"/>
                    <a:pt x="42" y="49"/>
                    <a:pt x="42" y="49"/>
                  </a:cubicBezTo>
                  <a:cubicBezTo>
                    <a:pt x="42" y="49"/>
                    <a:pt x="42" y="50"/>
                    <a:pt x="42" y="50"/>
                  </a:cubicBezTo>
                  <a:cubicBezTo>
                    <a:pt x="42" y="50"/>
                    <a:pt x="42" y="51"/>
                    <a:pt x="41" y="51"/>
                  </a:cubicBezTo>
                  <a:cubicBezTo>
                    <a:pt x="41" y="52"/>
                    <a:pt x="41" y="53"/>
                    <a:pt x="42" y="53"/>
                  </a:cubicBezTo>
                  <a:cubicBezTo>
                    <a:pt x="42" y="53"/>
                    <a:pt x="42" y="55"/>
                    <a:pt x="42" y="55"/>
                  </a:cubicBezTo>
                  <a:cubicBezTo>
                    <a:pt x="42" y="56"/>
                    <a:pt x="41" y="56"/>
                    <a:pt x="41" y="56"/>
                  </a:cubicBezTo>
                  <a:cubicBezTo>
                    <a:pt x="40" y="57"/>
                    <a:pt x="40" y="57"/>
                    <a:pt x="40" y="57"/>
                  </a:cubicBezTo>
                  <a:cubicBezTo>
                    <a:pt x="40" y="57"/>
                    <a:pt x="40" y="57"/>
                    <a:pt x="40" y="57"/>
                  </a:cubicBezTo>
                  <a:cubicBezTo>
                    <a:pt x="41" y="58"/>
                    <a:pt x="41" y="59"/>
                    <a:pt x="42" y="59"/>
                  </a:cubicBezTo>
                  <a:cubicBezTo>
                    <a:pt x="43" y="59"/>
                    <a:pt x="44" y="59"/>
                    <a:pt x="44" y="60"/>
                  </a:cubicBezTo>
                  <a:cubicBezTo>
                    <a:pt x="45" y="60"/>
                    <a:pt x="46" y="61"/>
                    <a:pt x="46" y="61"/>
                  </a:cubicBezTo>
                  <a:cubicBezTo>
                    <a:pt x="47" y="61"/>
                    <a:pt x="47" y="61"/>
                    <a:pt x="47" y="60"/>
                  </a:cubicBezTo>
                  <a:cubicBezTo>
                    <a:pt x="47" y="59"/>
                    <a:pt x="48" y="59"/>
                    <a:pt x="47" y="58"/>
                  </a:cubicBezTo>
                  <a:cubicBezTo>
                    <a:pt x="46" y="57"/>
                    <a:pt x="46" y="57"/>
                    <a:pt x="46" y="56"/>
                  </a:cubicBezTo>
                  <a:cubicBezTo>
                    <a:pt x="47" y="56"/>
                    <a:pt x="47" y="56"/>
                    <a:pt x="48" y="56"/>
                  </a:cubicBezTo>
                  <a:cubicBezTo>
                    <a:pt x="49" y="56"/>
                    <a:pt x="49" y="56"/>
                    <a:pt x="50" y="56"/>
                  </a:cubicBezTo>
                  <a:cubicBezTo>
                    <a:pt x="51" y="57"/>
                    <a:pt x="51" y="57"/>
                    <a:pt x="52" y="57"/>
                  </a:cubicBezTo>
                  <a:cubicBezTo>
                    <a:pt x="52" y="57"/>
                    <a:pt x="53" y="58"/>
                    <a:pt x="54" y="58"/>
                  </a:cubicBezTo>
                  <a:cubicBezTo>
                    <a:pt x="54" y="58"/>
                    <a:pt x="54" y="57"/>
                    <a:pt x="54" y="57"/>
                  </a:cubicBezTo>
                  <a:cubicBezTo>
                    <a:pt x="54" y="57"/>
                    <a:pt x="55" y="56"/>
                    <a:pt x="55" y="56"/>
                  </a:cubicBezTo>
                  <a:cubicBezTo>
                    <a:pt x="55" y="55"/>
                    <a:pt x="55" y="55"/>
                    <a:pt x="54" y="54"/>
                  </a:cubicBezTo>
                  <a:cubicBezTo>
                    <a:pt x="54" y="53"/>
                    <a:pt x="54" y="53"/>
                    <a:pt x="54" y="53"/>
                  </a:cubicBezTo>
                  <a:cubicBezTo>
                    <a:pt x="54" y="52"/>
                    <a:pt x="54" y="52"/>
                    <a:pt x="54" y="52"/>
                  </a:cubicBezTo>
                  <a:cubicBezTo>
                    <a:pt x="55" y="51"/>
                    <a:pt x="56" y="51"/>
                    <a:pt x="56" y="50"/>
                  </a:cubicBezTo>
                  <a:cubicBezTo>
                    <a:pt x="56" y="50"/>
                    <a:pt x="56" y="49"/>
                    <a:pt x="56" y="49"/>
                  </a:cubicBezTo>
                  <a:close/>
                </a:path>
              </a:pathLst>
            </a:custGeom>
            <a:solidFill>
              <a:srgbClr val="A5A5A5"/>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08" name="Freeform 851">
              <a:extLst>
                <a:ext uri="{FF2B5EF4-FFF2-40B4-BE49-F238E27FC236}">
                  <a16:creationId xmlns:a16="http://schemas.microsoft.com/office/drawing/2014/main" id="{F8A4F252-DB12-F70F-4E3E-039C79B632DF}"/>
                </a:ext>
              </a:extLst>
            </p:cNvPr>
            <p:cNvSpPr>
              <a:spLocks/>
            </p:cNvSpPr>
            <p:nvPr/>
          </p:nvSpPr>
          <p:spPr bwMode="auto">
            <a:xfrm>
              <a:off x="1258828" y="2127240"/>
              <a:ext cx="499858" cy="275281"/>
            </a:xfrm>
            <a:custGeom>
              <a:avLst/>
              <a:gdLst>
                <a:gd name="T0" fmla="*/ 7 w 74"/>
                <a:gd name="T1" fmla="*/ 29 h 36"/>
                <a:gd name="T2" fmla="*/ 4 w 74"/>
                <a:gd name="T3" fmla="*/ 28 h 36"/>
                <a:gd name="T4" fmla="*/ 1 w 74"/>
                <a:gd name="T5" fmla="*/ 29 h 36"/>
                <a:gd name="T6" fmla="*/ 0 w 74"/>
                <a:gd name="T7" fmla="*/ 30 h 36"/>
                <a:gd name="T8" fmla="*/ 1 w 74"/>
                <a:gd name="T9" fmla="*/ 33 h 36"/>
                <a:gd name="T10" fmla="*/ 9 w 74"/>
                <a:gd name="T11" fmla="*/ 33 h 36"/>
                <a:gd name="T12" fmla="*/ 12 w 74"/>
                <a:gd name="T13" fmla="*/ 34 h 36"/>
                <a:gd name="T14" fmla="*/ 15 w 74"/>
                <a:gd name="T15" fmla="*/ 33 h 36"/>
                <a:gd name="T16" fmla="*/ 17 w 74"/>
                <a:gd name="T17" fmla="*/ 34 h 36"/>
                <a:gd name="T18" fmla="*/ 19 w 74"/>
                <a:gd name="T19" fmla="*/ 35 h 36"/>
                <a:gd name="T20" fmla="*/ 22 w 74"/>
                <a:gd name="T21" fmla="*/ 35 h 36"/>
                <a:gd name="T22" fmla="*/ 25 w 74"/>
                <a:gd name="T23" fmla="*/ 35 h 36"/>
                <a:gd name="T24" fmla="*/ 30 w 74"/>
                <a:gd name="T25" fmla="*/ 34 h 36"/>
                <a:gd name="T26" fmla="*/ 32 w 74"/>
                <a:gd name="T27" fmla="*/ 32 h 36"/>
                <a:gd name="T28" fmla="*/ 31 w 74"/>
                <a:gd name="T29" fmla="*/ 30 h 36"/>
                <a:gd name="T30" fmla="*/ 34 w 74"/>
                <a:gd name="T31" fmla="*/ 28 h 36"/>
                <a:gd name="T32" fmla="*/ 37 w 74"/>
                <a:gd name="T33" fmla="*/ 26 h 36"/>
                <a:gd name="T34" fmla="*/ 38 w 74"/>
                <a:gd name="T35" fmla="*/ 25 h 36"/>
                <a:gd name="T36" fmla="*/ 42 w 74"/>
                <a:gd name="T37" fmla="*/ 24 h 36"/>
                <a:gd name="T38" fmla="*/ 45 w 74"/>
                <a:gd name="T39" fmla="*/ 26 h 36"/>
                <a:gd name="T40" fmla="*/ 48 w 74"/>
                <a:gd name="T41" fmla="*/ 26 h 36"/>
                <a:gd name="T42" fmla="*/ 50 w 74"/>
                <a:gd name="T43" fmla="*/ 23 h 36"/>
                <a:gd name="T44" fmla="*/ 52 w 74"/>
                <a:gd name="T45" fmla="*/ 20 h 36"/>
                <a:gd name="T46" fmla="*/ 58 w 74"/>
                <a:gd name="T47" fmla="*/ 19 h 36"/>
                <a:gd name="T48" fmla="*/ 60 w 74"/>
                <a:gd name="T49" fmla="*/ 16 h 36"/>
                <a:gd name="T50" fmla="*/ 70 w 74"/>
                <a:gd name="T51" fmla="*/ 13 h 36"/>
                <a:gd name="T52" fmla="*/ 73 w 74"/>
                <a:gd name="T53" fmla="*/ 11 h 36"/>
                <a:gd name="T54" fmla="*/ 72 w 74"/>
                <a:gd name="T55" fmla="*/ 7 h 36"/>
                <a:gd name="T56" fmla="*/ 67 w 74"/>
                <a:gd name="T57" fmla="*/ 5 h 36"/>
                <a:gd name="T58" fmla="*/ 61 w 74"/>
                <a:gd name="T59" fmla="*/ 3 h 36"/>
                <a:gd name="T60" fmla="*/ 54 w 74"/>
                <a:gd name="T61" fmla="*/ 2 h 36"/>
                <a:gd name="T62" fmla="*/ 49 w 74"/>
                <a:gd name="T63" fmla="*/ 3 h 36"/>
                <a:gd name="T64" fmla="*/ 45 w 74"/>
                <a:gd name="T65" fmla="*/ 3 h 36"/>
                <a:gd name="T66" fmla="*/ 42 w 74"/>
                <a:gd name="T67" fmla="*/ 3 h 36"/>
                <a:gd name="T68" fmla="*/ 37 w 74"/>
                <a:gd name="T69" fmla="*/ 2 h 36"/>
                <a:gd name="T70" fmla="*/ 31 w 74"/>
                <a:gd name="T71" fmla="*/ 1 h 36"/>
                <a:gd name="T72" fmla="*/ 28 w 74"/>
                <a:gd name="T73" fmla="*/ 4 h 36"/>
                <a:gd name="T74" fmla="*/ 19 w 74"/>
                <a:gd name="T75" fmla="*/ 4 h 36"/>
                <a:gd name="T76" fmla="*/ 13 w 74"/>
                <a:gd name="T77" fmla="*/ 4 h 36"/>
                <a:gd name="T78" fmla="*/ 12 w 74"/>
                <a:gd name="T79" fmla="*/ 6 h 36"/>
                <a:gd name="T80" fmla="*/ 11 w 74"/>
                <a:gd name="T81" fmla="*/ 8 h 36"/>
                <a:gd name="T82" fmla="*/ 12 w 74"/>
                <a:gd name="T83" fmla="*/ 10 h 36"/>
                <a:gd name="T84" fmla="*/ 10 w 74"/>
                <a:gd name="T85" fmla="*/ 12 h 36"/>
                <a:gd name="T86" fmla="*/ 6 w 74"/>
                <a:gd name="T87" fmla="*/ 16 h 36"/>
                <a:gd name="T88" fmla="*/ 10 w 74"/>
                <a:gd name="T89" fmla="*/ 17 h 36"/>
                <a:gd name="T90" fmla="*/ 12 w 74"/>
                <a:gd name="T91" fmla="*/ 19 h 36"/>
                <a:gd name="T92" fmla="*/ 14 w 74"/>
                <a:gd name="T93" fmla="*/ 18 h 36"/>
                <a:gd name="T94" fmla="*/ 15 w 74"/>
                <a:gd name="T95" fmla="*/ 16 h 36"/>
                <a:gd name="T96" fmla="*/ 17 w 74"/>
                <a:gd name="T97" fmla="*/ 18 h 36"/>
                <a:gd name="T98" fmla="*/ 19 w 74"/>
                <a:gd name="T99" fmla="*/ 20 h 36"/>
                <a:gd name="T100" fmla="*/ 23 w 74"/>
                <a:gd name="T101" fmla="*/ 22 h 36"/>
                <a:gd name="T102" fmla="*/ 26 w 74"/>
                <a:gd name="T103" fmla="*/ 23 h 36"/>
                <a:gd name="T104" fmla="*/ 23 w 74"/>
                <a:gd name="T105" fmla="*/ 25 h 36"/>
                <a:gd name="T106" fmla="*/ 21 w 74"/>
                <a:gd name="T107" fmla="*/ 24 h 36"/>
                <a:gd name="T108" fmla="*/ 19 w 74"/>
                <a:gd name="T109" fmla="*/ 25 h 36"/>
                <a:gd name="T110" fmla="*/ 16 w 74"/>
                <a:gd name="T111" fmla="*/ 28 h 36"/>
                <a:gd name="T112" fmla="*/ 14 w 74"/>
                <a:gd name="T113" fmla="*/ 26 h 36"/>
                <a:gd name="T114" fmla="*/ 12 w 74"/>
                <a:gd name="T115" fmla="*/ 27 h 36"/>
                <a:gd name="T116" fmla="*/ 12 w 74"/>
                <a:gd name="T117" fmla="*/ 30 h 36"/>
                <a:gd name="T118" fmla="*/ 11 w 74"/>
                <a:gd name="T119" fmla="*/ 28 h 36"/>
                <a:gd name="T120" fmla="*/ 10 w 74"/>
                <a:gd name="T121" fmla="*/ 28 h 36"/>
                <a:gd name="T122" fmla="*/ 9 w 74"/>
                <a:gd name="T123" fmla="*/ 3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 h="36">
                  <a:moveTo>
                    <a:pt x="9" y="30"/>
                  </a:moveTo>
                  <a:cubicBezTo>
                    <a:pt x="7" y="29"/>
                    <a:pt x="7" y="29"/>
                    <a:pt x="7" y="29"/>
                  </a:cubicBezTo>
                  <a:cubicBezTo>
                    <a:pt x="6" y="28"/>
                    <a:pt x="6" y="28"/>
                    <a:pt x="6" y="28"/>
                  </a:cubicBezTo>
                  <a:cubicBezTo>
                    <a:pt x="4" y="28"/>
                    <a:pt x="4" y="28"/>
                    <a:pt x="4" y="28"/>
                  </a:cubicBezTo>
                  <a:cubicBezTo>
                    <a:pt x="2" y="28"/>
                    <a:pt x="2" y="28"/>
                    <a:pt x="2" y="28"/>
                  </a:cubicBezTo>
                  <a:cubicBezTo>
                    <a:pt x="1" y="29"/>
                    <a:pt x="1" y="29"/>
                    <a:pt x="1" y="29"/>
                  </a:cubicBezTo>
                  <a:cubicBezTo>
                    <a:pt x="0" y="29"/>
                    <a:pt x="0" y="29"/>
                    <a:pt x="0" y="29"/>
                  </a:cubicBezTo>
                  <a:cubicBezTo>
                    <a:pt x="0" y="29"/>
                    <a:pt x="0" y="30"/>
                    <a:pt x="0" y="30"/>
                  </a:cubicBezTo>
                  <a:cubicBezTo>
                    <a:pt x="0" y="31"/>
                    <a:pt x="0" y="32"/>
                    <a:pt x="0" y="32"/>
                  </a:cubicBezTo>
                  <a:cubicBezTo>
                    <a:pt x="1" y="33"/>
                    <a:pt x="1" y="33"/>
                    <a:pt x="1" y="33"/>
                  </a:cubicBezTo>
                  <a:cubicBezTo>
                    <a:pt x="3" y="33"/>
                    <a:pt x="3" y="33"/>
                    <a:pt x="3" y="33"/>
                  </a:cubicBezTo>
                  <a:cubicBezTo>
                    <a:pt x="9" y="33"/>
                    <a:pt x="9" y="33"/>
                    <a:pt x="9" y="33"/>
                  </a:cubicBezTo>
                  <a:cubicBezTo>
                    <a:pt x="10" y="34"/>
                    <a:pt x="10" y="34"/>
                    <a:pt x="10" y="34"/>
                  </a:cubicBezTo>
                  <a:cubicBezTo>
                    <a:pt x="12" y="34"/>
                    <a:pt x="12" y="34"/>
                    <a:pt x="12" y="34"/>
                  </a:cubicBezTo>
                  <a:cubicBezTo>
                    <a:pt x="12" y="34"/>
                    <a:pt x="14" y="33"/>
                    <a:pt x="14" y="33"/>
                  </a:cubicBezTo>
                  <a:cubicBezTo>
                    <a:pt x="14" y="33"/>
                    <a:pt x="15" y="33"/>
                    <a:pt x="15" y="33"/>
                  </a:cubicBezTo>
                  <a:cubicBezTo>
                    <a:pt x="16" y="34"/>
                    <a:pt x="16" y="34"/>
                    <a:pt x="16" y="34"/>
                  </a:cubicBezTo>
                  <a:cubicBezTo>
                    <a:pt x="16" y="34"/>
                    <a:pt x="17" y="34"/>
                    <a:pt x="17" y="34"/>
                  </a:cubicBezTo>
                  <a:cubicBezTo>
                    <a:pt x="17" y="34"/>
                    <a:pt x="17" y="35"/>
                    <a:pt x="17" y="35"/>
                  </a:cubicBezTo>
                  <a:cubicBezTo>
                    <a:pt x="17" y="35"/>
                    <a:pt x="19" y="35"/>
                    <a:pt x="19" y="35"/>
                  </a:cubicBezTo>
                  <a:cubicBezTo>
                    <a:pt x="20" y="36"/>
                    <a:pt x="20" y="36"/>
                    <a:pt x="20" y="36"/>
                  </a:cubicBezTo>
                  <a:cubicBezTo>
                    <a:pt x="20" y="36"/>
                    <a:pt x="21" y="35"/>
                    <a:pt x="22" y="35"/>
                  </a:cubicBezTo>
                  <a:cubicBezTo>
                    <a:pt x="22" y="35"/>
                    <a:pt x="23" y="34"/>
                    <a:pt x="23" y="34"/>
                  </a:cubicBezTo>
                  <a:cubicBezTo>
                    <a:pt x="24" y="34"/>
                    <a:pt x="25" y="34"/>
                    <a:pt x="25" y="35"/>
                  </a:cubicBezTo>
                  <a:cubicBezTo>
                    <a:pt x="25" y="35"/>
                    <a:pt x="28" y="34"/>
                    <a:pt x="28" y="34"/>
                  </a:cubicBezTo>
                  <a:cubicBezTo>
                    <a:pt x="28" y="34"/>
                    <a:pt x="30" y="34"/>
                    <a:pt x="30" y="34"/>
                  </a:cubicBezTo>
                  <a:cubicBezTo>
                    <a:pt x="30" y="34"/>
                    <a:pt x="31" y="34"/>
                    <a:pt x="31" y="34"/>
                  </a:cubicBezTo>
                  <a:cubicBezTo>
                    <a:pt x="31" y="34"/>
                    <a:pt x="32" y="33"/>
                    <a:pt x="32" y="32"/>
                  </a:cubicBezTo>
                  <a:cubicBezTo>
                    <a:pt x="31" y="32"/>
                    <a:pt x="31" y="32"/>
                    <a:pt x="31" y="31"/>
                  </a:cubicBezTo>
                  <a:cubicBezTo>
                    <a:pt x="31" y="31"/>
                    <a:pt x="31" y="30"/>
                    <a:pt x="31" y="30"/>
                  </a:cubicBezTo>
                  <a:cubicBezTo>
                    <a:pt x="32" y="29"/>
                    <a:pt x="33" y="29"/>
                    <a:pt x="33" y="29"/>
                  </a:cubicBezTo>
                  <a:cubicBezTo>
                    <a:pt x="33" y="29"/>
                    <a:pt x="34" y="29"/>
                    <a:pt x="34" y="28"/>
                  </a:cubicBezTo>
                  <a:cubicBezTo>
                    <a:pt x="34" y="28"/>
                    <a:pt x="36" y="27"/>
                    <a:pt x="36" y="27"/>
                  </a:cubicBezTo>
                  <a:cubicBezTo>
                    <a:pt x="36" y="27"/>
                    <a:pt x="37" y="26"/>
                    <a:pt x="37" y="26"/>
                  </a:cubicBezTo>
                  <a:cubicBezTo>
                    <a:pt x="38" y="26"/>
                    <a:pt x="38" y="26"/>
                    <a:pt x="38" y="26"/>
                  </a:cubicBezTo>
                  <a:cubicBezTo>
                    <a:pt x="38" y="26"/>
                    <a:pt x="38" y="25"/>
                    <a:pt x="38" y="25"/>
                  </a:cubicBezTo>
                  <a:cubicBezTo>
                    <a:pt x="39" y="25"/>
                    <a:pt x="40" y="25"/>
                    <a:pt x="40" y="25"/>
                  </a:cubicBezTo>
                  <a:cubicBezTo>
                    <a:pt x="42" y="24"/>
                    <a:pt x="42" y="24"/>
                    <a:pt x="42" y="24"/>
                  </a:cubicBezTo>
                  <a:cubicBezTo>
                    <a:pt x="43" y="26"/>
                    <a:pt x="43" y="26"/>
                    <a:pt x="43" y="26"/>
                  </a:cubicBezTo>
                  <a:cubicBezTo>
                    <a:pt x="45" y="26"/>
                    <a:pt x="45" y="26"/>
                    <a:pt x="45" y="26"/>
                  </a:cubicBezTo>
                  <a:cubicBezTo>
                    <a:pt x="47" y="25"/>
                    <a:pt x="47" y="25"/>
                    <a:pt x="47" y="25"/>
                  </a:cubicBezTo>
                  <a:cubicBezTo>
                    <a:pt x="48" y="26"/>
                    <a:pt x="48" y="26"/>
                    <a:pt x="48" y="26"/>
                  </a:cubicBezTo>
                  <a:cubicBezTo>
                    <a:pt x="49" y="25"/>
                    <a:pt x="49" y="25"/>
                    <a:pt x="49" y="25"/>
                  </a:cubicBezTo>
                  <a:cubicBezTo>
                    <a:pt x="49" y="25"/>
                    <a:pt x="50" y="23"/>
                    <a:pt x="50" y="23"/>
                  </a:cubicBezTo>
                  <a:cubicBezTo>
                    <a:pt x="50" y="23"/>
                    <a:pt x="50" y="22"/>
                    <a:pt x="50" y="21"/>
                  </a:cubicBezTo>
                  <a:cubicBezTo>
                    <a:pt x="50" y="21"/>
                    <a:pt x="52" y="20"/>
                    <a:pt x="52" y="20"/>
                  </a:cubicBezTo>
                  <a:cubicBezTo>
                    <a:pt x="57" y="20"/>
                    <a:pt x="57" y="20"/>
                    <a:pt x="57" y="20"/>
                  </a:cubicBezTo>
                  <a:cubicBezTo>
                    <a:pt x="58" y="19"/>
                    <a:pt x="58" y="19"/>
                    <a:pt x="58" y="19"/>
                  </a:cubicBezTo>
                  <a:cubicBezTo>
                    <a:pt x="60" y="18"/>
                    <a:pt x="60" y="18"/>
                    <a:pt x="60" y="18"/>
                  </a:cubicBezTo>
                  <a:cubicBezTo>
                    <a:pt x="60" y="16"/>
                    <a:pt x="60" y="16"/>
                    <a:pt x="60" y="16"/>
                  </a:cubicBezTo>
                  <a:cubicBezTo>
                    <a:pt x="65" y="15"/>
                    <a:pt x="65" y="15"/>
                    <a:pt x="65" y="15"/>
                  </a:cubicBezTo>
                  <a:cubicBezTo>
                    <a:pt x="70" y="13"/>
                    <a:pt x="70" y="13"/>
                    <a:pt x="70" y="13"/>
                  </a:cubicBezTo>
                  <a:cubicBezTo>
                    <a:pt x="70" y="13"/>
                    <a:pt x="72" y="11"/>
                    <a:pt x="72" y="11"/>
                  </a:cubicBezTo>
                  <a:cubicBezTo>
                    <a:pt x="72" y="11"/>
                    <a:pt x="73" y="11"/>
                    <a:pt x="73" y="11"/>
                  </a:cubicBezTo>
                  <a:cubicBezTo>
                    <a:pt x="74" y="9"/>
                    <a:pt x="74" y="9"/>
                    <a:pt x="74" y="9"/>
                  </a:cubicBezTo>
                  <a:cubicBezTo>
                    <a:pt x="72" y="7"/>
                    <a:pt x="72" y="7"/>
                    <a:pt x="72" y="7"/>
                  </a:cubicBezTo>
                  <a:cubicBezTo>
                    <a:pt x="69" y="7"/>
                    <a:pt x="69" y="7"/>
                    <a:pt x="69" y="7"/>
                  </a:cubicBezTo>
                  <a:cubicBezTo>
                    <a:pt x="67" y="5"/>
                    <a:pt x="67" y="5"/>
                    <a:pt x="67" y="5"/>
                  </a:cubicBezTo>
                  <a:cubicBezTo>
                    <a:pt x="67" y="4"/>
                    <a:pt x="67" y="4"/>
                    <a:pt x="67" y="4"/>
                  </a:cubicBezTo>
                  <a:cubicBezTo>
                    <a:pt x="61" y="3"/>
                    <a:pt x="61" y="3"/>
                    <a:pt x="61" y="3"/>
                  </a:cubicBezTo>
                  <a:cubicBezTo>
                    <a:pt x="55" y="3"/>
                    <a:pt x="55" y="3"/>
                    <a:pt x="55" y="3"/>
                  </a:cubicBezTo>
                  <a:cubicBezTo>
                    <a:pt x="54" y="2"/>
                    <a:pt x="54" y="2"/>
                    <a:pt x="54" y="2"/>
                  </a:cubicBezTo>
                  <a:cubicBezTo>
                    <a:pt x="51" y="2"/>
                    <a:pt x="51" y="2"/>
                    <a:pt x="51" y="2"/>
                  </a:cubicBezTo>
                  <a:cubicBezTo>
                    <a:pt x="49" y="3"/>
                    <a:pt x="49" y="3"/>
                    <a:pt x="49" y="3"/>
                  </a:cubicBezTo>
                  <a:cubicBezTo>
                    <a:pt x="47" y="3"/>
                    <a:pt x="47" y="3"/>
                    <a:pt x="47" y="3"/>
                  </a:cubicBezTo>
                  <a:cubicBezTo>
                    <a:pt x="45" y="3"/>
                    <a:pt x="45" y="3"/>
                    <a:pt x="45" y="3"/>
                  </a:cubicBezTo>
                  <a:cubicBezTo>
                    <a:pt x="45" y="3"/>
                    <a:pt x="43" y="4"/>
                    <a:pt x="43" y="4"/>
                  </a:cubicBezTo>
                  <a:cubicBezTo>
                    <a:pt x="42" y="4"/>
                    <a:pt x="42" y="4"/>
                    <a:pt x="42" y="3"/>
                  </a:cubicBezTo>
                  <a:cubicBezTo>
                    <a:pt x="41" y="3"/>
                    <a:pt x="39" y="3"/>
                    <a:pt x="39" y="3"/>
                  </a:cubicBezTo>
                  <a:cubicBezTo>
                    <a:pt x="39" y="3"/>
                    <a:pt x="37" y="2"/>
                    <a:pt x="37" y="2"/>
                  </a:cubicBezTo>
                  <a:cubicBezTo>
                    <a:pt x="33" y="0"/>
                    <a:pt x="33" y="0"/>
                    <a:pt x="33" y="0"/>
                  </a:cubicBezTo>
                  <a:cubicBezTo>
                    <a:pt x="33" y="0"/>
                    <a:pt x="31" y="1"/>
                    <a:pt x="31" y="1"/>
                  </a:cubicBezTo>
                  <a:cubicBezTo>
                    <a:pt x="31" y="1"/>
                    <a:pt x="29" y="2"/>
                    <a:pt x="29" y="2"/>
                  </a:cubicBezTo>
                  <a:cubicBezTo>
                    <a:pt x="28" y="4"/>
                    <a:pt x="28" y="4"/>
                    <a:pt x="28" y="4"/>
                  </a:cubicBezTo>
                  <a:cubicBezTo>
                    <a:pt x="28" y="8"/>
                    <a:pt x="28" y="8"/>
                    <a:pt x="28" y="8"/>
                  </a:cubicBezTo>
                  <a:cubicBezTo>
                    <a:pt x="19" y="4"/>
                    <a:pt x="19" y="4"/>
                    <a:pt x="19" y="4"/>
                  </a:cubicBezTo>
                  <a:cubicBezTo>
                    <a:pt x="17" y="3"/>
                    <a:pt x="17" y="3"/>
                    <a:pt x="17" y="3"/>
                  </a:cubicBezTo>
                  <a:cubicBezTo>
                    <a:pt x="17" y="3"/>
                    <a:pt x="13" y="4"/>
                    <a:pt x="13" y="4"/>
                  </a:cubicBezTo>
                  <a:cubicBezTo>
                    <a:pt x="13" y="4"/>
                    <a:pt x="13" y="5"/>
                    <a:pt x="13" y="5"/>
                  </a:cubicBezTo>
                  <a:cubicBezTo>
                    <a:pt x="12" y="6"/>
                    <a:pt x="12" y="6"/>
                    <a:pt x="12" y="6"/>
                  </a:cubicBezTo>
                  <a:cubicBezTo>
                    <a:pt x="12" y="7"/>
                    <a:pt x="12" y="7"/>
                    <a:pt x="12" y="7"/>
                  </a:cubicBezTo>
                  <a:cubicBezTo>
                    <a:pt x="11" y="8"/>
                    <a:pt x="11" y="8"/>
                    <a:pt x="11" y="8"/>
                  </a:cubicBezTo>
                  <a:cubicBezTo>
                    <a:pt x="11" y="9"/>
                    <a:pt x="11" y="9"/>
                    <a:pt x="11" y="9"/>
                  </a:cubicBezTo>
                  <a:cubicBezTo>
                    <a:pt x="12" y="10"/>
                    <a:pt x="12" y="10"/>
                    <a:pt x="12" y="10"/>
                  </a:cubicBezTo>
                  <a:cubicBezTo>
                    <a:pt x="11" y="10"/>
                    <a:pt x="11" y="10"/>
                    <a:pt x="11" y="10"/>
                  </a:cubicBezTo>
                  <a:cubicBezTo>
                    <a:pt x="10" y="12"/>
                    <a:pt x="10" y="12"/>
                    <a:pt x="10" y="12"/>
                  </a:cubicBezTo>
                  <a:cubicBezTo>
                    <a:pt x="7" y="15"/>
                    <a:pt x="7" y="15"/>
                    <a:pt x="7" y="15"/>
                  </a:cubicBezTo>
                  <a:cubicBezTo>
                    <a:pt x="6" y="16"/>
                    <a:pt x="6" y="16"/>
                    <a:pt x="6" y="16"/>
                  </a:cubicBezTo>
                  <a:cubicBezTo>
                    <a:pt x="6" y="16"/>
                    <a:pt x="8" y="16"/>
                    <a:pt x="8" y="16"/>
                  </a:cubicBezTo>
                  <a:cubicBezTo>
                    <a:pt x="8" y="16"/>
                    <a:pt x="10" y="17"/>
                    <a:pt x="10" y="17"/>
                  </a:cubicBezTo>
                  <a:cubicBezTo>
                    <a:pt x="10" y="17"/>
                    <a:pt x="10" y="19"/>
                    <a:pt x="10" y="19"/>
                  </a:cubicBezTo>
                  <a:cubicBezTo>
                    <a:pt x="11" y="19"/>
                    <a:pt x="12" y="19"/>
                    <a:pt x="12" y="19"/>
                  </a:cubicBezTo>
                  <a:cubicBezTo>
                    <a:pt x="13" y="19"/>
                    <a:pt x="14" y="19"/>
                    <a:pt x="14" y="19"/>
                  </a:cubicBezTo>
                  <a:cubicBezTo>
                    <a:pt x="14" y="18"/>
                    <a:pt x="14" y="18"/>
                    <a:pt x="14" y="18"/>
                  </a:cubicBezTo>
                  <a:cubicBezTo>
                    <a:pt x="15" y="18"/>
                    <a:pt x="15" y="18"/>
                    <a:pt x="15" y="18"/>
                  </a:cubicBezTo>
                  <a:cubicBezTo>
                    <a:pt x="15" y="18"/>
                    <a:pt x="15" y="16"/>
                    <a:pt x="15" y="16"/>
                  </a:cubicBezTo>
                  <a:cubicBezTo>
                    <a:pt x="15" y="16"/>
                    <a:pt x="16" y="16"/>
                    <a:pt x="17" y="16"/>
                  </a:cubicBezTo>
                  <a:cubicBezTo>
                    <a:pt x="17" y="17"/>
                    <a:pt x="17" y="18"/>
                    <a:pt x="17" y="18"/>
                  </a:cubicBezTo>
                  <a:cubicBezTo>
                    <a:pt x="17" y="19"/>
                    <a:pt x="18" y="18"/>
                    <a:pt x="19" y="19"/>
                  </a:cubicBezTo>
                  <a:cubicBezTo>
                    <a:pt x="20" y="19"/>
                    <a:pt x="19" y="20"/>
                    <a:pt x="19" y="20"/>
                  </a:cubicBezTo>
                  <a:cubicBezTo>
                    <a:pt x="19" y="20"/>
                    <a:pt x="21" y="20"/>
                    <a:pt x="21" y="20"/>
                  </a:cubicBezTo>
                  <a:cubicBezTo>
                    <a:pt x="21" y="21"/>
                    <a:pt x="22" y="22"/>
                    <a:pt x="23" y="22"/>
                  </a:cubicBezTo>
                  <a:cubicBezTo>
                    <a:pt x="23" y="22"/>
                    <a:pt x="25" y="22"/>
                    <a:pt x="25" y="22"/>
                  </a:cubicBezTo>
                  <a:cubicBezTo>
                    <a:pt x="26" y="23"/>
                    <a:pt x="26" y="23"/>
                    <a:pt x="26" y="23"/>
                  </a:cubicBezTo>
                  <a:cubicBezTo>
                    <a:pt x="26" y="23"/>
                    <a:pt x="24" y="23"/>
                    <a:pt x="24" y="23"/>
                  </a:cubicBezTo>
                  <a:cubicBezTo>
                    <a:pt x="24" y="23"/>
                    <a:pt x="23" y="24"/>
                    <a:pt x="23" y="25"/>
                  </a:cubicBezTo>
                  <a:cubicBezTo>
                    <a:pt x="23" y="25"/>
                    <a:pt x="23" y="24"/>
                    <a:pt x="22" y="24"/>
                  </a:cubicBezTo>
                  <a:cubicBezTo>
                    <a:pt x="22" y="24"/>
                    <a:pt x="21" y="24"/>
                    <a:pt x="21" y="24"/>
                  </a:cubicBezTo>
                  <a:cubicBezTo>
                    <a:pt x="21" y="25"/>
                    <a:pt x="21" y="25"/>
                    <a:pt x="21" y="25"/>
                  </a:cubicBezTo>
                  <a:cubicBezTo>
                    <a:pt x="21" y="25"/>
                    <a:pt x="19" y="25"/>
                    <a:pt x="19" y="25"/>
                  </a:cubicBezTo>
                  <a:cubicBezTo>
                    <a:pt x="19" y="26"/>
                    <a:pt x="18" y="26"/>
                    <a:pt x="18" y="27"/>
                  </a:cubicBezTo>
                  <a:cubicBezTo>
                    <a:pt x="18" y="27"/>
                    <a:pt x="17" y="27"/>
                    <a:pt x="16" y="28"/>
                  </a:cubicBezTo>
                  <a:cubicBezTo>
                    <a:pt x="16" y="28"/>
                    <a:pt x="15" y="27"/>
                    <a:pt x="15" y="27"/>
                  </a:cubicBezTo>
                  <a:cubicBezTo>
                    <a:pt x="15" y="27"/>
                    <a:pt x="14" y="26"/>
                    <a:pt x="14" y="26"/>
                  </a:cubicBezTo>
                  <a:cubicBezTo>
                    <a:pt x="14" y="26"/>
                    <a:pt x="13" y="26"/>
                    <a:pt x="12" y="26"/>
                  </a:cubicBezTo>
                  <a:cubicBezTo>
                    <a:pt x="12" y="26"/>
                    <a:pt x="12" y="27"/>
                    <a:pt x="12" y="27"/>
                  </a:cubicBezTo>
                  <a:cubicBezTo>
                    <a:pt x="12" y="27"/>
                    <a:pt x="13" y="28"/>
                    <a:pt x="12" y="29"/>
                  </a:cubicBezTo>
                  <a:cubicBezTo>
                    <a:pt x="12" y="29"/>
                    <a:pt x="12" y="30"/>
                    <a:pt x="12" y="30"/>
                  </a:cubicBezTo>
                  <a:cubicBezTo>
                    <a:pt x="12" y="30"/>
                    <a:pt x="12" y="29"/>
                    <a:pt x="12" y="29"/>
                  </a:cubicBezTo>
                  <a:cubicBezTo>
                    <a:pt x="12" y="29"/>
                    <a:pt x="12" y="28"/>
                    <a:pt x="11" y="28"/>
                  </a:cubicBezTo>
                  <a:cubicBezTo>
                    <a:pt x="11" y="28"/>
                    <a:pt x="11" y="28"/>
                    <a:pt x="11" y="28"/>
                  </a:cubicBezTo>
                  <a:cubicBezTo>
                    <a:pt x="10" y="28"/>
                    <a:pt x="10" y="28"/>
                    <a:pt x="10" y="28"/>
                  </a:cubicBezTo>
                  <a:cubicBezTo>
                    <a:pt x="9" y="29"/>
                    <a:pt x="9" y="29"/>
                    <a:pt x="9" y="29"/>
                  </a:cubicBezTo>
                  <a:lnTo>
                    <a:pt x="9" y="30"/>
                  </a:lnTo>
                  <a:close/>
                </a:path>
              </a:pathLst>
            </a:custGeom>
            <a:solidFill>
              <a:srgbClr val="A5A5A5"/>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10" name="Freeform 855">
              <a:extLst>
                <a:ext uri="{FF2B5EF4-FFF2-40B4-BE49-F238E27FC236}">
                  <a16:creationId xmlns:a16="http://schemas.microsoft.com/office/drawing/2014/main" id="{DDD4D5F6-5E71-8EF6-4E0C-D7D5E1D8A208}"/>
                </a:ext>
              </a:extLst>
            </p:cNvPr>
            <p:cNvSpPr>
              <a:spLocks/>
            </p:cNvSpPr>
            <p:nvPr/>
          </p:nvSpPr>
          <p:spPr bwMode="auto">
            <a:xfrm>
              <a:off x="4008044" y="2689390"/>
              <a:ext cx="5153" cy="8694"/>
            </a:xfrm>
            <a:custGeom>
              <a:avLst/>
              <a:gdLst>
                <a:gd name="T0" fmla="*/ 0 w 1"/>
                <a:gd name="T1" fmla="*/ 1 h 1"/>
                <a:gd name="T2" fmla="*/ 0 w 1"/>
                <a:gd name="T3" fmla="*/ 1 h 1"/>
                <a:gd name="T4" fmla="*/ 0 w 1"/>
                <a:gd name="T5" fmla="*/ 1 h 1"/>
                <a:gd name="T6" fmla="*/ 1 w 1"/>
                <a:gd name="T7" fmla="*/ 0 h 1"/>
                <a:gd name="T8" fmla="*/ 0 w 1"/>
                <a:gd name="T9" fmla="*/ 0 h 1"/>
                <a:gd name="T10" fmla="*/ 0 w 1"/>
                <a:gd name="T11" fmla="*/ 1 h 1"/>
                <a:gd name="T12" fmla="*/ 0 w 1"/>
                <a:gd name="T13" fmla="*/ 1 h 1"/>
                <a:gd name="T14" fmla="*/ 0 w 1"/>
                <a:gd name="T15" fmla="*/ 1 h 1"/>
                <a:gd name="T16" fmla="*/ 0 w 1"/>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1"/>
                  </a:moveTo>
                  <a:cubicBezTo>
                    <a:pt x="0" y="1"/>
                    <a:pt x="0" y="1"/>
                    <a:pt x="0" y="1"/>
                  </a:cubicBezTo>
                  <a:cubicBezTo>
                    <a:pt x="0" y="1"/>
                    <a:pt x="0" y="1"/>
                    <a:pt x="0" y="1"/>
                  </a:cubicBezTo>
                  <a:cubicBezTo>
                    <a:pt x="0" y="1"/>
                    <a:pt x="1" y="1"/>
                    <a:pt x="1" y="0"/>
                  </a:cubicBezTo>
                  <a:cubicBezTo>
                    <a:pt x="1" y="0"/>
                    <a:pt x="1" y="0"/>
                    <a:pt x="0" y="0"/>
                  </a:cubicBezTo>
                  <a:cubicBezTo>
                    <a:pt x="0" y="0"/>
                    <a:pt x="0" y="0"/>
                    <a:pt x="0" y="1"/>
                  </a:cubicBezTo>
                  <a:cubicBezTo>
                    <a:pt x="0" y="1"/>
                    <a:pt x="0" y="1"/>
                    <a:pt x="0" y="1"/>
                  </a:cubicBezTo>
                  <a:cubicBezTo>
                    <a:pt x="0" y="1"/>
                    <a:pt x="0" y="1"/>
                    <a:pt x="0" y="1"/>
                  </a:cubicBezTo>
                  <a:cubicBezTo>
                    <a:pt x="0" y="1"/>
                    <a:pt x="0" y="1"/>
                    <a:pt x="0" y="1"/>
                  </a:cubicBezTo>
                  <a:close/>
                </a:path>
              </a:pathLst>
            </a:custGeom>
            <a:solidFill>
              <a:srgbClr val="A5A5A5"/>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11" name="Freeform 856">
              <a:extLst>
                <a:ext uri="{FF2B5EF4-FFF2-40B4-BE49-F238E27FC236}">
                  <a16:creationId xmlns:a16="http://schemas.microsoft.com/office/drawing/2014/main" id="{C6078E4D-48CC-6477-E8B1-1EFFB1BBC2F8}"/>
                </a:ext>
              </a:extLst>
            </p:cNvPr>
            <p:cNvSpPr>
              <a:spLocks/>
            </p:cNvSpPr>
            <p:nvPr/>
          </p:nvSpPr>
          <p:spPr bwMode="auto">
            <a:xfrm>
              <a:off x="4000315" y="2721265"/>
              <a:ext cx="0" cy="5795"/>
            </a:xfrm>
            <a:custGeom>
              <a:avLst/>
              <a:gdLst>
                <a:gd name="T0" fmla="*/ 0 h 1"/>
                <a:gd name="T1" fmla="*/ 0 h 1"/>
                <a:gd name="T2" fmla="*/ 0 h 1"/>
                <a:gd name="T3" fmla="*/ 0 h 1"/>
                <a:gd name="T4" fmla="*/ 0 h 1"/>
                <a:gd name="T5" fmla="*/ 0 h 1"/>
                <a:gd name="T6" fmla="*/ 0 h 1"/>
                <a:gd name="T7" fmla="*/ 0 h 1"/>
                <a:gd name="T8" fmla="*/ 0 h 1"/>
                <a:gd name="T9" fmla="*/ 0 h 1"/>
                <a:gd name="T10"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1">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0" y="1"/>
                    <a:pt x="0" y="0"/>
                  </a:cubicBezTo>
                  <a:cubicBezTo>
                    <a:pt x="0" y="0"/>
                    <a:pt x="0" y="0"/>
                    <a:pt x="0" y="0"/>
                  </a:cubicBezTo>
                  <a:close/>
                </a:path>
              </a:pathLst>
            </a:custGeom>
            <a:solidFill>
              <a:srgbClr val="A5A5A5"/>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12" name="Freeform 857">
              <a:extLst>
                <a:ext uri="{FF2B5EF4-FFF2-40B4-BE49-F238E27FC236}">
                  <a16:creationId xmlns:a16="http://schemas.microsoft.com/office/drawing/2014/main" id="{80A8B4BC-4BC7-926A-155F-73D20209841B}"/>
                </a:ext>
              </a:extLst>
            </p:cNvPr>
            <p:cNvSpPr>
              <a:spLocks/>
            </p:cNvSpPr>
            <p:nvPr/>
          </p:nvSpPr>
          <p:spPr bwMode="auto">
            <a:xfrm>
              <a:off x="3750386" y="3306597"/>
              <a:ext cx="7729" cy="0"/>
            </a:xfrm>
            <a:custGeom>
              <a:avLst/>
              <a:gdLst>
                <a:gd name="T0" fmla="*/ 0 w 1"/>
                <a:gd name="T1" fmla="*/ 0 w 1"/>
                <a:gd name="T2" fmla="*/ 1 w 1"/>
                <a:gd name="T3" fmla="*/ 0 w 1"/>
                <a:gd name="T4" fmla="*/ 0 w 1"/>
                <a:gd name="T5" fmla="*/ 0 w 1"/>
                <a:gd name="T6" fmla="*/ 0 w 1"/>
              </a:gdLst>
              <a:ahLst/>
              <a:cxnLst>
                <a:cxn ang="0">
                  <a:pos x="T0" y="0"/>
                </a:cxn>
                <a:cxn ang="0">
                  <a:pos x="T1" y="0"/>
                </a:cxn>
                <a:cxn ang="0">
                  <a:pos x="T2" y="0"/>
                </a:cxn>
                <a:cxn ang="0">
                  <a:pos x="T3" y="0"/>
                </a:cxn>
                <a:cxn ang="0">
                  <a:pos x="T4" y="0"/>
                </a:cxn>
                <a:cxn ang="0">
                  <a:pos x="T5" y="0"/>
                </a:cxn>
                <a:cxn ang="0">
                  <a:pos x="T6" y="0"/>
                </a:cxn>
              </a:cxnLst>
              <a:rect l="0" t="0" r="r" b="b"/>
              <a:pathLst>
                <a:path w="1">
                  <a:moveTo>
                    <a:pt x="0" y="0"/>
                  </a:moveTo>
                  <a:cubicBezTo>
                    <a:pt x="0" y="0"/>
                    <a:pt x="0" y="0"/>
                    <a:pt x="0"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lose/>
                </a:path>
              </a:pathLst>
            </a:custGeom>
            <a:solidFill>
              <a:srgbClr val="A5A5A5"/>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13" name="Freeform 858">
              <a:extLst>
                <a:ext uri="{FF2B5EF4-FFF2-40B4-BE49-F238E27FC236}">
                  <a16:creationId xmlns:a16="http://schemas.microsoft.com/office/drawing/2014/main" id="{721EAC17-17E2-D897-925C-87E655935E0C}"/>
                </a:ext>
              </a:extLst>
            </p:cNvPr>
            <p:cNvSpPr>
              <a:spLocks noEditPoints="1"/>
            </p:cNvSpPr>
            <p:nvPr/>
          </p:nvSpPr>
          <p:spPr bwMode="auto">
            <a:xfrm>
              <a:off x="3920440" y="1959174"/>
              <a:ext cx="837390" cy="1179357"/>
            </a:xfrm>
            <a:custGeom>
              <a:avLst/>
              <a:gdLst>
                <a:gd name="T0" fmla="*/ 1 w 124"/>
                <a:gd name="T1" fmla="*/ 153 h 155"/>
                <a:gd name="T2" fmla="*/ 1 w 124"/>
                <a:gd name="T3" fmla="*/ 154 h 155"/>
                <a:gd name="T4" fmla="*/ 0 w 124"/>
                <a:gd name="T5" fmla="*/ 154 h 155"/>
                <a:gd name="T6" fmla="*/ 2 w 124"/>
                <a:gd name="T7" fmla="*/ 152 h 155"/>
                <a:gd name="T8" fmla="*/ 3 w 124"/>
                <a:gd name="T9" fmla="*/ 151 h 155"/>
                <a:gd name="T10" fmla="*/ 4 w 124"/>
                <a:gd name="T11" fmla="*/ 151 h 155"/>
                <a:gd name="T12" fmla="*/ 8 w 124"/>
                <a:gd name="T13" fmla="*/ 146 h 155"/>
                <a:gd name="T14" fmla="*/ 12 w 124"/>
                <a:gd name="T15" fmla="*/ 141 h 155"/>
                <a:gd name="T16" fmla="*/ 12 w 124"/>
                <a:gd name="T17" fmla="*/ 142 h 155"/>
                <a:gd name="T18" fmla="*/ 13 w 124"/>
                <a:gd name="T19" fmla="*/ 140 h 155"/>
                <a:gd name="T20" fmla="*/ 12 w 124"/>
                <a:gd name="T21" fmla="*/ 141 h 155"/>
                <a:gd name="T22" fmla="*/ 12 w 124"/>
                <a:gd name="T23" fmla="*/ 140 h 155"/>
                <a:gd name="T24" fmla="*/ 15 w 124"/>
                <a:gd name="T25" fmla="*/ 140 h 155"/>
                <a:gd name="T26" fmla="*/ 2 w 124"/>
                <a:gd name="T27" fmla="*/ 153 h 155"/>
                <a:gd name="T28" fmla="*/ 2 w 124"/>
                <a:gd name="T29" fmla="*/ 153 h 155"/>
                <a:gd name="T30" fmla="*/ 31 w 124"/>
                <a:gd name="T31" fmla="*/ 104 h 155"/>
                <a:gd name="T32" fmla="*/ 49 w 124"/>
                <a:gd name="T33" fmla="*/ 100 h 155"/>
                <a:gd name="T34" fmla="*/ 40 w 124"/>
                <a:gd name="T35" fmla="*/ 102 h 155"/>
                <a:gd name="T36" fmla="*/ 35 w 124"/>
                <a:gd name="T37" fmla="*/ 108 h 155"/>
                <a:gd name="T38" fmla="*/ 38 w 124"/>
                <a:gd name="T39" fmla="*/ 111 h 155"/>
                <a:gd name="T40" fmla="*/ 49 w 124"/>
                <a:gd name="T41" fmla="*/ 103 h 155"/>
                <a:gd name="T42" fmla="*/ 29 w 124"/>
                <a:gd name="T43" fmla="*/ 108 h 155"/>
                <a:gd name="T44" fmla="*/ 21 w 124"/>
                <a:gd name="T45" fmla="*/ 103 h 155"/>
                <a:gd name="T46" fmla="*/ 15 w 124"/>
                <a:gd name="T47" fmla="*/ 109 h 155"/>
                <a:gd name="T48" fmla="*/ 16 w 124"/>
                <a:gd name="T49" fmla="*/ 112 h 155"/>
                <a:gd name="T50" fmla="*/ 20 w 124"/>
                <a:gd name="T51" fmla="*/ 110 h 155"/>
                <a:gd name="T52" fmla="*/ 19 w 124"/>
                <a:gd name="T53" fmla="*/ 120 h 155"/>
                <a:gd name="T54" fmla="*/ 23 w 124"/>
                <a:gd name="T55" fmla="*/ 124 h 155"/>
                <a:gd name="T56" fmla="*/ 30 w 124"/>
                <a:gd name="T57" fmla="*/ 112 h 155"/>
                <a:gd name="T58" fmla="*/ 12 w 124"/>
                <a:gd name="T59" fmla="*/ 110 h 155"/>
                <a:gd name="T60" fmla="*/ 9 w 124"/>
                <a:gd name="T61" fmla="*/ 113 h 155"/>
                <a:gd name="T62" fmla="*/ 11 w 124"/>
                <a:gd name="T63" fmla="*/ 108 h 155"/>
                <a:gd name="T64" fmla="*/ 19 w 124"/>
                <a:gd name="T65" fmla="*/ 116 h 155"/>
                <a:gd name="T66" fmla="*/ 24 w 124"/>
                <a:gd name="T67" fmla="*/ 130 h 155"/>
                <a:gd name="T68" fmla="*/ 47 w 124"/>
                <a:gd name="T69" fmla="*/ 98 h 155"/>
                <a:gd name="T70" fmla="*/ 98 w 124"/>
                <a:gd name="T71" fmla="*/ 49 h 155"/>
                <a:gd name="T72" fmla="*/ 91 w 124"/>
                <a:gd name="T73" fmla="*/ 43 h 155"/>
                <a:gd name="T74" fmla="*/ 86 w 124"/>
                <a:gd name="T75" fmla="*/ 54 h 155"/>
                <a:gd name="T76" fmla="*/ 76 w 124"/>
                <a:gd name="T77" fmla="*/ 74 h 155"/>
                <a:gd name="T78" fmla="*/ 67 w 124"/>
                <a:gd name="T79" fmla="*/ 73 h 155"/>
                <a:gd name="T80" fmla="*/ 56 w 124"/>
                <a:gd name="T81" fmla="*/ 89 h 155"/>
                <a:gd name="T82" fmla="*/ 49 w 124"/>
                <a:gd name="T83" fmla="*/ 88 h 155"/>
                <a:gd name="T84" fmla="*/ 32 w 124"/>
                <a:gd name="T85" fmla="*/ 94 h 155"/>
                <a:gd name="T86" fmla="*/ 25 w 124"/>
                <a:gd name="T87" fmla="*/ 102 h 155"/>
                <a:gd name="T88" fmla="*/ 34 w 124"/>
                <a:gd name="T89" fmla="*/ 100 h 155"/>
                <a:gd name="T90" fmla="*/ 40 w 124"/>
                <a:gd name="T91" fmla="*/ 99 h 155"/>
                <a:gd name="T92" fmla="*/ 46 w 124"/>
                <a:gd name="T93" fmla="*/ 96 h 155"/>
                <a:gd name="T94" fmla="*/ 53 w 124"/>
                <a:gd name="T95" fmla="*/ 99 h 155"/>
                <a:gd name="T96" fmla="*/ 58 w 124"/>
                <a:gd name="T97" fmla="*/ 104 h 155"/>
                <a:gd name="T98" fmla="*/ 63 w 124"/>
                <a:gd name="T99" fmla="*/ 94 h 155"/>
                <a:gd name="T100" fmla="*/ 68 w 124"/>
                <a:gd name="T101" fmla="*/ 97 h 155"/>
                <a:gd name="T102" fmla="*/ 79 w 124"/>
                <a:gd name="T103" fmla="*/ 94 h 155"/>
                <a:gd name="T104" fmla="*/ 84 w 124"/>
                <a:gd name="T105" fmla="*/ 93 h 155"/>
                <a:gd name="T106" fmla="*/ 90 w 124"/>
                <a:gd name="T107" fmla="*/ 79 h 155"/>
                <a:gd name="T108" fmla="*/ 96 w 124"/>
                <a:gd name="T109" fmla="*/ 64 h 155"/>
                <a:gd name="T110" fmla="*/ 98 w 124"/>
                <a:gd name="T111" fmla="*/ 58 h 155"/>
                <a:gd name="T112" fmla="*/ 52 w 124"/>
                <a:gd name="T113" fmla="*/ 97 h 155"/>
                <a:gd name="T114" fmla="*/ 122 w 124"/>
                <a:gd name="T115" fmla="*/ 22 h 155"/>
                <a:gd name="T116" fmla="*/ 105 w 124"/>
                <a:gd name="T117" fmla="*/ 9 h 155"/>
                <a:gd name="T118" fmla="*/ 88 w 124"/>
                <a:gd name="T119" fmla="*/ 21 h 155"/>
                <a:gd name="T120" fmla="*/ 90 w 124"/>
                <a:gd name="T121" fmla="*/ 35 h 155"/>
                <a:gd name="T122" fmla="*/ 100 w 124"/>
                <a:gd name="T123" fmla="*/ 30 h 155"/>
                <a:gd name="T124" fmla="*/ 120 w 124"/>
                <a:gd name="T125" fmla="*/ 2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4" h="155">
                  <a:moveTo>
                    <a:pt x="10" y="144"/>
                  </a:moveTo>
                  <a:cubicBezTo>
                    <a:pt x="10" y="144"/>
                    <a:pt x="10" y="144"/>
                    <a:pt x="10" y="144"/>
                  </a:cubicBezTo>
                  <a:cubicBezTo>
                    <a:pt x="10" y="144"/>
                    <a:pt x="10" y="144"/>
                    <a:pt x="10" y="144"/>
                  </a:cubicBezTo>
                  <a:cubicBezTo>
                    <a:pt x="10" y="144"/>
                    <a:pt x="10" y="144"/>
                    <a:pt x="10" y="144"/>
                  </a:cubicBezTo>
                  <a:cubicBezTo>
                    <a:pt x="10" y="144"/>
                    <a:pt x="10" y="144"/>
                    <a:pt x="10" y="145"/>
                  </a:cubicBezTo>
                  <a:cubicBezTo>
                    <a:pt x="10" y="145"/>
                    <a:pt x="10" y="145"/>
                    <a:pt x="10" y="145"/>
                  </a:cubicBezTo>
                  <a:cubicBezTo>
                    <a:pt x="10" y="145"/>
                    <a:pt x="10" y="145"/>
                    <a:pt x="10" y="145"/>
                  </a:cubicBezTo>
                  <a:cubicBezTo>
                    <a:pt x="9" y="145"/>
                    <a:pt x="9" y="145"/>
                    <a:pt x="9" y="144"/>
                  </a:cubicBezTo>
                  <a:cubicBezTo>
                    <a:pt x="9" y="144"/>
                    <a:pt x="9" y="144"/>
                    <a:pt x="9" y="144"/>
                  </a:cubicBezTo>
                  <a:cubicBezTo>
                    <a:pt x="9" y="144"/>
                    <a:pt x="9" y="144"/>
                    <a:pt x="9" y="144"/>
                  </a:cubicBezTo>
                  <a:cubicBezTo>
                    <a:pt x="9" y="144"/>
                    <a:pt x="9" y="144"/>
                    <a:pt x="9" y="144"/>
                  </a:cubicBezTo>
                  <a:cubicBezTo>
                    <a:pt x="9" y="144"/>
                    <a:pt x="9" y="144"/>
                    <a:pt x="9" y="144"/>
                  </a:cubicBezTo>
                  <a:cubicBezTo>
                    <a:pt x="9" y="144"/>
                    <a:pt x="9" y="144"/>
                    <a:pt x="9" y="144"/>
                  </a:cubicBezTo>
                  <a:cubicBezTo>
                    <a:pt x="9" y="144"/>
                    <a:pt x="9" y="144"/>
                    <a:pt x="9" y="143"/>
                  </a:cubicBezTo>
                  <a:cubicBezTo>
                    <a:pt x="9" y="143"/>
                    <a:pt x="9" y="143"/>
                    <a:pt x="9" y="143"/>
                  </a:cubicBezTo>
                  <a:cubicBezTo>
                    <a:pt x="9" y="143"/>
                    <a:pt x="9" y="143"/>
                    <a:pt x="9" y="143"/>
                  </a:cubicBezTo>
                  <a:cubicBezTo>
                    <a:pt x="9" y="143"/>
                    <a:pt x="9" y="143"/>
                    <a:pt x="9" y="143"/>
                  </a:cubicBezTo>
                  <a:cubicBezTo>
                    <a:pt x="9" y="143"/>
                    <a:pt x="9" y="143"/>
                    <a:pt x="9" y="143"/>
                  </a:cubicBezTo>
                  <a:cubicBezTo>
                    <a:pt x="9" y="143"/>
                    <a:pt x="9" y="143"/>
                    <a:pt x="9" y="143"/>
                  </a:cubicBezTo>
                  <a:cubicBezTo>
                    <a:pt x="9" y="143"/>
                    <a:pt x="9" y="143"/>
                    <a:pt x="10" y="143"/>
                  </a:cubicBezTo>
                  <a:cubicBezTo>
                    <a:pt x="10" y="143"/>
                    <a:pt x="10" y="143"/>
                    <a:pt x="10" y="143"/>
                  </a:cubicBezTo>
                  <a:cubicBezTo>
                    <a:pt x="10" y="143"/>
                    <a:pt x="10" y="143"/>
                    <a:pt x="10" y="143"/>
                  </a:cubicBezTo>
                  <a:cubicBezTo>
                    <a:pt x="10" y="143"/>
                    <a:pt x="10" y="143"/>
                    <a:pt x="10" y="143"/>
                  </a:cubicBezTo>
                  <a:cubicBezTo>
                    <a:pt x="10" y="143"/>
                    <a:pt x="10" y="143"/>
                    <a:pt x="10" y="143"/>
                  </a:cubicBezTo>
                  <a:cubicBezTo>
                    <a:pt x="10" y="143"/>
                    <a:pt x="10" y="143"/>
                    <a:pt x="10" y="143"/>
                  </a:cubicBezTo>
                  <a:cubicBezTo>
                    <a:pt x="10" y="143"/>
                    <a:pt x="10" y="143"/>
                    <a:pt x="10" y="143"/>
                  </a:cubicBezTo>
                  <a:cubicBezTo>
                    <a:pt x="10" y="143"/>
                    <a:pt x="10" y="143"/>
                    <a:pt x="10" y="143"/>
                  </a:cubicBezTo>
                  <a:cubicBezTo>
                    <a:pt x="10" y="143"/>
                    <a:pt x="10" y="144"/>
                    <a:pt x="10" y="144"/>
                  </a:cubicBezTo>
                  <a:cubicBezTo>
                    <a:pt x="10" y="144"/>
                    <a:pt x="10" y="144"/>
                    <a:pt x="10" y="144"/>
                  </a:cubicBezTo>
                  <a:cubicBezTo>
                    <a:pt x="10" y="144"/>
                    <a:pt x="10" y="144"/>
                    <a:pt x="10" y="144"/>
                  </a:cubicBezTo>
                  <a:cubicBezTo>
                    <a:pt x="10" y="144"/>
                    <a:pt x="10" y="144"/>
                    <a:pt x="10" y="144"/>
                  </a:cubicBezTo>
                  <a:close/>
                  <a:moveTo>
                    <a:pt x="2" y="152"/>
                  </a:moveTo>
                  <a:cubicBezTo>
                    <a:pt x="1" y="152"/>
                    <a:pt x="1" y="152"/>
                    <a:pt x="1" y="152"/>
                  </a:cubicBezTo>
                  <a:cubicBezTo>
                    <a:pt x="1" y="152"/>
                    <a:pt x="1" y="152"/>
                    <a:pt x="1" y="152"/>
                  </a:cubicBezTo>
                  <a:cubicBezTo>
                    <a:pt x="1" y="152"/>
                    <a:pt x="1" y="152"/>
                    <a:pt x="1" y="152"/>
                  </a:cubicBezTo>
                  <a:cubicBezTo>
                    <a:pt x="1" y="152"/>
                    <a:pt x="1" y="153"/>
                    <a:pt x="1" y="153"/>
                  </a:cubicBezTo>
                  <a:cubicBezTo>
                    <a:pt x="1" y="153"/>
                    <a:pt x="1" y="153"/>
                    <a:pt x="2" y="153"/>
                  </a:cubicBezTo>
                  <a:cubicBezTo>
                    <a:pt x="2" y="153"/>
                    <a:pt x="2" y="153"/>
                    <a:pt x="2" y="153"/>
                  </a:cubicBezTo>
                  <a:cubicBezTo>
                    <a:pt x="1" y="153"/>
                    <a:pt x="1" y="153"/>
                    <a:pt x="2" y="153"/>
                  </a:cubicBez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1" y="153"/>
                  </a:cubicBezTo>
                  <a:cubicBezTo>
                    <a:pt x="1" y="153"/>
                    <a:pt x="1" y="153"/>
                    <a:pt x="1" y="153"/>
                  </a:cubicBezTo>
                  <a:cubicBezTo>
                    <a:pt x="1" y="153"/>
                    <a:pt x="1" y="153"/>
                    <a:pt x="1" y="153"/>
                  </a:cubicBezTo>
                  <a:cubicBezTo>
                    <a:pt x="1" y="153"/>
                    <a:pt x="1" y="153"/>
                    <a:pt x="1" y="153"/>
                  </a:cubicBezTo>
                  <a:cubicBezTo>
                    <a:pt x="1" y="153"/>
                    <a:pt x="1" y="153"/>
                    <a:pt x="1" y="153"/>
                  </a:cubicBezTo>
                  <a:cubicBezTo>
                    <a:pt x="1" y="153"/>
                    <a:pt x="1" y="153"/>
                    <a:pt x="1" y="153"/>
                  </a:cubicBezTo>
                  <a:cubicBezTo>
                    <a:pt x="1" y="153"/>
                    <a:pt x="1" y="153"/>
                    <a:pt x="1" y="153"/>
                  </a:cubicBezTo>
                  <a:cubicBezTo>
                    <a:pt x="1" y="153"/>
                    <a:pt x="1" y="153"/>
                    <a:pt x="1" y="153"/>
                  </a:cubicBezTo>
                  <a:cubicBezTo>
                    <a:pt x="1" y="153"/>
                    <a:pt x="1" y="153"/>
                    <a:pt x="1" y="153"/>
                  </a:cubicBezTo>
                  <a:cubicBezTo>
                    <a:pt x="1" y="153"/>
                    <a:pt x="1" y="153"/>
                    <a:pt x="1" y="153"/>
                  </a:cubicBezTo>
                  <a:cubicBezTo>
                    <a:pt x="1" y="153"/>
                    <a:pt x="1" y="153"/>
                    <a:pt x="1" y="153"/>
                  </a:cubicBezTo>
                  <a:cubicBezTo>
                    <a:pt x="1" y="153"/>
                    <a:pt x="1" y="154"/>
                    <a:pt x="1" y="154"/>
                  </a:cubicBezTo>
                  <a:cubicBezTo>
                    <a:pt x="1" y="154"/>
                    <a:pt x="1" y="154"/>
                    <a:pt x="1" y="154"/>
                  </a:cubicBezTo>
                  <a:cubicBezTo>
                    <a:pt x="1" y="154"/>
                    <a:pt x="1" y="154"/>
                    <a:pt x="1" y="154"/>
                  </a:cubicBezTo>
                  <a:cubicBezTo>
                    <a:pt x="1" y="154"/>
                    <a:pt x="1" y="154"/>
                    <a:pt x="1" y="154"/>
                  </a:cubicBezTo>
                  <a:cubicBezTo>
                    <a:pt x="1" y="154"/>
                    <a:pt x="1" y="154"/>
                    <a:pt x="1" y="154"/>
                  </a:cubicBezTo>
                  <a:cubicBezTo>
                    <a:pt x="1" y="154"/>
                    <a:pt x="1" y="154"/>
                    <a:pt x="1" y="154"/>
                  </a:cubicBezTo>
                  <a:cubicBezTo>
                    <a:pt x="1" y="154"/>
                    <a:pt x="1" y="154"/>
                    <a:pt x="1" y="154"/>
                  </a:cubicBezTo>
                  <a:cubicBezTo>
                    <a:pt x="1" y="154"/>
                    <a:pt x="1" y="154"/>
                    <a:pt x="1" y="154"/>
                  </a:cubicBezTo>
                  <a:cubicBezTo>
                    <a:pt x="1" y="154"/>
                    <a:pt x="1" y="154"/>
                    <a:pt x="1" y="154"/>
                  </a:cubicBezTo>
                  <a:cubicBezTo>
                    <a:pt x="1" y="154"/>
                    <a:pt x="1" y="154"/>
                    <a:pt x="1" y="154"/>
                  </a:cubicBezTo>
                  <a:cubicBezTo>
                    <a:pt x="1" y="154"/>
                    <a:pt x="1" y="154"/>
                    <a:pt x="1" y="154"/>
                  </a:cubicBezTo>
                  <a:cubicBezTo>
                    <a:pt x="1" y="154"/>
                    <a:pt x="1" y="154"/>
                    <a:pt x="1" y="154"/>
                  </a:cubicBezTo>
                  <a:cubicBezTo>
                    <a:pt x="1" y="154"/>
                    <a:pt x="1" y="154"/>
                    <a:pt x="1" y="154"/>
                  </a:cubicBezTo>
                  <a:cubicBezTo>
                    <a:pt x="1" y="154"/>
                    <a:pt x="1" y="154"/>
                    <a:pt x="1" y="154"/>
                  </a:cubicBezTo>
                  <a:cubicBezTo>
                    <a:pt x="1" y="154"/>
                    <a:pt x="1" y="154"/>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1" y="153"/>
                    <a:pt x="1" y="153"/>
                    <a:pt x="1" y="153"/>
                  </a:cubicBezTo>
                  <a:cubicBezTo>
                    <a:pt x="1" y="153"/>
                    <a:pt x="1" y="153"/>
                    <a:pt x="1" y="153"/>
                  </a:cubicBezTo>
                  <a:cubicBezTo>
                    <a:pt x="1" y="153"/>
                    <a:pt x="1" y="153"/>
                    <a:pt x="1" y="153"/>
                  </a:cubicBezTo>
                  <a:cubicBezTo>
                    <a:pt x="1" y="153"/>
                    <a:pt x="1" y="153"/>
                    <a:pt x="1" y="153"/>
                  </a:cubicBezTo>
                  <a:cubicBezTo>
                    <a:pt x="1" y="153"/>
                    <a:pt x="1" y="153"/>
                    <a:pt x="1" y="153"/>
                  </a:cubicBezTo>
                  <a:cubicBezTo>
                    <a:pt x="1" y="152"/>
                    <a:pt x="1" y="152"/>
                    <a:pt x="1" y="152"/>
                  </a:cubicBezTo>
                  <a:cubicBezTo>
                    <a:pt x="1" y="152"/>
                    <a:pt x="1" y="152"/>
                    <a:pt x="1" y="152"/>
                  </a:cubicBezTo>
                  <a:cubicBezTo>
                    <a:pt x="1" y="152"/>
                    <a:pt x="1" y="152"/>
                    <a:pt x="1" y="152"/>
                  </a:cubicBezTo>
                  <a:cubicBezTo>
                    <a:pt x="1" y="152"/>
                    <a:pt x="1" y="152"/>
                    <a:pt x="1" y="152"/>
                  </a:cubicBezTo>
                  <a:cubicBezTo>
                    <a:pt x="1" y="152"/>
                    <a:pt x="1" y="152"/>
                    <a:pt x="1" y="152"/>
                  </a:cubicBezTo>
                  <a:cubicBezTo>
                    <a:pt x="1" y="152"/>
                    <a:pt x="1" y="152"/>
                    <a:pt x="1" y="152"/>
                  </a:cubicBezTo>
                  <a:cubicBezTo>
                    <a:pt x="1" y="152"/>
                    <a:pt x="1" y="152"/>
                    <a:pt x="1" y="152"/>
                  </a:cubicBezTo>
                  <a:cubicBezTo>
                    <a:pt x="1" y="152"/>
                    <a:pt x="1" y="152"/>
                    <a:pt x="1" y="152"/>
                  </a:cubicBezTo>
                  <a:cubicBezTo>
                    <a:pt x="1" y="152"/>
                    <a:pt x="1" y="152"/>
                    <a:pt x="1" y="152"/>
                  </a:cubicBezTo>
                  <a:cubicBezTo>
                    <a:pt x="1" y="152"/>
                    <a:pt x="1" y="152"/>
                    <a:pt x="1" y="152"/>
                  </a:cubicBezTo>
                  <a:cubicBezTo>
                    <a:pt x="1" y="152"/>
                    <a:pt x="1" y="152"/>
                    <a:pt x="1" y="152"/>
                  </a:cubicBezTo>
                  <a:cubicBezTo>
                    <a:pt x="1" y="152"/>
                    <a:pt x="1"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1"/>
                    <a:pt x="2" y="151"/>
                    <a:pt x="2" y="151"/>
                  </a:cubicBezTo>
                  <a:cubicBezTo>
                    <a:pt x="2" y="151"/>
                    <a:pt x="2" y="151"/>
                    <a:pt x="2" y="151"/>
                  </a:cubicBezTo>
                  <a:cubicBezTo>
                    <a:pt x="2" y="151"/>
                    <a:pt x="2" y="151"/>
                    <a:pt x="2" y="151"/>
                  </a:cubicBezTo>
                  <a:cubicBezTo>
                    <a:pt x="2" y="151"/>
                    <a:pt x="2" y="151"/>
                    <a:pt x="2" y="151"/>
                  </a:cubicBezTo>
                  <a:cubicBezTo>
                    <a:pt x="2" y="151"/>
                    <a:pt x="2" y="151"/>
                    <a:pt x="2" y="151"/>
                  </a:cubicBezTo>
                  <a:cubicBezTo>
                    <a:pt x="2" y="151"/>
                    <a:pt x="2" y="151"/>
                    <a:pt x="2" y="151"/>
                  </a:cubicBezTo>
                  <a:cubicBezTo>
                    <a:pt x="2" y="151"/>
                    <a:pt x="2" y="151"/>
                    <a:pt x="2" y="151"/>
                  </a:cubicBezTo>
                  <a:cubicBezTo>
                    <a:pt x="2" y="151"/>
                    <a:pt x="2" y="151"/>
                    <a:pt x="2" y="151"/>
                  </a:cubicBezTo>
                  <a:cubicBezTo>
                    <a:pt x="2" y="151"/>
                    <a:pt x="2" y="151"/>
                    <a:pt x="2" y="151"/>
                  </a:cubicBezTo>
                  <a:cubicBezTo>
                    <a:pt x="2" y="151"/>
                    <a:pt x="2" y="151"/>
                    <a:pt x="2" y="151"/>
                  </a:cubicBezTo>
                  <a:cubicBezTo>
                    <a:pt x="2" y="151"/>
                    <a:pt x="2" y="151"/>
                    <a:pt x="2" y="151"/>
                  </a:cubicBezTo>
                  <a:cubicBezTo>
                    <a:pt x="2" y="151"/>
                    <a:pt x="2" y="151"/>
                    <a:pt x="2" y="151"/>
                  </a:cubicBezTo>
                  <a:cubicBezTo>
                    <a:pt x="2" y="151"/>
                    <a:pt x="2" y="151"/>
                    <a:pt x="2" y="151"/>
                  </a:cubicBezTo>
                  <a:cubicBezTo>
                    <a:pt x="2" y="151"/>
                    <a:pt x="2" y="151"/>
                    <a:pt x="2" y="150"/>
                  </a:cubicBezTo>
                  <a:cubicBezTo>
                    <a:pt x="2" y="150"/>
                    <a:pt x="2" y="150"/>
                    <a:pt x="2" y="150"/>
                  </a:cubicBezTo>
                  <a:cubicBezTo>
                    <a:pt x="2" y="150"/>
                    <a:pt x="2" y="151"/>
                    <a:pt x="2" y="151"/>
                  </a:cubicBezTo>
                  <a:cubicBezTo>
                    <a:pt x="2" y="151"/>
                    <a:pt x="2" y="151"/>
                    <a:pt x="2" y="151"/>
                  </a:cubicBezTo>
                  <a:cubicBezTo>
                    <a:pt x="2" y="151"/>
                    <a:pt x="2" y="151"/>
                    <a:pt x="2" y="151"/>
                  </a:cubicBezTo>
                  <a:cubicBezTo>
                    <a:pt x="2" y="151"/>
                    <a:pt x="2" y="151"/>
                    <a:pt x="2" y="151"/>
                  </a:cubicBezTo>
                  <a:cubicBezTo>
                    <a:pt x="2" y="151"/>
                    <a:pt x="2" y="151"/>
                    <a:pt x="2" y="151"/>
                  </a:cubicBezTo>
                  <a:cubicBezTo>
                    <a:pt x="2" y="150"/>
                    <a:pt x="2" y="151"/>
                    <a:pt x="2" y="151"/>
                  </a:cubicBezTo>
                  <a:cubicBezTo>
                    <a:pt x="2" y="151"/>
                    <a:pt x="2" y="151"/>
                    <a:pt x="2" y="151"/>
                  </a:cubicBezTo>
                  <a:cubicBezTo>
                    <a:pt x="2" y="151"/>
                    <a:pt x="2" y="151"/>
                    <a:pt x="2" y="151"/>
                  </a:cubicBezTo>
                  <a:cubicBezTo>
                    <a:pt x="2" y="151"/>
                    <a:pt x="2" y="151"/>
                    <a:pt x="2" y="151"/>
                  </a:cubicBezTo>
                  <a:cubicBezTo>
                    <a:pt x="2" y="151"/>
                    <a:pt x="3" y="151"/>
                    <a:pt x="3" y="151"/>
                  </a:cubicBezTo>
                  <a:cubicBezTo>
                    <a:pt x="3" y="151"/>
                    <a:pt x="3" y="151"/>
                    <a:pt x="3" y="151"/>
                  </a:cubicBezTo>
                  <a:cubicBezTo>
                    <a:pt x="3" y="151"/>
                    <a:pt x="3" y="151"/>
                    <a:pt x="3" y="151"/>
                  </a:cubicBezTo>
                  <a:cubicBezTo>
                    <a:pt x="3" y="151"/>
                    <a:pt x="3" y="151"/>
                    <a:pt x="3" y="151"/>
                  </a:cubicBezTo>
                  <a:cubicBezTo>
                    <a:pt x="3" y="151"/>
                    <a:pt x="3" y="151"/>
                    <a:pt x="3" y="151"/>
                  </a:cubicBezTo>
                  <a:cubicBezTo>
                    <a:pt x="3" y="151"/>
                    <a:pt x="3" y="151"/>
                    <a:pt x="3" y="151"/>
                  </a:cubicBezTo>
                  <a:cubicBezTo>
                    <a:pt x="3" y="151"/>
                    <a:pt x="3" y="151"/>
                    <a:pt x="3" y="151"/>
                  </a:cubicBezTo>
                  <a:cubicBezTo>
                    <a:pt x="3" y="151"/>
                    <a:pt x="3" y="151"/>
                    <a:pt x="3" y="151"/>
                  </a:cubicBezTo>
                  <a:cubicBezTo>
                    <a:pt x="3" y="151"/>
                    <a:pt x="3" y="151"/>
                    <a:pt x="3" y="151"/>
                  </a:cubicBezTo>
                  <a:cubicBezTo>
                    <a:pt x="3" y="151"/>
                    <a:pt x="3" y="151"/>
                    <a:pt x="3" y="151"/>
                  </a:cubicBezTo>
                  <a:cubicBezTo>
                    <a:pt x="3" y="151"/>
                    <a:pt x="3" y="151"/>
                    <a:pt x="3" y="151"/>
                  </a:cubicBezTo>
                  <a:cubicBezTo>
                    <a:pt x="3" y="151"/>
                    <a:pt x="3" y="151"/>
                    <a:pt x="3" y="151"/>
                  </a:cubicBezTo>
                  <a:cubicBezTo>
                    <a:pt x="3" y="151"/>
                    <a:pt x="3" y="151"/>
                    <a:pt x="3" y="151"/>
                  </a:cubicBezTo>
                  <a:cubicBezTo>
                    <a:pt x="3" y="151"/>
                    <a:pt x="3" y="151"/>
                    <a:pt x="4" y="151"/>
                  </a:cubicBezTo>
                  <a:cubicBezTo>
                    <a:pt x="4" y="151"/>
                    <a:pt x="4" y="151"/>
                    <a:pt x="4" y="151"/>
                  </a:cubicBezTo>
                  <a:cubicBezTo>
                    <a:pt x="4" y="151"/>
                    <a:pt x="4" y="151"/>
                    <a:pt x="4" y="151"/>
                  </a:cubicBezTo>
                  <a:cubicBezTo>
                    <a:pt x="4" y="151"/>
                    <a:pt x="4" y="151"/>
                    <a:pt x="4" y="151"/>
                  </a:cubicBezTo>
                  <a:cubicBezTo>
                    <a:pt x="4" y="150"/>
                    <a:pt x="4" y="150"/>
                    <a:pt x="4" y="150"/>
                  </a:cubicBezTo>
                  <a:cubicBezTo>
                    <a:pt x="4" y="150"/>
                    <a:pt x="4" y="150"/>
                    <a:pt x="4" y="150"/>
                  </a:cubicBezTo>
                  <a:cubicBezTo>
                    <a:pt x="4" y="150"/>
                    <a:pt x="4" y="150"/>
                    <a:pt x="4" y="150"/>
                  </a:cubicBezTo>
                  <a:cubicBezTo>
                    <a:pt x="4" y="150"/>
                    <a:pt x="4" y="150"/>
                    <a:pt x="4" y="150"/>
                  </a:cubicBezTo>
                  <a:cubicBezTo>
                    <a:pt x="4" y="150"/>
                    <a:pt x="4" y="150"/>
                    <a:pt x="4" y="150"/>
                  </a:cubicBezTo>
                  <a:cubicBezTo>
                    <a:pt x="4" y="150"/>
                    <a:pt x="4" y="150"/>
                    <a:pt x="4" y="150"/>
                  </a:cubicBezTo>
                  <a:cubicBezTo>
                    <a:pt x="4" y="150"/>
                    <a:pt x="4" y="150"/>
                    <a:pt x="4" y="150"/>
                  </a:cubicBezTo>
                  <a:cubicBezTo>
                    <a:pt x="4" y="150"/>
                    <a:pt x="4" y="150"/>
                    <a:pt x="4" y="150"/>
                  </a:cubicBezTo>
                  <a:cubicBezTo>
                    <a:pt x="4" y="150"/>
                    <a:pt x="4" y="150"/>
                    <a:pt x="4" y="150"/>
                  </a:cubicBezTo>
                  <a:cubicBezTo>
                    <a:pt x="4" y="150"/>
                    <a:pt x="4" y="150"/>
                    <a:pt x="4" y="150"/>
                  </a:cubicBezTo>
                  <a:cubicBezTo>
                    <a:pt x="4" y="150"/>
                    <a:pt x="4" y="150"/>
                    <a:pt x="4" y="150"/>
                  </a:cubicBezTo>
                  <a:cubicBezTo>
                    <a:pt x="5" y="150"/>
                    <a:pt x="5" y="150"/>
                    <a:pt x="5" y="150"/>
                  </a:cubicBezTo>
                  <a:cubicBezTo>
                    <a:pt x="5" y="150"/>
                    <a:pt x="5" y="150"/>
                    <a:pt x="5" y="150"/>
                  </a:cubicBezTo>
                  <a:cubicBezTo>
                    <a:pt x="5" y="150"/>
                    <a:pt x="5" y="150"/>
                    <a:pt x="5" y="150"/>
                  </a:cubicBezTo>
                  <a:cubicBezTo>
                    <a:pt x="5" y="150"/>
                    <a:pt x="5" y="150"/>
                    <a:pt x="5" y="150"/>
                  </a:cubicBezTo>
                  <a:cubicBezTo>
                    <a:pt x="5" y="150"/>
                    <a:pt x="5" y="150"/>
                    <a:pt x="5" y="150"/>
                  </a:cubicBezTo>
                  <a:cubicBezTo>
                    <a:pt x="5" y="150"/>
                    <a:pt x="5" y="150"/>
                    <a:pt x="5" y="150"/>
                  </a:cubicBezTo>
                  <a:cubicBezTo>
                    <a:pt x="5" y="150"/>
                    <a:pt x="5" y="150"/>
                    <a:pt x="5" y="150"/>
                  </a:cubicBezTo>
                  <a:cubicBezTo>
                    <a:pt x="5" y="150"/>
                    <a:pt x="5" y="150"/>
                    <a:pt x="5" y="150"/>
                  </a:cubicBezTo>
                  <a:cubicBezTo>
                    <a:pt x="5" y="150"/>
                    <a:pt x="5" y="150"/>
                    <a:pt x="5" y="150"/>
                  </a:cubicBezTo>
                  <a:cubicBezTo>
                    <a:pt x="5" y="150"/>
                    <a:pt x="5" y="150"/>
                    <a:pt x="5" y="150"/>
                  </a:cubicBezTo>
                  <a:cubicBezTo>
                    <a:pt x="5" y="150"/>
                    <a:pt x="5" y="151"/>
                    <a:pt x="5" y="151"/>
                  </a:cubicBezTo>
                  <a:cubicBezTo>
                    <a:pt x="5" y="151"/>
                    <a:pt x="5" y="151"/>
                    <a:pt x="5" y="151"/>
                  </a:cubicBezTo>
                  <a:cubicBezTo>
                    <a:pt x="5" y="151"/>
                    <a:pt x="5" y="151"/>
                    <a:pt x="4" y="151"/>
                  </a:cubicBezTo>
                  <a:cubicBezTo>
                    <a:pt x="4" y="151"/>
                    <a:pt x="4" y="151"/>
                    <a:pt x="4" y="151"/>
                  </a:cubicBezTo>
                  <a:cubicBezTo>
                    <a:pt x="4" y="151"/>
                    <a:pt x="4" y="151"/>
                    <a:pt x="4" y="151"/>
                  </a:cubicBezTo>
                  <a:cubicBezTo>
                    <a:pt x="4" y="151"/>
                    <a:pt x="4" y="151"/>
                    <a:pt x="4" y="151"/>
                  </a:cubicBezTo>
                  <a:cubicBezTo>
                    <a:pt x="4" y="151"/>
                    <a:pt x="4" y="151"/>
                    <a:pt x="4" y="151"/>
                  </a:cubicBezTo>
                  <a:cubicBezTo>
                    <a:pt x="4" y="151"/>
                    <a:pt x="4" y="151"/>
                    <a:pt x="4" y="151"/>
                  </a:cubicBezTo>
                  <a:cubicBezTo>
                    <a:pt x="4" y="151"/>
                    <a:pt x="4" y="151"/>
                    <a:pt x="4" y="151"/>
                  </a:cubicBezTo>
                  <a:cubicBezTo>
                    <a:pt x="4" y="151"/>
                    <a:pt x="4" y="151"/>
                    <a:pt x="4" y="151"/>
                  </a:cubicBezTo>
                  <a:cubicBezTo>
                    <a:pt x="4" y="151"/>
                    <a:pt x="4" y="151"/>
                    <a:pt x="4" y="151"/>
                  </a:cubicBezTo>
                  <a:cubicBezTo>
                    <a:pt x="4" y="151"/>
                    <a:pt x="3" y="151"/>
                    <a:pt x="3" y="151"/>
                  </a:cubicBezTo>
                  <a:cubicBezTo>
                    <a:pt x="4" y="151"/>
                    <a:pt x="3" y="151"/>
                    <a:pt x="3" y="151"/>
                  </a:cubicBezTo>
                  <a:cubicBezTo>
                    <a:pt x="3" y="151"/>
                    <a:pt x="3" y="151"/>
                    <a:pt x="3" y="152"/>
                  </a:cubicBezTo>
                  <a:cubicBezTo>
                    <a:pt x="3" y="152"/>
                    <a:pt x="3" y="152"/>
                    <a:pt x="3" y="152"/>
                  </a:cubicBezTo>
                  <a:cubicBezTo>
                    <a:pt x="3" y="152"/>
                    <a:pt x="3" y="152"/>
                    <a:pt x="3" y="152"/>
                  </a:cubicBezTo>
                  <a:cubicBezTo>
                    <a:pt x="3" y="152"/>
                    <a:pt x="3" y="152"/>
                    <a:pt x="3" y="152"/>
                  </a:cubicBezTo>
                  <a:cubicBezTo>
                    <a:pt x="3" y="152"/>
                    <a:pt x="3" y="152"/>
                    <a:pt x="3" y="152"/>
                  </a:cubicBezTo>
                  <a:cubicBezTo>
                    <a:pt x="3" y="152"/>
                    <a:pt x="3" y="152"/>
                    <a:pt x="3" y="152"/>
                  </a:cubicBezTo>
                  <a:cubicBezTo>
                    <a:pt x="3" y="152"/>
                    <a:pt x="3" y="152"/>
                    <a:pt x="3" y="152"/>
                  </a:cubicBezTo>
                  <a:cubicBezTo>
                    <a:pt x="3" y="152"/>
                    <a:pt x="3" y="152"/>
                    <a:pt x="3" y="152"/>
                  </a:cubicBezTo>
                  <a:cubicBezTo>
                    <a:pt x="3" y="152"/>
                    <a:pt x="3" y="152"/>
                    <a:pt x="3" y="152"/>
                  </a:cubicBezTo>
                  <a:cubicBezTo>
                    <a:pt x="3" y="152"/>
                    <a:pt x="3" y="152"/>
                    <a:pt x="3" y="152"/>
                  </a:cubicBezTo>
                  <a:cubicBezTo>
                    <a:pt x="3" y="152"/>
                    <a:pt x="3" y="152"/>
                    <a:pt x="3" y="152"/>
                  </a:cubicBezTo>
                  <a:cubicBezTo>
                    <a:pt x="3" y="152"/>
                    <a:pt x="3" y="152"/>
                    <a:pt x="3" y="152"/>
                  </a:cubicBezTo>
                  <a:cubicBezTo>
                    <a:pt x="3" y="152"/>
                    <a:pt x="3" y="152"/>
                    <a:pt x="3" y="152"/>
                  </a:cubicBezTo>
                  <a:cubicBezTo>
                    <a:pt x="3" y="152"/>
                    <a:pt x="3" y="152"/>
                    <a:pt x="3"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cubicBezTo>
                    <a:pt x="2" y="152"/>
                    <a:pt x="2" y="152"/>
                    <a:pt x="2" y="152"/>
                  </a:cubicBezTo>
                  <a:moveTo>
                    <a:pt x="8" y="146"/>
                  </a:moveTo>
                  <a:cubicBezTo>
                    <a:pt x="8" y="146"/>
                    <a:pt x="8" y="146"/>
                    <a:pt x="8" y="146"/>
                  </a:cubicBezTo>
                  <a:cubicBezTo>
                    <a:pt x="8" y="146"/>
                    <a:pt x="8" y="146"/>
                    <a:pt x="8" y="146"/>
                  </a:cubicBezTo>
                  <a:cubicBezTo>
                    <a:pt x="7" y="146"/>
                    <a:pt x="7" y="146"/>
                    <a:pt x="7" y="146"/>
                  </a:cubicBezTo>
                  <a:cubicBezTo>
                    <a:pt x="7" y="146"/>
                    <a:pt x="7" y="146"/>
                    <a:pt x="7" y="146"/>
                  </a:cubicBezTo>
                  <a:cubicBezTo>
                    <a:pt x="7" y="146"/>
                    <a:pt x="7" y="146"/>
                    <a:pt x="7" y="146"/>
                  </a:cubicBezTo>
                  <a:cubicBezTo>
                    <a:pt x="7" y="146"/>
                    <a:pt x="7" y="146"/>
                    <a:pt x="7" y="146"/>
                  </a:cubicBezTo>
                  <a:cubicBezTo>
                    <a:pt x="7" y="146"/>
                    <a:pt x="7" y="146"/>
                    <a:pt x="7" y="146"/>
                  </a:cubicBezTo>
                  <a:cubicBezTo>
                    <a:pt x="7" y="146"/>
                    <a:pt x="7" y="146"/>
                    <a:pt x="7" y="146"/>
                  </a:cubicBezTo>
                  <a:cubicBezTo>
                    <a:pt x="7" y="146"/>
                    <a:pt x="7" y="146"/>
                    <a:pt x="7" y="146"/>
                  </a:cubicBezTo>
                  <a:cubicBezTo>
                    <a:pt x="7" y="146"/>
                    <a:pt x="7" y="146"/>
                    <a:pt x="7" y="146"/>
                  </a:cubicBezTo>
                  <a:cubicBezTo>
                    <a:pt x="7" y="146"/>
                    <a:pt x="7" y="147"/>
                    <a:pt x="7" y="147"/>
                  </a:cubicBezTo>
                  <a:cubicBezTo>
                    <a:pt x="7" y="147"/>
                    <a:pt x="7" y="147"/>
                    <a:pt x="7" y="147"/>
                  </a:cubicBezTo>
                  <a:cubicBezTo>
                    <a:pt x="7" y="147"/>
                    <a:pt x="7" y="146"/>
                    <a:pt x="7" y="146"/>
                  </a:cubicBezTo>
                  <a:cubicBezTo>
                    <a:pt x="7" y="146"/>
                    <a:pt x="8" y="146"/>
                    <a:pt x="8" y="146"/>
                  </a:cubicBezTo>
                  <a:cubicBezTo>
                    <a:pt x="8" y="146"/>
                    <a:pt x="8" y="146"/>
                    <a:pt x="8" y="146"/>
                  </a:cubicBezTo>
                  <a:cubicBezTo>
                    <a:pt x="8" y="146"/>
                    <a:pt x="8" y="146"/>
                    <a:pt x="8" y="146"/>
                  </a:cubicBezTo>
                  <a:close/>
                  <a:moveTo>
                    <a:pt x="12" y="142"/>
                  </a:move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1"/>
                  </a:cubicBezTo>
                  <a:cubicBezTo>
                    <a:pt x="12" y="141"/>
                    <a:pt x="12" y="141"/>
                    <a:pt x="12" y="141"/>
                  </a:cubicBezTo>
                  <a:cubicBezTo>
                    <a:pt x="12" y="141"/>
                    <a:pt x="12" y="141"/>
                    <a:pt x="12" y="141"/>
                  </a:cubicBezTo>
                  <a:cubicBezTo>
                    <a:pt x="12" y="141"/>
                    <a:pt x="12" y="141"/>
                    <a:pt x="12" y="141"/>
                  </a:cubicBezTo>
                  <a:cubicBezTo>
                    <a:pt x="12" y="141"/>
                    <a:pt x="12" y="142"/>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3" y="142"/>
                  </a:cubicBezTo>
                  <a:cubicBezTo>
                    <a:pt x="13" y="142"/>
                    <a:pt x="12" y="142"/>
                    <a:pt x="12" y="142"/>
                  </a:cubicBezTo>
                  <a:close/>
                  <a:moveTo>
                    <a:pt x="17" y="140"/>
                  </a:moveTo>
                  <a:cubicBezTo>
                    <a:pt x="17" y="140"/>
                    <a:pt x="17" y="140"/>
                    <a:pt x="17" y="140"/>
                  </a:cubicBezTo>
                  <a:cubicBezTo>
                    <a:pt x="17" y="140"/>
                    <a:pt x="17" y="140"/>
                    <a:pt x="17" y="140"/>
                  </a:cubicBezTo>
                  <a:cubicBezTo>
                    <a:pt x="17" y="141"/>
                    <a:pt x="17" y="141"/>
                    <a:pt x="16" y="141"/>
                  </a:cubicBezTo>
                  <a:cubicBezTo>
                    <a:pt x="16" y="141"/>
                    <a:pt x="16" y="141"/>
                    <a:pt x="16" y="141"/>
                  </a:cubicBezTo>
                  <a:cubicBezTo>
                    <a:pt x="16" y="141"/>
                    <a:pt x="16" y="141"/>
                    <a:pt x="16" y="141"/>
                  </a:cubicBezTo>
                  <a:cubicBezTo>
                    <a:pt x="16" y="141"/>
                    <a:pt x="16" y="141"/>
                    <a:pt x="16" y="141"/>
                  </a:cubicBezTo>
                  <a:cubicBezTo>
                    <a:pt x="16" y="141"/>
                    <a:pt x="16" y="141"/>
                    <a:pt x="16" y="141"/>
                  </a:cubicBezTo>
                  <a:cubicBezTo>
                    <a:pt x="16" y="141"/>
                    <a:pt x="16" y="141"/>
                    <a:pt x="17" y="141"/>
                  </a:cubicBezTo>
                  <a:cubicBezTo>
                    <a:pt x="17" y="141"/>
                    <a:pt x="17" y="141"/>
                    <a:pt x="17" y="141"/>
                  </a:cubicBezTo>
                  <a:cubicBezTo>
                    <a:pt x="17" y="141"/>
                    <a:pt x="17" y="141"/>
                    <a:pt x="17" y="141"/>
                  </a:cubicBezTo>
                  <a:cubicBezTo>
                    <a:pt x="17" y="141"/>
                    <a:pt x="17" y="141"/>
                    <a:pt x="17" y="141"/>
                  </a:cubicBezTo>
                  <a:cubicBezTo>
                    <a:pt x="17" y="141"/>
                    <a:pt x="17" y="140"/>
                    <a:pt x="17" y="140"/>
                  </a:cubicBezTo>
                  <a:close/>
                  <a:moveTo>
                    <a:pt x="15" y="140"/>
                  </a:moveTo>
                  <a:cubicBezTo>
                    <a:pt x="15" y="140"/>
                    <a:pt x="15" y="140"/>
                    <a:pt x="15" y="140"/>
                  </a:cubicBezTo>
                  <a:cubicBezTo>
                    <a:pt x="15" y="140"/>
                    <a:pt x="15" y="140"/>
                    <a:pt x="15" y="140"/>
                  </a:cubicBezTo>
                  <a:cubicBezTo>
                    <a:pt x="15" y="140"/>
                    <a:pt x="15" y="140"/>
                    <a:pt x="15" y="140"/>
                  </a:cubicBezTo>
                  <a:cubicBezTo>
                    <a:pt x="15" y="140"/>
                    <a:pt x="15" y="140"/>
                    <a:pt x="15" y="140"/>
                  </a:cubicBezTo>
                  <a:cubicBezTo>
                    <a:pt x="15" y="140"/>
                    <a:pt x="15" y="140"/>
                    <a:pt x="15" y="140"/>
                  </a:cubicBezTo>
                  <a:cubicBezTo>
                    <a:pt x="15" y="140"/>
                    <a:pt x="15" y="140"/>
                    <a:pt x="15" y="140"/>
                  </a:cubicBezTo>
                  <a:cubicBezTo>
                    <a:pt x="15" y="140"/>
                    <a:pt x="15" y="140"/>
                    <a:pt x="15" y="140"/>
                  </a:cubicBezTo>
                  <a:cubicBezTo>
                    <a:pt x="15" y="140"/>
                    <a:pt x="15" y="140"/>
                    <a:pt x="14" y="140"/>
                  </a:cubicBezTo>
                  <a:cubicBezTo>
                    <a:pt x="14" y="140"/>
                    <a:pt x="14" y="140"/>
                    <a:pt x="14" y="140"/>
                  </a:cubicBezTo>
                  <a:cubicBezTo>
                    <a:pt x="14" y="140"/>
                    <a:pt x="14" y="140"/>
                    <a:pt x="14" y="140"/>
                  </a:cubicBezTo>
                  <a:cubicBezTo>
                    <a:pt x="14" y="140"/>
                    <a:pt x="14" y="140"/>
                    <a:pt x="14" y="140"/>
                  </a:cubicBezTo>
                  <a:cubicBezTo>
                    <a:pt x="14" y="140"/>
                    <a:pt x="14" y="140"/>
                    <a:pt x="14" y="140"/>
                  </a:cubicBezTo>
                  <a:cubicBezTo>
                    <a:pt x="14" y="140"/>
                    <a:pt x="14" y="140"/>
                    <a:pt x="14" y="140"/>
                  </a:cubicBezTo>
                  <a:cubicBezTo>
                    <a:pt x="14" y="140"/>
                    <a:pt x="14" y="140"/>
                    <a:pt x="14" y="140"/>
                  </a:cubicBezTo>
                  <a:cubicBezTo>
                    <a:pt x="14" y="140"/>
                    <a:pt x="14" y="140"/>
                    <a:pt x="14" y="140"/>
                  </a:cubicBezTo>
                  <a:cubicBezTo>
                    <a:pt x="14" y="140"/>
                    <a:pt x="14" y="140"/>
                    <a:pt x="14" y="140"/>
                  </a:cubicBezTo>
                  <a:cubicBezTo>
                    <a:pt x="14" y="140"/>
                    <a:pt x="14" y="140"/>
                    <a:pt x="14" y="141"/>
                  </a:cubicBezTo>
                  <a:cubicBezTo>
                    <a:pt x="14" y="141"/>
                    <a:pt x="14" y="141"/>
                    <a:pt x="13" y="141"/>
                  </a:cubicBezTo>
                  <a:cubicBezTo>
                    <a:pt x="13" y="141"/>
                    <a:pt x="13" y="141"/>
                    <a:pt x="13" y="141"/>
                  </a:cubicBezTo>
                  <a:cubicBezTo>
                    <a:pt x="13" y="140"/>
                    <a:pt x="13" y="141"/>
                    <a:pt x="13" y="140"/>
                  </a:cubicBezTo>
                  <a:cubicBezTo>
                    <a:pt x="13" y="140"/>
                    <a:pt x="13" y="140"/>
                    <a:pt x="13" y="140"/>
                  </a:cubicBezTo>
                  <a:cubicBezTo>
                    <a:pt x="13" y="140"/>
                    <a:pt x="13" y="140"/>
                    <a:pt x="13" y="140"/>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3" y="141"/>
                  </a:cubicBezTo>
                  <a:cubicBezTo>
                    <a:pt x="13" y="141"/>
                    <a:pt x="13" y="141"/>
                    <a:pt x="12" y="141"/>
                  </a:cubicBezTo>
                  <a:cubicBezTo>
                    <a:pt x="12" y="141"/>
                    <a:pt x="12" y="141"/>
                    <a:pt x="12" y="141"/>
                  </a:cubicBezTo>
                  <a:cubicBezTo>
                    <a:pt x="13" y="141"/>
                    <a:pt x="13" y="141"/>
                    <a:pt x="13" y="142"/>
                  </a:cubicBezTo>
                  <a:cubicBezTo>
                    <a:pt x="13" y="142"/>
                    <a:pt x="13" y="142"/>
                    <a:pt x="13" y="142"/>
                  </a:cubicBezTo>
                  <a:cubicBezTo>
                    <a:pt x="13" y="142"/>
                    <a:pt x="13" y="142"/>
                    <a:pt x="13" y="142"/>
                  </a:cubicBezTo>
                  <a:cubicBezTo>
                    <a:pt x="13" y="142"/>
                    <a:pt x="13" y="142"/>
                    <a:pt x="13" y="142"/>
                  </a:cubicBezTo>
                  <a:cubicBezTo>
                    <a:pt x="13" y="142"/>
                    <a:pt x="13" y="142"/>
                    <a:pt x="12" y="142"/>
                  </a:cubicBezTo>
                  <a:cubicBezTo>
                    <a:pt x="12" y="142"/>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2" y="141"/>
                    <a:pt x="12" y="141"/>
                  </a:cubicBezTo>
                  <a:cubicBezTo>
                    <a:pt x="12" y="141"/>
                    <a:pt x="11" y="141"/>
                    <a:pt x="11" y="141"/>
                  </a:cubicBezTo>
                  <a:cubicBezTo>
                    <a:pt x="11" y="141"/>
                    <a:pt x="11" y="141"/>
                    <a:pt x="11" y="141"/>
                  </a:cubicBezTo>
                  <a:cubicBezTo>
                    <a:pt x="11" y="141"/>
                    <a:pt x="11" y="141"/>
                    <a:pt x="11" y="140"/>
                  </a:cubicBezTo>
                  <a:cubicBezTo>
                    <a:pt x="11" y="140"/>
                    <a:pt x="11" y="140"/>
                    <a:pt x="11" y="140"/>
                  </a:cubicBezTo>
                  <a:cubicBezTo>
                    <a:pt x="11" y="140"/>
                    <a:pt x="11" y="141"/>
                    <a:pt x="12" y="140"/>
                  </a:cubicBezTo>
                  <a:cubicBezTo>
                    <a:pt x="12" y="140"/>
                    <a:pt x="12" y="140"/>
                    <a:pt x="12" y="141"/>
                  </a:cubicBezTo>
                  <a:cubicBezTo>
                    <a:pt x="12" y="141"/>
                    <a:pt x="12" y="141"/>
                    <a:pt x="12" y="141"/>
                  </a:cubicBezTo>
                  <a:cubicBezTo>
                    <a:pt x="12" y="141"/>
                    <a:pt x="12" y="141"/>
                    <a:pt x="12" y="141"/>
                  </a:cubicBezTo>
                  <a:cubicBezTo>
                    <a:pt x="12" y="140"/>
                    <a:pt x="12" y="140"/>
                    <a:pt x="12" y="140"/>
                  </a:cubicBezTo>
                  <a:cubicBezTo>
                    <a:pt x="12" y="140"/>
                    <a:pt x="12" y="140"/>
                    <a:pt x="12" y="141"/>
                  </a:cubicBezTo>
                  <a:cubicBezTo>
                    <a:pt x="12" y="141"/>
                    <a:pt x="12" y="141"/>
                    <a:pt x="12" y="141"/>
                  </a:cubicBezTo>
                  <a:cubicBezTo>
                    <a:pt x="12" y="141"/>
                    <a:pt x="12" y="140"/>
                    <a:pt x="12" y="141"/>
                  </a:cubicBezTo>
                  <a:cubicBezTo>
                    <a:pt x="12" y="141"/>
                    <a:pt x="12" y="141"/>
                    <a:pt x="12" y="140"/>
                  </a:cubicBezTo>
                  <a:cubicBezTo>
                    <a:pt x="12" y="140"/>
                    <a:pt x="12" y="140"/>
                    <a:pt x="12" y="140"/>
                  </a:cubicBezTo>
                  <a:cubicBezTo>
                    <a:pt x="12" y="140"/>
                    <a:pt x="12" y="140"/>
                    <a:pt x="12" y="140"/>
                  </a:cubicBezTo>
                  <a:cubicBezTo>
                    <a:pt x="12" y="140"/>
                    <a:pt x="12" y="140"/>
                    <a:pt x="12" y="140"/>
                  </a:cubicBezTo>
                  <a:cubicBezTo>
                    <a:pt x="12" y="140"/>
                    <a:pt x="12" y="140"/>
                    <a:pt x="12" y="140"/>
                  </a:cubicBezTo>
                  <a:cubicBezTo>
                    <a:pt x="12" y="140"/>
                    <a:pt x="12" y="140"/>
                    <a:pt x="12" y="140"/>
                  </a:cubicBezTo>
                  <a:cubicBezTo>
                    <a:pt x="12" y="140"/>
                    <a:pt x="12" y="140"/>
                    <a:pt x="12" y="140"/>
                  </a:cubicBezTo>
                  <a:cubicBezTo>
                    <a:pt x="12" y="140"/>
                    <a:pt x="12" y="140"/>
                    <a:pt x="12" y="140"/>
                  </a:cubicBezTo>
                  <a:cubicBezTo>
                    <a:pt x="12" y="140"/>
                    <a:pt x="12" y="140"/>
                    <a:pt x="12" y="140"/>
                  </a:cubicBezTo>
                  <a:cubicBezTo>
                    <a:pt x="12" y="140"/>
                    <a:pt x="12" y="140"/>
                    <a:pt x="12" y="140"/>
                  </a:cubicBezTo>
                  <a:cubicBezTo>
                    <a:pt x="12" y="140"/>
                    <a:pt x="12" y="140"/>
                    <a:pt x="12" y="140"/>
                  </a:cubicBezTo>
                  <a:cubicBezTo>
                    <a:pt x="12" y="140"/>
                    <a:pt x="12" y="140"/>
                    <a:pt x="12" y="140"/>
                  </a:cubicBezTo>
                  <a:cubicBezTo>
                    <a:pt x="12" y="140"/>
                    <a:pt x="13" y="140"/>
                    <a:pt x="13" y="140"/>
                  </a:cubicBezTo>
                  <a:cubicBezTo>
                    <a:pt x="13" y="140"/>
                    <a:pt x="13" y="140"/>
                    <a:pt x="13" y="140"/>
                  </a:cubicBezTo>
                  <a:cubicBezTo>
                    <a:pt x="13" y="140"/>
                    <a:pt x="13" y="140"/>
                    <a:pt x="13" y="140"/>
                  </a:cubicBezTo>
                  <a:cubicBezTo>
                    <a:pt x="13" y="140"/>
                    <a:pt x="13" y="140"/>
                    <a:pt x="13" y="140"/>
                  </a:cubicBezTo>
                  <a:cubicBezTo>
                    <a:pt x="13" y="140"/>
                    <a:pt x="13" y="140"/>
                    <a:pt x="13" y="140"/>
                  </a:cubicBezTo>
                  <a:cubicBezTo>
                    <a:pt x="13" y="140"/>
                    <a:pt x="13" y="140"/>
                    <a:pt x="13" y="140"/>
                  </a:cubicBezTo>
                  <a:cubicBezTo>
                    <a:pt x="13" y="140"/>
                    <a:pt x="13" y="140"/>
                    <a:pt x="13" y="140"/>
                  </a:cubicBezTo>
                  <a:cubicBezTo>
                    <a:pt x="13" y="140"/>
                    <a:pt x="13" y="140"/>
                    <a:pt x="13" y="140"/>
                  </a:cubicBezTo>
                  <a:cubicBezTo>
                    <a:pt x="13" y="140"/>
                    <a:pt x="13" y="140"/>
                    <a:pt x="13" y="140"/>
                  </a:cubicBezTo>
                  <a:cubicBezTo>
                    <a:pt x="14" y="140"/>
                    <a:pt x="14" y="140"/>
                    <a:pt x="14" y="140"/>
                  </a:cubicBezTo>
                  <a:cubicBezTo>
                    <a:pt x="14" y="140"/>
                    <a:pt x="14" y="140"/>
                    <a:pt x="14" y="140"/>
                  </a:cubicBezTo>
                  <a:cubicBezTo>
                    <a:pt x="14" y="140"/>
                    <a:pt x="14" y="140"/>
                    <a:pt x="14" y="140"/>
                  </a:cubicBezTo>
                  <a:cubicBezTo>
                    <a:pt x="14" y="140"/>
                    <a:pt x="14" y="140"/>
                    <a:pt x="14" y="140"/>
                  </a:cubicBezTo>
                  <a:cubicBezTo>
                    <a:pt x="14" y="140"/>
                    <a:pt x="14" y="140"/>
                    <a:pt x="14" y="140"/>
                  </a:cubicBezTo>
                  <a:cubicBezTo>
                    <a:pt x="14" y="140"/>
                    <a:pt x="14" y="140"/>
                    <a:pt x="14" y="140"/>
                  </a:cubicBezTo>
                  <a:cubicBezTo>
                    <a:pt x="14" y="140"/>
                    <a:pt x="14" y="140"/>
                    <a:pt x="14" y="140"/>
                  </a:cubicBezTo>
                  <a:cubicBezTo>
                    <a:pt x="14" y="140"/>
                    <a:pt x="14" y="140"/>
                    <a:pt x="14" y="140"/>
                  </a:cubicBezTo>
                  <a:cubicBezTo>
                    <a:pt x="14" y="140"/>
                    <a:pt x="14" y="140"/>
                    <a:pt x="14" y="140"/>
                  </a:cubicBezTo>
                  <a:cubicBezTo>
                    <a:pt x="14" y="140"/>
                    <a:pt x="14" y="139"/>
                    <a:pt x="14" y="139"/>
                  </a:cubicBezTo>
                  <a:cubicBezTo>
                    <a:pt x="14" y="139"/>
                    <a:pt x="14" y="139"/>
                    <a:pt x="14" y="139"/>
                  </a:cubicBezTo>
                  <a:cubicBezTo>
                    <a:pt x="14" y="139"/>
                    <a:pt x="14" y="139"/>
                    <a:pt x="14" y="139"/>
                  </a:cubicBezTo>
                  <a:cubicBezTo>
                    <a:pt x="14" y="139"/>
                    <a:pt x="14" y="139"/>
                    <a:pt x="15" y="139"/>
                  </a:cubicBezTo>
                  <a:cubicBezTo>
                    <a:pt x="15" y="139"/>
                    <a:pt x="15" y="139"/>
                    <a:pt x="15" y="139"/>
                  </a:cubicBezTo>
                  <a:cubicBezTo>
                    <a:pt x="15" y="139"/>
                    <a:pt x="15" y="139"/>
                    <a:pt x="14" y="139"/>
                  </a:cubicBezTo>
                  <a:cubicBezTo>
                    <a:pt x="14" y="139"/>
                    <a:pt x="14" y="140"/>
                    <a:pt x="14" y="140"/>
                  </a:cubicBezTo>
                  <a:cubicBezTo>
                    <a:pt x="14" y="140"/>
                    <a:pt x="14" y="140"/>
                    <a:pt x="14" y="140"/>
                  </a:cubicBezTo>
                  <a:cubicBezTo>
                    <a:pt x="14" y="140"/>
                    <a:pt x="15" y="140"/>
                    <a:pt x="15" y="140"/>
                  </a:cubicBezTo>
                  <a:cubicBezTo>
                    <a:pt x="15" y="140"/>
                    <a:pt x="15" y="139"/>
                    <a:pt x="15" y="139"/>
                  </a:cubicBezTo>
                  <a:cubicBezTo>
                    <a:pt x="15" y="140"/>
                    <a:pt x="15" y="140"/>
                    <a:pt x="15" y="140"/>
                  </a:cubicBezTo>
                  <a:cubicBezTo>
                    <a:pt x="15" y="140"/>
                    <a:pt x="15" y="140"/>
                    <a:pt x="15" y="140"/>
                  </a:cubicBezTo>
                  <a:cubicBezTo>
                    <a:pt x="14" y="140"/>
                    <a:pt x="15" y="140"/>
                    <a:pt x="15" y="140"/>
                  </a:cubicBezTo>
                  <a:cubicBezTo>
                    <a:pt x="15" y="140"/>
                    <a:pt x="15" y="140"/>
                    <a:pt x="15" y="140"/>
                  </a:cubicBezTo>
                  <a:cubicBezTo>
                    <a:pt x="15" y="140"/>
                    <a:pt x="15" y="140"/>
                    <a:pt x="15" y="140"/>
                  </a:cubicBezTo>
                  <a:cubicBezTo>
                    <a:pt x="15" y="140"/>
                    <a:pt x="15" y="140"/>
                    <a:pt x="15" y="140"/>
                  </a:cubicBezTo>
                  <a:cubicBezTo>
                    <a:pt x="15" y="140"/>
                    <a:pt x="15" y="139"/>
                    <a:pt x="15" y="139"/>
                  </a:cubicBezTo>
                  <a:cubicBezTo>
                    <a:pt x="15" y="139"/>
                    <a:pt x="15" y="140"/>
                    <a:pt x="15" y="140"/>
                  </a:cubicBezTo>
                  <a:cubicBezTo>
                    <a:pt x="15" y="140"/>
                    <a:pt x="15" y="140"/>
                    <a:pt x="15" y="140"/>
                  </a:cubicBezTo>
                  <a:cubicBezTo>
                    <a:pt x="15" y="140"/>
                    <a:pt x="15" y="140"/>
                    <a:pt x="15" y="139"/>
                  </a:cubicBezTo>
                  <a:cubicBezTo>
                    <a:pt x="15" y="139"/>
                    <a:pt x="15" y="139"/>
                    <a:pt x="15" y="139"/>
                  </a:cubicBezTo>
                  <a:cubicBezTo>
                    <a:pt x="15" y="139"/>
                    <a:pt x="15" y="139"/>
                    <a:pt x="15" y="139"/>
                  </a:cubicBezTo>
                  <a:cubicBezTo>
                    <a:pt x="15" y="139"/>
                    <a:pt x="15" y="139"/>
                    <a:pt x="15" y="139"/>
                  </a:cubicBezTo>
                  <a:cubicBezTo>
                    <a:pt x="15" y="139"/>
                    <a:pt x="15" y="139"/>
                    <a:pt x="15" y="139"/>
                  </a:cubicBezTo>
                  <a:cubicBezTo>
                    <a:pt x="15" y="139"/>
                    <a:pt x="15" y="139"/>
                    <a:pt x="15" y="139"/>
                  </a:cubicBezTo>
                  <a:cubicBezTo>
                    <a:pt x="15" y="139"/>
                    <a:pt x="15" y="139"/>
                    <a:pt x="15" y="139"/>
                  </a:cubicBezTo>
                  <a:cubicBezTo>
                    <a:pt x="15" y="139"/>
                    <a:pt x="15" y="139"/>
                    <a:pt x="15" y="139"/>
                  </a:cubicBezTo>
                  <a:cubicBezTo>
                    <a:pt x="15" y="139"/>
                    <a:pt x="15" y="139"/>
                    <a:pt x="15" y="139"/>
                  </a:cubicBezTo>
                  <a:cubicBezTo>
                    <a:pt x="15" y="139"/>
                    <a:pt x="15" y="139"/>
                    <a:pt x="15" y="139"/>
                  </a:cubicBezTo>
                  <a:cubicBezTo>
                    <a:pt x="15" y="139"/>
                    <a:pt x="15" y="139"/>
                    <a:pt x="15" y="139"/>
                  </a:cubicBezTo>
                  <a:cubicBezTo>
                    <a:pt x="15" y="139"/>
                    <a:pt x="15" y="140"/>
                    <a:pt x="15" y="140"/>
                  </a:cubicBezTo>
                  <a:close/>
                  <a:moveTo>
                    <a:pt x="12" y="142"/>
                  </a:move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2"/>
                    <a:pt x="12" y="142"/>
                    <a:pt x="12" y="142"/>
                  </a:cubicBezTo>
                  <a:close/>
                  <a:moveTo>
                    <a:pt x="2" y="153"/>
                  </a:move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2" y="153"/>
                  </a:cubicBezTo>
                  <a:close/>
                  <a:moveTo>
                    <a:pt x="2" y="153"/>
                  </a:move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2" y="153"/>
                  </a:cubicBezTo>
                  <a:cubicBezTo>
                    <a:pt x="2" y="153"/>
                    <a:pt x="2" y="153"/>
                    <a:pt x="2" y="153"/>
                  </a:cubicBezTo>
                  <a:close/>
                  <a:moveTo>
                    <a:pt x="11" y="142"/>
                  </a:moveTo>
                  <a:cubicBezTo>
                    <a:pt x="11" y="142"/>
                    <a:pt x="11" y="142"/>
                    <a:pt x="11" y="142"/>
                  </a:cubicBezTo>
                  <a:cubicBezTo>
                    <a:pt x="11" y="142"/>
                    <a:pt x="11" y="142"/>
                    <a:pt x="11" y="142"/>
                  </a:cubicBezTo>
                  <a:cubicBezTo>
                    <a:pt x="11" y="142"/>
                    <a:pt x="11" y="142"/>
                    <a:pt x="11" y="142"/>
                  </a:cubicBezTo>
                  <a:cubicBezTo>
                    <a:pt x="11" y="142"/>
                    <a:pt x="11" y="142"/>
                    <a:pt x="11" y="142"/>
                  </a:cubicBezTo>
                  <a:cubicBezTo>
                    <a:pt x="11" y="142"/>
                    <a:pt x="11" y="142"/>
                    <a:pt x="11" y="142"/>
                  </a:cubicBezTo>
                  <a:cubicBezTo>
                    <a:pt x="11" y="142"/>
                    <a:pt x="11" y="142"/>
                    <a:pt x="11" y="142"/>
                  </a:cubicBezTo>
                  <a:close/>
                  <a:moveTo>
                    <a:pt x="3" y="151"/>
                  </a:moveTo>
                  <a:cubicBezTo>
                    <a:pt x="3" y="151"/>
                    <a:pt x="3" y="151"/>
                    <a:pt x="3" y="151"/>
                  </a:cubicBezTo>
                  <a:cubicBezTo>
                    <a:pt x="3" y="151"/>
                    <a:pt x="3" y="151"/>
                    <a:pt x="3" y="151"/>
                  </a:cubicBezTo>
                  <a:cubicBezTo>
                    <a:pt x="3" y="151"/>
                    <a:pt x="3" y="151"/>
                    <a:pt x="3" y="151"/>
                  </a:cubicBezTo>
                  <a:cubicBezTo>
                    <a:pt x="3" y="151"/>
                    <a:pt x="3" y="151"/>
                    <a:pt x="3" y="151"/>
                  </a:cubicBezTo>
                  <a:cubicBezTo>
                    <a:pt x="3" y="151"/>
                    <a:pt x="3" y="151"/>
                    <a:pt x="3" y="151"/>
                  </a:cubicBezTo>
                  <a:cubicBezTo>
                    <a:pt x="3" y="151"/>
                    <a:pt x="3" y="151"/>
                    <a:pt x="3" y="151"/>
                  </a:cubicBezTo>
                  <a:close/>
                  <a:moveTo>
                    <a:pt x="12" y="140"/>
                  </a:moveTo>
                  <a:cubicBezTo>
                    <a:pt x="12" y="140"/>
                    <a:pt x="12" y="140"/>
                    <a:pt x="12" y="140"/>
                  </a:cubicBezTo>
                  <a:cubicBezTo>
                    <a:pt x="12" y="140"/>
                    <a:pt x="12" y="140"/>
                    <a:pt x="12" y="140"/>
                  </a:cubicBezTo>
                  <a:cubicBezTo>
                    <a:pt x="12" y="140"/>
                    <a:pt x="12" y="140"/>
                    <a:pt x="12" y="140"/>
                  </a:cubicBezTo>
                  <a:cubicBezTo>
                    <a:pt x="12" y="140"/>
                    <a:pt x="12" y="140"/>
                    <a:pt x="12" y="140"/>
                  </a:cubicBezTo>
                  <a:cubicBezTo>
                    <a:pt x="12" y="140"/>
                    <a:pt x="12" y="140"/>
                    <a:pt x="12" y="140"/>
                  </a:cubicBezTo>
                  <a:cubicBezTo>
                    <a:pt x="12" y="140"/>
                    <a:pt x="12" y="140"/>
                    <a:pt x="12" y="140"/>
                  </a:cubicBezTo>
                  <a:close/>
                  <a:moveTo>
                    <a:pt x="3" y="151"/>
                  </a:moveTo>
                  <a:cubicBezTo>
                    <a:pt x="3" y="151"/>
                    <a:pt x="3" y="151"/>
                    <a:pt x="3" y="151"/>
                  </a:cubicBezTo>
                  <a:cubicBezTo>
                    <a:pt x="3" y="151"/>
                    <a:pt x="3" y="151"/>
                    <a:pt x="3" y="151"/>
                  </a:cubicBezTo>
                  <a:cubicBezTo>
                    <a:pt x="3" y="151"/>
                    <a:pt x="3" y="151"/>
                    <a:pt x="3" y="151"/>
                  </a:cubicBezTo>
                  <a:cubicBezTo>
                    <a:pt x="3" y="151"/>
                    <a:pt x="3" y="151"/>
                    <a:pt x="3" y="151"/>
                  </a:cubicBezTo>
                  <a:close/>
                  <a:moveTo>
                    <a:pt x="2" y="153"/>
                  </a:moveTo>
                  <a:cubicBezTo>
                    <a:pt x="2" y="153"/>
                    <a:pt x="2" y="153"/>
                    <a:pt x="2" y="153"/>
                  </a:cubicBezTo>
                  <a:cubicBezTo>
                    <a:pt x="2" y="153"/>
                    <a:pt x="2" y="153"/>
                    <a:pt x="2" y="153"/>
                  </a:cubicBezTo>
                  <a:cubicBezTo>
                    <a:pt x="2" y="153"/>
                    <a:pt x="2" y="153"/>
                    <a:pt x="2" y="153"/>
                  </a:cubicBezTo>
                  <a:cubicBezTo>
                    <a:pt x="2" y="153"/>
                    <a:pt x="2" y="153"/>
                    <a:pt x="2" y="153"/>
                  </a:cubicBezTo>
                  <a:close/>
                  <a:moveTo>
                    <a:pt x="2" y="153"/>
                  </a:moveTo>
                  <a:cubicBezTo>
                    <a:pt x="2" y="153"/>
                    <a:pt x="2" y="153"/>
                    <a:pt x="2" y="153"/>
                  </a:cubicBezTo>
                  <a:cubicBezTo>
                    <a:pt x="2" y="153"/>
                    <a:pt x="2" y="153"/>
                    <a:pt x="2" y="153"/>
                  </a:cubicBezTo>
                  <a:close/>
                  <a:moveTo>
                    <a:pt x="2" y="154"/>
                  </a:moveTo>
                  <a:cubicBezTo>
                    <a:pt x="2" y="154"/>
                    <a:pt x="2" y="154"/>
                    <a:pt x="2" y="154"/>
                  </a:cubicBezTo>
                  <a:cubicBezTo>
                    <a:pt x="2" y="154"/>
                    <a:pt x="2" y="154"/>
                    <a:pt x="2" y="154"/>
                  </a:cubicBezTo>
                  <a:cubicBezTo>
                    <a:pt x="2" y="154"/>
                    <a:pt x="2" y="154"/>
                    <a:pt x="2" y="154"/>
                  </a:cubicBezTo>
                  <a:cubicBezTo>
                    <a:pt x="2" y="154"/>
                    <a:pt x="2" y="154"/>
                    <a:pt x="2" y="154"/>
                  </a:cubicBezTo>
                  <a:close/>
                  <a:moveTo>
                    <a:pt x="1" y="154"/>
                  </a:moveTo>
                  <a:cubicBezTo>
                    <a:pt x="1" y="154"/>
                    <a:pt x="1" y="154"/>
                    <a:pt x="1" y="154"/>
                  </a:cubicBezTo>
                  <a:cubicBezTo>
                    <a:pt x="1" y="154"/>
                    <a:pt x="1" y="154"/>
                    <a:pt x="1" y="154"/>
                  </a:cubicBezTo>
                  <a:cubicBezTo>
                    <a:pt x="1" y="154"/>
                    <a:pt x="1" y="154"/>
                    <a:pt x="2" y="154"/>
                  </a:cubicBezTo>
                  <a:cubicBezTo>
                    <a:pt x="2" y="154"/>
                    <a:pt x="2" y="154"/>
                    <a:pt x="2" y="154"/>
                  </a:cubicBezTo>
                  <a:cubicBezTo>
                    <a:pt x="1" y="154"/>
                    <a:pt x="1" y="154"/>
                    <a:pt x="1" y="154"/>
                  </a:cubicBezTo>
                  <a:close/>
                  <a:moveTo>
                    <a:pt x="32" y="103"/>
                  </a:moveTo>
                  <a:cubicBezTo>
                    <a:pt x="32" y="103"/>
                    <a:pt x="31" y="103"/>
                    <a:pt x="31" y="104"/>
                  </a:cubicBezTo>
                  <a:cubicBezTo>
                    <a:pt x="32" y="104"/>
                    <a:pt x="32" y="104"/>
                    <a:pt x="32" y="103"/>
                  </a:cubicBezTo>
                  <a:close/>
                  <a:moveTo>
                    <a:pt x="33" y="103"/>
                  </a:moveTo>
                  <a:cubicBezTo>
                    <a:pt x="33" y="103"/>
                    <a:pt x="33" y="103"/>
                    <a:pt x="33" y="102"/>
                  </a:cubicBezTo>
                  <a:cubicBezTo>
                    <a:pt x="33" y="102"/>
                    <a:pt x="32" y="102"/>
                    <a:pt x="32" y="103"/>
                  </a:cubicBezTo>
                  <a:cubicBezTo>
                    <a:pt x="32" y="103"/>
                    <a:pt x="32" y="103"/>
                    <a:pt x="32" y="103"/>
                  </a:cubicBezTo>
                  <a:cubicBezTo>
                    <a:pt x="32" y="103"/>
                    <a:pt x="33" y="103"/>
                    <a:pt x="33" y="103"/>
                  </a:cubicBezTo>
                  <a:cubicBezTo>
                    <a:pt x="33" y="103"/>
                    <a:pt x="33" y="103"/>
                    <a:pt x="33" y="103"/>
                  </a:cubicBezTo>
                  <a:cubicBezTo>
                    <a:pt x="33" y="103"/>
                    <a:pt x="34" y="103"/>
                    <a:pt x="34" y="103"/>
                  </a:cubicBezTo>
                  <a:cubicBezTo>
                    <a:pt x="34" y="103"/>
                    <a:pt x="34" y="103"/>
                    <a:pt x="34" y="103"/>
                  </a:cubicBezTo>
                  <a:cubicBezTo>
                    <a:pt x="34" y="103"/>
                    <a:pt x="34" y="103"/>
                    <a:pt x="34" y="103"/>
                  </a:cubicBezTo>
                  <a:cubicBezTo>
                    <a:pt x="34" y="102"/>
                    <a:pt x="34" y="103"/>
                    <a:pt x="34" y="103"/>
                  </a:cubicBezTo>
                  <a:cubicBezTo>
                    <a:pt x="33" y="103"/>
                    <a:pt x="33" y="103"/>
                    <a:pt x="33" y="103"/>
                  </a:cubicBezTo>
                  <a:close/>
                  <a:moveTo>
                    <a:pt x="30" y="103"/>
                  </a:moveTo>
                  <a:cubicBezTo>
                    <a:pt x="30" y="103"/>
                    <a:pt x="30" y="102"/>
                    <a:pt x="30" y="102"/>
                  </a:cubicBezTo>
                  <a:cubicBezTo>
                    <a:pt x="30" y="102"/>
                    <a:pt x="30" y="102"/>
                    <a:pt x="30" y="103"/>
                  </a:cubicBezTo>
                  <a:close/>
                  <a:moveTo>
                    <a:pt x="31" y="104"/>
                  </a:moveTo>
                  <a:cubicBezTo>
                    <a:pt x="31" y="104"/>
                    <a:pt x="31" y="104"/>
                    <a:pt x="31" y="104"/>
                  </a:cubicBezTo>
                  <a:cubicBezTo>
                    <a:pt x="31" y="104"/>
                    <a:pt x="31" y="104"/>
                    <a:pt x="31" y="104"/>
                  </a:cubicBezTo>
                  <a:cubicBezTo>
                    <a:pt x="31" y="104"/>
                    <a:pt x="31" y="104"/>
                    <a:pt x="31" y="104"/>
                  </a:cubicBezTo>
                  <a:cubicBezTo>
                    <a:pt x="31" y="104"/>
                    <a:pt x="31" y="104"/>
                    <a:pt x="31" y="104"/>
                  </a:cubicBezTo>
                  <a:close/>
                  <a:moveTo>
                    <a:pt x="32" y="104"/>
                  </a:moveTo>
                  <a:cubicBezTo>
                    <a:pt x="32" y="104"/>
                    <a:pt x="33" y="104"/>
                    <a:pt x="33" y="104"/>
                  </a:cubicBezTo>
                  <a:cubicBezTo>
                    <a:pt x="33" y="104"/>
                    <a:pt x="33" y="104"/>
                    <a:pt x="32" y="104"/>
                  </a:cubicBezTo>
                  <a:close/>
                  <a:moveTo>
                    <a:pt x="83" y="103"/>
                  </a:moveTo>
                  <a:cubicBezTo>
                    <a:pt x="83" y="103"/>
                    <a:pt x="82" y="103"/>
                    <a:pt x="82" y="103"/>
                  </a:cubicBezTo>
                  <a:cubicBezTo>
                    <a:pt x="82" y="103"/>
                    <a:pt x="83" y="103"/>
                    <a:pt x="83" y="103"/>
                  </a:cubicBezTo>
                  <a:cubicBezTo>
                    <a:pt x="83" y="103"/>
                    <a:pt x="83" y="103"/>
                    <a:pt x="83" y="103"/>
                  </a:cubicBezTo>
                  <a:cubicBezTo>
                    <a:pt x="83" y="103"/>
                    <a:pt x="83" y="103"/>
                    <a:pt x="83" y="103"/>
                  </a:cubicBezTo>
                  <a:close/>
                  <a:moveTo>
                    <a:pt x="81" y="96"/>
                  </a:moveTo>
                  <a:cubicBezTo>
                    <a:pt x="81" y="96"/>
                    <a:pt x="81" y="96"/>
                    <a:pt x="81" y="96"/>
                  </a:cubicBezTo>
                  <a:cubicBezTo>
                    <a:pt x="81" y="96"/>
                    <a:pt x="81" y="97"/>
                    <a:pt x="81" y="97"/>
                  </a:cubicBezTo>
                  <a:cubicBezTo>
                    <a:pt x="82" y="97"/>
                    <a:pt x="81" y="96"/>
                    <a:pt x="82" y="96"/>
                  </a:cubicBezTo>
                  <a:cubicBezTo>
                    <a:pt x="82" y="96"/>
                    <a:pt x="81" y="96"/>
                    <a:pt x="81" y="96"/>
                  </a:cubicBezTo>
                  <a:close/>
                  <a:moveTo>
                    <a:pt x="80" y="99"/>
                  </a:moveTo>
                  <a:cubicBezTo>
                    <a:pt x="80" y="99"/>
                    <a:pt x="81" y="99"/>
                    <a:pt x="80" y="99"/>
                  </a:cubicBezTo>
                  <a:cubicBezTo>
                    <a:pt x="80" y="99"/>
                    <a:pt x="80" y="99"/>
                    <a:pt x="80" y="99"/>
                  </a:cubicBezTo>
                  <a:close/>
                  <a:moveTo>
                    <a:pt x="84" y="109"/>
                  </a:moveTo>
                  <a:cubicBezTo>
                    <a:pt x="84" y="109"/>
                    <a:pt x="84" y="109"/>
                    <a:pt x="84" y="109"/>
                  </a:cubicBezTo>
                  <a:cubicBezTo>
                    <a:pt x="84" y="109"/>
                    <a:pt x="84" y="109"/>
                    <a:pt x="84" y="110"/>
                  </a:cubicBezTo>
                  <a:cubicBezTo>
                    <a:pt x="84" y="110"/>
                    <a:pt x="84" y="110"/>
                    <a:pt x="84" y="110"/>
                  </a:cubicBezTo>
                  <a:cubicBezTo>
                    <a:pt x="84" y="110"/>
                    <a:pt x="84" y="110"/>
                    <a:pt x="84" y="109"/>
                  </a:cubicBezTo>
                  <a:cubicBezTo>
                    <a:pt x="84" y="109"/>
                    <a:pt x="84" y="109"/>
                    <a:pt x="84" y="109"/>
                  </a:cubicBezTo>
                  <a:close/>
                  <a:moveTo>
                    <a:pt x="82" y="101"/>
                  </a:moveTo>
                  <a:cubicBezTo>
                    <a:pt x="82" y="101"/>
                    <a:pt x="82" y="101"/>
                    <a:pt x="82" y="101"/>
                  </a:cubicBezTo>
                  <a:cubicBezTo>
                    <a:pt x="82" y="102"/>
                    <a:pt x="82" y="102"/>
                    <a:pt x="82" y="102"/>
                  </a:cubicBezTo>
                  <a:cubicBezTo>
                    <a:pt x="82" y="102"/>
                    <a:pt x="82" y="102"/>
                    <a:pt x="82" y="101"/>
                  </a:cubicBezTo>
                  <a:cubicBezTo>
                    <a:pt x="82" y="101"/>
                    <a:pt x="82" y="101"/>
                    <a:pt x="82" y="101"/>
                  </a:cubicBezTo>
                  <a:close/>
                  <a:moveTo>
                    <a:pt x="49" y="103"/>
                  </a:moveTo>
                  <a:cubicBezTo>
                    <a:pt x="49" y="103"/>
                    <a:pt x="49" y="103"/>
                    <a:pt x="49" y="103"/>
                  </a:cubicBezTo>
                  <a:cubicBezTo>
                    <a:pt x="49" y="103"/>
                    <a:pt x="49" y="102"/>
                    <a:pt x="49" y="102"/>
                  </a:cubicBezTo>
                  <a:cubicBezTo>
                    <a:pt x="49" y="102"/>
                    <a:pt x="49" y="102"/>
                    <a:pt x="48" y="102"/>
                  </a:cubicBezTo>
                  <a:cubicBezTo>
                    <a:pt x="48" y="102"/>
                    <a:pt x="48" y="101"/>
                    <a:pt x="49" y="101"/>
                  </a:cubicBezTo>
                  <a:cubicBezTo>
                    <a:pt x="49" y="101"/>
                    <a:pt x="49" y="101"/>
                    <a:pt x="49" y="101"/>
                  </a:cubicBezTo>
                  <a:cubicBezTo>
                    <a:pt x="49" y="101"/>
                    <a:pt x="49" y="101"/>
                    <a:pt x="49" y="100"/>
                  </a:cubicBezTo>
                  <a:cubicBezTo>
                    <a:pt x="49" y="100"/>
                    <a:pt x="49" y="100"/>
                    <a:pt x="49" y="100"/>
                  </a:cubicBezTo>
                  <a:cubicBezTo>
                    <a:pt x="49" y="100"/>
                    <a:pt x="49" y="100"/>
                    <a:pt x="49" y="100"/>
                  </a:cubicBezTo>
                  <a:cubicBezTo>
                    <a:pt x="49" y="100"/>
                    <a:pt x="48" y="100"/>
                    <a:pt x="48" y="100"/>
                  </a:cubicBezTo>
                  <a:cubicBezTo>
                    <a:pt x="48" y="100"/>
                    <a:pt x="48" y="100"/>
                    <a:pt x="48" y="100"/>
                  </a:cubicBezTo>
                  <a:cubicBezTo>
                    <a:pt x="48" y="100"/>
                    <a:pt x="48" y="100"/>
                    <a:pt x="48" y="100"/>
                  </a:cubicBezTo>
                  <a:cubicBezTo>
                    <a:pt x="48" y="100"/>
                    <a:pt x="48" y="100"/>
                    <a:pt x="47" y="100"/>
                  </a:cubicBezTo>
                  <a:cubicBezTo>
                    <a:pt x="47" y="100"/>
                    <a:pt x="47" y="100"/>
                    <a:pt x="47" y="100"/>
                  </a:cubicBezTo>
                  <a:cubicBezTo>
                    <a:pt x="47" y="100"/>
                    <a:pt x="46" y="100"/>
                    <a:pt x="46" y="100"/>
                  </a:cubicBezTo>
                  <a:cubicBezTo>
                    <a:pt x="46" y="100"/>
                    <a:pt x="46" y="99"/>
                    <a:pt x="46" y="99"/>
                  </a:cubicBezTo>
                  <a:cubicBezTo>
                    <a:pt x="46" y="99"/>
                    <a:pt x="46" y="99"/>
                    <a:pt x="46" y="99"/>
                  </a:cubicBezTo>
                  <a:cubicBezTo>
                    <a:pt x="46" y="99"/>
                    <a:pt x="46" y="99"/>
                    <a:pt x="46" y="99"/>
                  </a:cubicBezTo>
                  <a:cubicBezTo>
                    <a:pt x="46" y="99"/>
                    <a:pt x="46" y="99"/>
                    <a:pt x="46" y="99"/>
                  </a:cubicBezTo>
                  <a:cubicBezTo>
                    <a:pt x="46" y="99"/>
                    <a:pt x="45" y="99"/>
                    <a:pt x="45" y="99"/>
                  </a:cubicBezTo>
                  <a:cubicBezTo>
                    <a:pt x="45" y="99"/>
                    <a:pt x="45" y="99"/>
                    <a:pt x="45" y="99"/>
                  </a:cubicBezTo>
                  <a:cubicBezTo>
                    <a:pt x="45" y="99"/>
                    <a:pt x="45" y="99"/>
                    <a:pt x="45" y="99"/>
                  </a:cubicBezTo>
                  <a:cubicBezTo>
                    <a:pt x="45" y="99"/>
                    <a:pt x="44" y="99"/>
                    <a:pt x="44" y="99"/>
                  </a:cubicBezTo>
                  <a:cubicBezTo>
                    <a:pt x="44" y="99"/>
                    <a:pt x="44" y="99"/>
                    <a:pt x="44" y="99"/>
                  </a:cubicBezTo>
                  <a:cubicBezTo>
                    <a:pt x="44" y="99"/>
                    <a:pt x="44" y="99"/>
                    <a:pt x="44" y="99"/>
                  </a:cubicBezTo>
                  <a:cubicBezTo>
                    <a:pt x="44" y="99"/>
                    <a:pt x="44" y="99"/>
                    <a:pt x="44" y="99"/>
                  </a:cubicBezTo>
                  <a:cubicBezTo>
                    <a:pt x="44" y="99"/>
                    <a:pt x="44" y="99"/>
                    <a:pt x="44" y="99"/>
                  </a:cubicBezTo>
                  <a:cubicBezTo>
                    <a:pt x="43" y="100"/>
                    <a:pt x="43" y="100"/>
                    <a:pt x="43" y="100"/>
                  </a:cubicBezTo>
                  <a:cubicBezTo>
                    <a:pt x="43" y="100"/>
                    <a:pt x="43" y="100"/>
                    <a:pt x="43" y="100"/>
                  </a:cubicBezTo>
                  <a:cubicBezTo>
                    <a:pt x="43" y="100"/>
                    <a:pt x="43" y="100"/>
                    <a:pt x="43" y="100"/>
                  </a:cubicBezTo>
                  <a:cubicBezTo>
                    <a:pt x="42" y="100"/>
                    <a:pt x="42" y="100"/>
                    <a:pt x="42" y="100"/>
                  </a:cubicBezTo>
                  <a:cubicBezTo>
                    <a:pt x="42" y="100"/>
                    <a:pt x="42" y="100"/>
                    <a:pt x="42" y="100"/>
                  </a:cubicBezTo>
                  <a:cubicBezTo>
                    <a:pt x="42" y="100"/>
                    <a:pt x="42" y="100"/>
                    <a:pt x="42" y="100"/>
                  </a:cubicBezTo>
                  <a:cubicBezTo>
                    <a:pt x="42" y="100"/>
                    <a:pt x="42" y="100"/>
                    <a:pt x="42" y="100"/>
                  </a:cubicBezTo>
                  <a:cubicBezTo>
                    <a:pt x="42" y="100"/>
                    <a:pt x="42" y="100"/>
                    <a:pt x="42" y="101"/>
                  </a:cubicBezTo>
                  <a:cubicBezTo>
                    <a:pt x="42" y="101"/>
                    <a:pt x="42" y="101"/>
                    <a:pt x="42" y="101"/>
                  </a:cubicBezTo>
                  <a:cubicBezTo>
                    <a:pt x="42" y="101"/>
                    <a:pt x="42" y="101"/>
                    <a:pt x="42" y="101"/>
                  </a:cubicBezTo>
                  <a:cubicBezTo>
                    <a:pt x="42" y="102"/>
                    <a:pt x="42" y="102"/>
                    <a:pt x="42" y="102"/>
                  </a:cubicBezTo>
                  <a:cubicBezTo>
                    <a:pt x="42" y="102"/>
                    <a:pt x="42" y="102"/>
                    <a:pt x="42" y="102"/>
                  </a:cubicBezTo>
                  <a:cubicBezTo>
                    <a:pt x="42" y="102"/>
                    <a:pt x="41" y="102"/>
                    <a:pt x="41" y="102"/>
                  </a:cubicBezTo>
                  <a:cubicBezTo>
                    <a:pt x="41" y="102"/>
                    <a:pt x="41" y="102"/>
                    <a:pt x="41" y="102"/>
                  </a:cubicBezTo>
                  <a:cubicBezTo>
                    <a:pt x="41" y="102"/>
                    <a:pt x="40" y="102"/>
                    <a:pt x="40" y="102"/>
                  </a:cubicBezTo>
                  <a:cubicBezTo>
                    <a:pt x="40" y="102"/>
                    <a:pt x="40" y="102"/>
                    <a:pt x="40" y="102"/>
                  </a:cubicBezTo>
                  <a:cubicBezTo>
                    <a:pt x="39" y="102"/>
                    <a:pt x="39" y="102"/>
                    <a:pt x="39" y="102"/>
                  </a:cubicBezTo>
                  <a:cubicBezTo>
                    <a:pt x="39" y="102"/>
                    <a:pt x="39" y="103"/>
                    <a:pt x="39" y="103"/>
                  </a:cubicBezTo>
                  <a:cubicBezTo>
                    <a:pt x="39" y="103"/>
                    <a:pt x="38" y="103"/>
                    <a:pt x="38" y="103"/>
                  </a:cubicBezTo>
                  <a:cubicBezTo>
                    <a:pt x="38" y="102"/>
                    <a:pt x="38" y="102"/>
                    <a:pt x="38" y="102"/>
                  </a:cubicBezTo>
                  <a:cubicBezTo>
                    <a:pt x="38" y="102"/>
                    <a:pt x="38" y="102"/>
                    <a:pt x="38" y="102"/>
                  </a:cubicBezTo>
                  <a:cubicBezTo>
                    <a:pt x="38" y="102"/>
                    <a:pt x="38" y="102"/>
                    <a:pt x="38" y="102"/>
                  </a:cubicBezTo>
                  <a:cubicBezTo>
                    <a:pt x="38" y="102"/>
                    <a:pt x="38" y="101"/>
                    <a:pt x="38" y="101"/>
                  </a:cubicBezTo>
                  <a:cubicBezTo>
                    <a:pt x="38" y="101"/>
                    <a:pt x="38" y="101"/>
                    <a:pt x="38" y="101"/>
                  </a:cubicBezTo>
                  <a:cubicBezTo>
                    <a:pt x="38" y="101"/>
                    <a:pt x="38" y="101"/>
                    <a:pt x="38" y="101"/>
                  </a:cubicBezTo>
                  <a:cubicBezTo>
                    <a:pt x="37" y="101"/>
                    <a:pt x="37" y="101"/>
                    <a:pt x="37" y="101"/>
                  </a:cubicBezTo>
                  <a:cubicBezTo>
                    <a:pt x="37" y="101"/>
                    <a:pt x="37" y="101"/>
                    <a:pt x="37" y="101"/>
                  </a:cubicBezTo>
                  <a:cubicBezTo>
                    <a:pt x="37" y="101"/>
                    <a:pt x="37" y="102"/>
                    <a:pt x="37" y="102"/>
                  </a:cubicBezTo>
                  <a:cubicBezTo>
                    <a:pt x="36" y="102"/>
                    <a:pt x="36" y="102"/>
                    <a:pt x="36" y="103"/>
                  </a:cubicBezTo>
                  <a:cubicBezTo>
                    <a:pt x="36" y="103"/>
                    <a:pt x="36" y="103"/>
                    <a:pt x="36" y="103"/>
                  </a:cubicBezTo>
                  <a:cubicBezTo>
                    <a:pt x="36" y="103"/>
                    <a:pt x="36" y="104"/>
                    <a:pt x="36" y="104"/>
                  </a:cubicBezTo>
                  <a:cubicBezTo>
                    <a:pt x="36" y="104"/>
                    <a:pt x="36" y="104"/>
                    <a:pt x="36" y="104"/>
                  </a:cubicBezTo>
                  <a:cubicBezTo>
                    <a:pt x="36" y="104"/>
                    <a:pt x="36" y="104"/>
                    <a:pt x="36" y="104"/>
                  </a:cubicBezTo>
                  <a:cubicBezTo>
                    <a:pt x="35" y="105"/>
                    <a:pt x="35" y="105"/>
                    <a:pt x="35" y="105"/>
                  </a:cubicBezTo>
                  <a:cubicBezTo>
                    <a:pt x="34" y="105"/>
                    <a:pt x="34" y="105"/>
                    <a:pt x="34" y="106"/>
                  </a:cubicBezTo>
                  <a:cubicBezTo>
                    <a:pt x="34" y="106"/>
                    <a:pt x="34" y="106"/>
                    <a:pt x="34" y="106"/>
                  </a:cubicBezTo>
                  <a:cubicBezTo>
                    <a:pt x="33" y="106"/>
                    <a:pt x="32" y="107"/>
                    <a:pt x="32" y="107"/>
                  </a:cubicBezTo>
                  <a:cubicBezTo>
                    <a:pt x="32" y="107"/>
                    <a:pt x="32" y="107"/>
                    <a:pt x="32" y="107"/>
                  </a:cubicBezTo>
                  <a:cubicBezTo>
                    <a:pt x="32" y="107"/>
                    <a:pt x="32" y="107"/>
                    <a:pt x="32" y="107"/>
                  </a:cubicBezTo>
                  <a:cubicBezTo>
                    <a:pt x="32" y="107"/>
                    <a:pt x="32" y="107"/>
                    <a:pt x="32" y="107"/>
                  </a:cubicBezTo>
                  <a:cubicBezTo>
                    <a:pt x="32" y="107"/>
                    <a:pt x="33" y="107"/>
                    <a:pt x="33" y="106"/>
                  </a:cubicBezTo>
                  <a:cubicBezTo>
                    <a:pt x="33" y="106"/>
                    <a:pt x="33" y="106"/>
                    <a:pt x="34" y="106"/>
                  </a:cubicBezTo>
                  <a:cubicBezTo>
                    <a:pt x="34" y="107"/>
                    <a:pt x="34" y="107"/>
                    <a:pt x="34" y="107"/>
                  </a:cubicBezTo>
                  <a:cubicBezTo>
                    <a:pt x="34" y="107"/>
                    <a:pt x="34" y="107"/>
                    <a:pt x="34" y="107"/>
                  </a:cubicBezTo>
                  <a:cubicBezTo>
                    <a:pt x="34" y="107"/>
                    <a:pt x="34" y="107"/>
                    <a:pt x="34" y="107"/>
                  </a:cubicBezTo>
                  <a:cubicBezTo>
                    <a:pt x="34" y="107"/>
                    <a:pt x="34" y="108"/>
                    <a:pt x="34" y="108"/>
                  </a:cubicBezTo>
                  <a:cubicBezTo>
                    <a:pt x="34" y="108"/>
                    <a:pt x="34" y="108"/>
                    <a:pt x="34" y="108"/>
                  </a:cubicBezTo>
                  <a:cubicBezTo>
                    <a:pt x="34" y="108"/>
                    <a:pt x="34" y="108"/>
                    <a:pt x="35" y="108"/>
                  </a:cubicBezTo>
                  <a:cubicBezTo>
                    <a:pt x="35" y="108"/>
                    <a:pt x="35" y="108"/>
                    <a:pt x="35" y="108"/>
                  </a:cubicBezTo>
                  <a:cubicBezTo>
                    <a:pt x="35" y="108"/>
                    <a:pt x="35" y="108"/>
                    <a:pt x="35" y="108"/>
                  </a:cubicBezTo>
                  <a:cubicBezTo>
                    <a:pt x="35" y="108"/>
                    <a:pt x="35" y="108"/>
                    <a:pt x="35" y="108"/>
                  </a:cubicBezTo>
                  <a:cubicBezTo>
                    <a:pt x="35" y="108"/>
                    <a:pt x="35" y="108"/>
                    <a:pt x="35" y="108"/>
                  </a:cubicBezTo>
                  <a:cubicBezTo>
                    <a:pt x="34" y="108"/>
                    <a:pt x="34" y="108"/>
                    <a:pt x="35" y="108"/>
                  </a:cubicBezTo>
                  <a:cubicBezTo>
                    <a:pt x="35" y="108"/>
                    <a:pt x="35" y="108"/>
                    <a:pt x="35" y="108"/>
                  </a:cubicBezTo>
                  <a:cubicBezTo>
                    <a:pt x="35" y="108"/>
                    <a:pt x="34" y="109"/>
                    <a:pt x="34" y="109"/>
                  </a:cubicBezTo>
                  <a:cubicBezTo>
                    <a:pt x="34" y="109"/>
                    <a:pt x="34" y="109"/>
                    <a:pt x="34" y="109"/>
                  </a:cubicBezTo>
                  <a:cubicBezTo>
                    <a:pt x="34" y="109"/>
                    <a:pt x="34" y="109"/>
                    <a:pt x="34" y="109"/>
                  </a:cubicBezTo>
                  <a:cubicBezTo>
                    <a:pt x="34" y="109"/>
                    <a:pt x="34" y="109"/>
                    <a:pt x="34" y="109"/>
                  </a:cubicBezTo>
                  <a:cubicBezTo>
                    <a:pt x="34" y="109"/>
                    <a:pt x="34" y="109"/>
                    <a:pt x="34" y="109"/>
                  </a:cubicBezTo>
                  <a:cubicBezTo>
                    <a:pt x="34" y="109"/>
                    <a:pt x="34" y="109"/>
                    <a:pt x="34" y="109"/>
                  </a:cubicBezTo>
                  <a:cubicBezTo>
                    <a:pt x="34" y="109"/>
                    <a:pt x="34" y="109"/>
                    <a:pt x="34" y="110"/>
                  </a:cubicBezTo>
                  <a:cubicBezTo>
                    <a:pt x="34" y="110"/>
                    <a:pt x="34" y="110"/>
                    <a:pt x="34" y="110"/>
                  </a:cubicBezTo>
                  <a:cubicBezTo>
                    <a:pt x="34" y="110"/>
                    <a:pt x="34" y="110"/>
                    <a:pt x="34" y="110"/>
                  </a:cubicBezTo>
                  <a:cubicBezTo>
                    <a:pt x="34" y="110"/>
                    <a:pt x="34" y="110"/>
                    <a:pt x="34" y="110"/>
                  </a:cubicBezTo>
                  <a:cubicBezTo>
                    <a:pt x="34" y="110"/>
                    <a:pt x="34" y="110"/>
                    <a:pt x="34" y="110"/>
                  </a:cubicBezTo>
                  <a:cubicBezTo>
                    <a:pt x="34" y="110"/>
                    <a:pt x="34" y="110"/>
                    <a:pt x="34" y="110"/>
                  </a:cubicBezTo>
                  <a:cubicBezTo>
                    <a:pt x="34" y="110"/>
                    <a:pt x="34" y="110"/>
                    <a:pt x="34" y="110"/>
                  </a:cubicBezTo>
                  <a:cubicBezTo>
                    <a:pt x="34" y="110"/>
                    <a:pt x="34" y="111"/>
                    <a:pt x="34" y="111"/>
                  </a:cubicBezTo>
                  <a:cubicBezTo>
                    <a:pt x="34" y="111"/>
                    <a:pt x="34" y="111"/>
                    <a:pt x="34" y="111"/>
                  </a:cubicBezTo>
                  <a:cubicBezTo>
                    <a:pt x="34" y="111"/>
                    <a:pt x="34" y="111"/>
                    <a:pt x="34" y="111"/>
                  </a:cubicBezTo>
                  <a:cubicBezTo>
                    <a:pt x="34" y="111"/>
                    <a:pt x="34" y="111"/>
                    <a:pt x="35" y="111"/>
                  </a:cubicBezTo>
                  <a:cubicBezTo>
                    <a:pt x="35" y="111"/>
                    <a:pt x="35" y="111"/>
                    <a:pt x="35" y="111"/>
                  </a:cubicBezTo>
                  <a:cubicBezTo>
                    <a:pt x="35" y="111"/>
                    <a:pt x="35" y="111"/>
                    <a:pt x="35" y="111"/>
                  </a:cubicBezTo>
                  <a:cubicBezTo>
                    <a:pt x="35" y="111"/>
                    <a:pt x="35" y="111"/>
                    <a:pt x="35" y="111"/>
                  </a:cubicBezTo>
                  <a:cubicBezTo>
                    <a:pt x="35" y="111"/>
                    <a:pt x="35" y="111"/>
                    <a:pt x="35" y="111"/>
                  </a:cubicBezTo>
                  <a:cubicBezTo>
                    <a:pt x="35" y="111"/>
                    <a:pt x="35" y="111"/>
                    <a:pt x="35" y="111"/>
                  </a:cubicBezTo>
                  <a:cubicBezTo>
                    <a:pt x="35" y="111"/>
                    <a:pt x="36" y="111"/>
                    <a:pt x="36" y="111"/>
                  </a:cubicBezTo>
                  <a:cubicBezTo>
                    <a:pt x="36" y="111"/>
                    <a:pt x="36" y="111"/>
                    <a:pt x="36" y="111"/>
                  </a:cubicBezTo>
                  <a:cubicBezTo>
                    <a:pt x="36" y="111"/>
                    <a:pt x="36" y="111"/>
                    <a:pt x="36" y="111"/>
                  </a:cubicBezTo>
                  <a:cubicBezTo>
                    <a:pt x="35" y="112"/>
                    <a:pt x="35" y="112"/>
                    <a:pt x="35" y="112"/>
                  </a:cubicBezTo>
                  <a:cubicBezTo>
                    <a:pt x="35" y="112"/>
                    <a:pt x="36" y="112"/>
                    <a:pt x="36" y="112"/>
                  </a:cubicBezTo>
                  <a:cubicBezTo>
                    <a:pt x="36" y="112"/>
                    <a:pt x="36" y="112"/>
                    <a:pt x="36" y="112"/>
                  </a:cubicBezTo>
                  <a:cubicBezTo>
                    <a:pt x="36" y="112"/>
                    <a:pt x="36" y="112"/>
                    <a:pt x="37" y="112"/>
                  </a:cubicBezTo>
                  <a:cubicBezTo>
                    <a:pt x="37" y="112"/>
                    <a:pt x="37" y="112"/>
                    <a:pt x="37" y="112"/>
                  </a:cubicBezTo>
                  <a:cubicBezTo>
                    <a:pt x="38" y="112"/>
                    <a:pt x="38" y="112"/>
                    <a:pt x="38" y="112"/>
                  </a:cubicBezTo>
                  <a:cubicBezTo>
                    <a:pt x="38" y="112"/>
                    <a:pt x="38" y="112"/>
                    <a:pt x="38" y="112"/>
                  </a:cubicBezTo>
                  <a:cubicBezTo>
                    <a:pt x="37" y="112"/>
                    <a:pt x="37" y="111"/>
                    <a:pt x="38" y="111"/>
                  </a:cubicBezTo>
                  <a:cubicBezTo>
                    <a:pt x="38" y="111"/>
                    <a:pt x="38" y="111"/>
                    <a:pt x="38" y="111"/>
                  </a:cubicBezTo>
                  <a:cubicBezTo>
                    <a:pt x="38" y="111"/>
                    <a:pt x="38" y="110"/>
                    <a:pt x="38" y="110"/>
                  </a:cubicBezTo>
                  <a:cubicBezTo>
                    <a:pt x="38" y="110"/>
                    <a:pt x="38" y="110"/>
                    <a:pt x="38" y="110"/>
                  </a:cubicBezTo>
                  <a:cubicBezTo>
                    <a:pt x="38" y="110"/>
                    <a:pt x="38" y="110"/>
                    <a:pt x="38" y="110"/>
                  </a:cubicBezTo>
                  <a:cubicBezTo>
                    <a:pt x="38" y="110"/>
                    <a:pt x="38" y="110"/>
                    <a:pt x="38" y="110"/>
                  </a:cubicBezTo>
                  <a:cubicBezTo>
                    <a:pt x="38" y="110"/>
                    <a:pt x="38" y="110"/>
                    <a:pt x="38" y="110"/>
                  </a:cubicBezTo>
                  <a:cubicBezTo>
                    <a:pt x="39" y="110"/>
                    <a:pt x="39" y="109"/>
                    <a:pt x="39" y="109"/>
                  </a:cubicBezTo>
                  <a:cubicBezTo>
                    <a:pt x="39" y="109"/>
                    <a:pt x="39" y="109"/>
                    <a:pt x="39" y="109"/>
                  </a:cubicBezTo>
                  <a:cubicBezTo>
                    <a:pt x="40" y="109"/>
                    <a:pt x="39" y="108"/>
                    <a:pt x="39" y="108"/>
                  </a:cubicBezTo>
                  <a:cubicBezTo>
                    <a:pt x="39" y="107"/>
                    <a:pt x="40" y="107"/>
                    <a:pt x="40" y="107"/>
                  </a:cubicBezTo>
                  <a:cubicBezTo>
                    <a:pt x="40" y="107"/>
                    <a:pt x="40" y="107"/>
                    <a:pt x="40" y="107"/>
                  </a:cubicBezTo>
                  <a:cubicBezTo>
                    <a:pt x="40" y="107"/>
                    <a:pt x="40" y="107"/>
                    <a:pt x="41" y="107"/>
                  </a:cubicBezTo>
                  <a:cubicBezTo>
                    <a:pt x="41" y="107"/>
                    <a:pt x="41" y="107"/>
                    <a:pt x="41" y="107"/>
                  </a:cubicBezTo>
                  <a:cubicBezTo>
                    <a:pt x="41" y="107"/>
                    <a:pt x="41" y="107"/>
                    <a:pt x="41" y="106"/>
                  </a:cubicBezTo>
                  <a:cubicBezTo>
                    <a:pt x="41" y="106"/>
                    <a:pt x="41" y="106"/>
                    <a:pt x="42" y="106"/>
                  </a:cubicBezTo>
                  <a:cubicBezTo>
                    <a:pt x="42" y="106"/>
                    <a:pt x="42" y="106"/>
                    <a:pt x="42" y="106"/>
                  </a:cubicBezTo>
                  <a:cubicBezTo>
                    <a:pt x="42" y="106"/>
                    <a:pt x="42" y="106"/>
                    <a:pt x="42" y="106"/>
                  </a:cubicBezTo>
                  <a:cubicBezTo>
                    <a:pt x="42" y="106"/>
                    <a:pt x="42" y="106"/>
                    <a:pt x="43" y="106"/>
                  </a:cubicBezTo>
                  <a:cubicBezTo>
                    <a:pt x="43" y="106"/>
                    <a:pt x="43" y="106"/>
                    <a:pt x="44" y="106"/>
                  </a:cubicBezTo>
                  <a:cubicBezTo>
                    <a:pt x="44" y="106"/>
                    <a:pt x="44" y="106"/>
                    <a:pt x="44" y="106"/>
                  </a:cubicBezTo>
                  <a:cubicBezTo>
                    <a:pt x="44" y="106"/>
                    <a:pt x="44" y="106"/>
                    <a:pt x="44" y="106"/>
                  </a:cubicBezTo>
                  <a:cubicBezTo>
                    <a:pt x="44" y="107"/>
                    <a:pt x="45" y="107"/>
                    <a:pt x="45" y="108"/>
                  </a:cubicBezTo>
                  <a:cubicBezTo>
                    <a:pt x="45" y="108"/>
                    <a:pt x="46" y="108"/>
                    <a:pt x="46" y="108"/>
                  </a:cubicBezTo>
                  <a:cubicBezTo>
                    <a:pt x="46" y="108"/>
                    <a:pt x="46" y="108"/>
                    <a:pt x="46" y="108"/>
                  </a:cubicBezTo>
                  <a:cubicBezTo>
                    <a:pt x="46" y="108"/>
                    <a:pt x="46" y="108"/>
                    <a:pt x="46" y="108"/>
                  </a:cubicBezTo>
                  <a:cubicBezTo>
                    <a:pt x="46" y="107"/>
                    <a:pt x="46" y="107"/>
                    <a:pt x="46" y="107"/>
                  </a:cubicBezTo>
                  <a:cubicBezTo>
                    <a:pt x="46" y="106"/>
                    <a:pt x="47" y="106"/>
                    <a:pt x="47" y="106"/>
                  </a:cubicBezTo>
                  <a:cubicBezTo>
                    <a:pt x="47" y="106"/>
                    <a:pt x="47" y="106"/>
                    <a:pt x="47" y="106"/>
                  </a:cubicBezTo>
                  <a:cubicBezTo>
                    <a:pt x="47" y="106"/>
                    <a:pt x="47" y="106"/>
                    <a:pt x="47" y="106"/>
                  </a:cubicBezTo>
                  <a:cubicBezTo>
                    <a:pt x="47" y="105"/>
                    <a:pt x="47" y="105"/>
                    <a:pt x="47" y="105"/>
                  </a:cubicBezTo>
                  <a:cubicBezTo>
                    <a:pt x="47" y="105"/>
                    <a:pt x="47" y="105"/>
                    <a:pt x="48" y="105"/>
                  </a:cubicBezTo>
                  <a:cubicBezTo>
                    <a:pt x="48" y="105"/>
                    <a:pt x="48" y="104"/>
                    <a:pt x="48" y="104"/>
                  </a:cubicBezTo>
                  <a:cubicBezTo>
                    <a:pt x="48" y="104"/>
                    <a:pt x="48" y="104"/>
                    <a:pt x="48" y="104"/>
                  </a:cubicBezTo>
                  <a:cubicBezTo>
                    <a:pt x="48" y="104"/>
                    <a:pt x="48" y="104"/>
                    <a:pt x="49" y="104"/>
                  </a:cubicBezTo>
                  <a:cubicBezTo>
                    <a:pt x="49" y="104"/>
                    <a:pt x="49" y="104"/>
                    <a:pt x="49" y="104"/>
                  </a:cubicBezTo>
                  <a:cubicBezTo>
                    <a:pt x="49" y="104"/>
                    <a:pt x="49" y="104"/>
                    <a:pt x="49" y="104"/>
                  </a:cubicBezTo>
                  <a:cubicBezTo>
                    <a:pt x="49" y="103"/>
                    <a:pt x="49" y="103"/>
                    <a:pt x="49" y="103"/>
                  </a:cubicBezTo>
                  <a:close/>
                  <a:moveTo>
                    <a:pt x="34" y="109"/>
                  </a:moveTo>
                  <a:cubicBezTo>
                    <a:pt x="34" y="109"/>
                    <a:pt x="34" y="109"/>
                    <a:pt x="34" y="109"/>
                  </a:cubicBezTo>
                  <a:cubicBezTo>
                    <a:pt x="34" y="109"/>
                    <a:pt x="34" y="109"/>
                    <a:pt x="34" y="109"/>
                  </a:cubicBezTo>
                  <a:cubicBezTo>
                    <a:pt x="34" y="109"/>
                    <a:pt x="34" y="109"/>
                    <a:pt x="34" y="109"/>
                  </a:cubicBezTo>
                  <a:close/>
                  <a:moveTo>
                    <a:pt x="38" y="85"/>
                  </a:moveTo>
                  <a:cubicBezTo>
                    <a:pt x="38" y="85"/>
                    <a:pt x="38" y="85"/>
                    <a:pt x="38" y="85"/>
                  </a:cubicBezTo>
                  <a:cubicBezTo>
                    <a:pt x="38" y="85"/>
                    <a:pt x="38" y="85"/>
                    <a:pt x="38" y="84"/>
                  </a:cubicBezTo>
                  <a:cubicBezTo>
                    <a:pt x="38" y="84"/>
                    <a:pt x="38" y="84"/>
                    <a:pt x="38" y="85"/>
                  </a:cubicBezTo>
                  <a:cubicBezTo>
                    <a:pt x="37" y="85"/>
                    <a:pt x="37" y="85"/>
                    <a:pt x="38" y="85"/>
                  </a:cubicBezTo>
                  <a:cubicBezTo>
                    <a:pt x="38" y="85"/>
                    <a:pt x="38" y="85"/>
                    <a:pt x="38" y="85"/>
                  </a:cubicBezTo>
                  <a:close/>
                  <a:moveTo>
                    <a:pt x="38" y="85"/>
                  </a:moveTo>
                  <a:cubicBezTo>
                    <a:pt x="38" y="85"/>
                    <a:pt x="38" y="85"/>
                    <a:pt x="38" y="85"/>
                  </a:cubicBezTo>
                  <a:cubicBezTo>
                    <a:pt x="39" y="85"/>
                    <a:pt x="39" y="85"/>
                    <a:pt x="39" y="85"/>
                  </a:cubicBezTo>
                  <a:cubicBezTo>
                    <a:pt x="39" y="85"/>
                    <a:pt x="39" y="85"/>
                    <a:pt x="38" y="85"/>
                  </a:cubicBezTo>
                  <a:cubicBezTo>
                    <a:pt x="38" y="85"/>
                    <a:pt x="38" y="85"/>
                    <a:pt x="38" y="85"/>
                  </a:cubicBezTo>
                  <a:close/>
                  <a:moveTo>
                    <a:pt x="40" y="84"/>
                  </a:moveTo>
                  <a:cubicBezTo>
                    <a:pt x="40" y="84"/>
                    <a:pt x="40" y="84"/>
                    <a:pt x="40" y="83"/>
                  </a:cubicBezTo>
                  <a:cubicBezTo>
                    <a:pt x="40" y="83"/>
                    <a:pt x="40" y="83"/>
                    <a:pt x="40" y="83"/>
                  </a:cubicBezTo>
                  <a:cubicBezTo>
                    <a:pt x="39" y="83"/>
                    <a:pt x="39" y="83"/>
                    <a:pt x="39" y="83"/>
                  </a:cubicBezTo>
                  <a:cubicBezTo>
                    <a:pt x="39" y="84"/>
                    <a:pt x="39" y="84"/>
                    <a:pt x="40" y="84"/>
                  </a:cubicBezTo>
                  <a:close/>
                  <a:moveTo>
                    <a:pt x="38" y="85"/>
                  </a:moveTo>
                  <a:cubicBezTo>
                    <a:pt x="38" y="85"/>
                    <a:pt x="38" y="85"/>
                    <a:pt x="38" y="85"/>
                  </a:cubicBezTo>
                  <a:cubicBezTo>
                    <a:pt x="38" y="85"/>
                    <a:pt x="38" y="85"/>
                    <a:pt x="38" y="85"/>
                  </a:cubicBezTo>
                  <a:close/>
                  <a:moveTo>
                    <a:pt x="31" y="111"/>
                  </a:moveTo>
                  <a:cubicBezTo>
                    <a:pt x="31" y="111"/>
                    <a:pt x="31" y="111"/>
                    <a:pt x="31" y="111"/>
                  </a:cubicBezTo>
                  <a:cubicBezTo>
                    <a:pt x="31" y="111"/>
                    <a:pt x="30" y="110"/>
                    <a:pt x="30" y="110"/>
                  </a:cubicBezTo>
                  <a:cubicBezTo>
                    <a:pt x="30" y="110"/>
                    <a:pt x="31" y="110"/>
                    <a:pt x="31" y="110"/>
                  </a:cubicBezTo>
                  <a:cubicBezTo>
                    <a:pt x="31" y="110"/>
                    <a:pt x="31" y="110"/>
                    <a:pt x="31" y="110"/>
                  </a:cubicBezTo>
                  <a:cubicBezTo>
                    <a:pt x="31" y="110"/>
                    <a:pt x="31" y="110"/>
                    <a:pt x="31" y="110"/>
                  </a:cubicBezTo>
                  <a:cubicBezTo>
                    <a:pt x="31" y="110"/>
                    <a:pt x="30" y="110"/>
                    <a:pt x="30" y="110"/>
                  </a:cubicBezTo>
                  <a:cubicBezTo>
                    <a:pt x="30" y="110"/>
                    <a:pt x="30" y="110"/>
                    <a:pt x="30" y="109"/>
                  </a:cubicBezTo>
                  <a:cubicBezTo>
                    <a:pt x="30" y="109"/>
                    <a:pt x="30" y="109"/>
                    <a:pt x="30" y="109"/>
                  </a:cubicBezTo>
                  <a:cubicBezTo>
                    <a:pt x="30" y="109"/>
                    <a:pt x="30" y="109"/>
                    <a:pt x="30" y="109"/>
                  </a:cubicBezTo>
                  <a:cubicBezTo>
                    <a:pt x="30" y="109"/>
                    <a:pt x="30" y="109"/>
                    <a:pt x="30" y="109"/>
                  </a:cubicBezTo>
                  <a:cubicBezTo>
                    <a:pt x="30" y="109"/>
                    <a:pt x="30" y="109"/>
                    <a:pt x="30" y="108"/>
                  </a:cubicBezTo>
                  <a:cubicBezTo>
                    <a:pt x="30" y="108"/>
                    <a:pt x="29" y="108"/>
                    <a:pt x="29" y="108"/>
                  </a:cubicBezTo>
                  <a:cubicBezTo>
                    <a:pt x="29" y="108"/>
                    <a:pt x="29" y="108"/>
                    <a:pt x="28" y="108"/>
                  </a:cubicBezTo>
                  <a:cubicBezTo>
                    <a:pt x="28" y="108"/>
                    <a:pt x="28" y="108"/>
                    <a:pt x="28" y="108"/>
                  </a:cubicBezTo>
                  <a:cubicBezTo>
                    <a:pt x="28" y="108"/>
                    <a:pt x="28" y="108"/>
                    <a:pt x="28" y="108"/>
                  </a:cubicBezTo>
                  <a:cubicBezTo>
                    <a:pt x="28" y="108"/>
                    <a:pt x="28" y="107"/>
                    <a:pt x="28" y="107"/>
                  </a:cubicBezTo>
                  <a:cubicBezTo>
                    <a:pt x="28" y="107"/>
                    <a:pt x="28" y="107"/>
                    <a:pt x="28" y="107"/>
                  </a:cubicBezTo>
                  <a:cubicBezTo>
                    <a:pt x="28" y="107"/>
                    <a:pt x="28" y="107"/>
                    <a:pt x="28" y="107"/>
                  </a:cubicBezTo>
                  <a:cubicBezTo>
                    <a:pt x="28" y="107"/>
                    <a:pt x="28" y="107"/>
                    <a:pt x="28" y="107"/>
                  </a:cubicBezTo>
                  <a:cubicBezTo>
                    <a:pt x="29" y="107"/>
                    <a:pt x="29" y="107"/>
                    <a:pt x="29" y="107"/>
                  </a:cubicBezTo>
                  <a:cubicBezTo>
                    <a:pt x="29" y="107"/>
                    <a:pt x="29" y="107"/>
                    <a:pt x="29" y="106"/>
                  </a:cubicBezTo>
                  <a:cubicBezTo>
                    <a:pt x="29" y="106"/>
                    <a:pt x="29" y="105"/>
                    <a:pt x="29" y="105"/>
                  </a:cubicBezTo>
                  <a:cubicBezTo>
                    <a:pt x="28" y="105"/>
                    <a:pt x="28" y="105"/>
                    <a:pt x="27" y="105"/>
                  </a:cubicBezTo>
                  <a:cubicBezTo>
                    <a:pt x="27" y="105"/>
                    <a:pt x="27" y="106"/>
                    <a:pt x="27" y="106"/>
                  </a:cubicBezTo>
                  <a:cubicBezTo>
                    <a:pt x="26" y="106"/>
                    <a:pt x="26" y="106"/>
                    <a:pt x="26" y="105"/>
                  </a:cubicBezTo>
                  <a:cubicBezTo>
                    <a:pt x="26" y="105"/>
                    <a:pt x="26" y="105"/>
                    <a:pt x="25" y="105"/>
                  </a:cubicBezTo>
                  <a:cubicBezTo>
                    <a:pt x="25" y="105"/>
                    <a:pt x="25" y="105"/>
                    <a:pt x="25" y="105"/>
                  </a:cubicBezTo>
                  <a:cubicBezTo>
                    <a:pt x="25" y="105"/>
                    <a:pt x="25" y="105"/>
                    <a:pt x="25" y="105"/>
                  </a:cubicBezTo>
                  <a:cubicBezTo>
                    <a:pt x="25" y="105"/>
                    <a:pt x="25" y="105"/>
                    <a:pt x="25" y="105"/>
                  </a:cubicBezTo>
                  <a:cubicBezTo>
                    <a:pt x="25" y="105"/>
                    <a:pt x="25" y="105"/>
                    <a:pt x="25" y="105"/>
                  </a:cubicBezTo>
                  <a:cubicBezTo>
                    <a:pt x="25" y="105"/>
                    <a:pt x="25" y="105"/>
                    <a:pt x="25" y="105"/>
                  </a:cubicBezTo>
                  <a:cubicBezTo>
                    <a:pt x="24" y="105"/>
                    <a:pt x="24" y="105"/>
                    <a:pt x="24" y="104"/>
                  </a:cubicBezTo>
                  <a:cubicBezTo>
                    <a:pt x="24" y="104"/>
                    <a:pt x="24" y="104"/>
                    <a:pt x="24" y="104"/>
                  </a:cubicBezTo>
                  <a:cubicBezTo>
                    <a:pt x="24" y="104"/>
                    <a:pt x="24" y="104"/>
                    <a:pt x="24" y="104"/>
                  </a:cubicBezTo>
                  <a:cubicBezTo>
                    <a:pt x="24" y="104"/>
                    <a:pt x="24" y="104"/>
                    <a:pt x="24" y="104"/>
                  </a:cubicBezTo>
                  <a:cubicBezTo>
                    <a:pt x="24" y="103"/>
                    <a:pt x="24" y="103"/>
                    <a:pt x="24" y="103"/>
                  </a:cubicBezTo>
                  <a:cubicBezTo>
                    <a:pt x="24" y="103"/>
                    <a:pt x="24" y="103"/>
                    <a:pt x="24" y="103"/>
                  </a:cubicBezTo>
                  <a:cubicBezTo>
                    <a:pt x="24" y="103"/>
                    <a:pt x="24" y="103"/>
                    <a:pt x="24" y="103"/>
                  </a:cubicBezTo>
                  <a:cubicBezTo>
                    <a:pt x="24" y="103"/>
                    <a:pt x="24" y="103"/>
                    <a:pt x="24" y="103"/>
                  </a:cubicBezTo>
                  <a:cubicBezTo>
                    <a:pt x="24" y="103"/>
                    <a:pt x="24" y="103"/>
                    <a:pt x="24" y="103"/>
                  </a:cubicBezTo>
                  <a:cubicBezTo>
                    <a:pt x="24" y="103"/>
                    <a:pt x="24" y="103"/>
                    <a:pt x="24" y="103"/>
                  </a:cubicBezTo>
                  <a:cubicBezTo>
                    <a:pt x="24" y="103"/>
                    <a:pt x="24" y="103"/>
                    <a:pt x="23" y="103"/>
                  </a:cubicBezTo>
                  <a:cubicBezTo>
                    <a:pt x="23" y="103"/>
                    <a:pt x="23" y="103"/>
                    <a:pt x="23" y="103"/>
                  </a:cubicBezTo>
                  <a:cubicBezTo>
                    <a:pt x="23" y="103"/>
                    <a:pt x="23" y="103"/>
                    <a:pt x="23" y="103"/>
                  </a:cubicBezTo>
                  <a:cubicBezTo>
                    <a:pt x="23" y="102"/>
                    <a:pt x="23" y="102"/>
                    <a:pt x="23" y="103"/>
                  </a:cubicBezTo>
                  <a:cubicBezTo>
                    <a:pt x="23" y="103"/>
                    <a:pt x="22" y="103"/>
                    <a:pt x="22" y="103"/>
                  </a:cubicBezTo>
                  <a:cubicBezTo>
                    <a:pt x="22" y="103"/>
                    <a:pt x="22" y="103"/>
                    <a:pt x="22" y="103"/>
                  </a:cubicBezTo>
                  <a:cubicBezTo>
                    <a:pt x="22" y="103"/>
                    <a:pt x="21" y="103"/>
                    <a:pt x="21" y="103"/>
                  </a:cubicBezTo>
                  <a:cubicBezTo>
                    <a:pt x="21" y="103"/>
                    <a:pt x="21" y="103"/>
                    <a:pt x="21" y="103"/>
                  </a:cubicBezTo>
                  <a:cubicBezTo>
                    <a:pt x="20" y="103"/>
                    <a:pt x="20" y="104"/>
                    <a:pt x="21" y="104"/>
                  </a:cubicBezTo>
                  <a:cubicBezTo>
                    <a:pt x="20" y="104"/>
                    <a:pt x="20" y="104"/>
                    <a:pt x="20" y="104"/>
                  </a:cubicBezTo>
                  <a:cubicBezTo>
                    <a:pt x="20" y="104"/>
                    <a:pt x="20" y="104"/>
                    <a:pt x="20" y="105"/>
                  </a:cubicBezTo>
                  <a:cubicBezTo>
                    <a:pt x="20" y="105"/>
                    <a:pt x="20" y="105"/>
                    <a:pt x="19" y="105"/>
                  </a:cubicBezTo>
                  <a:cubicBezTo>
                    <a:pt x="19" y="105"/>
                    <a:pt x="19" y="105"/>
                    <a:pt x="19" y="105"/>
                  </a:cubicBezTo>
                  <a:cubicBezTo>
                    <a:pt x="19" y="105"/>
                    <a:pt x="19" y="105"/>
                    <a:pt x="19" y="105"/>
                  </a:cubicBezTo>
                  <a:cubicBezTo>
                    <a:pt x="18" y="105"/>
                    <a:pt x="18" y="105"/>
                    <a:pt x="18" y="105"/>
                  </a:cubicBezTo>
                  <a:cubicBezTo>
                    <a:pt x="18" y="105"/>
                    <a:pt x="18" y="105"/>
                    <a:pt x="18" y="106"/>
                  </a:cubicBezTo>
                  <a:cubicBezTo>
                    <a:pt x="18" y="106"/>
                    <a:pt x="18" y="106"/>
                    <a:pt x="18" y="106"/>
                  </a:cubicBezTo>
                  <a:cubicBezTo>
                    <a:pt x="18" y="106"/>
                    <a:pt x="18" y="106"/>
                    <a:pt x="18" y="106"/>
                  </a:cubicBezTo>
                  <a:cubicBezTo>
                    <a:pt x="18" y="106"/>
                    <a:pt x="18" y="106"/>
                    <a:pt x="18" y="106"/>
                  </a:cubicBezTo>
                  <a:cubicBezTo>
                    <a:pt x="18" y="106"/>
                    <a:pt x="18" y="106"/>
                    <a:pt x="18" y="106"/>
                  </a:cubicBezTo>
                  <a:cubicBezTo>
                    <a:pt x="18" y="106"/>
                    <a:pt x="18" y="106"/>
                    <a:pt x="18" y="107"/>
                  </a:cubicBezTo>
                  <a:cubicBezTo>
                    <a:pt x="18" y="107"/>
                    <a:pt x="17" y="107"/>
                    <a:pt x="17" y="107"/>
                  </a:cubicBezTo>
                  <a:cubicBezTo>
                    <a:pt x="17" y="106"/>
                    <a:pt x="17" y="106"/>
                    <a:pt x="17" y="106"/>
                  </a:cubicBezTo>
                  <a:cubicBezTo>
                    <a:pt x="17" y="106"/>
                    <a:pt x="17" y="106"/>
                    <a:pt x="17" y="106"/>
                  </a:cubicBezTo>
                  <a:cubicBezTo>
                    <a:pt x="17" y="106"/>
                    <a:pt x="16" y="106"/>
                    <a:pt x="16" y="106"/>
                  </a:cubicBezTo>
                  <a:cubicBezTo>
                    <a:pt x="16" y="106"/>
                    <a:pt x="16" y="106"/>
                    <a:pt x="16" y="106"/>
                  </a:cubicBezTo>
                  <a:cubicBezTo>
                    <a:pt x="16" y="106"/>
                    <a:pt x="16" y="106"/>
                    <a:pt x="16" y="107"/>
                  </a:cubicBezTo>
                  <a:cubicBezTo>
                    <a:pt x="16" y="107"/>
                    <a:pt x="16" y="107"/>
                    <a:pt x="16" y="107"/>
                  </a:cubicBezTo>
                  <a:cubicBezTo>
                    <a:pt x="16" y="107"/>
                    <a:pt x="16" y="107"/>
                    <a:pt x="16" y="107"/>
                  </a:cubicBezTo>
                  <a:cubicBezTo>
                    <a:pt x="16" y="107"/>
                    <a:pt x="16" y="107"/>
                    <a:pt x="16" y="107"/>
                  </a:cubicBezTo>
                  <a:cubicBezTo>
                    <a:pt x="16" y="107"/>
                    <a:pt x="16" y="107"/>
                    <a:pt x="16" y="107"/>
                  </a:cubicBezTo>
                  <a:cubicBezTo>
                    <a:pt x="16" y="107"/>
                    <a:pt x="16" y="107"/>
                    <a:pt x="16" y="107"/>
                  </a:cubicBezTo>
                  <a:cubicBezTo>
                    <a:pt x="16" y="107"/>
                    <a:pt x="16" y="107"/>
                    <a:pt x="16" y="107"/>
                  </a:cubicBezTo>
                  <a:cubicBezTo>
                    <a:pt x="16" y="107"/>
                    <a:pt x="16" y="108"/>
                    <a:pt x="16" y="108"/>
                  </a:cubicBezTo>
                  <a:cubicBezTo>
                    <a:pt x="16" y="108"/>
                    <a:pt x="16" y="108"/>
                    <a:pt x="16" y="108"/>
                  </a:cubicBezTo>
                  <a:cubicBezTo>
                    <a:pt x="16" y="107"/>
                    <a:pt x="16" y="107"/>
                    <a:pt x="16" y="107"/>
                  </a:cubicBezTo>
                  <a:cubicBezTo>
                    <a:pt x="16" y="107"/>
                    <a:pt x="16" y="107"/>
                    <a:pt x="16" y="107"/>
                  </a:cubicBezTo>
                  <a:cubicBezTo>
                    <a:pt x="16" y="107"/>
                    <a:pt x="16" y="107"/>
                    <a:pt x="16" y="107"/>
                  </a:cubicBezTo>
                  <a:cubicBezTo>
                    <a:pt x="15" y="107"/>
                    <a:pt x="15" y="107"/>
                    <a:pt x="15" y="107"/>
                  </a:cubicBezTo>
                  <a:cubicBezTo>
                    <a:pt x="15" y="107"/>
                    <a:pt x="15" y="107"/>
                    <a:pt x="14" y="107"/>
                  </a:cubicBezTo>
                  <a:cubicBezTo>
                    <a:pt x="14" y="108"/>
                    <a:pt x="15" y="108"/>
                    <a:pt x="14" y="108"/>
                  </a:cubicBezTo>
                  <a:cubicBezTo>
                    <a:pt x="14" y="108"/>
                    <a:pt x="14" y="109"/>
                    <a:pt x="15" y="109"/>
                  </a:cubicBezTo>
                  <a:cubicBezTo>
                    <a:pt x="15" y="109"/>
                    <a:pt x="15" y="109"/>
                    <a:pt x="15" y="109"/>
                  </a:cubicBezTo>
                  <a:cubicBezTo>
                    <a:pt x="15" y="109"/>
                    <a:pt x="15" y="109"/>
                    <a:pt x="15" y="110"/>
                  </a:cubicBezTo>
                  <a:cubicBezTo>
                    <a:pt x="15" y="109"/>
                    <a:pt x="15" y="109"/>
                    <a:pt x="15" y="109"/>
                  </a:cubicBezTo>
                  <a:cubicBezTo>
                    <a:pt x="16" y="110"/>
                    <a:pt x="16" y="110"/>
                    <a:pt x="16" y="110"/>
                  </a:cubicBezTo>
                  <a:cubicBezTo>
                    <a:pt x="16" y="110"/>
                    <a:pt x="16" y="110"/>
                    <a:pt x="16" y="110"/>
                  </a:cubicBezTo>
                  <a:cubicBezTo>
                    <a:pt x="16" y="110"/>
                    <a:pt x="16" y="110"/>
                    <a:pt x="16" y="110"/>
                  </a:cubicBezTo>
                  <a:cubicBezTo>
                    <a:pt x="16" y="110"/>
                    <a:pt x="16" y="110"/>
                    <a:pt x="16" y="110"/>
                  </a:cubicBezTo>
                  <a:cubicBezTo>
                    <a:pt x="16" y="110"/>
                    <a:pt x="16" y="110"/>
                    <a:pt x="16" y="110"/>
                  </a:cubicBezTo>
                  <a:cubicBezTo>
                    <a:pt x="16" y="110"/>
                    <a:pt x="17" y="110"/>
                    <a:pt x="17" y="110"/>
                  </a:cubicBezTo>
                  <a:cubicBezTo>
                    <a:pt x="17" y="110"/>
                    <a:pt x="17" y="110"/>
                    <a:pt x="17" y="110"/>
                  </a:cubicBezTo>
                  <a:cubicBezTo>
                    <a:pt x="17" y="110"/>
                    <a:pt x="17" y="110"/>
                    <a:pt x="17" y="111"/>
                  </a:cubicBezTo>
                  <a:cubicBezTo>
                    <a:pt x="17" y="111"/>
                    <a:pt x="17" y="111"/>
                    <a:pt x="17" y="111"/>
                  </a:cubicBezTo>
                  <a:cubicBezTo>
                    <a:pt x="17" y="111"/>
                    <a:pt x="17" y="111"/>
                    <a:pt x="17" y="111"/>
                  </a:cubicBezTo>
                  <a:cubicBezTo>
                    <a:pt x="17" y="111"/>
                    <a:pt x="17" y="111"/>
                    <a:pt x="17" y="111"/>
                  </a:cubicBezTo>
                  <a:cubicBezTo>
                    <a:pt x="17" y="111"/>
                    <a:pt x="17" y="111"/>
                    <a:pt x="17" y="111"/>
                  </a:cubicBezTo>
                  <a:cubicBezTo>
                    <a:pt x="17" y="111"/>
                    <a:pt x="17" y="111"/>
                    <a:pt x="17" y="112"/>
                  </a:cubicBezTo>
                  <a:cubicBezTo>
                    <a:pt x="17" y="112"/>
                    <a:pt x="17" y="111"/>
                    <a:pt x="17" y="111"/>
                  </a:cubicBezTo>
                  <a:cubicBezTo>
                    <a:pt x="17" y="111"/>
                    <a:pt x="16" y="111"/>
                    <a:pt x="16" y="111"/>
                  </a:cubicBezTo>
                  <a:cubicBezTo>
                    <a:pt x="16" y="111"/>
                    <a:pt x="16" y="111"/>
                    <a:pt x="16" y="111"/>
                  </a:cubicBezTo>
                  <a:cubicBezTo>
                    <a:pt x="16" y="112"/>
                    <a:pt x="16" y="111"/>
                    <a:pt x="16" y="111"/>
                  </a:cubicBezTo>
                  <a:cubicBezTo>
                    <a:pt x="16" y="111"/>
                    <a:pt x="16" y="111"/>
                    <a:pt x="16" y="111"/>
                  </a:cubicBezTo>
                  <a:cubicBezTo>
                    <a:pt x="16" y="111"/>
                    <a:pt x="16" y="111"/>
                    <a:pt x="16" y="111"/>
                  </a:cubicBezTo>
                  <a:cubicBezTo>
                    <a:pt x="16" y="111"/>
                    <a:pt x="16" y="111"/>
                    <a:pt x="16" y="111"/>
                  </a:cubicBezTo>
                  <a:cubicBezTo>
                    <a:pt x="16" y="111"/>
                    <a:pt x="16" y="111"/>
                    <a:pt x="16" y="111"/>
                  </a:cubicBezTo>
                  <a:cubicBezTo>
                    <a:pt x="16" y="111"/>
                    <a:pt x="16" y="111"/>
                    <a:pt x="16" y="111"/>
                  </a:cubicBezTo>
                  <a:cubicBezTo>
                    <a:pt x="16" y="111"/>
                    <a:pt x="16" y="111"/>
                    <a:pt x="16" y="111"/>
                  </a:cubicBezTo>
                  <a:cubicBezTo>
                    <a:pt x="16" y="111"/>
                    <a:pt x="16" y="111"/>
                    <a:pt x="16" y="111"/>
                  </a:cubicBezTo>
                  <a:cubicBezTo>
                    <a:pt x="16" y="111"/>
                    <a:pt x="16" y="111"/>
                    <a:pt x="16" y="110"/>
                  </a:cubicBezTo>
                  <a:cubicBezTo>
                    <a:pt x="16" y="110"/>
                    <a:pt x="16" y="110"/>
                    <a:pt x="16" y="110"/>
                  </a:cubicBezTo>
                  <a:cubicBezTo>
                    <a:pt x="16" y="110"/>
                    <a:pt x="16" y="110"/>
                    <a:pt x="16" y="110"/>
                  </a:cubicBezTo>
                  <a:cubicBezTo>
                    <a:pt x="16" y="110"/>
                    <a:pt x="16" y="110"/>
                    <a:pt x="16" y="110"/>
                  </a:cubicBezTo>
                  <a:cubicBezTo>
                    <a:pt x="16" y="110"/>
                    <a:pt x="16" y="110"/>
                    <a:pt x="16" y="110"/>
                  </a:cubicBezTo>
                  <a:cubicBezTo>
                    <a:pt x="15" y="110"/>
                    <a:pt x="15" y="110"/>
                    <a:pt x="15" y="110"/>
                  </a:cubicBezTo>
                  <a:cubicBezTo>
                    <a:pt x="15" y="110"/>
                    <a:pt x="15" y="110"/>
                    <a:pt x="15" y="110"/>
                  </a:cubicBezTo>
                  <a:cubicBezTo>
                    <a:pt x="15" y="110"/>
                    <a:pt x="15" y="110"/>
                    <a:pt x="15" y="110"/>
                  </a:cubicBezTo>
                  <a:cubicBezTo>
                    <a:pt x="15" y="110"/>
                    <a:pt x="15" y="111"/>
                    <a:pt x="15" y="112"/>
                  </a:cubicBezTo>
                  <a:cubicBezTo>
                    <a:pt x="16" y="112"/>
                    <a:pt x="16" y="112"/>
                    <a:pt x="16" y="112"/>
                  </a:cubicBezTo>
                  <a:cubicBezTo>
                    <a:pt x="16" y="112"/>
                    <a:pt x="16" y="112"/>
                    <a:pt x="16" y="112"/>
                  </a:cubicBezTo>
                  <a:cubicBezTo>
                    <a:pt x="16" y="112"/>
                    <a:pt x="16" y="113"/>
                    <a:pt x="16" y="113"/>
                  </a:cubicBezTo>
                  <a:cubicBezTo>
                    <a:pt x="16" y="113"/>
                    <a:pt x="16" y="113"/>
                    <a:pt x="16" y="113"/>
                  </a:cubicBezTo>
                  <a:cubicBezTo>
                    <a:pt x="16" y="113"/>
                    <a:pt x="16" y="113"/>
                    <a:pt x="16" y="114"/>
                  </a:cubicBezTo>
                  <a:cubicBezTo>
                    <a:pt x="16" y="113"/>
                    <a:pt x="17" y="113"/>
                    <a:pt x="17" y="113"/>
                  </a:cubicBezTo>
                  <a:cubicBezTo>
                    <a:pt x="17" y="112"/>
                    <a:pt x="17" y="112"/>
                    <a:pt x="17" y="112"/>
                  </a:cubicBezTo>
                  <a:cubicBezTo>
                    <a:pt x="17" y="112"/>
                    <a:pt x="17" y="112"/>
                    <a:pt x="17" y="112"/>
                  </a:cubicBezTo>
                  <a:cubicBezTo>
                    <a:pt x="17" y="112"/>
                    <a:pt x="17" y="112"/>
                    <a:pt x="18" y="112"/>
                  </a:cubicBezTo>
                  <a:cubicBezTo>
                    <a:pt x="18" y="112"/>
                    <a:pt x="18" y="112"/>
                    <a:pt x="18" y="112"/>
                  </a:cubicBezTo>
                  <a:cubicBezTo>
                    <a:pt x="19" y="112"/>
                    <a:pt x="19" y="112"/>
                    <a:pt x="19" y="112"/>
                  </a:cubicBezTo>
                  <a:cubicBezTo>
                    <a:pt x="19" y="113"/>
                    <a:pt x="19" y="113"/>
                    <a:pt x="19" y="113"/>
                  </a:cubicBezTo>
                  <a:cubicBezTo>
                    <a:pt x="18" y="113"/>
                    <a:pt x="18" y="113"/>
                    <a:pt x="18" y="113"/>
                  </a:cubicBezTo>
                  <a:cubicBezTo>
                    <a:pt x="18" y="113"/>
                    <a:pt x="18" y="113"/>
                    <a:pt x="19" y="113"/>
                  </a:cubicBezTo>
                  <a:cubicBezTo>
                    <a:pt x="19" y="113"/>
                    <a:pt x="19" y="113"/>
                    <a:pt x="19" y="113"/>
                  </a:cubicBezTo>
                  <a:cubicBezTo>
                    <a:pt x="19" y="113"/>
                    <a:pt x="19" y="113"/>
                    <a:pt x="19" y="113"/>
                  </a:cubicBezTo>
                  <a:cubicBezTo>
                    <a:pt x="20" y="113"/>
                    <a:pt x="20" y="113"/>
                    <a:pt x="20" y="112"/>
                  </a:cubicBezTo>
                  <a:cubicBezTo>
                    <a:pt x="20" y="112"/>
                    <a:pt x="20" y="112"/>
                    <a:pt x="20" y="112"/>
                  </a:cubicBezTo>
                  <a:cubicBezTo>
                    <a:pt x="20" y="111"/>
                    <a:pt x="20" y="111"/>
                    <a:pt x="19" y="111"/>
                  </a:cubicBezTo>
                  <a:cubicBezTo>
                    <a:pt x="19" y="111"/>
                    <a:pt x="19" y="111"/>
                    <a:pt x="19" y="111"/>
                  </a:cubicBezTo>
                  <a:cubicBezTo>
                    <a:pt x="19" y="111"/>
                    <a:pt x="19" y="111"/>
                    <a:pt x="19" y="111"/>
                  </a:cubicBezTo>
                  <a:cubicBezTo>
                    <a:pt x="19" y="112"/>
                    <a:pt x="18" y="111"/>
                    <a:pt x="18" y="111"/>
                  </a:cubicBezTo>
                  <a:cubicBezTo>
                    <a:pt x="18" y="111"/>
                    <a:pt x="18" y="111"/>
                    <a:pt x="18" y="111"/>
                  </a:cubicBezTo>
                  <a:cubicBezTo>
                    <a:pt x="19" y="111"/>
                    <a:pt x="19" y="111"/>
                    <a:pt x="19" y="111"/>
                  </a:cubicBezTo>
                  <a:cubicBezTo>
                    <a:pt x="19" y="111"/>
                    <a:pt x="19" y="111"/>
                    <a:pt x="19" y="111"/>
                  </a:cubicBezTo>
                  <a:cubicBezTo>
                    <a:pt x="19" y="111"/>
                    <a:pt x="19" y="110"/>
                    <a:pt x="19" y="110"/>
                  </a:cubicBezTo>
                  <a:cubicBezTo>
                    <a:pt x="19" y="110"/>
                    <a:pt x="19" y="110"/>
                    <a:pt x="18" y="110"/>
                  </a:cubicBezTo>
                  <a:cubicBezTo>
                    <a:pt x="18" y="109"/>
                    <a:pt x="18" y="109"/>
                    <a:pt x="19" y="109"/>
                  </a:cubicBezTo>
                  <a:cubicBezTo>
                    <a:pt x="19" y="109"/>
                    <a:pt x="19" y="109"/>
                    <a:pt x="19" y="108"/>
                  </a:cubicBezTo>
                  <a:cubicBezTo>
                    <a:pt x="19" y="109"/>
                    <a:pt x="19" y="109"/>
                    <a:pt x="19" y="109"/>
                  </a:cubicBezTo>
                  <a:cubicBezTo>
                    <a:pt x="19" y="109"/>
                    <a:pt x="20" y="109"/>
                    <a:pt x="20" y="109"/>
                  </a:cubicBezTo>
                  <a:cubicBezTo>
                    <a:pt x="20" y="109"/>
                    <a:pt x="20" y="109"/>
                    <a:pt x="20" y="109"/>
                  </a:cubicBezTo>
                  <a:cubicBezTo>
                    <a:pt x="20" y="109"/>
                    <a:pt x="20" y="109"/>
                    <a:pt x="20" y="109"/>
                  </a:cubicBezTo>
                  <a:cubicBezTo>
                    <a:pt x="20" y="109"/>
                    <a:pt x="20" y="109"/>
                    <a:pt x="20" y="109"/>
                  </a:cubicBezTo>
                  <a:cubicBezTo>
                    <a:pt x="20" y="109"/>
                    <a:pt x="20" y="109"/>
                    <a:pt x="20" y="109"/>
                  </a:cubicBezTo>
                  <a:cubicBezTo>
                    <a:pt x="20" y="109"/>
                    <a:pt x="20" y="110"/>
                    <a:pt x="20" y="110"/>
                  </a:cubicBezTo>
                  <a:cubicBezTo>
                    <a:pt x="20" y="110"/>
                    <a:pt x="20" y="110"/>
                    <a:pt x="20" y="110"/>
                  </a:cubicBezTo>
                  <a:cubicBezTo>
                    <a:pt x="20" y="110"/>
                    <a:pt x="20" y="110"/>
                    <a:pt x="20" y="110"/>
                  </a:cubicBezTo>
                  <a:cubicBezTo>
                    <a:pt x="20" y="110"/>
                    <a:pt x="20" y="110"/>
                    <a:pt x="20" y="110"/>
                  </a:cubicBezTo>
                  <a:cubicBezTo>
                    <a:pt x="20" y="110"/>
                    <a:pt x="20" y="110"/>
                    <a:pt x="20" y="111"/>
                  </a:cubicBezTo>
                  <a:cubicBezTo>
                    <a:pt x="20" y="111"/>
                    <a:pt x="21" y="111"/>
                    <a:pt x="21" y="111"/>
                  </a:cubicBezTo>
                  <a:cubicBezTo>
                    <a:pt x="21" y="111"/>
                    <a:pt x="21" y="111"/>
                    <a:pt x="21" y="111"/>
                  </a:cubicBezTo>
                  <a:cubicBezTo>
                    <a:pt x="22" y="112"/>
                    <a:pt x="22" y="112"/>
                    <a:pt x="21" y="113"/>
                  </a:cubicBezTo>
                  <a:cubicBezTo>
                    <a:pt x="21" y="113"/>
                    <a:pt x="21" y="113"/>
                    <a:pt x="20" y="113"/>
                  </a:cubicBezTo>
                  <a:cubicBezTo>
                    <a:pt x="20" y="113"/>
                    <a:pt x="20" y="113"/>
                    <a:pt x="20" y="113"/>
                  </a:cubicBezTo>
                  <a:cubicBezTo>
                    <a:pt x="20" y="114"/>
                    <a:pt x="20" y="114"/>
                    <a:pt x="20" y="114"/>
                  </a:cubicBezTo>
                  <a:cubicBezTo>
                    <a:pt x="20" y="114"/>
                    <a:pt x="20" y="114"/>
                    <a:pt x="20" y="114"/>
                  </a:cubicBezTo>
                  <a:cubicBezTo>
                    <a:pt x="21" y="114"/>
                    <a:pt x="20" y="114"/>
                    <a:pt x="20" y="114"/>
                  </a:cubicBezTo>
                  <a:cubicBezTo>
                    <a:pt x="20" y="113"/>
                    <a:pt x="20" y="113"/>
                    <a:pt x="20" y="113"/>
                  </a:cubicBezTo>
                  <a:cubicBezTo>
                    <a:pt x="20" y="113"/>
                    <a:pt x="21" y="113"/>
                    <a:pt x="21" y="113"/>
                  </a:cubicBezTo>
                  <a:cubicBezTo>
                    <a:pt x="21" y="113"/>
                    <a:pt x="21" y="114"/>
                    <a:pt x="21" y="114"/>
                  </a:cubicBezTo>
                  <a:cubicBezTo>
                    <a:pt x="21" y="114"/>
                    <a:pt x="21" y="114"/>
                    <a:pt x="21" y="114"/>
                  </a:cubicBezTo>
                  <a:cubicBezTo>
                    <a:pt x="21" y="113"/>
                    <a:pt x="21" y="113"/>
                    <a:pt x="22" y="113"/>
                  </a:cubicBezTo>
                  <a:cubicBezTo>
                    <a:pt x="22" y="113"/>
                    <a:pt x="22" y="113"/>
                    <a:pt x="22" y="113"/>
                  </a:cubicBezTo>
                  <a:cubicBezTo>
                    <a:pt x="21" y="114"/>
                    <a:pt x="21" y="114"/>
                    <a:pt x="21" y="114"/>
                  </a:cubicBezTo>
                  <a:cubicBezTo>
                    <a:pt x="21" y="114"/>
                    <a:pt x="21" y="114"/>
                    <a:pt x="21" y="115"/>
                  </a:cubicBezTo>
                  <a:cubicBezTo>
                    <a:pt x="21" y="115"/>
                    <a:pt x="21" y="115"/>
                    <a:pt x="21" y="115"/>
                  </a:cubicBezTo>
                  <a:cubicBezTo>
                    <a:pt x="21" y="115"/>
                    <a:pt x="21" y="115"/>
                    <a:pt x="21" y="115"/>
                  </a:cubicBezTo>
                  <a:cubicBezTo>
                    <a:pt x="21" y="115"/>
                    <a:pt x="21" y="115"/>
                    <a:pt x="21" y="116"/>
                  </a:cubicBezTo>
                  <a:cubicBezTo>
                    <a:pt x="21" y="116"/>
                    <a:pt x="21" y="116"/>
                    <a:pt x="20" y="116"/>
                  </a:cubicBezTo>
                  <a:cubicBezTo>
                    <a:pt x="20" y="116"/>
                    <a:pt x="20" y="116"/>
                    <a:pt x="20" y="116"/>
                  </a:cubicBezTo>
                  <a:cubicBezTo>
                    <a:pt x="20" y="117"/>
                    <a:pt x="20" y="117"/>
                    <a:pt x="20" y="117"/>
                  </a:cubicBezTo>
                  <a:cubicBezTo>
                    <a:pt x="20" y="117"/>
                    <a:pt x="20" y="117"/>
                    <a:pt x="20" y="117"/>
                  </a:cubicBezTo>
                  <a:cubicBezTo>
                    <a:pt x="20" y="117"/>
                    <a:pt x="20" y="117"/>
                    <a:pt x="19" y="117"/>
                  </a:cubicBezTo>
                  <a:cubicBezTo>
                    <a:pt x="19" y="117"/>
                    <a:pt x="19" y="117"/>
                    <a:pt x="19" y="117"/>
                  </a:cubicBezTo>
                  <a:cubicBezTo>
                    <a:pt x="19" y="117"/>
                    <a:pt x="19" y="117"/>
                    <a:pt x="19" y="117"/>
                  </a:cubicBezTo>
                  <a:cubicBezTo>
                    <a:pt x="19" y="117"/>
                    <a:pt x="19" y="117"/>
                    <a:pt x="19" y="117"/>
                  </a:cubicBezTo>
                  <a:cubicBezTo>
                    <a:pt x="19" y="116"/>
                    <a:pt x="18" y="116"/>
                    <a:pt x="18" y="117"/>
                  </a:cubicBezTo>
                  <a:cubicBezTo>
                    <a:pt x="18" y="117"/>
                    <a:pt x="18" y="117"/>
                    <a:pt x="18" y="117"/>
                  </a:cubicBezTo>
                  <a:cubicBezTo>
                    <a:pt x="19" y="117"/>
                    <a:pt x="19" y="118"/>
                    <a:pt x="19" y="118"/>
                  </a:cubicBezTo>
                  <a:cubicBezTo>
                    <a:pt x="19" y="118"/>
                    <a:pt x="19" y="118"/>
                    <a:pt x="19" y="118"/>
                  </a:cubicBezTo>
                  <a:cubicBezTo>
                    <a:pt x="19" y="119"/>
                    <a:pt x="19" y="119"/>
                    <a:pt x="19" y="119"/>
                  </a:cubicBezTo>
                  <a:cubicBezTo>
                    <a:pt x="19" y="119"/>
                    <a:pt x="19" y="120"/>
                    <a:pt x="19" y="120"/>
                  </a:cubicBezTo>
                  <a:cubicBezTo>
                    <a:pt x="18" y="120"/>
                    <a:pt x="19" y="120"/>
                    <a:pt x="19" y="120"/>
                  </a:cubicBezTo>
                  <a:cubicBezTo>
                    <a:pt x="19" y="120"/>
                    <a:pt x="19" y="120"/>
                    <a:pt x="19" y="121"/>
                  </a:cubicBezTo>
                  <a:cubicBezTo>
                    <a:pt x="19" y="121"/>
                    <a:pt x="19" y="121"/>
                    <a:pt x="19" y="121"/>
                  </a:cubicBezTo>
                  <a:cubicBezTo>
                    <a:pt x="19" y="121"/>
                    <a:pt x="20" y="121"/>
                    <a:pt x="20" y="121"/>
                  </a:cubicBezTo>
                  <a:cubicBezTo>
                    <a:pt x="20" y="122"/>
                    <a:pt x="20" y="122"/>
                    <a:pt x="19" y="122"/>
                  </a:cubicBezTo>
                  <a:cubicBezTo>
                    <a:pt x="19" y="123"/>
                    <a:pt x="19" y="123"/>
                    <a:pt x="19" y="123"/>
                  </a:cubicBezTo>
                  <a:cubicBezTo>
                    <a:pt x="18" y="123"/>
                    <a:pt x="18" y="123"/>
                    <a:pt x="18" y="123"/>
                  </a:cubicBezTo>
                  <a:cubicBezTo>
                    <a:pt x="18" y="123"/>
                    <a:pt x="18" y="123"/>
                    <a:pt x="18" y="123"/>
                  </a:cubicBezTo>
                  <a:cubicBezTo>
                    <a:pt x="19" y="123"/>
                    <a:pt x="19" y="124"/>
                    <a:pt x="19" y="124"/>
                  </a:cubicBezTo>
                  <a:cubicBezTo>
                    <a:pt x="19" y="124"/>
                    <a:pt x="19" y="124"/>
                    <a:pt x="19" y="124"/>
                  </a:cubicBezTo>
                  <a:cubicBezTo>
                    <a:pt x="19" y="124"/>
                    <a:pt x="20" y="124"/>
                    <a:pt x="20" y="124"/>
                  </a:cubicBezTo>
                  <a:cubicBezTo>
                    <a:pt x="21" y="124"/>
                    <a:pt x="21" y="124"/>
                    <a:pt x="21" y="125"/>
                  </a:cubicBezTo>
                  <a:cubicBezTo>
                    <a:pt x="21" y="125"/>
                    <a:pt x="21" y="125"/>
                    <a:pt x="21" y="125"/>
                  </a:cubicBezTo>
                  <a:cubicBezTo>
                    <a:pt x="21" y="125"/>
                    <a:pt x="22" y="125"/>
                    <a:pt x="22" y="124"/>
                  </a:cubicBezTo>
                  <a:cubicBezTo>
                    <a:pt x="22" y="124"/>
                    <a:pt x="22" y="124"/>
                    <a:pt x="22" y="124"/>
                  </a:cubicBezTo>
                  <a:cubicBezTo>
                    <a:pt x="21" y="124"/>
                    <a:pt x="21" y="124"/>
                    <a:pt x="21" y="123"/>
                  </a:cubicBezTo>
                  <a:cubicBezTo>
                    <a:pt x="21" y="123"/>
                    <a:pt x="21" y="123"/>
                    <a:pt x="21" y="123"/>
                  </a:cubicBezTo>
                  <a:cubicBezTo>
                    <a:pt x="21" y="123"/>
                    <a:pt x="21" y="123"/>
                    <a:pt x="21" y="123"/>
                  </a:cubicBezTo>
                  <a:cubicBezTo>
                    <a:pt x="21" y="122"/>
                    <a:pt x="21" y="122"/>
                    <a:pt x="21" y="122"/>
                  </a:cubicBezTo>
                  <a:cubicBezTo>
                    <a:pt x="21" y="122"/>
                    <a:pt x="21" y="122"/>
                    <a:pt x="21" y="122"/>
                  </a:cubicBezTo>
                  <a:cubicBezTo>
                    <a:pt x="21" y="122"/>
                    <a:pt x="21" y="122"/>
                    <a:pt x="21" y="122"/>
                  </a:cubicBezTo>
                  <a:cubicBezTo>
                    <a:pt x="21" y="122"/>
                    <a:pt x="21" y="122"/>
                    <a:pt x="21" y="122"/>
                  </a:cubicBezTo>
                  <a:cubicBezTo>
                    <a:pt x="21" y="121"/>
                    <a:pt x="22" y="121"/>
                    <a:pt x="22" y="121"/>
                  </a:cubicBezTo>
                  <a:cubicBezTo>
                    <a:pt x="22" y="121"/>
                    <a:pt x="22" y="120"/>
                    <a:pt x="22" y="120"/>
                  </a:cubicBezTo>
                  <a:cubicBezTo>
                    <a:pt x="22" y="121"/>
                    <a:pt x="22" y="121"/>
                    <a:pt x="22" y="121"/>
                  </a:cubicBezTo>
                  <a:cubicBezTo>
                    <a:pt x="22" y="121"/>
                    <a:pt x="23" y="121"/>
                    <a:pt x="23" y="121"/>
                  </a:cubicBezTo>
                  <a:cubicBezTo>
                    <a:pt x="23" y="121"/>
                    <a:pt x="23" y="121"/>
                    <a:pt x="23" y="121"/>
                  </a:cubicBezTo>
                  <a:cubicBezTo>
                    <a:pt x="23" y="121"/>
                    <a:pt x="23" y="121"/>
                    <a:pt x="23" y="122"/>
                  </a:cubicBezTo>
                  <a:cubicBezTo>
                    <a:pt x="23" y="122"/>
                    <a:pt x="23" y="122"/>
                    <a:pt x="22" y="122"/>
                  </a:cubicBezTo>
                  <a:cubicBezTo>
                    <a:pt x="22" y="122"/>
                    <a:pt x="22" y="122"/>
                    <a:pt x="22" y="122"/>
                  </a:cubicBezTo>
                  <a:cubicBezTo>
                    <a:pt x="22" y="121"/>
                    <a:pt x="22" y="121"/>
                    <a:pt x="22" y="121"/>
                  </a:cubicBezTo>
                  <a:cubicBezTo>
                    <a:pt x="22" y="121"/>
                    <a:pt x="21" y="121"/>
                    <a:pt x="21" y="122"/>
                  </a:cubicBezTo>
                  <a:cubicBezTo>
                    <a:pt x="21" y="122"/>
                    <a:pt x="22" y="122"/>
                    <a:pt x="22" y="122"/>
                  </a:cubicBezTo>
                  <a:cubicBezTo>
                    <a:pt x="22" y="122"/>
                    <a:pt x="22" y="122"/>
                    <a:pt x="22" y="122"/>
                  </a:cubicBezTo>
                  <a:cubicBezTo>
                    <a:pt x="22" y="122"/>
                    <a:pt x="22" y="123"/>
                    <a:pt x="22" y="123"/>
                  </a:cubicBezTo>
                  <a:cubicBezTo>
                    <a:pt x="23" y="123"/>
                    <a:pt x="23" y="123"/>
                    <a:pt x="23" y="124"/>
                  </a:cubicBezTo>
                  <a:cubicBezTo>
                    <a:pt x="23" y="124"/>
                    <a:pt x="23" y="125"/>
                    <a:pt x="22" y="126"/>
                  </a:cubicBezTo>
                  <a:cubicBezTo>
                    <a:pt x="22" y="126"/>
                    <a:pt x="22" y="126"/>
                    <a:pt x="22" y="126"/>
                  </a:cubicBezTo>
                  <a:cubicBezTo>
                    <a:pt x="22" y="126"/>
                    <a:pt x="22" y="126"/>
                    <a:pt x="22" y="126"/>
                  </a:cubicBezTo>
                  <a:cubicBezTo>
                    <a:pt x="22" y="126"/>
                    <a:pt x="23" y="126"/>
                    <a:pt x="23" y="126"/>
                  </a:cubicBezTo>
                  <a:cubicBezTo>
                    <a:pt x="23" y="126"/>
                    <a:pt x="23" y="126"/>
                    <a:pt x="23" y="126"/>
                  </a:cubicBezTo>
                  <a:cubicBezTo>
                    <a:pt x="24" y="125"/>
                    <a:pt x="24" y="125"/>
                    <a:pt x="24" y="125"/>
                  </a:cubicBezTo>
                  <a:cubicBezTo>
                    <a:pt x="24" y="125"/>
                    <a:pt x="24" y="124"/>
                    <a:pt x="25" y="124"/>
                  </a:cubicBezTo>
                  <a:cubicBezTo>
                    <a:pt x="25" y="124"/>
                    <a:pt x="25" y="124"/>
                    <a:pt x="25" y="124"/>
                  </a:cubicBezTo>
                  <a:cubicBezTo>
                    <a:pt x="25" y="124"/>
                    <a:pt x="25" y="124"/>
                    <a:pt x="25" y="124"/>
                  </a:cubicBezTo>
                  <a:cubicBezTo>
                    <a:pt x="25" y="124"/>
                    <a:pt x="25" y="124"/>
                    <a:pt x="25" y="124"/>
                  </a:cubicBezTo>
                  <a:cubicBezTo>
                    <a:pt x="24" y="123"/>
                    <a:pt x="24" y="124"/>
                    <a:pt x="24" y="123"/>
                  </a:cubicBezTo>
                  <a:cubicBezTo>
                    <a:pt x="24" y="123"/>
                    <a:pt x="25" y="123"/>
                    <a:pt x="25" y="123"/>
                  </a:cubicBezTo>
                  <a:cubicBezTo>
                    <a:pt x="25" y="123"/>
                    <a:pt x="25" y="123"/>
                    <a:pt x="25" y="123"/>
                  </a:cubicBezTo>
                  <a:cubicBezTo>
                    <a:pt x="25" y="123"/>
                    <a:pt x="26" y="123"/>
                    <a:pt x="26" y="123"/>
                  </a:cubicBezTo>
                  <a:cubicBezTo>
                    <a:pt x="26" y="123"/>
                    <a:pt x="26" y="123"/>
                    <a:pt x="26" y="123"/>
                  </a:cubicBezTo>
                  <a:cubicBezTo>
                    <a:pt x="26" y="123"/>
                    <a:pt x="26" y="123"/>
                    <a:pt x="26" y="123"/>
                  </a:cubicBezTo>
                  <a:cubicBezTo>
                    <a:pt x="27" y="123"/>
                    <a:pt x="27" y="123"/>
                    <a:pt x="27" y="123"/>
                  </a:cubicBezTo>
                  <a:cubicBezTo>
                    <a:pt x="27" y="122"/>
                    <a:pt x="27" y="122"/>
                    <a:pt x="27" y="122"/>
                  </a:cubicBezTo>
                  <a:cubicBezTo>
                    <a:pt x="27" y="121"/>
                    <a:pt x="27" y="121"/>
                    <a:pt x="27" y="121"/>
                  </a:cubicBezTo>
                  <a:cubicBezTo>
                    <a:pt x="27" y="120"/>
                    <a:pt x="28" y="120"/>
                    <a:pt x="27" y="120"/>
                  </a:cubicBezTo>
                  <a:cubicBezTo>
                    <a:pt x="27" y="120"/>
                    <a:pt x="27" y="119"/>
                    <a:pt x="27" y="119"/>
                  </a:cubicBezTo>
                  <a:cubicBezTo>
                    <a:pt x="27" y="119"/>
                    <a:pt x="28" y="119"/>
                    <a:pt x="28" y="118"/>
                  </a:cubicBezTo>
                  <a:cubicBezTo>
                    <a:pt x="28" y="118"/>
                    <a:pt x="27" y="118"/>
                    <a:pt x="27" y="118"/>
                  </a:cubicBezTo>
                  <a:cubicBezTo>
                    <a:pt x="28" y="118"/>
                    <a:pt x="28" y="118"/>
                    <a:pt x="28" y="117"/>
                  </a:cubicBezTo>
                  <a:cubicBezTo>
                    <a:pt x="28" y="117"/>
                    <a:pt x="28" y="116"/>
                    <a:pt x="28" y="116"/>
                  </a:cubicBezTo>
                  <a:cubicBezTo>
                    <a:pt x="28" y="116"/>
                    <a:pt x="28" y="116"/>
                    <a:pt x="28" y="115"/>
                  </a:cubicBezTo>
                  <a:cubicBezTo>
                    <a:pt x="28" y="115"/>
                    <a:pt x="28" y="115"/>
                    <a:pt x="28" y="115"/>
                  </a:cubicBezTo>
                  <a:cubicBezTo>
                    <a:pt x="28" y="115"/>
                    <a:pt x="29" y="115"/>
                    <a:pt x="29" y="115"/>
                  </a:cubicBezTo>
                  <a:cubicBezTo>
                    <a:pt x="29" y="115"/>
                    <a:pt x="29" y="115"/>
                    <a:pt x="29" y="114"/>
                  </a:cubicBezTo>
                  <a:cubicBezTo>
                    <a:pt x="29" y="114"/>
                    <a:pt x="29" y="114"/>
                    <a:pt x="29" y="114"/>
                  </a:cubicBezTo>
                  <a:cubicBezTo>
                    <a:pt x="29" y="114"/>
                    <a:pt x="29" y="114"/>
                    <a:pt x="29" y="114"/>
                  </a:cubicBezTo>
                  <a:cubicBezTo>
                    <a:pt x="29" y="114"/>
                    <a:pt x="29" y="114"/>
                    <a:pt x="29" y="114"/>
                  </a:cubicBezTo>
                  <a:cubicBezTo>
                    <a:pt x="29" y="114"/>
                    <a:pt x="29" y="113"/>
                    <a:pt x="29" y="113"/>
                  </a:cubicBezTo>
                  <a:cubicBezTo>
                    <a:pt x="30" y="113"/>
                    <a:pt x="30" y="113"/>
                    <a:pt x="30" y="112"/>
                  </a:cubicBezTo>
                  <a:cubicBezTo>
                    <a:pt x="30" y="112"/>
                    <a:pt x="30" y="112"/>
                    <a:pt x="30" y="112"/>
                  </a:cubicBezTo>
                  <a:cubicBezTo>
                    <a:pt x="30" y="112"/>
                    <a:pt x="30" y="112"/>
                    <a:pt x="30" y="112"/>
                  </a:cubicBezTo>
                  <a:cubicBezTo>
                    <a:pt x="31" y="112"/>
                    <a:pt x="31" y="112"/>
                    <a:pt x="31" y="112"/>
                  </a:cubicBezTo>
                  <a:cubicBezTo>
                    <a:pt x="31" y="112"/>
                    <a:pt x="31" y="112"/>
                    <a:pt x="31" y="112"/>
                  </a:cubicBezTo>
                  <a:cubicBezTo>
                    <a:pt x="31" y="111"/>
                    <a:pt x="31" y="111"/>
                    <a:pt x="31" y="111"/>
                  </a:cubicBezTo>
                  <a:close/>
                  <a:moveTo>
                    <a:pt x="73" y="70"/>
                  </a:moveTo>
                  <a:cubicBezTo>
                    <a:pt x="73" y="70"/>
                    <a:pt x="74" y="70"/>
                    <a:pt x="74" y="70"/>
                  </a:cubicBezTo>
                  <a:cubicBezTo>
                    <a:pt x="74" y="70"/>
                    <a:pt x="74" y="70"/>
                    <a:pt x="74" y="70"/>
                  </a:cubicBezTo>
                  <a:cubicBezTo>
                    <a:pt x="74" y="70"/>
                    <a:pt x="75" y="70"/>
                    <a:pt x="75" y="69"/>
                  </a:cubicBezTo>
                  <a:cubicBezTo>
                    <a:pt x="75" y="69"/>
                    <a:pt x="75" y="69"/>
                    <a:pt x="76" y="68"/>
                  </a:cubicBezTo>
                  <a:cubicBezTo>
                    <a:pt x="76" y="68"/>
                    <a:pt x="76" y="68"/>
                    <a:pt x="76" y="68"/>
                  </a:cubicBezTo>
                  <a:cubicBezTo>
                    <a:pt x="75" y="68"/>
                    <a:pt x="75" y="68"/>
                    <a:pt x="75" y="68"/>
                  </a:cubicBezTo>
                  <a:cubicBezTo>
                    <a:pt x="75" y="68"/>
                    <a:pt x="75" y="68"/>
                    <a:pt x="75" y="68"/>
                  </a:cubicBezTo>
                  <a:cubicBezTo>
                    <a:pt x="75" y="68"/>
                    <a:pt x="75" y="68"/>
                    <a:pt x="75" y="67"/>
                  </a:cubicBezTo>
                  <a:cubicBezTo>
                    <a:pt x="75" y="67"/>
                    <a:pt x="75" y="67"/>
                    <a:pt x="75" y="67"/>
                  </a:cubicBezTo>
                  <a:cubicBezTo>
                    <a:pt x="75" y="67"/>
                    <a:pt x="75" y="66"/>
                    <a:pt x="75" y="66"/>
                  </a:cubicBezTo>
                  <a:cubicBezTo>
                    <a:pt x="75" y="66"/>
                    <a:pt x="75" y="66"/>
                    <a:pt x="75" y="66"/>
                  </a:cubicBezTo>
                  <a:cubicBezTo>
                    <a:pt x="75" y="66"/>
                    <a:pt x="75" y="66"/>
                    <a:pt x="75" y="66"/>
                  </a:cubicBezTo>
                  <a:cubicBezTo>
                    <a:pt x="75" y="66"/>
                    <a:pt x="75" y="66"/>
                    <a:pt x="75" y="66"/>
                  </a:cubicBezTo>
                  <a:cubicBezTo>
                    <a:pt x="74" y="67"/>
                    <a:pt x="74" y="67"/>
                    <a:pt x="74" y="68"/>
                  </a:cubicBezTo>
                  <a:cubicBezTo>
                    <a:pt x="73" y="68"/>
                    <a:pt x="73" y="68"/>
                    <a:pt x="73" y="68"/>
                  </a:cubicBezTo>
                  <a:cubicBezTo>
                    <a:pt x="73" y="69"/>
                    <a:pt x="73" y="69"/>
                    <a:pt x="73" y="69"/>
                  </a:cubicBezTo>
                  <a:cubicBezTo>
                    <a:pt x="74" y="69"/>
                    <a:pt x="74" y="69"/>
                    <a:pt x="74" y="69"/>
                  </a:cubicBezTo>
                  <a:cubicBezTo>
                    <a:pt x="74" y="68"/>
                    <a:pt x="74" y="69"/>
                    <a:pt x="74" y="69"/>
                  </a:cubicBezTo>
                  <a:cubicBezTo>
                    <a:pt x="74" y="69"/>
                    <a:pt x="74" y="69"/>
                    <a:pt x="74" y="69"/>
                  </a:cubicBezTo>
                  <a:cubicBezTo>
                    <a:pt x="74" y="69"/>
                    <a:pt x="74" y="70"/>
                    <a:pt x="73" y="70"/>
                  </a:cubicBezTo>
                  <a:close/>
                  <a:moveTo>
                    <a:pt x="12" y="110"/>
                  </a:moveTo>
                  <a:cubicBezTo>
                    <a:pt x="11" y="110"/>
                    <a:pt x="11" y="110"/>
                    <a:pt x="11" y="110"/>
                  </a:cubicBezTo>
                  <a:cubicBezTo>
                    <a:pt x="11" y="110"/>
                    <a:pt x="11" y="110"/>
                    <a:pt x="11" y="109"/>
                  </a:cubicBezTo>
                  <a:cubicBezTo>
                    <a:pt x="11" y="109"/>
                    <a:pt x="11" y="110"/>
                    <a:pt x="11" y="110"/>
                  </a:cubicBezTo>
                  <a:cubicBezTo>
                    <a:pt x="11" y="110"/>
                    <a:pt x="11" y="110"/>
                    <a:pt x="11" y="110"/>
                  </a:cubicBezTo>
                  <a:cubicBezTo>
                    <a:pt x="11" y="110"/>
                    <a:pt x="11" y="110"/>
                    <a:pt x="11" y="110"/>
                  </a:cubicBezTo>
                  <a:cubicBezTo>
                    <a:pt x="11" y="110"/>
                    <a:pt x="11" y="111"/>
                    <a:pt x="11" y="111"/>
                  </a:cubicBezTo>
                  <a:cubicBezTo>
                    <a:pt x="11" y="111"/>
                    <a:pt x="11" y="111"/>
                    <a:pt x="11" y="112"/>
                  </a:cubicBezTo>
                  <a:cubicBezTo>
                    <a:pt x="11" y="111"/>
                    <a:pt x="11" y="111"/>
                    <a:pt x="11" y="111"/>
                  </a:cubicBezTo>
                  <a:cubicBezTo>
                    <a:pt x="11" y="111"/>
                    <a:pt x="11" y="111"/>
                    <a:pt x="11" y="111"/>
                  </a:cubicBezTo>
                  <a:cubicBezTo>
                    <a:pt x="12" y="111"/>
                    <a:pt x="12" y="111"/>
                    <a:pt x="12" y="110"/>
                  </a:cubicBezTo>
                  <a:cubicBezTo>
                    <a:pt x="12" y="110"/>
                    <a:pt x="12" y="110"/>
                    <a:pt x="12" y="110"/>
                  </a:cubicBezTo>
                  <a:close/>
                  <a:moveTo>
                    <a:pt x="14" y="107"/>
                  </a:moveTo>
                  <a:cubicBezTo>
                    <a:pt x="14" y="107"/>
                    <a:pt x="14" y="107"/>
                    <a:pt x="14" y="107"/>
                  </a:cubicBezTo>
                  <a:cubicBezTo>
                    <a:pt x="14" y="107"/>
                    <a:pt x="14" y="107"/>
                    <a:pt x="14" y="107"/>
                  </a:cubicBezTo>
                  <a:cubicBezTo>
                    <a:pt x="14" y="107"/>
                    <a:pt x="14" y="107"/>
                    <a:pt x="14" y="107"/>
                  </a:cubicBezTo>
                  <a:cubicBezTo>
                    <a:pt x="14" y="107"/>
                    <a:pt x="14" y="107"/>
                    <a:pt x="14" y="108"/>
                  </a:cubicBezTo>
                  <a:cubicBezTo>
                    <a:pt x="14" y="108"/>
                    <a:pt x="13" y="108"/>
                    <a:pt x="13" y="108"/>
                  </a:cubicBezTo>
                  <a:cubicBezTo>
                    <a:pt x="13" y="109"/>
                    <a:pt x="13" y="109"/>
                    <a:pt x="13" y="109"/>
                  </a:cubicBezTo>
                  <a:cubicBezTo>
                    <a:pt x="13" y="109"/>
                    <a:pt x="13" y="109"/>
                    <a:pt x="14" y="109"/>
                  </a:cubicBezTo>
                  <a:cubicBezTo>
                    <a:pt x="14" y="109"/>
                    <a:pt x="14" y="108"/>
                    <a:pt x="14" y="108"/>
                  </a:cubicBezTo>
                  <a:cubicBezTo>
                    <a:pt x="14" y="108"/>
                    <a:pt x="14" y="108"/>
                    <a:pt x="14" y="108"/>
                  </a:cubicBezTo>
                  <a:cubicBezTo>
                    <a:pt x="14" y="108"/>
                    <a:pt x="14" y="107"/>
                    <a:pt x="14" y="107"/>
                  </a:cubicBezTo>
                  <a:cubicBezTo>
                    <a:pt x="14" y="107"/>
                    <a:pt x="14" y="107"/>
                    <a:pt x="14" y="107"/>
                  </a:cubicBezTo>
                  <a:close/>
                  <a:moveTo>
                    <a:pt x="15" y="110"/>
                  </a:moveTo>
                  <a:cubicBezTo>
                    <a:pt x="15" y="110"/>
                    <a:pt x="15" y="110"/>
                    <a:pt x="15" y="110"/>
                  </a:cubicBezTo>
                  <a:cubicBezTo>
                    <a:pt x="15" y="110"/>
                    <a:pt x="15" y="110"/>
                    <a:pt x="15" y="110"/>
                  </a:cubicBezTo>
                  <a:cubicBezTo>
                    <a:pt x="15" y="110"/>
                    <a:pt x="15" y="110"/>
                    <a:pt x="15" y="110"/>
                  </a:cubicBezTo>
                  <a:close/>
                  <a:moveTo>
                    <a:pt x="14" y="109"/>
                  </a:moveTo>
                  <a:cubicBezTo>
                    <a:pt x="14" y="109"/>
                    <a:pt x="14" y="109"/>
                    <a:pt x="14" y="109"/>
                  </a:cubicBezTo>
                  <a:cubicBezTo>
                    <a:pt x="14" y="109"/>
                    <a:pt x="14" y="109"/>
                    <a:pt x="14" y="109"/>
                  </a:cubicBezTo>
                  <a:cubicBezTo>
                    <a:pt x="14" y="109"/>
                    <a:pt x="14" y="109"/>
                    <a:pt x="14" y="109"/>
                  </a:cubicBezTo>
                  <a:cubicBezTo>
                    <a:pt x="14" y="109"/>
                    <a:pt x="14" y="109"/>
                    <a:pt x="14" y="109"/>
                  </a:cubicBezTo>
                  <a:close/>
                  <a:moveTo>
                    <a:pt x="10" y="111"/>
                  </a:moveTo>
                  <a:cubicBezTo>
                    <a:pt x="10" y="111"/>
                    <a:pt x="10" y="112"/>
                    <a:pt x="10" y="112"/>
                  </a:cubicBezTo>
                  <a:cubicBezTo>
                    <a:pt x="10" y="112"/>
                    <a:pt x="10" y="111"/>
                    <a:pt x="10" y="111"/>
                  </a:cubicBezTo>
                  <a:cubicBezTo>
                    <a:pt x="10" y="111"/>
                    <a:pt x="10" y="111"/>
                    <a:pt x="10" y="111"/>
                  </a:cubicBezTo>
                  <a:close/>
                  <a:moveTo>
                    <a:pt x="10" y="112"/>
                  </a:moveTo>
                  <a:cubicBezTo>
                    <a:pt x="10" y="112"/>
                    <a:pt x="9" y="112"/>
                    <a:pt x="9" y="112"/>
                  </a:cubicBezTo>
                  <a:cubicBezTo>
                    <a:pt x="9" y="112"/>
                    <a:pt x="9" y="112"/>
                    <a:pt x="9" y="112"/>
                  </a:cubicBezTo>
                  <a:cubicBezTo>
                    <a:pt x="9" y="112"/>
                    <a:pt x="9" y="112"/>
                    <a:pt x="8" y="112"/>
                  </a:cubicBezTo>
                  <a:cubicBezTo>
                    <a:pt x="8" y="112"/>
                    <a:pt x="8" y="112"/>
                    <a:pt x="8" y="112"/>
                  </a:cubicBezTo>
                  <a:cubicBezTo>
                    <a:pt x="8" y="112"/>
                    <a:pt x="8" y="113"/>
                    <a:pt x="8" y="113"/>
                  </a:cubicBezTo>
                  <a:cubicBezTo>
                    <a:pt x="8" y="113"/>
                    <a:pt x="8" y="113"/>
                    <a:pt x="8" y="113"/>
                  </a:cubicBezTo>
                  <a:cubicBezTo>
                    <a:pt x="8" y="113"/>
                    <a:pt x="8" y="113"/>
                    <a:pt x="8" y="113"/>
                  </a:cubicBezTo>
                  <a:cubicBezTo>
                    <a:pt x="8" y="113"/>
                    <a:pt x="8" y="114"/>
                    <a:pt x="8" y="113"/>
                  </a:cubicBezTo>
                  <a:cubicBezTo>
                    <a:pt x="9" y="113"/>
                    <a:pt x="9" y="113"/>
                    <a:pt x="9" y="114"/>
                  </a:cubicBezTo>
                  <a:cubicBezTo>
                    <a:pt x="9" y="113"/>
                    <a:pt x="9" y="113"/>
                    <a:pt x="9" y="113"/>
                  </a:cubicBezTo>
                  <a:cubicBezTo>
                    <a:pt x="10" y="113"/>
                    <a:pt x="10" y="113"/>
                    <a:pt x="10" y="113"/>
                  </a:cubicBezTo>
                  <a:cubicBezTo>
                    <a:pt x="10" y="113"/>
                    <a:pt x="10" y="113"/>
                    <a:pt x="10" y="113"/>
                  </a:cubicBezTo>
                  <a:cubicBezTo>
                    <a:pt x="10" y="113"/>
                    <a:pt x="10" y="113"/>
                    <a:pt x="10" y="112"/>
                  </a:cubicBezTo>
                  <a:close/>
                  <a:moveTo>
                    <a:pt x="10" y="112"/>
                  </a:moveTo>
                  <a:cubicBezTo>
                    <a:pt x="10" y="112"/>
                    <a:pt x="9" y="112"/>
                    <a:pt x="9" y="112"/>
                  </a:cubicBezTo>
                  <a:cubicBezTo>
                    <a:pt x="9" y="112"/>
                    <a:pt x="10" y="112"/>
                    <a:pt x="10" y="112"/>
                  </a:cubicBezTo>
                  <a:cubicBezTo>
                    <a:pt x="10" y="112"/>
                    <a:pt x="10" y="112"/>
                    <a:pt x="10" y="112"/>
                  </a:cubicBezTo>
                  <a:cubicBezTo>
                    <a:pt x="10" y="112"/>
                    <a:pt x="10" y="112"/>
                    <a:pt x="10" y="112"/>
                  </a:cubicBezTo>
                  <a:close/>
                  <a:moveTo>
                    <a:pt x="10" y="112"/>
                  </a:moveTo>
                  <a:cubicBezTo>
                    <a:pt x="10" y="112"/>
                    <a:pt x="11" y="112"/>
                    <a:pt x="11" y="112"/>
                  </a:cubicBezTo>
                  <a:cubicBezTo>
                    <a:pt x="11" y="112"/>
                    <a:pt x="11" y="112"/>
                    <a:pt x="11" y="112"/>
                  </a:cubicBezTo>
                  <a:cubicBezTo>
                    <a:pt x="10" y="112"/>
                    <a:pt x="10" y="112"/>
                    <a:pt x="10" y="112"/>
                  </a:cubicBezTo>
                  <a:close/>
                  <a:moveTo>
                    <a:pt x="11" y="109"/>
                  </a:moveTo>
                  <a:cubicBezTo>
                    <a:pt x="11" y="108"/>
                    <a:pt x="11" y="108"/>
                    <a:pt x="11" y="109"/>
                  </a:cubicBezTo>
                  <a:cubicBezTo>
                    <a:pt x="11" y="109"/>
                    <a:pt x="11" y="109"/>
                    <a:pt x="11" y="109"/>
                  </a:cubicBezTo>
                  <a:cubicBezTo>
                    <a:pt x="11" y="109"/>
                    <a:pt x="11" y="109"/>
                    <a:pt x="11" y="109"/>
                  </a:cubicBezTo>
                  <a:close/>
                  <a:moveTo>
                    <a:pt x="11" y="111"/>
                  </a:moveTo>
                  <a:cubicBezTo>
                    <a:pt x="11" y="111"/>
                    <a:pt x="11" y="111"/>
                    <a:pt x="11" y="111"/>
                  </a:cubicBezTo>
                  <a:cubicBezTo>
                    <a:pt x="10" y="111"/>
                    <a:pt x="10" y="111"/>
                    <a:pt x="10" y="111"/>
                  </a:cubicBezTo>
                  <a:cubicBezTo>
                    <a:pt x="10" y="111"/>
                    <a:pt x="11" y="111"/>
                    <a:pt x="11" y="111"/>
                  </a:cubicBezTo>
                  <a:cubicBezTo>
                    <a:pt x="11" y="111"/>
                    <a:pt x="11" y="111"/>
                    <a:pt x="11" y="111"/>
                  </a:cubicBezTo>
                  <a:cubicBezTo>
                    <a:pt x="11" y="111"/>
                    <a:pt x="11" y="111"/>
                    <a:pt x="11" y="111"/>
                  </a:cubicBezTo>
                  <a:close/>
                  <a:moveTo>
                    <a:pt x="11" y="109"/>
                  </a:moveTo>
                  <a:cubicBezTo>
                    <a:pt x="11" y="109"/>
                    <a:pt x="11" y="109"/>
                    <a:pt x="11" y="109"/>
                  </a:cubicBezTo>
                  <a:cubicBezTo>
                    <a:pt x="12" y="109"/>
                    <a:pt x="12" y="109"/>
                    <a:pt x="12" y="109"/>
                  </a:cubicBezTo>
                  <a:cubicBezTo>
                    <a:pt x="12" y="109"/>
                    <a:pt x="11" y="109"/>
                    <a:pt x="11" y="109"/>
                  </a:cubicBezTo>
                  <a:cubicBezTo>
                    <a:pt x="11" y="109"/>
                    <a:pt x="11" y="109"/>
                    <a:pt x="11" y="109"/>
                  </a:cubicBezTo>
                  <a:close/>
                  <a:moveTo>
                    <a:pt x="13" y="107"/>
                  </a:moveTo>
                  <a:cubicBezTo>
                    <a:pt x="14" y="107"/>
                    <a:pt x="14" y="107"/>
                    <a:pt x="14" y="107"/>
                  </a:cubicBezTo>
                  <a:cubicBezTo>
                    <a:pt x="14" y="107"/>
                    <a:pt x="14" y="107"/>
                    <a:pt x="13" y="107"/>
                  </a:cubicBezTo>
                  <a:cubicBezTo>
                    <a:pt x="13" y="107"/>
                    <a:pt x="13" y="107"/>
                    <a:pt x="13" y="107"/>
                  </a:cubicBezTo>
                  <a:cubicBezTo>
                    <a:pt x="13" y="107"/>
                    <a:pt x="13" y="107"/>
                    <a:pt x="13" y="107"/>
                  </a:cubicBezTo>
                  <a:close/>
                  <a:moveTo>
                    <a:pt x="11" y="108"/>
                  </a:moveTo>
                  <a:cubicBezTo>
                    <a:pt x="12" y="108"/>
                    <a:pt x="12" y="108"/>
                    <a:pt x="12" y="108"/>
                  </a:cubicBezTo>
                  <a:cubicBezTo>
                    <a:pt x="12" y="108"/>
                    <a:pt x="11" y="108"/>
                    <a:pt x="11" y="108"/>
                  </a:cubicBezTo>
                  <a:cubicBezTo>
                    <a:pt x="11" y="108"/>
                    <a:pt x="11" y="108"/>
                    <a:pt x="11" y="108"/>
                  </a:cubicBezTo>
                  <a:cubicBezTo>
                    <a:pt x="11" y="108"/>
                    <a:pt x="11" y="108"/>
                    <a:pt x="11" y="108"/>
                  </a:cubicBezTo>
                  <a:close/>
                  <a:moveTo>
                    <a:pt x="14" y="106"/>
                  </a:moveTo>
                  <a:cubicBezTo>
                    <a:pt x="14" y="106"/>
                    <a:pt x="14" y="106"/>
                    <a:pt x="14" y="106"/>
                  </a:cubicBezTo>
                  <a:cubicBezTo>
                    <a:pt x="14" y="106"/>
                    <a:pt x="14" y="106"/>
                    <a:pt x="14" y="106"/>
                  </a:cubicBezTo>
                  <a:cubicBezTo>
                    <a:pt x="14" y="106"/>
                    <a:pt x="14" y="106"/>
                    <a:pt x="14" y="106"/>
                  </a:cubicBezTo>
                  <a:close/>
                  <a:moveTo>
                    <a:pt x="16" y="107"/>
                  </a:moveTo>
                  <a:cubicBezTo>
                    <a:pt x="16" y="107"/>
                    <a:pt x="16" y="107"/>
                    <a:pt x="16" y="107"/>
                  </a:cubicBezTo>
                  <a:cubicBezTo>
                    <a:pt x="16" y="107"/>
                    <a:pt x="16" y="107"/>
                    <a:pt x="16" y="107"/>
                  </a:cubicBezTo>
                  <a:cubicBezTo>
                    <a:pt x="16" y="107"/>
                    <a:pt x="16" y="107"/>
                    <a:pt x="16" y="107"/>
                  </a:cubicBezTo>
                  <a:cubicBezTo>
                    <a:pt x="16" y="107"/>
                    <a:pt x="16" y="107"/>
                    <a:pt x="16" y="107"/>
                  </a:cubicBezTo>
                  <a:close/>
                  <a:moveTo>
                    <a:pt x="15" y="104"/>
                  </a:moveTo>
                  <a:cubicBezTo>
                    <a:pt x="16" y="104"/>
                    <a:pt x="16" y="104"/>
                    <a:pt x="16" y="104"/>
                  </a:cubicBezTo>
                  <a:cubicBezTo>
                    <a:pt x="16" y="104"/>
                    <a:pt x="16" y="103"/>
                    <a:pt x="16" y="103"/>
                  </a:cubicBezTo>
                  <a:cubicBezTo>
                    <a:pt x="16" y="103"/>
                    <a:pt x="15" y="103"/>
                    <a:pt x="15" y="103"/>
                  </a:cubicBezTo>
                  <a:cubicBezTo>
                    <a:pt x="15" y="104"/>
                    <a:pt x="15" y="104"/>
                    <a:pt x="15" y="104"/>
                  </a:cubicBezTo>
                  <a:cubicBezTo>
                    <a:pt x="15" y="104"/>
                    <a:pt x="15" y="105"/>
                    <a:pt x="15" y="104"/>
                  </a:cubicBezTo>
                  <a:close/>
                  <a:moveTo>
                    <a:pt x="19" y="116"/>
                  </a:moveTo>
                  <a:cubicBezTo>
                    <a:pt x="19" y="116"/>
                    <a:pt x="19" y="115"/>
                    <a:pt x="19" y="115"/>
                  </a:cubicBezTo>
                  <a:cubicBezTo>
                    <a:pt x="19" y="115"/>
                    <a:pt x="19" y="115"/>
                    <a:pt x="19" y="115"/>
                  </a:cubicBezTo>
                  <a:cubicBezTo>
                    <a:pt x="19" y="115"/>
                    <a:pt x="20" y="115"/>
                    <a:pt x="20" y="115"/>
                  </a:cubicBezTo>
                  <a:cubicBezTo>
                    <a:pt x="20" y="115"/>
                    <a:pt x="20" y="115"/>
                    <a:pt x="20" y="115"/>
                  </a:cubicBezTo>
                  <a:cubicBezTo>
                    <a:pt x="20" y="115"/>
                    <a:pt x="20" y="115"/>
                    <a:pt x="20" y="114"/>
                  </a:cubicBezTo>
                  <a:cubicBezTo>
                    <a:pt x="20" y="114"/>
                    <a:pt x="20" y="114"/>
                    <a:pt x="20" y="114"/>
                  </a:cubicBezTo>
                  <a:cubicBezTo>
                    <a:pt x="20" y="114"/>
                    <a:pt x="20" y="114"/>
                    <a:pt x="20" y="114"/>
                  </a:cubicBezTo>
                  <a:cubicBezTo>
                    <a:pt x="20" y="114"/>
                    <a:pt x="20" y="114"/>
                    <a:pt x="20" y="114"/>
                  </a:cubicBezTo>
                  <a:cubicBezTo>
                    <a:pt x="19" y="114"/>
                    <a:pt x="19" y="115"/>
                    <a:pt x="19" y="115"/>
                  </a:cubicBezTo>
                  <a:cubicBezTo>
                    <a:pt x="19" y="115"/>
                    <a:pt x="19" y="114"/>
                    <a:pt x="19" y="114"/>
                  </a:cubicBezTo>
                  <a:cubicBezTo>
                    <a:pt x="19" y="114"/>
                    <a:pt x="18" y="114"/>
                    <a:pt x="18" y="114"/>
                  </a:cubicBezTo>
                  <a:cubicBezTo>
                    <a:pt x="18" y="114"/>
                    <a:pt x="17" y="115"/>
                    <a:pt x="17" y="115"/>
                  </a:cubicBezTo>
                  <a:cubicBezTo>
                    <a:pt x="17" y="115"/>
                    <a:pt x="17" y="116"/>
                    <a:pt x="17" y="116"/>
                  </a:cubicBezTo>
                  <a:cubicBezTo>
                    <a:pt x="17" y="116"/>
                    <a:pt x="17" y="116"/>
                    <a:pt x="17" y="116"/>
                  </a:cubicBezTo>
                  <a:cubicBezTo>
                    <a:pt x="17" y="116"/>
                    <a:pt x="18" y="116"/>
                    <a:pt x="17" y="117"/>
                  </a:cubicBezTo>
                  <a:cubicBezTo>
                    <a:pt x="18" y="117"/>
                    <a:pt x="18" y="117"/>
                    <a:pt x="18" y="116"/>
                  </a:cubicBezTo>
                  <a:cubicBezTo>
                    <a:pt x="18" y="116"/>
                    <a:pt x="18" y="116"/>
                    <a:pt x="18" y="116"/>
                  </a:cubicBezTo>
                  <a:cubicBezTo>
                    <a:pt x="18" y="116"/>
                    <a:pt x="18" y="116"/>
                    <a:pt x="19" y="116"/>
                  </a:cubicBezTo>
                  <a:close/>
                  <a:moveTo>
                    <a:pt x="19" y="116"/>
                  </a:moveTo>
                  <a:cubicBezTo>
                    <a:pt x="19" y="116"/>
                    <a:pt x="19" y="116"/>
                    <a:pt x="19" y="116"/>
                  </a:cubicBezTo>
                  <a:cubicBezTo>
                    <a:pt x="19" y="116"/>
                    <a:pt x="19" y="116"/>
                    <a:pt x="19" y="116"/>
                  </a:cubicBezTo>
                  <a:cubicBezTo>
                    <a:pt x="19" y="116"/>
                    <a:pt x="19" y="116"/>
                    <a:pt x="19" y="116"/>
                  </a:cubicBezTo>
                  <a:cubicBezTo>
                    <a:pt x="19" y="116"/>
                    <a:pt x="19" y="116"/>
                    <a:pt x="19" y="116"/>
                  </a:cubicBezTo>
                  <a:close/>
                  <a:moveTo>
                    <a:pt x="20" y="115"/>
                  </a:moveTo>
                  <a:cubicBezTo>
                    <a:pt x="20" y="116"/>
                    <a:pt x="20" y="116"/>
                    <a:pt x="20" y="116"/>
                  </a:cubicBezTo>
                  <a:cubicBezTo>
                    <a:pt x="20" y="116"/>
                    <a:pt x="20" y="116"/>
                    <a:pt x="20" y="115"/>
                  </a:cubicBezTo>
                  <a:close/>
                  <a:moveTo>
                    <a:pt x="35" y="112"/>
                  </a:moveTo>
                  <a:cubicBezTo>
                    <a:pt x="35" y="112"/>
                    <a:pt x="35" y="112"/>
                    <a:pt x="35" y="112"/>
                  </a:cubicBezTo>
                  <a:cubicBezTo>
                    <a:pt x="35" y="112"/>
                    <a:pt x="35" y="113"/>
                    <a:pt x="35" y="113"/>
                  </a:cubicBezTo>
                  <a:cubicBezTo>
                    <a:pt x="35" y="113"/>
                    <a:pt x="35" y="113"/>
                    <a:pt x="35" y="112"/>
                  </a:cubicBezTo>
                  <a:cubicBezTo>
                    <a:pt x="35" y="112"/>
                    <a:pt x="35" y="112"/>
                    <a:pt x="35" y="112"/>
                  </a:cubicBezTo>
                  <a:close/>
                  <a:moveTo>
                    <a:pt x="16" y="119"/>
                  </a:moveTo>
                  <a:cubicBezTo>
                    <a:pt x="16" y="119"/>
                    <a:pt x="16" y="119"/>
                    <a:pt x="16" y="119"/>
                  </a:cubicBezTo>
                  <a:cubicBezTo>
                    <a:pt x="16" y="120"/>
                    <a:pt x="16" y="120"/>
                    <a:pt x="17" y="120"/>
                  </a:cubicBezTo>
                  <a:cubicBezTo>
                    <a:pt x="17" y="120"/>
                    <a:pt x="17" y="120"/>
                    <a:pt x="17" y="120"/>
                  </a:cubicBezTo>
                  <a:cubicBezTo>
                    <a:pt x="17" y="120"/>
                    <a:pt x="17" y="120"/>
                    <a:pt x="17" y="120"/>
                  </a:cubicBezTo>
                  <a:cubicBezTo>
                    <a:pt x="17" y="120"/>
                    <a:pt x="16" y="119"/>
                    <a:pt x="16" y="119"/>
                  </a:cubicBezTo>
                  <a:close/>
                  <a:moveTo>
                    <a:pt x="24" y="128"/>
                  </a:moveTo>
                  <a:cubicBezTo>
                    <a:pt x="24" y="128"/>
                    <a:pt x="24" y="128"/>
                    <a:pt x="24" y="128"/>
                  </a:cubicBezTo>
                  <a:cubicBezTo>
                    <a:pt x="24" y="128"/>
                    <a:pt x="24" y="128"/>
                    <a:pt x="24" y="128"/>
                  </a:cubicBezTo>
                  <a:cubicBezTo>
                    <a:pt x="24" y="128"/>
                    <a:pt x="24" y="129"/>
                    <a:pt x="24" y="129"/>
                  </a:cubicBezTo>
                  <a:cubicBezTo>
                    <a:pt x="24" y="129"/>
                    <a:pt x="24" y="129"/>
                    <a:pt x="24" y="129"/>
                  </a:cubicBezTo>
                  <a:cubicBezTo>
                    <a:pt x="24" y="129"/>
                    <a:pt x="24" y="129"/>
                    <a:pt x="24" y="129"/>
                  </a:cubicBezTo>
                  <a:cubicBezTo>
                    <a:pt x="24" y="130"/>
                    <a:pt x="24" y="130"/>
                    <a:pt x="23" y="130"/>
                  </a:cubicBezTo>
                  <a:cubicBezTo>
                    <a:pt x="23" y="130"/>
                    <a:pt x="23" y="130"/>
                    <a:pt x="23" y="130"/>
                  </a:cubicBezTo>
                  <a:cubicBezTo>
                    <a:pt x="23" y="130"/>
                    <a:pt x="23" y="130"/>
                    <a:pt x="23" y="131"/>
                  </a:cubicBezTo>
                  <a:cubicBezTo>
                    <a:pt x="23" y="131"/>
                    <a:pt x="23" y="131"/>
                    <a:pt x="23" y="131"/>
                  </a:cubicBezTo>
                  <a:cubicBezTo>
                    <a:pt x="23" y="131"/>
                    <a:pt x="23" y="131"/>
                    <a:pt x="23" y="131"/>
                  </a:cubicBezTo>
                  <a:cubicBezTo>
                    <a:pt x="23" y="131"/>
                    <a:pt x="23" y="131"/>
                    <a:pt x="24" y="131"/>
                  </a:cubicBezTo>
                  <a:cubicBezTo>
                    <a:pt x="24" y="131"/>
                    <a:pt x="24" y="131"/>
                    <a:pt x="24" y="131"/>
                  </a:cubicBezTo>
                  <a:cubicBezTo>
                    <a:pt x="24" y="131"/>
                    <a:pt x="24" y="131"/>
                    <a:pt x="24" y="131"/>
                  </a:cubicBezTo>
                  <a:cubicBezTo>
                    <a:pt x="24" y="131"/>
                    <a:pt x="24" y="131"/>
                    <a:pt x="24" y="130"/>
                  </a:cubicBezTo>
                  <a:cubicBezTo>
                    <a:pt x="24" y="130"/>
                    <a:pt x="24" y="130"/>
                    <a:pt x="24" y="130"/>
                  </a:cubicBezTo>
                  <a:cubicBezTo>
                    <a:pt x="24" y="130"/>
                    <a:pt x="24" y="130"/>
                    <a:pt x="24" y="130"/>
                  </a:cubicBezTo>
                  <a:cubicBezTo>
                    <a:pt x="24" y="130"/>
                    <a:pt x="24" y="130"/>
                    <a:pt x="24" y="130"/>
                  </a:cubicBezTo>
                  <a:cubicBezTo>
                    <a:pt x="24" y="129"/>
                    <a:pt x="24" y="129"/>
                    <a:pt x="24" y="129"/>
                  </a:cubicBezTo>
                  <a:cubicBezTo>
                    <a:pt x="24" y="129"/>
                    <a:pt x="25" y="129"/>
                    <a:pt x="25" y="129"/>
                  </a:cubicBezTo>
                  <a:cubicBezTo>
                    <a:pt x="25" y="128"/>
                    <a:pt x="25" y="128"/>
                    <a:pt x="25" y="128"/>
                  </a:cubicBezTo>
                  <a:cubicBezTo>
                    <a:pt x="25" y="128"/>
                    <a:pt x="25" y="128"/>
                    <a:pt x="25" y="128"/>
                  </a:cubicBezTo>
                  <a:cubicBezTo>
                    <a:pt x="24" y="128"/>
                    <a:pt x="24" y="128"/>
                    <a:pt x="24" y="128"/>
                  </a:cubicBezTo>
                  <a:close/>
                  <a:moveTo>
                    <a:pt x="15" y="121"/>
                  </a:moveTo>
                  <a:cubicBezTo>
                    <a:pt x="15" y="121"/>
                    <a:pt x="15" y="121"/>
                    <a:pt x="15" y="121"/>
                  </a:cubicBezTo>
                  <a:cubicBezTo>
                    <a:pt x="15" y="121"/>
                    <a:pt x="15" y="121"/>
                    <a:pt x="15" y="121"/>
                  </a:cubicBezTo>
                  <a:cubicBezTo>
                    <a:pt x="16" y="121"/>
                    <a:pt x="16" y="121"/>
                    <a:pt x="16" y="120"/>
                  </a:cubicBezTo>
                  <a:cubicBezTo>
                    <a:pt x="15" y="120"/>
                    <a:pt x="15" y="121"/>
                    <a:pt x="15" y="121"/>
                  </a:cubicBezTo>
                  <a:close/>
                  <a:moveTo>
                    <a:pt x="22" y="131"/>
                  </a:moveTo>
                  <a:cubicBezTo>
                    <a:pt x="21" y="131"/>
                    <a:pt x="21" y="131"/>
                    <a:pt x="21" y="131"/>
                  </a:cubicBezTo>
                  <a:cubicBezTo>
                    <a:pt x="21" y="131"/>
                    <a:pt x="21" y="131"/>
                    <a:pt x="21" y="131"/>
                  </a:cubicBezTo>
                  <a:cubicBezTo>
                    <a:pt x="21" y="131"/>
                    <a:pt x="21" y="131"/>
                    <a:pt x="21" y="131"/>
                  </a:cubicBezTo>
                  <a:cubicBezTo>
                    <a:pt x="21" y="131"/>
                    <a:pt x="21" y="131"/>
                    <a:pt x="21" y="131"/>
                  </a:cubicBezTo>
                  <a:cubicBezTo>
                    <a:pt x="21" y="130"/>
                    <a:pt x="20" y="131"/>
                    <a:pt x="20" y="131"/>
                  </a:cubicBezTo>
                  <a:cubicBezTo>
                    <a:pt x="20" y="131"/>
                    <a:pt x="20" y="131"/>
                    <a:pt x="20" y="131"/>
                  </a:cubicBezTo>
                  <a:cubicBezTo>
                    <a:pt x="20" y="131"/>
                    <a:pt x="20" y="131"/>
                    <a:pt x="20" y="131"/>
                  </a:cubicBezTo>
                  <a:cubicBezTo>
                    <a:pt x="20" y="131"/>
                    <a:pt x="20" y="131"/>
                    <a:pt x="20" y="131"/>
                  </a:cubicBezTo>
                  <a:cubicBezTo>
                    <a:pt x="20" y="132"/>
                    <a:pt x="20" y="132"/>
                    <a:pt x="20" y="132"/>
                  </a:cubicBezTo>
                  <a:cubicBezTo>
                    <a:pt x="20" y="132"/>
                    <a:pt x="20" y="132"/>
                    <a:pt x="20" y="132"/>
                  </a:cubicBezTo>
                  <a:cubicBezTo>
                    <a:pt x="20" y="132"/>
                    <a:pt x="21" y="132"/>
                    <a:pt x="21" y="132"/>
                  </a:cubicBezTo>
                  <a:cubicBezTo>
                    <a:pt x="21" y="132"/>
                    <a:pt x="21" y="132"/>
                    <a:pt x="21" y="132"/>
                  </a:cubicBezTo>
                  <a:cubicBezTo>
                    <a:pt x="22" y="132"/>
                    <a:pt x="22" y="132"/>
                    <a:pt x="22" y="132"/>
                  </a:cubicBezTo>
                  <a:cubicBezTo>
                    <a:pt x="22" y="131"/>
                    <a:pt x="22" y="131"/>
                    <a:pt x="22" y="131"/>
                  </a:cubicBezTo>
                  <a:cubicBezTo>
                    <a:pt x="22" y="131"/>
                    <a:pt x="22" y="131"/>
                    <a:pt x="22" y="131"/>
                  </a:cubicBezTo>
                  <a:close/>
                  <a:moveTo>
                    <a:pt x="46" y="98"/>
                  </a:moveTo>
                  <a:cubicBezTo>
                    <a:pt x="46" y="98"/>
                    <a:pt x="46" y="98"/>
                    <a:pt x="46" y="98"/>
                  </a:cubicBezTo>
                  <a:cubicBezTo>
                    <a:pt x="46" y="98"/>
                    <a:pt x="46" y="98"/>
                    <a:pt x="46" y="98"/>
                  </a:cubicBezTo>
                  <a:cubicBezTo>
                    <a:pt x="46" y="98"/>
                    <a:pt x="46" y="98"/>
                    <a:pt x="46" y="98"/>
                  </a:cubicBezTo>
                  <a:cubicBezTo>
                    <a:pt x="46" y="98"/>
                    <a:pt x="46" y="98"/>
                    <a:pt x="46" y="99"/>
                  </a:cubicBezTo>
                  <a:cubicBezTo>
                    <a:pt x="46" y="99"/>
                    <a:pt x="46" y="99"/>
                    <a:pt x="46" y="99"/>
                  </a:cubicBezTo>
                  <a:cubicBezTo>
                    <a:pt x="46" y="99"/>
                    <a:pt x="46" y="99"/>
                    <a:pt x="46" y="99"/>
                  </a:cubicBezTo>
                  <a:cubicBezTo>
                    <a:pt x="46" y="98"/>
                    <a:pt x="46" y="98"/>
                    <a:pt x="46" y="98"/>
                  </a:cubicBezTo>
                  <a:cubicBezTo>
                    <a:pt x="46" y="98"/>
                    <a:pt x="46" y="98"/>
                    <a:pt x="46" y="98"/>
                  </a:cubicBezTo>
                  <a:cubicBezTo>
                    <a:pt x="46" y="98"/>
                    <a:pt x="47" y="98"/>
                    <a:pt x="47" y="98"/>
                  </a:cubicBezTo>
                  <a:cubicBezTo>
                    <a:pt x="47" y="98"/>
                    <a:pt x="47" y="98"/>
                    <a:pt x="47" y="98"/>
                  </a:cubicBezTo>
                  <a:cubicBezTo>
                    <a:pt x="47" y="98"/>
                    <a:pt x="47" y="98"/>
                    <a:pt x="47" y="98"/>
                  </a:cubicBezTo>
                  <a:cubicBezTo>
                    <a:pt x="47" y="98"/>
                    <a:pt x="47" y="98"/>
                    <a:pt x="47" y="98"/>
                  </a:cubicBezTo>
                  <a:cubicBezTo>
                    <a:pt x="47" y="98"/>
                    <a:pt x="47" y="98"/>
                    <a:pt x="47" y="98"/>
                  </a:cubicBezTo>
                  <a:cubicBezTo>
                    <a:pt x="47" y="98"/>
                    <a:pt x="47" y="98"/>
                    <a:pt x="47" y="98"/>
                  </a:cubicBezTo>
                  <a:cubicBezTo>
                    <a:pt x="47" y="98"/>
                    <a:pt x="47" y="98"/>
                    <a:pt x="47" y="98"/>
                  </a:cubicBezTo>
                  <a:cubicBezTo>
                    <a:pt x="47" y="98"/>
                    <a:pt x="47" y="97"/>
                    <a:pt x="47" y="98"/>
                  </a:cubicBezTo>
                  <a:cubicBezTo>
                    <a:pt x="47" y="98"/>
                    <a:pt x="47" y="98"/>
                    <a:pt x="47" y="98"/>
                  </a:cubicBezTo>
                  <a:cubicBezTo>
                    <a:pt x="47" y="98"/>
                    <a:pt x="46" y="98"/>
                    <a:pt x="46" y="98"/>
                  </a:cubicBezTo>
                  <a:cubicBezTo>
                    <a:pt x="46" y="98"/>
                    <a:pt x="46" y="98"/>
                    <a:pt x="46" y="98"/>
                  </a:cubicBezTo>
                  <a:cubicBezTo>
                    <a:pt x="46" y="98"/>
                    <a:pt x="46" y="98"/>
                    <a:pt x="46" y="98"/>
                  </a:cubicBezTo>
                  <a:cubicBezTo>
                    <a:pt x="46" y="98"/>
                    <a:pt x="46" y="98"/>
                    <a:pt x="46" y="98"/>
                  </a:cubicBezTo>
                  <a:cubicBezTo>
                    <a:pt x="46" y="98"/>
                    <a:pt x="46" y="98"/>
                    <a:pt x="46" y="98"/>
                  </a:cubicBezTo>
                  <a:cubicBezTo>
                    <a:pt x="46" y="98"/>
                    <a:pt x="46" y="98"/>
                    <a:pt x="46" y="98"/>
                  </a:cubicBezTo>
                  <a:cubicBezTo>
                    <a:pt x="46" y="98"/>
                    <a:pt x="46" y="98"/>
                    <a:pt x="46" y="98"/>
                  </a:cubicBezTo>
                  <a:cubicBezTo>
                    <a:pt x="46" y="98"/>
                    <a:pt x="46" y="98"/>
                    <a:pt x="46" y="98"/>
                  </a:cubicBezTo>
                  <a:close/>
                  <a:moveTo>
                    <a:pt x="99" y="55"/>
                  </a:moveTo>
                  <a:cubicBezTo>
                    <a:pt x="99" y="55"/>
                    <a:pt x="99" y="55"/>
                    <a:pt x="99" y="55"/>
                  </a:cubicBezTo>
                  <a:cubicBezTo>
                    <a:pt x="99" y="55"/>
                    <a:pt x="99" y="55"/>
                    <a:pt x="99" y="54"/>
                  </a:cubicBezTo>
                  <a:cubicBezTo>
                    <a:pt x="99" y="54"/>
                    <a:pt x="99" y="54"/>
                    <a:pt x="99" y="54"/>
                  </a:cubicBezTo>
                  <a:cubicBezTo>
                    <a:pt x="99" y="54"/>
                    <a:pt x="99" y="54"/>
                    <a:pt x="99" y="54"/>
                  </a:cubicBezTo>
                  <a:cubicBezTo>
                    <a:pt x="99" y="54"/>
                    <a:pt x="99" y="54"/>
                    <a:pt x="99" y="54"/>
                  </a:cubicBezTo>
                  <a:cubicBezTo>
                    <a:pt x="99" y="54"/>
                    <a:pt x="99" y="54"/>
                    <a:pt x="99" y="54"/>
                  </a:cubicBezTo>
                  <a:cubicBezTo>
                    <a:pt x="99" y="54"/>
                    <a:pt x="99" y="54"/>
                    <a:pt x="99" y="54"/>
                  </a:cubicBezTo>
                  <a:cubicBezTo>
                    <a:pt x="99" y="54"/>
                    <a:pt x="99" y="54"/>
                    <a:pt x="99" y="53"/>
                  </a:cubicBezTo>
                  <a:cubicBezTo>
                    <a:pt x="99" y="53"/>
                    <a:pt x="99" y="53"/>
                    <a:pt x="99" y="53"/>
                  </a:cubicBezTo>
                  <a:cubicBezTo>
                    <a:pt x="99" y="53"/>
                    <a:pt x="99" y="53"/>
                    <a:pt x="99" y="53"/>
                  </a:cubicBezTo>
                  <a:cubicBezTo>
                    <a:pt x="99" y="53"/>
                    <a:pt x="99" y="53"/>
                    <a:pt x="99" y="52"/>
                  </a:cubicBezTo>
                  <a:cubicBezTo>
                    <a:pt x="99" y="52"/>
                    <a:pt x="99" y="52"/>
                    <a:pt x="99" y="52"/>
                  </a:cubicBezTo>
                  <a:cubicBezTo>
                    <a:pt x="99" y="51"/>
                    <a:pt x="99" y="51"/>
                    <a:pt x="99" y="51"/>
                  </a:cubicBezTo>
                  <a:cubicBezTo>
                    <a:pt x="99" y="51"/>
                    <a:pt x="98" y="51"/>
                    <a:pt x="98" y="51"/>
                  </a:cubicBezTo>
                  <a:cubicBezTo>
                    <a:pt x="98" y="51"/>
                    <a:pt x="98" y="51"/>
                    <a:pt x="98" y="51"/>
                  </a:cubicBezTo>
                  <a:cubicBezTo>
                    <a:pt x="98" y="51"/>
                    <a:pt x="98" y="50"/>
                    <a:pt x="98" y="50"/>
                  </a:cubicBezTo>
                  <a:cubicBezTo>
                    <a:pt x="98" y="50"/>
                    <a:pt x="98" y="50"/>
                    <a:pt x="98" y="49"/>
                  </a:cubicBezTo>
                  <a:cubicBezTo>
                    <a:pt x="98" y="49"/>
                    <a:pt x="98" y="49"/>
                    <a:pt x="98" y="49"/>
                  </a:cubicBezTo>
                  <a:cubicBezTo>
                    <a:pt x="98" y="49"/>
                    <a:pt x="98" y="49"/>
                    <a:pt x="98" y="49"/>
                  </a:cubicBezTo>
                  <a:cubicBezTo>
                    <a:pt x="98" y="48"/>
                    <a:pt x="97" y="48"/>
                    <a:pt x="97" y="48"/>
                  </a:cubicBezTo>
                  <a:cubicBezTo>
                    <a:pt x="97" y="48"/>
                    <a:pt x="97" y="47"/>
                    <a:pt x="97" y="47"/>
                  </a:cubicBezTo>
                  <a:cubicBezTo>
                    <a:pt x="97" y="47"/>
                    <a:pt x="97" y="47"/>
                    <a:pt x="97" y="47"/>
                  </a:cubicBezTo>
                  <a:cubicBezTo>
                    <a:pt x="97" y="47"/>
                    <a:pt x="97" y="47"/>
                    <a:pt x="97" y="47"/>
                  </a:cubicBezTo>
                  <a:cubicBezTo>
                    <a:pt x="97" y="47"/>
                    <a:pt x="96" y="46"/>
                    <a:pt x="96" y="46"/>
                  </a:cubicBezTo>
                  <a:cubicBezTo>
                    <a:pt x="96" y="46"/>
                    <a:pt x="96" y="46"/>
                    <a:pt x="96" y="46"/>
                  </a:cubicBezTo>
                  <a:cubicBezTo>
                    <a:pt x="96" y="46"/>
                    <a:pt x="96" y="46"/>
                    <a:pt x="96" y="46"/>
                  </a:cubicBezTo>
                  <a:cubicBezTo>
                    <a:pt x="95" y="46"/>
                    <a:pt x="95" y="45"/>
                    <a:pt x="95" y="45"/>
                  </a:cubicBezTo>
                  <a:cubicBezTo>
                    <a:pt x="95" y="44"/>
                    <a:pt x="95" y="43"/>
                    <a:pt x="95" y="42"/>
                  </a:cubicBezTo>
                  <a:cubicBezTo>
                    <a:pt x="95" y="42"/>
                    <a:pt x="95" y="42"/>
                    <a:pt x="95" y="41"/>
                  </a:cubicBezTo>
                  <a:cubicBezTo>
                    <a:pt x="95" y="41"/>
                    <a:pt x="95" y="40"/>
                    <a:pt x="95" y="39"/>
                  </a:cubicBezTo>
                  <a:cubicBezTo>
                    <a:pt x="95" y="39"/>
                    <a:pt x="95" y="39"/>
                    <a:pt x="95" y="38"/>
                  </a:cubicBezTo>
                  <a:cubicBezTo>
                    <a:pt x="95" y="38"/>
                    <a:pt x="95" y="39"/>
                    <a:pt x="95" y="39"/>
                  </a:cubicBezTo>
                  <a:cubicBezTo>
                    <a:pt x="94" y="39"/>
                    <a:pt x="94" y="39"/>
                    <a:pt x="94" y="39"/>
                  </a:cubicBezTo>
                  <a:cubicBezTo>
                    <a:pt x="93" y="38"/>
                    <a:pt x="93" y="38"/>
                    <a:pt x="92" y="38"/>
                  </a:cubicBezTo>
                  <a:cubicBezTo>
                    <a:pt x="92" y="38"/>
                    <a:pt x="92" y="37"/>
                    <a:pt x="92" y="37"/>
                  </a:cubicBezTo>
                  <a:cubicBezTo>
                    <a:pt x="92" y="37"/>
                    <a:pt x="92" y="37"/>
                    <a:pt x="92" y="37"/>
                  </a:cubicBezTo>
                  <a:cubicBezTo>
                    <a:pt x="92" y="37"/>
                    <a:pt x="92" y="37"/>
                    <a:pt x="92" y="37"/>
                  </a:cubicBezTo>
                  <a:cubicBezTo>
                    <a:pt x="92" y="38"/>
                    <a:pt x="91" y="38"/>
                    <a:pt x="91" y="38"/>
                  </a:cubicBezTo>
                  <a:cubicBezTo>
                    <a:pt x="91" y="38"/>
                    <a:pt x="91" y="38"/>
                    <a:pt x="91" y="39"/>
                  </a:cubicBezTo>
                  <a:cubicBezTo>
                    <a:pt x="91" y="39"/>
                    <a:pt x="91" y="40"/>
                    <a:pt x="91" y="40"/>
                  </a:cubicBezTo>
                  <a:cubicBezTo>
                    <a:pt x="91" y="41"/>
                    <a:pt x="91" y="41"/>
                    <a:pt x="91" y="41"/>
                  </a:cubicBezTo>
                  <a:cubicBezTo>
                    <a:pt x="91" y="41"/>
                    <a:pt x="91" y="41"/>
                    <a:pt x="91" y="41"/>
                  </a:cubicBezTo>
                  <a:cubicBezTo>
                    <a:pt x="92" y="41"/>
                    <a:pt x="92" y="40"/>
                    <a:pt x="92" y="40"/>
                  </a:cubicBezTo>
                  <a:cubicBezTo>
                    <a:pt x="93" y="40"/>
                    <a:pt x="93" y="40"/>
                    <a:pt x="93" y="40"/>
                  </a:cubicBezTo>
                  <a:cubicBezTo>
                    <a:pt x="93" y="40"/>
                    <a:pt x="93" y="40"/>
                    <a:pt x="93" y="40"/>
                  </a:cubicBezTo>
                  <a:cubicBezTo>
                    <a:pt x="94" y="40"/>
                    <a:pt x="94" y="40"/>
                    <a:pt x="94" y="41"/>
                  </a:cubicBezTo>
                  <a:cubicBezTo>
                    <a:pt x="94" y="41"/>
                    <a:pt x="94" y="42"/>
                    <a:pt x="94" y="42"/>
                  </a:cubicBezTo>
                  <a:cubicBezTo>
                    <a:pt x="94" y="42"/>
                    <a:pt x="94" y="43"/>
                    <a:pt x="93" y="43"/>
                  </a:cubicBezTo>
                  <a:cubicBezTo>
                    <a:pt x="93" y="43"/>
                    <a:pt x="93" y="43"/>
                    <a:pt x="93" y="43"/>
                  </a:cubicBezTo>
                  <a:cubicBezTo>
                    <a:pt x="93" y="43"/>
                    <a:pt x="92" y="43"/>
                    <a:pt x="92" y="43"/>
                  </a:cubicBezTo>
                  <a:cubicBezTo>
                    <a:pt x="92" y="43"/>
                    <a:pt x="92" y="43"/>
                    <a:pt x="92" y="43"/>
                  </a:cubicBezTo>
                  <a:cubicBezTo>
                    <a:pt x="92" y="43"/>
                    <a:pt x="92" y="43"/>
                    <a:pt x="92" y="43"/>
                  </a:cubicBezTo>
                  <a:cubicBezTo>
                    <a:pt x="92" y="42"/>
                    <a:pt x="92" y="42"/>
                    <a:pt x="91" y="42"/>
                  </a:cubicBezTo>
                  <a:cubicBezTo>
                    <a:pt x="91" y="42"/>
                    <a:pt x="91" y="42"/>
                    <a:pt x="91" y="43"/>
                  </a:cubicBezTo>
                  <a:cubicBezTo>
                    <a:pt x="91" y="43"/>
                    <a:pt x="91" y="43"/>
                    <a:pt x="91" y="43"/>
                  </a:cubicBezTo>
                  <a:cubicBezTo>
                    <a:pt x="91" y="43"/>
                    <a:pt x="91" y="43"/>
                    <a:pt x="91" y="43"/>
                  </a:cubicBezTo>
                  <a:cubicBezTo>
                    <a:pt x="91" y="44"/>
                    <a:pt x="91" y="44"/>
                    <a:pt x="90" y="44"/>
                  </a:cubicBezTo>
                  <a:cubicBezTo>
                    <a:pt x="90" y="44"/>
                    <a:pt x="90" y="44"/>
                    <a:pt x="90" y="43"/>
                  </a:cubicBezTo>
                  <a:cubicBezTo>
                    <a:pt x="90" y="43"/>
                    <a:pt x="90" y="43"/>
                    <a:pt x="90" y="43"/>
                  </a:cubicBezTo>
                  <a:cubicBezTo>
                    <a:pt x="90" y="42"/>
                    <a:pt x="90" y="42"/>
                    <a:pt x="90" y="41"/>
                  </a:cubicBezTo>
                  <a:cubicBezTo>
                    <a:pt x="90" y="40"/>
                    <a:pt x="90" y="40"/>
                    <a:pt x="90" y="40"/>
                  </a:cubicBezTo>
                  <a:cubicBezTo>
                    <a:pt x="89" y="40"/>
                    <a:pt x="89" y="40"/>
                    <a:pt x="89" y="40"/>
                  </a:cubicBezTo>
                  <a:cubicBezTo>
                    <a:pt x="89" y="41"/>
                    <a:pt x="88" y="40"/>
                    <a:pt x="88" y="40"/>
                  </a:cubicBezTo>
                  <a:cubicBezTo>
                    <a:pt x="88" y="40"/>
                    <a:pt x="88" y="40"/>
                    <a:pt x="88" y="40"/>
                  </a:cubicBezTo>
                  <a:cubicBezTo>
                    <a:pt x="88" y="40"/>
                    <a:pt x="88" y="40"/>
                    <a:pt x="88" y="40"/>
                  </a:cubicBezTo>
                  <a:cubicBezTo>
                    <a:pt x="88" y="40"/>
                    <a:pt x="88" y="40"/>
                    <a:pt x="88" y="40"/>
                  </a:cubicBezTo>
                  <a:cubicBezTo>
                    <a:pt x="88" y="40"/>
                    <a:pt x="88" y="41"/>
                    <a:pt x="87" y="41"/>
                  </a:cubicBezTo>
                  <a:cubicBezTo>
                    <a:pt x="87" y="41"/>
                    <a:pt x="88" y="41"/>
                    <a:pt x="88" y="41"/>
                  </a:cubicBezTo>
                  <a:cubicBezTo>
                    <a:pt x="88" y="42"/>
                    <a:pt x="88" y="42"/>
                    <a:pt x="88" y="42"/>
                  </a:cubicBezTo>
                  <a:cubicBezTo>
                    <a:pt x="88" y="42"/>
                    <a:pt x="88" y="42"/>
                    <a:pt x="88" y="42"/>
                  </a:cubicBezTo>
                  <a:cubicBezTo>
                    <a:pt x="88" y="42"/>
                    <a:pt x="87" y="43"/>
                    <a:pt x="87" y="43"/>
                  </a:cubicBezTo>
                  <a:cubicBezTo>
                    <a:pt x="87" y="44"/>
                    <a:pt x="87" y="44"/>
                    <a:pt x="86" y="44"/>
                  </a:cubicBezTo>
                  <a:cubicBezTo>
                    <a:pt x="86" y="44"/>
                    <a:pt x="86" y="44"/>
                    <a:pt x="86" y="44"/>
                  </a:cubicBezTo>
                  <a:cubicBezTo>
                    <a:pt x="86" y="44"/>
                    <a:pt x="85" y="44"/>
                    <a:pt x="85" y="45"/>
                  </a:cubicBezTo>
                  <a:cubicBezTo>
                    <a:pt x="85" y="45"/>
                    <a:pt x="85" y="45"/>
                    <a:pt x="85" y="45"/>
                  </a:cubicBezTo>
                  <a:cubicBezTo>
                    <a:pt x="84" y="46"/>
                    <a:pt x="84" y="46"/>
                    <a:pt x="85" y="46"/>
                  </a:cubicBezTo>
                  <a:cubicBezTo>
                    <a:pt x="85" y="46"/>
                    <a:pt x="85" y="46"/>
                    <a:pt x="85" y="46"/>
                  </a:cubicBezTo>
                  <a:cubicBezTo>
                    <a:pt x="85" y="47"/>
                    <a:pt x="85" y="47"/>
                    <a:pt x="85" y="47"/>
                  </a:cubicBezTo>
                  <a:cubicBezTo>
                    <a:pt x="85" y="47"/>
                    <a:pt x="85" y="47"/>
                    <a:pt x="85" y="47"/>
                  </a:cubicBezTo>
                  <a:cubicBezTo>
                    <a:pt x="85" y="47"/>
                    <a:pt x="85" y="47"/>
                    <a:pt x="85" y="48"/>
                  </a:cubicBezTo>
                  <a:cubicBezTo>
                    <a:pt x="86" y="48"/>
                    <a:pt x="86" y="48"/>
                    <a:pt x="86" y="48"/>
                  </a:cubicBezTo>
                  <a:cubicBezTo>
                    <a:pt x="85" y="49"/>
                    <a:pt x="85" y="49"/>
                    <a:pt x="85" y="50"/>
                  </a:cubicBezTo>
                  <a:cubicBezTo>
                    <a:pt x="85" y="50"/>
                    <a:pt x="85" y="50"/>
                    <a:pt x="85" y="51"/>
                  </a:cubicBezTo>
                  <a:cubicBezTo>
                    <a:pt x="84" y="51"/>
                    <a:pt x="84" y="51"/>
                    <a:pt x="84" y="51"/>
                  </a:cubicBezTo>
                  <a:cubicBezTo>
                    <a:pt x="83" y="51"/>
                    <a:pt x="83" y="51"/>
                    <a:pt x="83" y="51"/>
                  </a:cubicBezTo>
                  <a:cubicBezTo>
                    <a:pt x="83" y="51"/>
                    <a:pt x="83" y="51"/>
                    <a:pt x="83" y="51"/>
                  </a:cubicBezTo>
                  <a:cubicBezTo>
                    <a:pt x="83" y="51"/>
                    <a:pt x="83" y="52"/>
                    <a:pt x="84" y="52"/>
                  </a:cubicBezTo>
                  <a:cubicBezTo>
                    <a:pt x="84" y="52"/>
                    <a:pt x="84" y="52"/>
                    <a:pt x="84" y="52"/>
                  </a:cubicBezTo>
                  <a:cubicBezTo>
                    <a:pt x="85" y="52"/>
                    <a:pt x="85" y="52"/>
                    <a:pt x="85" y="52"/>
                  </a:cubicBezTo>
                  <a:cubicBezTo>
                    <a:pt x="86" y="53"/>
                    <a:pt x="86" y="53"/>
                    <a:pt x="86" y="53"/>
                  </a:cubicBezTo>
                  <a:cubicBezTo>
                    <a:pt x="86" y="53"/>
                    <a:pt x="86" y="53"/>
                    <a:pt x="86" y="54"/>
                  </a:cubicBezTo>
                  <a:cubicBezTo>
                    <a:pt x="86" y="54"/>
                    <a:pt x="86" y="54"/>
                    <a:pt x="86" y="54"/>
                  </a:cubicBezTo>
                  <a:cubicBezTo>
                    <a:pt x="86" y="54"/>
                    <a:pt x="86" y="54"/>
                    <a:pt x="86" y="54"/>
                  </a:cubicBezTo>
                  <a:cubicBezTo>
                    <a:pt x="86" y="54"/>
                    <a:pt x="86" y="54"/>
                    <a:pt x="86" y="54"/>
                  </a:cubicBezTo>
                  <a:cubicBezTo>
                    <a:pt x="86" y="55"/>
                    <a:pt x="86" y="55"/>
                    <a:pt x="86" y="55"/>
                  </a:cubicBezTo>
                  <a:cubicBezTo>
                    <a:pt x="86" y="56"/>
                    <a:pt x="86" y="56"/>
                    <a:pt x="86" y="56"/>
                  </a:cubicBezTo>
                  <a:cubicBezTo>
                    <a:pt x="86" y="56"/>
                    <a:pt x="86" y="56"/>
                    <a:pt x="86" y="56"/>
                  </a:cubicBezTo>
                  <a:cubicBezTo>
                    <a:pt x="86" y="56"/>
                    <a:pt x="85" y="57"/>
                    <a:pt x="85" y="57"/>
                  </a:cubicBezTo>
                  <a:cubicBezTo>
                    <a:pt x="85" y="57"/>
                    <a:pt x="85" y="57"/>
                    <a:pt x="85" y="57"/>
                  </a:cubicBezTo>
                  <a:cubicBezTo>
                    <a:pt x="85" y="58"/>
                    <a:pt x="85" y="58"/>
                    <a:pt x="85" y="58"/>
                  </a:cubicBezTo>
                  <a:cubicBezTo>
                    <a:pt x="85" y="58"/>
                    <a:pt x="85" y="58"/>
                    <a:pt x="85" y="59"/>
                  </a:cubicBezTo>
                  <a:cubicBezTo>
                    <a:pt x="85" y="59"/>
                    <a:pt x="85" y="59"/>
                    <a:pt x="85" y="59"/>
                  </a:cubicBezTo>
                  <a:cubicBezTo>
                    <a:pt x="85" y="59"/>
                    <a:pt x="84" y="60"/>
                    <a:pt x="84" y="60"/>
                  </a:cubicBezTo>
                  <a:cubicBezTo>
                    <a:pt x="84" y="60"/>
                    <a:pt x="84" y="60"/>
                    <a:pt x="84" y="60"/>
                  </a:cubicBezTo>
                  <a:cubicBezTo>
                    <a:pt x="84" y="60"/>
                    <a:pt x="84" y="60"/>
                    <a:pt x="84" y="61"/>
                  </a:cubicBezTo>
                  <a:cubicBezTo>
                    <a:pt x="84" y="61"/>
                    <a:pt x="84" y="61"/>
                    <a:pt x="84" y="61"/>
                  </a:cubicBezTo>
                  <a:cubicBezTo>
                    <a:pt x="84" y="61"/>
                    <a:pt x="84" y="61"/>
                    <a:pt x="84" y="61"/>
                  </a:cubicBezTo>
                  <a:cubicBezTo>
                    <a:pt x="84" y="61"/>
                    <a:pt x="84" y="62"/>
                    <a:pt x="84" y="62"/>
                  </a:cubicBezTo>
                  <a:cubicBezTo>
                    <a:pt x="84" y="62"/>
                    <a:pt x="83" y="62"/>
                    <a:pt x="83" y="62"/>
                  </a:cubicBezTo>
                  <a:cubicBezTo>
                    <a:pt x="83" y="62"/>
                    <a:pt x="83" y="62"/>
                    <a:pt x="83" y="62"/>
                  </a:cubicBezTo>
                  <a:cubicBezTo>
                    <a:pt x="83" y="62"/>
                    <a:pt x="83" y="62"/>
                    <a:pt x="83" y="63"/>
                  </a:cubicBezTo>
                  <a:cubicBezTo>
                    <a:pt x="83" y="63"/>
                    <a:pt x="83" y="63"/>
                    <a:pt x="83" y="63"/>
                  </a:cubicBezTo>
                  <a:cubicBezTo>
                    <a:pt x="82" y="63"/>
                    <a:pt x="82" y="64"/>
                    <a:pt x="82" y="64"/>
                  </a:cubicBezTo>
                  <a:cubicBezTo>
                    <a:pt x="82" y="64"/>
                    <a:pt x="82" y="64"/>
                    <a:pt x="82" y="64"/>
                  </a:cubicBezTo>
                  <a:cubicBezTo>
                    <a:pt x="82" y="64"/>
                    <a:pt x="82" y="64"/>
                    <a:pt x="82" y="64"/>
                  </a:cubicBezTo>
                  <a:cubicBezTo>
                    <a:pt x="82" y="64"/>
                    <a:pt x="82" y="64"/>
                    <a:pt x="82" y="64"/>
                  </a:cubicBezTo>
                  <a:cubicBezTo>
                    <a:pt x="81" y="65"/>
                    <a:pt x="82" y="66"/>
                    <a:pt x="81" y="67"/>
                  </a:cubicBezTo>
                  <a:cubicBezTo>
                    <a:pt x="81" y="67"/>
                    <a:pt x="81" y="67"/>
                    <a:pt x="81" y="67"/>
                  </a:cubicBezTo>
                  <a:cubicBezTo>
                    <a:pt x="81" y="68"/>
                    <a:pt x="81" y="68"/>
                    <a:pt x="80" y="68"/>
                  </a:cubicBezTo>
                  <a:cubicBezTo>
                    <a:pt x="80" y="69"/>
                    <a:pt x="80" y="69"/>
                    <a:pt x="80" y="69"/>
                  </a:cubicBezTo>
                  <a:cubicBezTo>
                    <a:pt x="80" y="69"/>
                    <a:pt x="80" y="69"/>
                    <a:pt x="79" y="69"/>
                  </a:cubicBezTo>
                  <a:cubicBezTo>
                    <a:pt x="79" y="69"/>
                    <a:pt x="79" y="69"/>
                    <a:pt x="79" y="69"/>
                  </a:cubicBezTo>
                  <a:cubicBezTo>
                    <a:pt x="79" y="69"/>
                    <a:pt x="79" y="69"/>
                    <a:pt x="79" y="69"/>
                  </a:cubicBezTo>
                  <a:cubicBezTo>
                    <a:pt x="78" y="69"/>
                    <a:pt x="78" y="70"/>
                    <a:pt x="78" y="70"/>
                  </a:cubicBezTo>
                  <a:cubicBezTo>
                    <a:pt x="77" y="70"/>
                    <a:pt x="77" y="70"/>
                    <a:pt x="77" y="70"/>
                  </a:cubicBezTo>
                  <a:cubicBezTo>
                    <a:pt x="77" y="71"/>
                    <a:pt x="77" y="72"/>
                    <a:pt x="76" y="73"/>
                  </a:cubicBezTo>
                  <a:cubicBezTo>
                    <a:pt x="76" y="73"/>
                    <a:pt x="76" y="74"/>
                    <a:pt x="76" y="74"/>
                  </a:cubicBezTo>
                  <a:cubicBezTo>
                    <a:pt x="75" y="74"/>
                    <a:pt x="75" y="74"/>
                    <a:pt x="75" y="74"/>
                  </a:cubicBezTo>
                  <a:cubicBezTo>
                    <a:pt x="75" y="74"/>
                    <a:pt x="75" y="74"/>
                    <a:pt x="75" y="74"/>
                  </a:cubicBezTo>
                  <a:cubicBezTo>
                    <a:pt x="75" y="74"/>
                    <a:pt x="75" y="74"/>
                    <a:pt x="75" y="74"/>
                  </a:cubicBezTo>
                  <a:cubicBezTo>
                    <a:pt x="74" y="74"/>
                    <a:pt x="74" y="75"/>
                    <a:pt x="74" y="75"/>
                  </a:cubicBezTo>
                  <a:cubicBezTo>
                    <a:pt x="74" y="76"/>
                    <a:pt x="73" y="76"/>
                    <a:pt x="73" y="76"/>
                  </a:cubicBezTo>
                  <a:cubicBezTo>
                    <a:pt x="73" y="76"/>
                    <a:pt x="73" y="76"/>
                    <a:pt x="73" y="76"/>
                  </a:cubicBezTo>
                  <a:cubicBezTo>
                    <a:pt x="72" y="76"/>
                    <a:pt x="72" y="76"/>
                    <a:pt x="72" y="76"/>
                  </a:cubicBezTo>
                  <a:cubicBezTo>
                    <a:pt x="72" y="76"/>
                    <a:pt x="72" y="76"/>
                    <a:pt x="72" y="76"/>
                  </a:cubicBezTo>
                  <a:cubicBezTo>
                    <a:pt x="72" y="76"/>
                    <a:pt x="72" y="76"/>
                    <a:pt x="72" y="76"/>
                  </a:cubicBezTo>
                  <a:cubicBezTo>
                    <a:pt x="71" y="76"/>
                    <a:pt x="71" y="76"/>
                    <a:pt x="71" y="76"/>
                  </a:cubicBezTo>
                  <a:cubicBezTo>
                    <a:pt x="71" y="77"/>
                    <a:pt x="71" y="77"/>
                    <a:pt x="70" y="77"/>
                  </a:cubicBezTo>
                  <a:cubicBezTo>
                    <a:pt x="70" y="77"/>
                    <a:pt x="70" y="77"/>
                    <a:pt x="69" y="77"/>
                  </a:cubicBezTo>
                  <a:cubicBezTo>
                    <a:pt x="69" y="77"/>
                    <a:pt x="69" y="77"/>
                    <a:pt x="69" y="77"/>
                  </a:cubicBezTo>
                  <a:cubicBezTo>
                    <a:pt x="69" y="77"/>
                    <a:pt x="69" y="77"/>
                    <a:pt x="69" y="77"/>
                  </a:cubicBezTo>
                  <a:cubicBezTo>
                    <a:pt x="68" y="78"/>
                    <a:pt x="68" y="78"/>
                    <a:pt x="68" y="78"/>
                  </a:cubicBezTo>
                  <a:cubicBezTo>
                    <a:pt x="68" y="78"/>
                    <a:pt x="68" y="78"/>
                    <a:pt x="68" y="78"/>
                  </a:cubicBezTo>
                  <a:cubicBezTo>
                    <a:pt x="68" y="78"/>
                    <a:pt x="68" y="79"/>
                    <a:pt x="67" y="79"/>
                  </a:cubicBezTo>
                  <a:cubicBezTo>
                    <a:pt x="66" y="79"/>
                    <a:pt x="65" y="79"/>
                    <a:pt x="65" y="78"/>
                  </a:cubicBezTo>
                  <a:cubicBezTo>
                    <a:pt x="65" y="78"/>
                    <a:pt x="65" y="78"/>
                    <a:pt x="65" y="77"/>
                  </a:cubicBezTo>
                  <a:cubicBezTo>
                    <a:pt x="65" y="77"/>
                    <a:pt x="65" y="77"/>
                    <a:pt x="65" y="77"/>
                  </a:cubicBezTo>
                  <a:cubicBezTo>
                    <a:pt x="65" y="77"/>
                    <a:pt x="65" y="77"/>
                    <a:pt x="65" y="77"/>
                  </a:cubicBezTo>
                  <a:cubicBezTo>
                    <a:pt x="65" y="77"/>
                    <a:pt x="65" y="77"/>
                    <a:pt x="65" y="76"/>
                  </a:cubicBezTo>
                  <a:cubicBezTo>
                    <a:pt x="65" y="76"/>
                    <a:pt x="65" y="76"/>
                    <a:pt x="65" y="76"/>
                  </a:cubicBezTo>
                  <a:cubicBezTo>
                    <a:pt x="65" y="77"/>
                    <a:pt x="65" y="77"/>
                    <a:pt x="65" y="76"/>
                  </a:cubicBezTo>
                  <a:cubicBezTo>
                    <a:pt x="64" y="76"/>
                    <a:pt x="64" y="76"/>
                    <a:pt x="64" y="76"/>
                  </a:cubicBezTo>
                  <a:cubicBezTo>
                    <a:pt x="64" y="76"/>
                    <a:pt x="64" y="77"/>
                    <a:pt x="64" y="76"/>
                  </a:cubicBezTo>
                  <a:cubicBezTo>
                    <a:pt x="64" y="76"/>
                    <a:pt x="64" y="76"/>
                    <a:pt x="64" y="76"/>
                  </a:cubicBezTo>
                  <a:cubicBezTo>
                    <a:pt x="64" y="76"/>
                    <a:pt x="64" y="76"/>
                    <a:pt x="64" y="76"/>
                  </a:cubicBezTo>
                  <a:cubicBezTo>
                    <a:pt x="64" y="76"/>
                    <a:pt x="64" y="76"/>
                    <a:pt x="64" y="75"/>
                  </a:cubicBezTo>
                  <a:cubicBezTo>
                    <a:pt x="64" y="75"/>
                    <a:pt x="65" y="75"/>
                    <a:pt x="65" y="75"/>
                  </a:cubicBezTo>
                  <a:cubicBezTo>
                    <a:pt x="65" y="76"/>
                    <a:pt x="65" y="76"/>
                    <a:pt x="65" y="75"/>
                  </a:cubicBezTo>
                  <a:cubicBezTo>
                    <a:pt x="65" y="75"/>
                    <a:pt x="66" y="75"/>
                    <a:pt x="66" y="75"/>
                  </a:cubicBezTo>
                  <a:cubicBezTo>
                    <a:pt x="66" y="75"/>
                    <a:pt x="66" y="74"/>
                    <a:pt x="66" y="75"/>
                  </a:cubicBezTo>
                  <a:cubicBezTo>
                    <a:pt x="67" y="75"/>
                    <a:pt x="67" y="74"/>
                    <a:pt x="67" y="74"/>
                  </a:cubicBezTo>
                  <a:cubicBezTo>
                    <a:pt x="67" y="74"/>
                    <a:pt x="67" y="73"/>
                    <a:pt x="67" y="73"/>
                  </a:cubicBezTo>
                  <a:cubicBezTo>
                    <a:pt x="67" y="73"/>
                    <a:pt x="67" y="73"/>
                    <a:pt x="67" y="73"/>
                  </a:cubicBezTo>
                  <a:cubicBezTo>
                    <a:pt x="67" y="73"/>
                    <a:pt x="67" y="73"/>
                    <a:pt x="67" y="73"/>
                  </a:cubicBezTo>
                  <a:cubicBezTo>
                    <a:pt x="66" y="73"/>
                    <a:pt x="66" y="73"/>
                    <a:pt x="66" y="73"/>
                  </a:cubicBezTo>
                  <a:cubicBezTo>
                    <a:pt x="65" y="73"/>
                    <a:pt x="65" y="74"/>
                    <a:pt x="64" y="74"/>
                  </a:cubicBezTo>
                  <a:cubicBezTo>
                    <a:pt x="64" y="74"/>
                    <a:pt x="63" y="74"/>
                    <a:pt x="63" y="74"/>
                  </a:cubicBezTo>
                  <a:cubicBezTo>
                    <a:pt x="63" y="75"/>
                    <a:pt x="63" y="75"/>
                    <a:pt x="63" y="75"/>
                  </a:cubicBezTo>
                  <a:cubicBezTo>
                    <a:pt x="63" y="75"/>
                    <a:pt x="63" y="76"/>
                    <a:pt x="63" y="76"/>
                  </a:cubicBezTo>
                  <a:cubicBezTo>
                    <a:pt x="63" y="76"/>
                    <a:pt x="63" y="76"/>
                    <a:pt x="63" y="76"/>
                  </a:cubicBezTo>
                  <a:cubicBezTo>
                    <a:pt x="63" y="76"/>
                    <a:pt x="63" y="77"/>
                    <a:pt x="63" y="77"/>
                  </a:cubicBezTo>
                  <a:cubicBezTo>
                    <a:pt x="64" y="77"/>
                    <a:pt x="63" y="78"/>
                    <a:pt x="63" y="78"/>
                  </a:cubicBezTo>
                  <a:cubicBezTo>
                    <a:pt x="63" y="79"/>
                    <a:pt x="63" y="80"/>
                    <a:pt x="62" y="81"/>
                  </a:cubicBezTo>
                  <a:cubicBezTo>
                    <a:pt x="62" y="81"/>
                    <a:pt x="62" y="81"/>
                    <a:pt x="62" y="81"/>
                  </a:cubicBezTo>
                  <a:cubicBezTo>
                    <a:pt x="62" y="81"/>
                    <a:pt x="62" y="81"/>
                    <a:pt x="62" y="81"/>
                  </a:cubicBezTo>
                  <a:cubicBezTo>
                    <a:pt x="61" y="81"/>
                    <a:pt x="61" y="82"/>
                    <a:pt x="61" y="82"/>
                  </a:cubicBezTo>
                  <a:cubicBezTo>
                    <a:pt x="60" y="82"/>
                    <a:pt x="60" y="83"/>
                    <a:pt x="60" y="83"/>
                  </a:cubicBezTo>
                  <a:cubicBezTo>
                    <a:pt x="60" y="83"/>
                    <a:pt x="60" y="83"/>
                    <a:pt x="60" y="83"/>
                  </a:cubicBezTo>
                  <a:cubicBezTo>
                    <a:pt x="60" y="83"/>
                    <a:pt x="60" y="83"/>
                    <a:pt x="59" y="83"/>
                  </a:cubicBezTo>
                  <a:cubicBezTo>
                    <a:pt x="59" y="83"/>
                    <a:pt x="59" y="84"/>
                    <a:pt x="59" y="84"/>
                  </a:cubicBezTo>
                  <a:cubicBezTo>
                    <a:pt x="59" y="84"/>
                    <a:pt x="59" y="84"/>
                    <a:pt x="59" y="84"/>
                  </a:cubicBezTo>
                  <a:cubicBezTo>
                    <a:pt x="59" y="84"/>
                    <a:pt x="58" y="85"/>
                    <a:pt x="58" y="85"/>
                  </a:cubicBezTo>
                  <a:cubicBezTo>
                    <a:pt x="58" y="85"/>
                    <a:pt x="58" y="86"/>
                    <a:pt x="58" y="86"/>
                  </a:cubicBezTo>
                  <a:cubicBezTo>
                    <a:pt x="58" y="86"/>
                    <a:pt x="58" y="87"/>
                    <a:pt x="58" y="87"/>
                  </a:cubicBezTo>
                  <a:cubicBezTo>
                    <a:pt x="59" y="87"/>
                    <a:pt x="59" y="87"/>
                    <a:pt x="59" y="87"/>
                  </a:cubicBezTo>
                  <a:cubicBezTo>
                    <a:pt x="59" y="87"/>
                    <a:pt x="59" y="87"/>
                    <a:pt x="59" y="87"/>
                  </a:cubicBezTo>
                  <a:cubicBezTo>
                    <a:pt x="59" y="88"/>
                    <a:pt x="59" y="88"/>
                    <a:pt x="59" y="88"/>
                  </a:cubicBezTo>
                  <a:cubicBezTo>
                    <a:pt x="58" y="88"/>
                    <a:pt x="58" y="88"/>
                    <a:pt x="58" y="88"/>
                  </a:cubicBezTo>
                  <a:cubicBezTo>
                    <a:pt x="58" y="88"/>
                    <a:pt x="58" y="88"/>
                    <a:pt x="58" y="88"/>
                  </a:cubicBezTo>
                  <a:cubicBezTo>
                    <a:pt x="58" y="88"/>
                    <a:pt x="58" y="88"/>
                    <a:pt x="58" y="88"/>
                  </a:cubicBezTo>
                  <a:cubicBezTo>
                    <a:pt x="58" y="88"/>
                    <a:pt x="58" y="88"/>
                    <a:pt x="58" y="88"/>
                  </a:cubicBezTo>
                  <a:cubicBezTo>
                    <a:pt x="58" y="88"/>
                    <a:pt x="58" y="88"/>
                    <a:pt x="58" y="89"/>
                  </a:cubicBezTo>
                  <a:cubicBezTo>
                    <a:pt x="58" y="89"/>
                    <a:pt x="58" y="89"/>
                    <a:pt x="57" y="89"/>
                  </a:cubicBezTo>
                  <a:cubicBezTo>
                    <a:pt x="57" y="89"/>
                    <a:pt x="57" y="89"/>
                    <a:pt x="57" y="89"/>
                  </a:cubicBezTo>
                  <a:cubicBezTo>
                    <a:pt x="57" y="89"/>
                    <a:pt x="57" y="89"/>
                    <a:pt x="57" y="89"/>
                  </a:cubicBezTo>
                  <a:cubicBezTo>
                    <a:pt x="57" y="89"/>
                    <a:pt x="57" y="89"/>
                    <a:pt x="57" y="89"/>
                  </a:cubicBezTo>
                  <a:cubicBezTo>
                    <a:pt x="57" y="90"/>
                    <a:pt x="57" y="89"/>
                    <a:pt x="57" y="89"/>
                  </a:cubicBezTo>
                  <a:cubicBezTo>
                    <a:pt x="57" y="89"/>
                    <a:pt x="57" y="89"/>
                    <a:pt x="56" y="89"/>
                  </a:cubicBezTo>
                  <a:cubicBezTo>
                    <a:pt x="56" y="89"/>
                    <a:pt x="56" y="89"/>
                    <a:pt x="56" y="89"/>
                  </a:cubicBezTo>
                  <a:cubicBezTo>
                    <a:pt x="56" y="89"/>
                    <a:pt x="56" y="90"/>
                    <a:pt x="56" y="89"/>
                  </a:cubicBezTo>
                  <a:cubicBezTo>
                    <a:pt x="57" y="89"/>
                    <a:pt x="56" y="90"/>
                    <a:pt x="56" y="90"/>
                  </a:cubicBezTo>
                  <a:cubicBezTo>
                    <a:pt x="56" y="90"/>
                    <a:pt x="56" y="90"/>
                    <a:pt x="56" y="90"/>
                  </a:cubicBezTo>
                  <a:cubicBezTo>
                    <a:pt x="56" y="90"/>
                    <a:pt x="56" y="90"/>
                    <a:pt x="56" y="90"/>
                  </a:cubicBezTo>
                  <a:cubicBezTo>
                    <a:pt x="56" y="90"/>
                    <a:pt x="56" y="90"/>
                    <a:pt x="56" y="90"/>
                  </a:cubicBezTo>
                  <a:cubicBezTo>
                    <a:pt x="56" y="90"/>
                    <a:pt x="56" y="90"/>
                    <a:pt x="56" y="90"/>
                  </a:cubicBezTo>
                  <a:cubicBezTo>
                    <a:pt x="56" y="90"/>
                    <a:pt x="56" y="90"/>
                    <a:pt x="56" y="89"/>
                  </a:cubicBezTo>
                  <a:cubicBezTo>
                    <a:pt x="56" y="89"/>
                    <a:pt x="55" y="90"/>
                    <a:pt x="55" y="90"/>
                  </a:cubicBezTo>
                  <a:cubicBezTo>
                    <a:pt x="55" y="90"/>
                    <a:pt x="55" y="90"/>
                    <a:pt x="55" y="90"/>
                  </a:cubicBezTo>
                  <a:cubicBezTo>
                    <a:pt x="55" y="90"/>
                    <a:pt x="55" y="89"/>
                    <a:pt x="55" y="89"/>
                  </a:cubicBezTo>
                  <a:cubicBezTo>
                    <a:pt x="55" y="89"/>
                    <a:pt x="55" y="89"/>
                    <a:pt x="55" y="89"/>
                  </a:cubicBezTo>
                  <a:cubicBezTo>
                    <a:pt x="55" y="89"/>
                    <a:pt x="54" y="89"/>
                    <a:pt x="54" y="89"/>
                  </a:cubicBezTo>
                  <a:cubicBezTo>
                    <a:pt x="54" y="89"/>
                    <a:pt x="54" y="89"/>
                    <a:pt x="54" y="89"/>
                  </a:cubicBezTo>
                  <a:cubicBezTo>
                    <a:pt x="54" y="89"/>
                    <a:pt x="54" y="89"/>
                    <a:pt x="54" y="89"/>
                  </a:cubicBezTo>
                  <a:cubicBezTo>
                    <a:pt x="54" y="90"/>
                    <a:pt x="54" y="90"/>
                    <a:pt x="54" y="90"/>
                  </a:cubicBezTo>
                  <a:cubicBezTo>
                    <a:pt x="54" y="90"/>
                    <a:pt x="54" y="90"/>
                    <a:pt x="54" y="90"/>
                  </a:cubicBezTo>
                  <a:cubicBezTo>
                    <a:pt x="54" y="90"/>
                    <a:pt x="54" y="90"/>
                    <a:pt x="54" y="90"/>
                  </a:cubicBezTo>
                  <a:cubicBezTo>
                    <a:pt x="54" y="90"/>
                    <a:pt x="54" y="90"/>
                    <a:pt x="54" y="90"/>
                  </a:cubicBezTo>
                  <a:cubicBezTo>
                    <a:pt x="54" y="90"/>
                    <a:pt x="54" y="90"/>
                    <a:pt x="54" y="90"/>
                  </a:cubicBezTo>
                  <a:cubicBezTo>
                    <a:pt x="54" y="90"/>
                    <a:pt x="54" y="90"/>
                    <a:pt x="54" y="90"/>
                  </a:cubicBezTo>
                  <a:cubicBezTo>
                    <a:pt x="54" y="90"/>
                    <a:pt x="54" y="90"/>
                    <a:pt x="54" y="90"/>
                  </a:cubicBezTo>
                  <a:cubicBezTo>
                    <a:pt x="54" y="90"/>
                    <a:pt x="54" y="90"/>
                    <a:pt x="53" y="90"/>
                  </a:cubicBezTo>
                  <a:cubicBezTo>
                    <a:pt x="53" y="90"/>
                    <a:pt x="53" y="89"/>
                    <a:pt x="53" y="89"/>
                  </a:cubicBezTo>
                  <a:cubicBezTo>
                    <a:pt x="53" y="89"/>
                    <a:pt x="53" y="89"/>
                    <a:pt x="53" y="89"/>
                  </a:cubicBezTo>
                  <a:cubicBezTo>
                    <a:pt x="53" y="89"/>
                    <a:pt x="53" y="89"/>
                    <a:pt x="53" y="89"/>
                  </a:cubicBezTo>
                  <a:cubicBezTo>
                    <a:pt x="53" y="89"/>
                    <a:pt x="53" y="89"/>
                    <a:pt x="53" y="89"/>
                  </a:cubicBezTo>
                  <a:cubicBezTo>
                    <a:pt x="53" y="89"/>
                    <a:pt x="53" y="89"/>
                    <a:pt x="53" y="89"/>
                  </a:cubicBezTo>
                  <a:cubicBezTo>
                    <a:pt x="53" y="89"/>
                    <a:pt x="53" y="89"/>
                    <a:pt x="53" y="88"/>
                  </a:cubicBezTo>
                  <a:cubicBezTo>
                    <a:pt x="53" y="88"/>
                    <a:pt x="54" y="88"/>
                    <a:pt x="53" y="88"/>
                  </a:cubicBezTo>
                  <a:cubicBezTo>
                    <a:pt x="53" y="88"/>
                    <a:pt x="53" y="87"/>
                    <a:pt x="53" y="88"/>
                  </a:cubicBezTo>
                  <a:cubicBezTo>
                    <a:pt x="52" y="88"/>
                    <a:pt x="52" y="88"/>
                    <a:pt x="52" y="88"/>
                  </a:cubicBezTo>
                  <a:cubicBezTo>
                    <a:pt x="51" y="88"/>
                    <a:pt x="51" y="89"/>
                    <a:pt x="51" y="88"/>
                  </a:cubicBezTo>
                  <a:cubicBezTo>
                    <a:pt x="51" y="88"/>
                    <a:pt x="51" y="88"/>
                    <a:pt x="50" y="88"/>
                  </a:cubicBezTo>
                  <a:cubicBezTo>
                    <a:pt x="50" y="88"/>
                    <a:pt x="50" y="88"/>
                    <a:pt x="50" y="88"/>
                  </a:cubicBezTo>
                  <a:cubicBezTo>
                    <a:pt x="50" y="88"/>
                    <a:pt x="50" y="88"/>
                    <a:pt x="50" y="88"/>
                  </a:cubicBezTo>
                  <a:cubicBezTo>
                    <a:pt x="50" y="88"/>
                    <a:pt x="49" y="88"/>
                    <a:pt x="49" y="88"/>
                  </a:cubicBezTo>
                  <a:cubicBezTo>
                    <a:pt x="49" y="88"/>
                    <a:pt x="49" y="88"/>
                    <a:pt x="49" y="88"/>
                  </a:cubicBezTo>
                  <a:cubicBezTo>
                    <a:pt x="48" y="88"/>
                    <a:pt x="48" y="88"/>
                    <a:pt x="48" y="89"/>
                  </a:cubicBezTo>
                  <a:cubicBezTo>
                    <a:pt x="48" y="89"/>
                    <a:pt x="47" y="89"/>
                    <a:pt x="47" y="89"/>
                  </a:cubicBezTo>
                  <a:cubicBezTo>
                    <a:pt x="47" y="89"/>
                    <a:pt x="47" y="89"/>
                    <a:pt x="47" y="89"/>
                  </a:cubicBezTo>
                  <a:cubicBezTo>
                    <a:pt x="47" y="89"/>
                    <a:pt x="47" y="89"/>
                    <a:pt x="47" y="89"/>
                  </a:cubicBezTo>
                  <a:cubicBezTo>
                    <a:pt x="47" y="89"/>
                    <a:pt x="46" y="89"/>
                    <a:pt x="46" y="89"/>
                  </a:cubicBezTo>
                  <a:cubicBezTo>
                    <a:pt x="46" y="89"/>
                    <a:pt x="46" y="89"/>
                    <a:pt x="46" y="89"/>
                  </a:cubicBezTo>
                  <a:cubicBezTo>
                    <a:pt x="46" y="89"/>
                    <a:pt x="46" y="89"/>
                    <a:pt x="45" y="90"/>
                  </a:cubicBezTo>
                  <a:cubicBezTo>
                    <a:pt x="45" y="90"/>
                    <a:pt x="45" y="89"/>
                    <a:pt x="44" y="89"/>
                  </a:cubicBezTo>
                  <a:cubicBezTo>
                    <a:pt x="44" y="90"/>
                    <a:pt x="44" y="90"/>
                    <a:pt x="43" y="90"/>
                  </a:cubicBezTo>
                  <a:cubicBezTo>
                    <a:pt x="43" y="90"/>
                    <a:pt x="42" y="90"/>
                    <a:pt x="42" y="90"/>
                  </a:cubicBezTo>
                  <a:cubicBezTo>
                    <a:pt x="42" y="89"/>
                    <a:pt x="41" y="90"/>
                    <a:pt x="41" y="90"/>
                  </a:cubicBezTo>
                  <a:cubicBezTo>
                    <a:pt x="40" y="90"/>
                    <a:pt x="40" y="90"/>
                    <a:pt x="40" y="90"/>
                  </a:cubicBezTo>
                  <a:cubicBezTo>
                    <a:pt x="40" y="90"/>
                    <a:pt x="40" y="90"/>
                    <a:pt x="40" y="89"/>
                  </a:cubicBezTo>
                  <a:cubicBezTo>
                    <a:pt x="39" y="89"/>
                    <a:pt x="40" y="89"/>
                    <a:pt x="40" y="89"/>
                  </a:cubicBezTo>
                  <a:cubicBezTo>
                    <a:pt x="40" y="89"/>
                    <a:pt x="40" y="89"/>
                    <a:pt x="40" y="89"/>
                  </a:cubicBezTo>
                  <a:cubicBezTo>
                    <a:pt x="40" y="89"/>
                    <a:pt x="40" y="89"/>
                    <a:pt x="40" y="89"/>
                  </a:cubicBezTo>
                  <a:cubicBezTo>
                    <a:pt x="39" y="89"/>
                    <a:pt x="39" y="89"/>
                    <a:pt x="38" y="89"/>
                  </a:cubicBezTo>
                  <a:cubicBezTo>
                    <a:pt x="38" y="89"/>
                    <a:pt x="38" y="89"/>
                    <a:pt x="38" y="89"/>
                  </a:cubicBezTo>
                  <a:cubicBezTo>
                    <a:pt x="38" y="89"/>
                    <a:pt x="38" y="89"/>
                    <a:pt x="38" y="89"/>
                  </a:cubicBezTo>
                  <a:cubicBezTo>
                    <a:pt x="37" y="90"/>
                    <a:pt x="37" y="90"/>
                    <a:pt x="37" y="90"/>
                  </a:cubicBezTo>
                  <a:cubicBezTo>
                    <a:pt x="37" y="90"/>
                    <a:pt x="36" y="90"/>
                    <a:pt x="36" y="90"/>
                  </a:cubicBezTo>
                  <a:cubicBezTo>
                    <a:pt x="36" y="90"/>
                    <a:pt x="36" y="90"/>
                    <a:pt x="36" y="90"/>
                  </a:cubicBezTo>
                  <a:cubicBezTo>
                    <a:pt x="36" y="90"/>
                    <a:pt x="35" y="90"/>
                    <a:pt x="35" y="90"/>
                  </a:cubicBezTo>
                  <a:cubicBezTo>
                    <a:pt x="35" y="90"/>
                    <a:pt x="35" y="90"/>
                    <a:pt x="35" y="90"/>
                  </a:cubicBezTo>
                  <a:cubicBezTo>
                    <a:pt x="36" y="91"/>
                    <a:pt x="36" y="91"/>
                    <a:pt x="36" y="91"/>
                  </a:cubicBezTo>
                  <a:cubicBezTo>
                    <a:pt x="35" y="91"/>
                    <a:pt x="35" y="92"/>
                    <a:pt x="34" y="92"/>
                  </a:cubicBezTo>
                  <a:cubicBezTo>
                    <a:pt x="34" y="92"/>
                    <a:pt x="34" y="92"/>
                    <a:pt x="34" y="92"/>
                  </a:cubicBezTo>
                  <a:cubicBezTo>
                    <a:pt x="34" y="92"/>
                    <a:pt x="34" y="92"/>
                    <a:pt x="34" y="93"/>
                  </a:cubicBezTo>
                  <a:cubicBezTo>
                    <a:pt x="34" y="93"/>
                    <a:pt x="33" y="93"/>
                    <a:pt x="33" y="93"/>
                  </a:cubicBezTo>
                  <a:cubicBezTo>
                    <a:pt x="33" y="93"/>
                    <a:pt x="33" y="94"/>
                    <a:pt x="32" y="94"/>
                  </a:cubicBezTo>
                  <a:cubicBezTo>
                    <a:pt x="32" y="94"/>
                    <a:pt x="32" y="94"/>
                    <a:pt x="32" y="94"/>
                  </a:cubicBezTo>
                  <a:cubicBezTo>
                    <a:pt x="32" y="94"/>
                    <a:pt x="32" y="94"/>
                    <a:pt x="32" y="94"/>
                  </a:cubicBezTo>
                  <a:cubicBezTo>
                    <a:pt x="32" y="94"/>
                    <a:pt x="32" y="94"/>
                    <a:pt x="32" y="94"/>
                  </a:cubicBezTo>
                  <a:cubicBezTo>
                    <a:pt x="32" y="94"/>
                    <a:pt x="32" y="94"/>
                    <a:pt x="32" y="94"/>
                  </a:cubicBezTo>
                  <a:cubicBezTo>
                    <a:pt x="32" y="94"/>
                    <a:pt x="32" y="94"/>
                    <a:pt x="32" y="94"/>
                  </a:cubicBezTo>
                  <a:cubicBezTo>
                    <a:pt x="32" y="94"/>
                    <a:pt x="32" y="94"/>
                    <a:pt x="31" y="95"/>
                  </a:cubicBezTo>
                  <a:cubicBezTo>
                    <a:pt x="31" y="95"/>
                    <a:pt x="31" y="95"/>
                    <a:pt x="31" y="95"/>
                  </a:cubicBezTo>
                  <a:cubicBezTo>
                    <a:pt x="31" y="95"/>
                    <a:pt x="31" y="95"/>
                    <a:pt x="31" y="95"/>
                  </a:cubicBezTo>
                  <a:cubicBezTo>
                    <a:pt x="30" y="96"/>
                    <a:pt x="30" y="96"/>
                    <a:pt x="30" y="96"/>
                  </a:cubicBezTo>
                  <a:cubicBezTo>
                    <a:pt x="30" y="96"/>
                    <a:pt x="29" y="96"/>
                    <a:pt x="29" y="97"/>
                  </a:cubicBezTo>
                  <a:cubicBezTo>
                    <a:pt x="29" y="97"/>
                    <a:pt x="29" y="97"/>
                    <a:pt x="29" y="97"/>
                  </a:cubicBezTo>
                  <a:cubicBezTo>
                    <a:pt x="29" y="97"/>
                    <a:pt x="29" y="97"/>
                    <a:pt x="28" y="97"/>
                  </a:cubicBezTo>
                  <a:cubicBezTo>
                    <a:pt x="28" y="97"/>
                    <a:pt x="28" y="97"/>
                    <a:pt x="28" y="97"/>
                  </a:cubicBezTo>
                  <a:cubicBezTo>
                    <a:pt x="28" y="97"/>
                    <a:pt x="28" y="98"/>
                    <a:pt x="27" y="98"/>
                  </a:cubicBezTo>
                  <a:cubicBezTo>
                    <a:pt x="27" y="98"/>
                    <a:pt x="27" y="98"/>
                    <a:pt x="27" y="98"/>
                  </a:cubicBezTo>
                  <a:cubicBezTo>
                    <a:pt x="27" y="98"/>
                    <a:pt x="27" y="99"/>
                    <a:pt x="27" y="99"/>
                  </a:cubicBezTo>
                  <a:cubicBezTo>
                    <a:pt x="26" y="99"/>
                    <a:pt x="26" y="99"/>
                    <a:pt x="26" y="99"/>
                  </a:cubicBezTo>
                  <a:cubicBezTo>
                    <a:pt x="26" y="99"/>
                    <a:pt x="26" y="99"/>
                    <a:pt x="26" y="99"/>
                  </a:cubicBezTo>
                  <a:cubicBezTo>
                    <a:pt x="26" y="99"/>
                    <a:pt x="26" y="99"/>
                    <a:pt x="26" y="99"/>
                  </a:cubicBezTo>
                  <a:cubicBezTo>
                    <a:pt x="26" y="99"/>
                    <a:pt x="25" y="98"/>
                    <a:pt x="25" y="99"/>
                  </a:cubicBezTo>
                  <a:cubicBezTo>
                    <a:pt x="25" y="99"/>
                    <a:pt x="25" y="99"/>
                    <a:pt x="25" y="99"/>
                  </a:cubicBezTo>
                  <a:cubicBezTo>
                    <a:pt x="25" y="98"/>
                    <a:pt x="25" y="99"/>
                    <a:pt x="24" y="99"/>
                  </a:cubicBezTo>
                  <a:cubicBezTo>
                    <a:pt x="24" y="99"/>
                    <a:pt x="24" y="98"/>
                    <a:pt x="24" y="99"/>
                  </a:cubicBezTo>
                  <a:cubicBezTo>
                    <a:pt x="24" y="99"/>
                    <a:pt x="24" y="99"/>
                    <a:pt x="24" y="99"/>
                  </a:cubicBezTo>
                  <a:cubicBezTo>
                    <a:pt x="25" y="99"/>
                    <a:pt x="24" y="99"/>
                    <a:pt x="24" y="99"/>
                  </a:cubicBezTo>
                  <a:cubicBezTo>
                    <a:pt x="24" y="99"/>
                    <a:pt x="24" y="99"/>
                    <a:pt x="24" y="99"/>
                  </a:cubicBezTo>
                  <a:cubicBezTo>
                    <a:pt x="23" y="99"/>
                    <a:pt x="24" y="99"/>
                    <a:pt x="24" y="100"/>
                  </a:cubicBezTo>
                  <a:cubicBezTo>
                    <a:pt x="23" y="100"/>
                    <a:pt x="23" y="100"/>
                    <a:pt x="23" y="100"/>
                  </a:cubicBezTo>
                  <a:cubicBezTo>
                    <a:pt x="23" y="100"/>
                    <a:pt x="23" y="100"/>
                    <a:pt x="23" y="100"/>
                  </a:cubicBezTo>
                  <a:cubicBezTo>
                    <a:pt x="24" y="100"/>
                    <a:pt x="24" y="101"/>
                    <a:pt x="23" y="101"/>
                  </a:cubicBezTo>
                  <a:cubicBezTo>
                    <a:pt x="23" y="101"/>
                    <a:pt x="23" y="101"/>
                    <a:pt x="23" y="101"/>
                  </a:cubicBezTo>
                  <a:cubicBezTo>
                    <a:pt x="24" y="102"/>
                    <a:pt x="24" y="102"/>
                    <a:pt x="24" y="102"/>
                  </a:cubicBezTo>
                  <a:cubicBezTo>
                    <a:pt x="24" y="102"/>
                    <a:pt x="24" y="102"/>
                    <a:pt x="23" y="103"/>
                  </a:cubicBezTo>
                  <a:cubicBezTo>
                    <a:pt x="23" y="103"/>
                    <a:pt x="23" y="103"/>
                    <a:pt x="24" y="103"/>
                  </a:cubicBezTo>
                  <a:cubicBezTo>
                    <a:pt x="24" y="103"/>
                    <a:pt x="24" y="103"/>
                    <a:pt x="24" y="103"/>
                  </a:cubicBezTo>
                  <a:cubicBezTo>
                    <a:pt x="24" y="103"/>
                    <a:pt x="24" y="103"/>
                    <a:pt x="24" y="103"/>
                  </a:cubicBezTo>
                  <a:cubicBezTo>
                    <a:pt x="24" y="103"/>
                    <a:pt x="24" y="103"/>
                    <a:pt x="24" y="103"/>
                  </a:cubicBezTo>
                  <a:cubicBezTo>
                    <a:pt x="24" y="102"/>
                    <a:pt x="24" y="102"/>
                    <a:pt x="24" y="102"/>
                  </a:cubicBezTo>
                  <a:cubicBezTo>
                    <a:pt x="24" y="102"/>
                    <a:pt x="24" y="102"/>
                    <a:pt x="24" y="102"/>
                  </a:cubicBezTo>
                  <a:cubicBezTo>
                    <a:pt x="24" y="102"/>
                    <a:pt x="24" y="102"/>
                    <a:pt x="24" y="102"/>
                  </a:cubicBezTo>
                  <a:cubicBezTo>
                    <a:pt x="24" y="102"/>
                    <a:pt x="25" y="102"/>
                    <a:pt x="25" y="102"/>
                  </a:cubicBezTo>
                  <a:cubicBezTo>
                    <a:pt x="25" y="102"/>
                    <a:pt x="25" y="102"/>
                    <a:pt x="25" y="102"/>
                  </a:cubicBezTo>
                  <a:cubicBezTo>
                    <a:pt x="25" y="102"/>
                    <a:pt x="25" y="102"/>
                    <a:pt x="25" y="102"/>
                  </a:cubicBezTo>
                  <a:cubicBezTo>
                    <a:pt x="25" y="102"/>
                    <a:pt x="25" y="102"/>
                    <a:pt x="25" y="102"/>
                  </a:cubicBezTo>
                  <a:cubicBezTo>
                    <a:pt x="25" y="102"/>
                    <a:pt x="25" y="103"/>
                    <a:pt x="26" y="102"/>
                  </a:cubicBezTo>
                  <a:cubicBezTo>
                    <a:pt x="26" y="103"/>
                    <a:pt x="26" y="103"/>
                    <a:pt x="26" y="102"/>
                  </a:cubicBezTo>
                  <a:cubicBezTo>
                    <a:pt x="27" y="102"/>
                    <a:pt x="27" y="102"/>
                    <a:pt x="27" y="102"/>
                  </a:cubicBezTo>
                  <a:cubicBezTo>
                    <a:pt x="27" y="102"/>
                    <a:pt x="27" y="102"/>
                    <a:pt x="27" y="102"/>
                  </a:cubicBezTo>
                  <a:cubicBezTo>
                    <a:pt x="27" y="102"/>
                    <a:pt x="27" y="102"/>
                    <a:pt x="27" y="102"/>
                  </a:cubicBezTo>
                  <a:cubicBezTo>
                    <a:pt x="27" y="102"/>
                    <a:pt x="28" y="102"/>
                    <a:pt x="28" y="102"/>
                  </a:cubicBezTo>
                  <a:cubicBezTo>
                    <a:pt x="28" y="102"/>
                    <a:pt x="28" y="102"/>
                    <a:pt x="28" y="102"/>
                  </a:cubicBezTo>
                  <a:cubicBezTo>
                    <a:pt x="28" y="102"/>
                    <a:pt x="28" y="102"/>
                    <a:pt x="28" y="102"/>
                  </a:cubicBezTo>
                  <a:cubicBezTo>
                    <a:pt x="29" y="102"/>
                    <a:pt x="29" y="102"/>
                    <a:pt x="29" y="102"/>
                  </a:cubicBezTo>
                  <a:cubicBezTo>
                    <a:pt x="29" y="102"/>
                    <a:pt x="29" y="101"/>
                    <a:pt x="30" y="102"/>
                  </a:cubicBezTo>
                  <a:cubicBezTo>
                    <a:pt x="30" y="102"/>
                    <a:pt x="30" y="102"/>
                    <a:pt x="30" y="102"/>
                  </a:cubicBezTo>
                  <a:cubicBezTo>
                    <a:pt x="29" y="102"/>
                    <a:pt x="29" y="102"/>
                    <a:pt x="30" y="102"/>
                  </a:cubicBezTo>
                  <a:cubicBezTo>
                    <a:pt x="30" y="102"/>
                    <a:pt x="30" y="102"/>
                    <a:pt x="30" y="102"/>
                  </a:cubicBezTo>
                  <a:cubicBezTo>
                    <a:pt x="30" y="102"/>
                    <a:pt x="30" y="102"/>
                    <a:pt x="30" y="102"/>
                  </a:cubicBezTo>
                  <a:cubicBezTo>
                    <a:pt x="31" y="102"/>
                    <a:pt x="31" y="103"/>
                    <a:pt x="31" y="103"/>
                  </a:cubicBezTo>
                  <a:cubicBezTo>
                    <a:pt x="32" y="103"/>
                    <a:pt x="32" y="103"/>
                    <a:pt x="32" y="103"/>
                  </a:cubicBezTo>
                  <a:cubicBezTo>
                    <a:pt x="32" y="103"/>
                    <a:pt x="32" y="103"/>
                    <a:pt x="32" y="103"/>
                  </a:cubicBezTo>
                  <a:cubicBezTo>
                    <a:pt x="32" y="103"/>
                    <a:pt x="32" y="103"/>
                    <a:pt x="32" y="102"/>
                  </a:cubicBezTo>
                  <a:cubicBezTo>
                    <a:pt x="32" y="102"/>
                    <a:pt x="32" y="102"/>
                    <a:pt x="32" y="102"/>
                  </a:cubicBezTo>
                  <a:cubicBezTo>
                    <a:pt x="32" y="101"/>
                    <a:pt x="32" y="101"/>
                    <a:pt x="33" y="101"/>
                  </a:cubicBezTo>
                  <a:cubicBezTo>
                    <a:pt x="33" y="101"/>
                    <a:pt x="33" y="101"/>
                    <a:pt x="33" y="101"/>
                  </a:cubicBezTo>
                  <a:cubicBezTo>
                    <a:pt x="33" y="101"/>
                    <a:pt x="33" y="101"/>
                    <a:pt x="33" y="100"/>
                  </a:cubicBezTo>
                  <a:cubicBezTo>
                    <a:pt x="33" y="100"/>
                    <a:pt x="33" y="100"/>
                    <a:pt x="33" y="100"/>
                  </a:cubicBezTo>
                  <a:cubicBezTo>
                    <a:pt x="33" y="100"/>
                    <a:pt x="33" y="100"/>
                    <a:pt x="33" y="100"/>
                  </a:cubicBezTo>
                  <a:cubicBezTo>
                    <a:pt x="33" y="100"/>
                    <a:pt x="33" y="100"/>
                    <a:pt x="33" y="100"/>
                  </a:cubicBezTo>
                  <a:cubicBezTo>
                    <a:pt x="33" y="100"/>
                    <a:pt x="33" y="100"/>
                    <a:pt x="33" y="100"/>
                  </a:cubicBezTo>
                  <a:cubicBezTo>
                    <a:pt x="33" y="100"/>
                    <a:pt x="33" y="100"/>
                    <a:pt x="33" y="100"/>
                  </a:cubicBezTo>
                  <a:cubicBezTo>
                    <a:pt x="33" y="100"/>
                    <a:pt x="33" y="100"/>
                    <a:pt x="33" y="99"/>
                  </a:cubicBezTo>
                  <a:cubicBezTo>
                    <a:pt x="33" y="99"/>
                    <a:pt x="33" y="99"/>
                    <a:pt x="34" y="99"/>
                  </a:cubicBezTo>
                  <a:cubicBezTo>
                    <a:pt x="34" y="99"/>
                    <a:pt x="34" y="99"/>
                    <a:pt x="34" y="99"/>
                  </a:cubicBezTo>
                  <a:cubicBezTo>
                    <a:pt x="34" y="99"/>
                    <a:pt x="34" y="99"/>
                    <a:pt x="34" y="100"/>
                  </a:cubicBezTo>
                  <a:cubicBezTo>
                    <a:pt x="34" y="100"/>
                    <a:pt x="34" y="100"/>
                    <a:pt x="34" y="100"/>
                  </a:cubicBezTo>
                  <a:cubicBezTo>
                    <a:pt x="34" y="100"/>
                    <a:pt x="34" y="100"/>
                    <a:pt x="34" y="100"/>
                  </a:cubicBezTo>
                  <a:cubicBezTo>
                    <a:pt x="34" y="100"/>
                    <a:pt x="34" y="100"/>
                    <a:pt x="34" y="100"/>
                  </a:cubicBezTo>
                  <a:cubicBezTo>
                    <a:pt x="34" y="100"/>
                    <a:pt x="34" y="100"/>
                    <a:pt x="34" y="100"/>
                  </a:cubicBezTo>
                  <a:cubicBezTo>
                    <a:pt x="34" y="100"/>
                    <a:pt x="34" y="100"/>
                    <a:pt x="35" y="100"/>
                  </a:cubicBezTo>
                  <a:cubicBezTo>
                    <a:pt x="35" y="100"/>
                    <a:pt x="35" y="100"/>
                    <a:pt x="35" y="100"/>
                  </a:cubicBezTo>
                  <a:cubicBezTo>
                    <a:pt x="35" y="101"/>
                    <a:pt x="34" y="101"/>
                    <a:pt x="34" y="101"/>
                  </a:cubicBezTo>
                  <a:cubicBezTo>
                    <a:pt x="34" y="101"/>
                    <a:pt x="34" y="101"/>
                    <a:pt x="34" y="101"/>
                  </a:cubicBezTo>
                  <a:cubicBezTo>
                    <a:pt x="34" y="101"/>
                    <a:pt x="34" y="101"/>
                    <a:pt x="34" y="101"/>
                  </a:cubicBezTo>
                  <a:cubicBezTo>
                    <a:pt x="34" y="101"/>
                    <a:pt x="35" y="101"/>
                    <a:pt x="35" y="101"/>
                  </a:cubicBezTo>
                  <a:cubicBezTo>
                    <a:pt x="35" y="101"/>
                    <a:pt x="35" y="101"/>
                    <a:pt x="35" y="101"/>
                  </a:cubicBezTo>
                  <a:cubicBezTo>
                    <a:pt x="35" y="101"/>
                    <a:pt x="35" y="100"/>
                    <a:pt x="35" y="100"/>
                  </a:cubicBezTo>
                  <a:cubicBezTo>
                    <a:pt x="35" y="100"/>
                    <a:pt x="35" y="100"/>
                    <a:pt x="35" y="100"/>
                  </a:cubicBezTo>
                  <a:cubicBezTo>
                    <a:pt x="35" y="100"/>
                    <a:pt x="35" y="100"/>
                    <a:pt x="35" y="100"/>
                  </a:cubicBezTo>
                  <a:cubicBezTo>
                    <a:pt x="35" y="101"/>
                    <a:pt x="36" y="101"/>
                    <a:pt x="36" y="101"/>
                  </a:cubicBezTo>
                  <a:cubicBezTo>
                    <a:pt x="36" y="101"/>
                    <a:pt x="36" y="101"/>
                    <a:pt x="36" y="101"/>
                  </a:cubicBezTo>
                  <a:cubicBezTo>
                    <a:pt x="36" y="101"/>
                    <a:pt x="36" y="101"/>
                    <a:pt x="36" y="101"/>
                  </a:cubicBezTo>
                  <a:cubicBezTo>
                    <a:pt x="36" y="101"/>
                    <a:pt x="36" y="101"/>
                    <a:pt x="36" y="101"/>
                  </a:cubicBezTo>
                  <a:cubicBezTo>
                    <a:pt x="36" y="100"/>
                    <a:pt x="36" y="101"/>
                    <a:pt x="36" y="100"/>
                  </a:cubicBezTo>
                  <a:cubicBezTo>
                    <a:pt x="36" y="100"/>
                    <a:pt x="36" y="100"/>
                    <a:pt x="36" y="100"/>
                  </a:cubicBezTo>
                  <a:cubicBezTo>
                    <a:pt x="36" y="100"/>
                    <a:pt x="36" y="100"/>
                    <a:pt x="36" y="100"/>
                  </a:cubicBezTo>
                  <a:cubicBezTo>
                    <a:pt x="36" y="100"/>
                    <a:pt x="36" y="100"/>
                    <a:pt x="36" y="100"/>
                  </a:cubicBezTo>
                  <a:cubicBezTo>
                    <a:pt x="36" y="100"/>
                    <a:pt x="36" y="100"/>
                    <a:pt x="36" y="100"/>
                  </a:cubicBezTo>
                  <a:cubicBezTo>
                    <a:pt x="36" y="100"/>
                    <a:pt x="37" y="99"/>
                    <a:pt x="37" y="100"/>
                  </a:cubicBezTo>
                  <a:cubicBezTo>
                    <a:pt x="37" y="100"/>
                    <a:pt x="37" y="100"/>
                    <a:pt x="37" y="99"/>
                  </a:cubicBezTo>
                  <a:cubicBezTo>
                    <a:pt x="37" y="99"/>
                    <a:pt x="37" y="99"/>
                    <a:pt x="38" y="99"/>
                  </a:cubicBezTo>
                  <a:cubicBezTo>
                    <a:pt x="38" y="99"/>
                    <a:pt x="38" y="99"/>
                    <a:pt x="38" y="99"/>
                  </a:cubicBezTo>
                  <a:cubicBezTo>
                    <a:pt x="38" y="99"/>
                    <a:pt x="38" y="99"/>
                    <a:pt x="38" y="99"/>
                  </a:cubicBezTo>
                  <a:cubicBezTo>
                    <a:pt x="38" y="99"/>
                    <a:pt x="38" y="99"/>
                    <a:pt x="38" y="99"/>
                  </a:cubicBezTo>
                  <a:cubicBezTo>
                    <a:pt x="39" y="99"/>
                    <a:pt x="39" y="99"/>
                    <a:pt x="39" y="99"/>
                  </a:cubicBezTo>
                  <a:cubicBezTo>
                    <a:pt x="39" y="99"/>
                    <a:pt x="39" y="99"/>
                    <a:pt x="39" y="99"/>
                  </a:cubicBezTo>
                  <a:cubicBezTo>
                    <a:pt x="39" y="99"/>
                    <a:pt x="39" y="99"/>
                    <a:pt x="39" y="99"/>
                  </a:cubicBezTo>
                  <a:cubicBezTo>
                    <a:pt x="39" y="99"/>
                    <a:pt x="39" y="99"/>
                    <a:pt x="39" y="99"/>
                  </a:cubicBezTo>
                  <a:cubicBezTo>
                    <a:pt x="39" y="99"/>
                    <a:pt x="39" y="99"/>
                    <a:pt x="39" y="99"/>
                  </a:cubicBezTo>
                  <a:cubicBezTo>
                    <a:pt x="40" y="99"/>
                    <a:pt x="40" y="99"/>
                    <a:pt x="40" y="99"/>
                  </a:cubicBezTo>
                  <a:cubicBezTo>
                    <a:pt x="40" y="99"/>
                    <a:pt x="40" y="99"/>
                    <a:pt x="40" y="99"/>
                  </a:cubicBezTo>
                  <a:cubicBezTo>
                    <a:pt x="40" y="99"/>
                    <a:pt x="40" y="99"/>
                    <a:pt x="40" y="99"/>
                  </a:cubicBezTo>
                  <a:cubicBezTo>
                    <a:pt x="40" y="99"/>
                    <a:pt x="40" y="99"/>
                    <a:pt x="40" y="99"/>
                  </a:cubicBezTo>
                  <a:cubicBezTo>
                    <a:pt x="40" y="99"/>
                    <a:pt x="40" y="99"/>
                    <a:pt x="40" y="99"/>
                  </a:cubicBezTo>
                  <a:cubicBezTo>
                    <a:pt x="40" y="99"/>
                    <a:pt x="40" y="99"/>
                    <a:pt x="40" y="99"/>
                  </a:cubicBezTo>
                  <a:cubicBezTo>
                    <a:pt x="40" y="99"/>
                    <a:pt x="40" y="99"/>
                    <a:pt x="40" y="99"/>
                  </a:cubicBezTo>
                  <a:cubicBezTo>
                    <a:pt x="40" y="99"/>
                    <a:pt x="40" y="99"/>
                    <a:pt x="40" y="99"/>
                  </a:cubicBezTo>
                  <a:cubicBezTo>
                    <a:pt x="40" y="98"/>
                    <a:pt x="40" y="98"/>
                    <a:pt x="40" y="98"/>
                  </a:cubicBezTo>
                  <a:cubicBezTo>
                    <a:pt x="40" y="98"/>
                    <a:pt x="41" y="98"/>
                    <a:pt x="41" y="98"/>
                  </a:cubicBezTo>
                  <a:cubicBezTo>
                    <a:pt x="41" y="98"/>
                    <a:pt x="41" y="98"/>
                    <a:pt x="41" y="98"/>
                  </a:cubicBezTo>
                  <a:cubicBezTo>
                    <a:pt x="41" y="98"/>
                    <a:pt x="41" y="98"/>
                    <a:pt x="41" y="98"/>
                  </a:cubicBezTo>
                  <a:cubicBezTo>
                    <a:pt x="41" y="98"/>
                    <a:pt x="41" y="98"/>
                    <a:pt x="41" y="98"/>
                  </a:cubicBezTo>
                  <a:cubicBezTo>
                    <a:pt x="41" y="98"/>
                    <a:pt x="41" y="98"/>
                    <a:pt x="41" y="98"/>
                  </a:cubicBezTo>
                  <a:cubicBezTo>
                    <a:pt x="41" y="98"/>
                    <a:pt x="41" y="98"/>
                    <a:pt x="42" y="98"/>
                  </a:cubicBezTo>
                  <a:cubicBezTo>
                    <a:pt x="42" y="98"/>
                    <a:pt x="42" y="98"/>
                    <a:pt x="42" y="98"/>
                  </a:cubicBezTo>
                  <a:cubicBezTo>
                    <a:pt x="42" y="98"/>
                    <a:pt x="42" y="98"/>
                    <a:pt x="42" y="98"/>
                  </a:cubicBezTo>
                  <a:cubicBezTo>
                    <a:pt x="42" y="98"/>
                    <a:pt x="42" y="98"/>
                    <a:pt x="42" y="98"/>
                  </a:cubicBezTo>
                  <a:cubicBezTo>
                    <a:pt x="42" y="98"/>
                    <a:pt x="42" y="98"/>
                    <a:pt x="43" y="98"/>
                  </a:cubicBezTo>
                  <a:cubicBezTo>
                    <a:pt x="43" y="98"/>
                    <a:pt x="43" y="98"/>
                    <a:pt x="43" y="98"/>
                  </a:cubicBezTo>
                  <a:cubicBezTo>
                    <a:pt x="43" y="98"/>
                    <a:pt x="43" y="98"/>
                    <a:pt x="43" y="98"/>
                  </a:cubicBezTo>
                  <a:cubicBezTo>
                    <a:pt x="43" y="98"/>
                    <a:pt x="43" y="98"/>
                    <a:pt x="43" y="98"/>
                  </a:cubicBezTo>
                  <a:cubicBezTo>
                    <a:pt x="43" y="98"/>
                    <a:pt x="44" y="98"/>
                    <a:pt x="44" y="98"/>
                  </a:cubicBezTo>
                  <a:cubicBezTo>
                    <a:pt x="44" y="98"/>
                    <a:pt x="44" y="98"/>
                    <a:pt x="44" y="98"/>
                  </a:cubicBezTo>
                  <a:cubicBezTo>
                    <a:pt x="44" y="98"/>
                    <a:pt x="44" y="98"/>
                    <a:pt x="44" y="98"/>
                  </a:cubicBezTo>
                  <a:cubicBezTo>
                    <a:pt x="44" y="98"/>
                    <a:pt x="44" y="98"/>
                    <a:pt x="44" y="98"/>
                  </a:cubicBezTo>
                  <a:cubicBezTo>
                    <a:pt x="44" y="98"/>
                    <a:pt x="44" y="98"/>
                    <a:pt x="45" y="98"/>
                  </a:cubicBezTo>
                  <a:cubicBezTo>
                    <a:pt x="45" y="98"/>
                    <a:pt x="45" y="97"/>
                    <a:pt x="45" y="97"/>
                  </a:cubicBezTo>
                  <a:cubicBezTo>
                    <a:pt x="45" y="97"/>
                    <a:pt x="44" y="97"/>
                    <a:pt x="44" y="97"/>
                  </a:cubicBezTo>
                  <a:cubicBezTo>
                    <a:pt x="44" y="97"/>
                    <a:pt x="44" y="97"/>
                    <a:pt x="44" y="97"/>
                  </a:cubicBezTo>
                  <a:cubicBezTo>
                    <a:pt x="44" y="97"/>
                    <a:pt x="44" y="97"/>
                    <a:pt x="44" y="97"/>
                  </a:cubicBezTo>
                  <a:cubicBezTo>
                    <a:pt x="44" y="97"/>
                    <a:pt x="44" y="97"/>
                    <a:pt x="44" y="97"/>
                  </a:cubicBezTo>
                  <a:cubicBezTo>
                    <a:pt x="44" y="97"/>
                    <a:pt x="44" y="97"/>
                    <a:pt x="45" y="97"/>
                  </a:cubicBezTo>
                  <a:cubicBezTo>
                    <a:pt x="45" y="97"/>
                    <a:pt x="45" y="97"/>
                    <a:pt x="45" y="97"/>
                  </a:cubicBezTo>
                  <a:cubicBezTo>
                    <a:pt x="45" y="97"/>
                    <a:pt x="45" y="97"/>
                    <a:pt x="45" y="97"/>
                  </a:cubicBezTo>
                  <a:cubicBezTo>
                    <a:pt x="45" y="97"/>
                    <a:pt x="45" y="97"/>
                    <a:pt x="46" y="97"/>
                  </a:cubicBezTo>
                  <a:cubicBezTo>
                    <a:pt x="46" y="97"/>
                    <a:pt x="46" y="97"/>
                    <a:pt x="46" y="97"/>
                  </a:cubicBezTo>
                  <a:cubicBezTo>
                    <a:pt x="46" y="97"/>
                    <a:pt x="46" y="97"/>
                    <a:pt x="46" y="96"/>
                  </a:cubicBezTo>
                  <a:cubicBezTo>
                    <a:pt x="46" y="96"/>
                    <a:pt x="46" y="96"/>
                    <a:pt x="46" y="96"/>
                  </a:cubicBezTo>
                  <a:cubicBezTo>
                    <a:pt x="46" y="96"/>
                    <a:pt x="46" y="96"/>
                    <a:pt x="46" y="96"/>
                  </a:cubicBezTo>
                  <a:cubicBezTo>
                    <a:pt x="46" y="96"/>
                    <a:pt x="46" y="96"/>
                    <a:pt x="46" y="96"/>
                  </a:cubicBezTo>
                  <a:cubicBezTo>
                    <a:pt x="46" y="96"/>
                    <a:pt x="46" y="96"/>
                    <a:pt x="47" y="96"/>
                  </a:cubicBezTo>
                  <a:cubicBezTo>
                    <a:pt x="47" y="96"/>
                    <a:pt x="47" y="96"/>
                    <a:pt x="47" y="96"/>
                  </a:cubicBezTo>
                  <a:cubicBezTo>
                    <a:pt x="47" y="96"/>
                    <a:pt x="47" y="96"/>
                    <a:pt x="47" y="96"/>
                  </a:cubicBezTo>
                  <a:cubicBezTo>
                    <a:pt x="47" y="96"/>
                    <a:pt x="47" y="96"/>
                    <a:pt x="47" y="96"/>
                  </a:cubicBezTo>
                  <a:cubicBezTo>
                    <a:pt x="47" y="96"/>
                    <a:pt x="47" y="96"/>
                    <a:pt x="47" y="96"/>
                  </a:cubicBezTo>
                  <a:cubicBezTo>
                    <a:pt x="47" y="96"/>
                    <a:pt x="47" y="96"/>
                    <a:pt x="47" y="96"/>
                  </a:cubicBezTo>
                  <a:cubicBezTo>
                    <a:pt x="48" y="96"/>
                    <a:pt x="48" y="96"/>
                    <a:pt x="48" y="96"/>
                  </a:cubicBezTo>
                  <a:cubicBezTo>
                    <a:pt x="48" y="96"/>
                    <a:pt x="48" y="96"/>
                    <a:pt x="48" y="96"/>
                  </a:cubicBezTo>
                  <a:cubicBezTo>
                    <a:pt x="48" y="96"/>
                    <a:pt x="48" y="96"/>
                    <a:pt x="48" y="96"/>
                  </a:cubicBezTo>
                  <a:cubicBezTo>
                    <a:pt x="48" y="96"/>
                    <a:pt x="49" y="96"/>
                    <a:pt x="49" y="96"/>
                  </a:cubicBezTo>
                  <a:cubicBezTo>
                    <a:pt x="49" y="96"/>
                    <a:pt x="49" y="96"/>
                    <a:pt x="49" y="96"/>
                  </a:cubicBezTo>
                  <a:cubicBezTo>
                    <a:pt x="49" y="96"/>
                    <a:pt x="49" y="96"/>
                    <a:pt x="49" y="96"/>
                  </a:cubicBezTo>
                  <a:cubicBezTo>
                    <a:pt x="49" y="96"/>
                    <a:pt x="49" y="96"/>
                    <a:pt x="49" y="96"/>
                  </a:cubicBezTo>
                  <a:cubicBezTo>
                    <a:pt x="49" y="96"/>
                    <a:pt x="50" y="96"/>
                    <a:pt x="50" y="96"/>
                  </a:cubicBezTo>
                  <a:cubicBezTo>
                    <a:pt x="50" y="96"/>
                    <a:pt x="50" y="96"/>
                    <a:pt x="50" y="96"/>
                  </a:cubicBezTo>
                  <a:cubicBezTo>
                    <a:pt x="50" y="96"/>
                    <a:pt x="50" y="96"/>
                    <a:pt x="50" y="96"/>
                  </a:cubicBezTo>
                  <a:cubicBezTo>
                    <a:pt x="51" y="96"/>
                    <a:pt x="51" y="96"/>
                    <a:pt x="51" y="97"/>
                  </a:cubicBezTo>
                  <a:cubicBezTo>
                    <a:pt x="51" y="97"/>
                    <a:pt x="51" y="97"/>
                    <a:pt x="51" y="97"/>
                  </a:cubicBezTo>
                  <a:cubicBezTo>
                    <a:pt x="51" y="97"/>
                    <a:pt x="52" y="97"/>
                    <a:pt x="52" y="97"/>
                  </a:cubicBezTo>
                  <a:cubicBezTo>
                    <a:pt x="52" y="97"/>
                    <a:pt x="52" y="97"/>
                    <a:pt x="52" y="97"/>
                  </a:cubicBezTo>
                  <a:cubicBezTo>
                    <a:pt x="52" y="97"/>
                    <a:pt x="52" y="97"/>
                    <a:pt x="52" y="97"/>
                  </a:cubicBezTo>
                  <a:cubicBezTo>
                    <a:pt x="52" y="97"/>
                    <a:pt x="53" y="97"/>
                    <a:pt x="53" y="96"/>
                  </a:cubicBezTo>
                  <a:cubicBezTo>
                    <a:pt x="54" y="96"/>
                    <a:pt x="54" y="96"/>
                    <a:pt x="54" y="97"/>
                  </a:cubicBezTo>
                  <a:cubicBezTo>
                    <a:pt x="54" y="97"/>
                    <a:pt x="54" y="97"/>
                    <a:pt x="54" y="97"/>
                  </a:cubicBezTo>
                  <a:cubicBezTo>
                    <a:pt x="54" y="97"/>
                    <a:pt x="54" y="97"/>
                    <a:pt x="54" y="97"/>
                  </a:cubicBezTo>
                  <a:cubicBezTo>
                    <a:pt x="54" y="98"/>
                    <a:pt x="54" y="98"/>
                    <a:pt x="54" y="98"/>
                  </a:cubicBezTo>
                  <a:cubicBezTo>
                    <a:pt x="53" y="98"/>
                    <a:pt x="53" y="99"/>
                    <a:pt x="53" y="98"/>
                  </a:cubicBezTo>
                  <a:cubicBezTo>
                    <a:pt x="53" y="98"/>
                    <a:pt x="53" y="98"/>
                    <a:pt x="53" y="98"/>
                  </a:cubicBezTo>
                  <a:cubicBezTo>
                    <a:pt x="53" y="98"/>
                    <a:pt x="53" y="98"/>
                    <a:pt x="53" y="99"/>
                  </a:cubicBezTo>
                  <a:cubicBezTo>
                    <a:pt x="53" y="99"/>
                    <a:pt x="53" y="99"/>
                    <a:pt x="53" y="99"/>
                  </a:cubicBezTo>
                  <a:cubicBezTo>
                    <a:pt x="53" y="99"/>
                    <a:pt x="53" y="99"/>
                    <a:pt x="53" y="99"/>
                  </a:cubicBezTo>
                  <a:cubicBezTo>
                    <a:pt x="53" y="99"/>
                    <a:pt x="53" y="99"/>
                    <a:pt x="53" y="99"/>
                  </a:cubicBezTo>
                  <a:cubicBezTo>
                    <a:pt x="53" y="99"/>
                    <a:pt x="53" y="99"/>
                    <a:pt x="53" y="99"/>
                  </a:cubicBezTo>
                  <a:cubicBezTo>
                    <a:pt x="53" y="99"/>
                    <a:pt x="53" y="99"/>
                    <a:pt x="53" y="99"/>
                  </a:cubicBezTo>
                  <a:cubicBezTo>
                    <a:pt x="53" y="99"/>
                    <a:pt x="53" y="99"/>
                    <a:pt x="53" y="99"/>
                  </a:cubicBezTo>
                  <a:cubicBezTo>
                    <a:pt x="53" y="99"/>
                    <a:pt x="53" y="99"/>
                    <a:pt x="53" y="99"/>
                  </a:cubicBezTo>
                  <a:cubicBezTo>
                    <a:pt x="52" y="99"/>
                    <a:pt x="52" y="99"/>
                    <a:pt x="52" y="99"/>
                  </a:cubicBezTo>
                  <a:cubicBezTo>
                    <a:pt x="52" y="99"/>
                    <a:pt x="52" y="99"/>
                    <a:pt x="52" y="100"/>
                  </a:cubicBezTo>
                  <a:cubicBezTo>
                    <a:pt x="52" y="100"/>
                    <a:pt x="52" y="100"/>
                    <a:pt x="52" y="100"/>
                  </a:cubicBezTo>
                  <a:cubicBezTo>
                    <a:pt x="52" y="100"/>
                    <a:pt x="52" y="100"/>
                    <a:pt x="52" y="100"/>
                  </a:cubicBezTo>
                  <a:cubicBezTo>
                    <a:pt x="52" y="100"/>
                    <a:pt x="52" y="100"/>
                    <a:pt x="52" y="100"/>
                  </a:cubicBezTo>
                  <a:cubicBezTo>
                    <a:pt x="52" y="100"/>
                    <a:pt x="52" y="100"/>
                    <a:pt x="52" y="100"/>
                  </a:cubicBezTo>
                  <a:cubicBezTo>
                    <a:pt x="52" y="100"/>
                    <a:pt x="52" y="100"/>
                    <a:pt x="52" y="101"/>
                  </a:cubicBezTo>
                  <a:cubicBezTo>
                    <a:pt x="53" y="101"/>
                    <a:pt x="53" y="101"/>
                    <a:pt x="52" y="101"/>
                  </a:cubicBezTo>
                  <a:cubicBezTo>
                    <a:pt x="52" y="101"/>
                    <a:pt x="52" y="101"/>
                    <a:pt x="52" y="102"/>
                  </a:cubicBezTo>
                  <a:cubicBezTo>
                    <a:pt x="52" y="102"/>
                    <a:pt x="53" y="102"/>
                    <a:pt x="52" y="102"/>
                  </a:cubicBezTo>
                  <a:cubicBezTo>
                    <a:pt x="52" y="102"/>
                    <a:pt x="52" y="102"/>
                    <a:pt x="52" y="102"/>
                  </a:cubicBezTo>
                  <a:cubicBezTo>
                    <a:pt x="52" y="103"/>
                    <a:pt x="52" y="103"/>
                    <a:pt x="52" y="103"/>
                  </a:cubicBezTo>
                  <a:cubicBezTo>
                    <a:pt x="52" y="103"/>
                    <a:pt x="52" y="103"/>
                    <a:pt x="52" y="103"/>
                  </a:cubicBezTo>
                  <a:cubicBezTo>
                    <a:pt x="52" y="103"/>
                    <a:pt x="53" y="104"/>
                    <a:pt x="53" y="104"/>
                  </a:cubicBezTo>
                  <a:cubicBezTo>
                    <a:pt x="53" y="104"/>
                    <a:pt x="53" y="104"/>
                    <a:pt x="53" y="104"/>
                  </a:cubicBezTo>
                  <a:cubicBezTo>
                    <a:pt x="53" y="104"/>
                    <a:pt x="53" y="104"/>
                    <a:pt x="53" y="104"/>
                  </a:cubicBezTo>
                  <a:cubicBezTo>
                    <a:pt x="53" y="104"/>
                    <a:pt x="53" y="104"/>
                    <a:pt x="53" y="104"/>
                  </a:cubicBezTo>
                  <a:cubicBezTo>
                    <a:pt x="53" y="104"/>
                    <a:pt x="53" y="104"/>
                    <a:pt x="54" y="104"/>
                  </a:cubicBezTo>
                  <a:cubicBezTo>
                    <a:pt x="54" y="104"/>
                    <a:pt x="54" y="104"/>
                    <a:pt x="54" y="104"/>
                  </a:cubicBezTo>
                  <a:cubicBezTo>
                    <a:pt x="54" y="104"/>
                    <a:pt x="54" y="104"/>
                    <a:pt x="54" y="105"/>
                  </a:cubicBezTo>
                  <a:cubicBezTo>
                    <a:pt x="54" y="105"/>
                    <a:pt x="54" y="105"/>
                    <a:pt x="54" y="105"/>
                  </a:cubicBezTo>
                  <a:cubicBezTo>
                    <a:pt x="54" y="105"/>
                    <a:pt x="54" y="105"/>
                    <a:pt x="54" y="105"/>
                  </a:cubicBezTo>
                  <a:cubicBezTo>
                    <a:pt x="54" y="105"/>
                    <a:pt x="54" y="105"/>
                    <a:pt x="54" y="105"/>
                  </a:cubicBezTo>
                  <a:cubicBezTo>
                    <a:pt x="54" y="105"/>
                    <a:pt x="54" y="105"/>
                    <a:pt x="54" y="105"/>
                  </a:cubicBezTo>
                  <a:cubicBezTo>
                    <a:pt x="54" y="105"/>
                    <a:pt x="54" y="106"/>
                    <a:pt x="55" y="106"/>
                  </a:cubicBezTo>
                  <a:cubicBezTo>
                    <a:pt x="55" y="106"/>
                    <a:pt x="55" y="106"/>
                    <a:pt x="55" y="106"/>
                  </a:cubicBezTo>
                  <a:cubicBezTo>
                    <a:pt x="55" y="106"/>
                    <a:pt x="55" y="106"/>
                    <a:pt x="55" y="106"/>
                  </a:cubicBezTo>
                  <a:cubicBezTo>
                    <a:pt x="56" y="106"/>
                    <a:pt x="56" y="106"/>
                    <a:pt x="57" y="107"/>
                  </a:cubicBezTo>
                  <a:cubicBezTo>
                    <a:pt x="57" y="107"/>
                    <a:pt x="57" y="107"/>
                    <a:pt x="57" y="107"/>
                  </a:cubicBezTo>
                  <a:cubicBezTo>
                    <a:pt x="57" y="107"/>
                    <a:pt x="57" y="107"/>
                    <a:pt x="57" y="106"/>
                  </a:cubicBezTo>
                  <a:cubicBezTo>
                    <a:pt x="57" y="106"/>
                    <a:pt x="57" y="106"/>
                    <a:pt x="57" y="106"/>
                  </a:cubicBezTo>
                  <a:cubicBezTo>
                    <a:pt x="57" y="106"/>
                    <a:pt x="57" y="106"/>
                    <a:pt x="57" y="106"/>
                  </a:cubicBezTo>
                  <a:cubicBezTo>
                    <a:pt x="57" y="106"/>
                    <a:pt x="58" y="106"/>
                    <a:pt x="58" y="105"/>
                  </a:cubicBezTo>
                  <a:cubicBezTo>
                    <a:pt x="58" y="105"/>
                    <a:pt x="58" y="105"/>
                    <a:pt x="58" y="104"/>
                  </a:cubicBezTo>
                  <a:cubicBezTo>
                    <a:pt x="58" y="104"/>
                    <a:pt x="58" y="104"/>
                    <a:pt x="58" y="104"/>
                  </a:cubicBezTo>
                  <a:cubicBezTo>
                    <a:pt x="58" y="104"/>
                    <a:pt x="58" y="104"/>
                    <a:pt x="58" y="104"/>
                  </a:cubicBezTo>
                  <a:cubicBezTo>
                    <a:pt x="58" y="104"/>
                    <a:pt x="58" y="104"/>
                    <a:pt x="58" y="104"/>
                  </a:cubicBezTo>
                  <a:cubicBezTo>
                    <a:pt x="59" y="104"/>
                    <a:pt x="59" y="103"/>
                    <a:pt x="59" y="103"/>
                  </a:cubicBezTo>
                  <a:cubicBezTo>
                    <a:pt x="59" y="103"/>
                    <a:pt x="59" y="103"/>
                    <a:pt x="60" y="103"/>
                  </a:cubicBezTo>
                  <a:cubicBezTo>
                    <a:pt x="60" y="103"/>
                    <a:pt x="60" y="103"/>
                    <a:pt x="60" y="102"/>
                  </a:cubicBezTo>
                  <a:cubicBezTo>
                    <a:pt x="60" y="102"/>
                    <a:pt x="60" y="102"/>
                    <a:pt x="60" y="102"/>
                  </a:cubicBezTo>
                  <a:cubicBezTo>
                    <a:pt x="60" y="102"/>
                    <a:pt x="60" y="102"/>
                    <a:pt x="60" y="102"/>
                  </a:cubicBezTo>
                  <a:cubicBezTo>
                    <a:pt x="60" y="102"/>
                    <a:pt x="60" y="102"/>
                    <a:pt x="60" y="102"/>
                  </a:cubicBezTo>
                  <a:cubicBezTo>
                    <a:pt x="60" y="102"/>
                    <a:pt x="60" y="102"/>
                    <a:pt x="60" y="101"/>
                  </a:cubicBezTo>
                  <a:cubicBezTo>
                    <a:pt x="60" y="101"/>
                    <a:pt x="60" y="101"/>
                    <a:pt x="60" y="101"/>
                  </a:cubicBezTo>
                  <a:cubicBezTo>
                    <a:pt x="60" y="101"/>
                    <a:pt x="60" y="101"/>
                    <a:pt x="60" y="101"/>
                  </a:cubicBezTo>
                  <a:cubicBezTo>
                    <a:pt x="60" y="101"/>
                    <a:pt x="60" y="101"/>
                    <a:pt x="60" y="101"/>
                  </a:cubicBezTo>
                  <a:cubicBezTo>
                    <a:pt x="60" y="101"/>
                    <a:pt x="60" y="101"/>
                    <a:pt x="60" y="100"/>
                  </a:cubicBezTo>
                  <a:cubicBezTo>
                    <a:pt x="61" y="101"/>
                    <a:pt x="61" y="101"/>
                    <a:pt x="61" y="101"/>
                  </a:cubicBezTo>
                  <a:cubicBezTo>
                    <a:pt x="61" y="101"/>
                    <a:pt x="61" y="101"/>
                    <a:pt x="61" y="100"/>
                  </a:cubicBezTo>
                  <a:cubicBezTo>
                    <a:pt x="61" y="100"/>
                    <a:pt x="62" y="100"/>
                    <a:pt x="62" y="100"/>
                  </a:cubicBezTo>
                  <a:cubicBezTo>
                    <a:pt x="62" y="100"/>
                    <a:pt x="62" y="100"/>
                    <a:pt x="62" y="100"/>
                  </a:cubicBezTo>
                  <a:cubicBezTo>
                    <a:pt x="63" y="100"/>
                    <a:pt x="63" y="100"/>
                    <a:pt x="63" y="99"/>
                  </a:cubicBezTo>
                  <a:cubicBezTo>
                    <a:pt x="63" y="99"/>
                    <a:pt x="63" y="99"/>
                    <a:pt x="63" y="100"/>
                  </a:cubicBezTo>
                  <a:cubicBezTo>
                    <a:pt x="63" y="100"/>
                    <a:pt x="63" y="100"/>
                    <a:pt x="63" y="100"/>
                  </a:cubicBezTo>
                  <a:cubicBezTo>
                    <a:pt x="63" y="100"/>
                    <a:pt x="63" y="100"/>
                    <a:pt x="64" y="100"/>
                  </a:cubicBezTo>
                  <a:cubicBezTo>
                    <a:pt x="64" y="100"/>
                    <a:pt x="64" y="100"/>
                    <a:pt x="64" y="100"/>
                  </a:cubicBezTo>
                  <a:cubicBezTo>
                    <a:pt x="64" y="100"/>
                    <a:pt x="64" y="100"/>
                    <a:pt x="64" y="100"/>
                  </a:cubicBezTo>
                  <a:cubicBezTo>
                    <a:pt x="64" y="100"/>
                    <a:pt x="64" y="100"/>
                    <a:pt x="63" y="100"/>
                  </a:cubicBezTo>
                  <a:cubicBezTo>
                    <a:pt x="64" y="100"/>
                    <a:pt x="64" y="100"/>
                    <a:pt x="64" y="100"/>
                  </a:cubicBezTo>
                  <a:cubicBezTo>
                    <a:pt x="64" y="100"/>
                    <a:pt x="64" y="100"/>
                    <a:pt x="64" y="99"/>
                  </a:cubicBezTo>
                  <a:cubicBezTo>
                    <a:pt x="64" y="99"/>
                    <a:pt x="64" y="99"/>
                    <a:pt x="64" y="99"/>
                  </a:cubicBezTo>
                  <a:cubicBezTo>
                    <a:pt x="64" y="99"/>
                    <a:pt x="65" y="99"/>
                    <a:pt x="64" y="98"/>
                  </a:cubicBezTo>
                  <a:cubicBezTo>
                    <a:pt x="64" y="98"/>
                    <a:pt x="64" y="98"/>
                    <a:pt x="64" y="98"/>
                  </a:cubicBezTo>
                  <a:cubicBezTo>
                    <a:pt x="64" y="98"/>
                    <a:pt x="64" y="98"/>
                    <a:pt x="64" y="98"/>
                  </a:cubicBezTo>
                  <a:cubicBezTo>
                    <a:pt x="64" y="98"/>
                    <a:pt x="64" y="98"/>
                    <a:pt x="64" y="98"/>
                  </a:cubicBezTo>
                  <a:cubicBezTo>
                    <a:pt x="64" y="98"/>
                    <a:pt x="64" y="98"/>
                    <a:pt x="64" y="98"/>
                  </a:cubicBezTo>
                  <a:cubicBezTo>
                    <a:pt x="64" y="98"/>
                    <a:pt x="63" y="98"/>
                    <a:pt x="63" y="98"/>
                  </a:cubicBezTo>
                  <a:cubicBezTo>
                    <a:pt x="63" y="98"/>
                    <a:pt x="62" y="97"/>
                    <a:pt x="62" y="97"/>
                  </a:cubicBezTo>
                  <a:cubicBezTo>
                    <a:pt x="62" y="97"/>
                    <a:pt x="62" y="97"/>
                    <a:pt x="62" y="96"/>
                  </a:cubicBezTo>
                  <a:cubicBezTo>
                    <a:pt x="62" y="96"/>
                    <a:pt x="62" y="95"/>
                    <a:pt x="63" y="94"/>
                  </a:cubicBezTo>
                  <a:cubicBezTo>
                    <a:pt x="63" y="94"/>
                    <a:pt x="63" y="94"/>
                    <a:pt x="63" y="94"/>
                  </a:cubicBezTo>
                  <a:cubicBezTo>
                    <a:pt x="63" y="94"/>
                    <a:pt x="63" y="94"/>
                    <a:pt x="63" y="94"/>
                  </a:cubicBezTo>
                  <a:cubicBezTo>
                    <a:pt x="63" y="94"/>
                    <a:pt x="63" y="94"/>
                    <a:pt x="63" y="94"/>
                  </a:cubicBezTo>
                  <a:cubicBezTo>
                    <a:pt x="63" y="94"/>
                    <a:pt x="63" y="94"/>
                    <a:pt x="63" y="94"/>
                  </a:cubicBezTo>
                  <a:cubicBezTo>
                    <a:pt x="64" y="94"/>
                    <a:pt x="64" y="94"/>
                    <a:pt x="64" y="94"/>
                  </a:cubicBezTo>
                  <a:cubicBezTo>
                    <a:pt x="64" y="94"/>
                    <a:pt x="64" y="94"/>
                    <a:pt x="64" y="95"/>
                  </a:cubicBezTo>
                  <a:cubicBezTo>
                    <a:pt x="64" y="95"/>
                    <a:pt x="64" y="95"/>
                    <a:pt x="64" y="95"/>
                  </a:cubicBezTo>
                  <a:cubicBezTo>
                    <a:pt x="64" y="95"/>
                    <a:pt x="64" y="95"/>
                    <a:pt x="64" y="95"/>
                  </a:cubicBezTo>
                  <a:cubicBezTo>
                    <a:pt x="64" y="95"/>
                    <a:pt x="64" y="95"/>
                    <a:pt x="64" y="95"/>
                  </a:cubicBezTo>
                  <a:cubicBezTo>
                    <a:pt x="64" y="96"/>
                    <a:pt x="64" y="96"/>
                    <a:pt x="64" y="96"/>
                  </a:cubicBezTo>
                  <a:cubicBezTo>
                    <a:pt x="65" y="96"/>
                    <a:pt x="65" y="96"/>
                    <a:pt x="65" y="96"/>
                  </a:cubicBezTo>
                  <a:cubicBezTo>
                    <a:pt x="65" y="96"/>
                    <a:pt x="65" y="96"/>
                    <a:pt x="65" y="96"/>
                  </a:cubicBezTo>
                  <a:cubicBezTo>
                    <a:pt x="64" y="96"/>
                    <a:pt x="64" y="95"/>
                    <a:pt x="64" y="95"/>
                  </a:cubicBezTo>
                  <a:cubicBezTo>
                    <a:pt x="64" y="95"/>
                    <a:pt x="65" y="95"/>
                    <a:pt x="65" y="95"/>
                  </a:cubicBezTo>
                  <a:cubicBezTo>
                    <a:pt x="65" y="95"/>
                    <a:pt x="65" y="95"/>
                    <a:pt x="65" y="95"/>
                  </a:cubicBezTo>
                  <a:cubicBezTo>
                    <a:pt x="65" y="95"/>
                    <a:pt x="65" y="96"/>
                    <a:pt x="65" y="96"/>
                  </a:cubicBezTo>
                  <a:cubicBezTo>
                    <a:pt x="65" y="96"/>
                    <a:pt x="65" y="96"/>
                    <a:pt x="65" y="96"/>
                  </a:cubicBezTo>
                  <a:cubicBezTo>
                    <a:pt x="66" y="96"/>
                    <a:pt x="66" y="96"/>
                    <a:pt x="66" y="96"/>
                  </a:cubicBezTo>
                  <a:cubicBezTo>
                    <a:pt x="66" y="96"/>
                    <a:pt x="66" y="96"/>
                    <a:pt x="66" y="96"/>
                  </a:cubicBezTo>
                  <a:cubicBezTo>
                    <a:pt x="66" y="96"/>
                    <a:pt x="66" y="95"/>
                    <a:pt x="66" y="95"/>
                  </a:cubicBezTo>
                  <a:cubicBezTo>
                    <a:pt x="66" y="95"/>
                    <a:pt x="67" y="96"/>
                    <a:pt x="67" y="96"/>
                  </a:cubicBezTo>
                  <a:cubicBezTo>
                    <a:pt x="67" y="95"/>
                    <a:pt x="67" y="96"/>
                    <a:pt x="67" y="96"/>
                  </a:cubicBezTo>
                  <a:cubicBezTo>
                    <a:pt x="67" y="96"/>
                    <a:pt x="67" y="96"/>
                    <a:pt x="67" y="96"/>
                  </a:cubicBezTo>
                  <a:cubicBezTo>
                    <a:pt x="67" y="96"/>
                    <a:pt x="67" y="96"/>
                    <a:pt x="67" y="96"/>
                  </a:cubicBezTo>
                  <a:cubicBezTo>
                    <a:pt x="67" y="96"/>
                    <a:pt x="67" y="96"/>
                    <a:pt x="67" y="96"/>
                  </a:cubicBezTo>
                  <a:cubicBezTo>
                    <a:pt x="67" y="96"/>
                    <a:pt x="67" y="97"/>
                    <a:pt x="67" y="96"/>
                  </a:cubicBezTo>
                  <a:cubicBezTo>
                    <a:pt x="67" y="96"/>
                    <a:pt x="67" y="96"/>
                    <a:pt x="67" y="96"/>
                  </a:cubicBezTo>
                  <a:cubicBezTo>
                    <a:pt x="67" y="97"/>
                    <a:pt x="66" y="97"/>
                    <a:pt x="66" y="97"/>
                  </a:cubicBezTo>
                  <a:cubicBezTo>
                    <a:pt x="66" y="97"/>
                    <a:pt x="66" y="97"/>
                    <a:pt x="66" y="97"/>
                  </a:cubicBezTo>
                  <a:cubicBezTo>
                    <a:pt x="65" y="97"/>
                    <a:pt x="65" y="97"/>
                    <a:pt x="65" y="97"/>
                  </a:cubicBezTo>
                  <a:cubicBezTo>
                    <a:pt x="65" y="97"/>
                    <a:pt x="65" y="97"/>
                    <a:pt x="65" y="97"/>
                  </a:cubicBezTo>
                  <a:cubicBezTo>
                    <a:pt x="65" y="97"/>
                    <a:pt x="65" y="97"/>
                    <a:pt x="65" y="97"/>
                  </a:cubicBezTo>
                  <a:cubicBezTo>
                    <a:pt x="65" y="97"/>
                    <a:pt x="65" y="97"/>
                    <a:pt x="65" y="97"/>
                  </a:cubicBezTo>
                  <a:cubicBezTo>
                    <a:pt x="65" y="97"/>
                    <a:pt x="66" y="97"/>
                    <a:pt x="66" y="97"/>
                  </a:cubicBezTo>
                  <a:cubicBezTo>
                    <a:pt x="67" y="97"/>
                    <a:pt x="67" y="97"/>
                    <a:pt x="68" y="97"/>
                  </a:cubicBezTo>
                  <a:cubicBezTo>
                    <a:pt x="68" y="97"/>
                    <a:pt x="68" y="97"/>
                    <a:pt x="68" y="97"/>
                  </a:cubicBezTo>
                  <a:cubicBezTo>
                    <a:pt x="68" y="97"/>
                    <a:pt x="68" y="97"/>
                    <a:pt x="68" y="97"/>
                  </a:cubicBezTo>
                  <a:cubicBezTo>
                    <a:pt x="68" y="97"/>
                    <a:pt x="68" y="97"/>
                    <a:pt x="68" y="97"/>
                  </a:cubicBezTo>
                  <a:cubicBezTo>
                    <a:pt x="69" y="97"/>
                    <a:pt x="69" y="97"/>
                    <a:pt x="70" y="97"/>
                  </a:cubicBezTo>
                  <a:cubicBezTo>
                    <a:pt x="70" y="97"/>
                    <a:pt x="70" y="97"/>
                    <a:pt x="70" y="97"/>
                  </a:cubicBezTo>
                  <a:cubicBezTo>
                    <a:pt x="70" y="97"/>
                    <a:pt x="70" y="97"/>
                    <a:pt x="70" y="97"/>
                  </a:cubicBezTo>
                  <a:cubicBezTo>
                    <a:pt x="71" y="97"/>
                    <a:pt x="71" y="97"/>
                    <a:pt x="71" y="97"/>
                  </a:cubicBezTo>
                  <a:cubicBezTo>
                    <a:pt x="72" y="97"/>
                    <a:pt x="73" y="97"/>
                    <a:pt x="73" y="97"/>
                  </a:cubicBezTo>
                  <a:cubicBezTo>
                    <a:pt x="73" y="97"/>
                    <a:pt x="73" y="96"/>
                    <a:pt x="73" y="96"/>
                  </a:cubicBezTo>
                  <a:cubicBezTo>
                    <a:pt x="74" y="96"/>
                    <a:pt x="74" y="95"/>
                    <a:pt x="74" y="95"/>
                  </a:cubicBezTo>
                  <a:cubicBezTo>
                    <a:pt x="74" y="95"/>
                    <a:pt x="74" y="95"/>
                    <a:pt x="74" y="95"/>
                  </a:cubicBezTo>
                  <a:cubicBezTo>
                    <a:pt x="74" y="94"/>
                    <a:pt x="75" y="94"/>
                    <a:pt x="75" y="94"/>
                  </a:cubicBezTo>
                  <a:cubicBezTo>
                    <a:pt x="75" y="94"/>
                    <a:pt x="75" y="94"/>
                    <a:pt x="75" y="94"/>
                  </a:cubicBezTo>
                  <a:cubicBezTo>
                    <a:pt x="75" y="94"/>
                    <a:pt x="75" y="94"/>
                    <a:pt x="75" y="94"/>
                  </a:cubicBezTo>
                  <a:cubicBezTo>
                    <a:pt x="75" y="94"/>
                    <a:pt x="75" y="94"/>
                    <a:pt x="75" y="94"/>
                  </a:cubicBezTo>
                  <a:cubicBezTo>
                    <a:pt x="75" y="94"/>
                    <a:pt x="75" y="94"/>
                    <a:pt x="75" y="94"/>
                  </a:cubicBezTo>
                  <a:cubicBezTo>
                    <a:pt x="75" y="94"/>
                    <a:pt x="75" y="94"/>
                    <a:pt x="75" y="94"/>
                  </a:cubicBezTo>
                  <a:cubicBezTo>
                    <a:pt x="75" y="94"/>
                    <a:pt x="75" y="93"/>
                    <a:pt x="76" y="93"/>
                  </a:cubicBezTo>
                  <a:cubicBezTo>
                    <a:pt x="76" y="93"/>
                    <a:pt x="76" y="93"/>
                    <a:pt x="76" y="93"/>
                  </a:cubicBezTo>
                  <a:cubicBezTo>
                    <a:pt x="76" y="93"/>
                    <a:pt x="76" y="93"/>
                    <a:pt x="77" y="93"/>
                  </a:cubicBezTo>
                  <a:cubicBezTo>
                    <a:pt x="77" y="93"/>
                    <a:pt x="77" y="93"/>
                    <a:pt x="77" y="93"/>
                  </a:cubicBezTo>
                  <a:cubicBezTo>
                    <a:pt x="77" y="93"/>
                    <a:pt x="77" y="93"/>
                    <a:pt x="77" y="93"/>
                  </a:cubicBezTo>
                  <a:cubicBezTo>
                    <a:pt x="77" y="93"/>
                    <a:pt x="78" y="93"/>
                    <a:pt x="78" y="93"/>
                  </a:cubicBezTo>
                  <a:cubicBezTo>
                    <a:pt x="78" y="93"/>
                    <a:pt x="78" y="93"/>
                    <a:pt x="78" y="94"/>
                  </a:cubicBezTo>
                  <a:cubicBezTo>
                    <a:pt x="78" y="94"/>
                    <a:pt x="78" y="94"/>
                    <a:pt x="77" y="94"/>
                  </a:cubicBezTo>
                  <a:cubicBezTo>
                    <a:pt x="77" y="94"/>
                    <a:pt x="77" y="94"/>
                    <a:pt x="77" y="94"/>
                  </a:cubicBezTo>
                  <a:cubicBezTo>
                    <a:pt x="77" y="94"/>
                    <a:pt x="77" y="94"/>
                    <a:pt x="77" y="95"/>
                  </a:cubicBezTo>
                  <a:cubicBezTo>
                    <a:pt x="77" y="95"/>
                    <a:pt x="77" y="95"/>
                    <a:pt x="77" y="95"/>
                  </a:cubicBezTo>
                  <a:cubicBezTo>
                    <a:pt x="77" y="96"/>
                    <a:pt x="77" y="96"/>
                    <a:pt x="77" y="96"/>
                  </a:cubicBezTo>
                  <a:cubicBezTo>
                    <a:pt x="77" y="96"/>
                    <a:pt x="77" y="96"/>
                    <a:pt x="77" y="96"/>
                  </a:cubicBezTo>
                  <a:cubicBezTo>
                    <a:pt x="77" y="96"/>
                    <a:pt x="77" y="97"/>
                    <a:pt x="77" y="97"/>
                  </a:cubicBezTo>
                  <a:cubicBezTo>
                    <a:pt x="77" y="97"/>
                    <a:pt x="77" y="97"/>
                    <a:pt x="78" y="97"/>
                  </a:cubicBezTo>
                  <a:cubicBezTo>
                    <a:pt x="78" y="97"/>
                    <a:pt x="78" y="97"/>
                    <a:pt x="79" y="96"/>
                  </a:cubicBezTo>
                  <a:cubicBezTo>
                    <a:pt x="79" y="96"/>
                    <a:pt x="79" y="96"/>
                    <a:pt x="79" y="96"/>
                  </a:cubicBezTo>
                  <a:cubicBezTo>
                    <a:pt x="79" y="96"/>
                    <a:pt x="79" y="96"/>
                    <a:pt x="79" y="95"/>
                  </a:cubicBezTo>
                  <a:cubicBezTo>
                    <a:pt x="79" y="95"/>
                    <a:pt x="79" y="95"/>
                    <a:pt x="79" y="95"/>
                  </a:cubicBezTo>
                  <a:cubicBezTo>
                    <a:pt x="79" y="95"/>
                    <a:pt x="80" y="94"/>
                    <a:pt x="79" y="94"/>
                  </a:cubicBezTo>
                  <a:cubicBezTo>
                    <a:pt x="79" y="94"/>
                    <a:pt x="79" y="94"/>
                    <a:pt x="79" y="93"/>
                  </a:cubicBezTo>
                  <a:cubicBezTo>
                    <a:pt x="79" y="93"/>
                    <a:pt x="79" y="93"/>
                    <a:pt x="80" y="93"/>
                  </a:cubicBezTo>
                  <a:cubicBezTo>
                    <a:pt x="80" y="93"/>
                    <a:pt x="80" y="93"/>
                    <a:pt x="80" y="93"/>
                  </a:cubicBezTo>
                  <a:cubicBezTo>
                    <a:pt x="80" y="93"/>
                    <a:pt x="80" y="92"/>
                    <a:pt x="80" y="92"/>
                  </a:cubicBezTo>
                  <a:cubicBezTo>
                    <a:pt x="80" y="92"/>
                    <a:pt x="80" y="92"/>
                    <a:pt x="80" y="92"/>
                  </a:cubicBezTo>
                  <a:cubicBezTo>
                    <a:pt x="80" y="92"/>
                    <a:pt x="80" y="92"/>
                    <a:pt x="80" y="91"/>
                  </a:cubicBezTo>
                  <a:cubicBezTo>
                    <a:pt x="81" y="91"/>
                    <a:pt x="81" y="91"/>
                    <a:pt x="81" y="91"/>
                  </a:cubicBezTo>
                  <a:cubicBezTo>
                    <a:pt x="81" y="91"/>
                    <a:pt x="81" y="91"/>
                    <a:pt x="81" y="91"/>
                  </a:cubicBezTo>
                  <a:cubicBezTo>
                    <a:pt x="81" y="91"/>
                    <a:pt x="81" y="91"/>
                    <a:pt x="81" y="91"/>
                  </a:cubicBezTo>
                  <a:cubicBezTo>
                    <a:pt x="81" y="91"/>
                    <a:pt x="81" y="91"/>
                    <a:pt x="82" y="91"/>
                  </a:cubicBezTo>
                  <a:cubicBezTo>
                    <a:pt x="82" y="91"/>
                    <a:pt x="82" y="91"/>
                    <a:pt x="82" y="91"/>
                  </a:cubicBezTo>
                  <a:cubicBezTo>
                    <a:pt x="83" y="92"/>
                    <a:pt x="83" y="92"/>
                    <a:pt x="83" y="93"/>
                  </a:cubicBezTo>
                  <a:cubicBezTo>
                    <a:pt x="83" y="93"/>
                    <a:pt x="83" y="93"/>
                    <a:pt x="83" y="93"/>
                  </a:cubicBezTo>
                  <a:cubicBezTo>
                    <a:pt x="83" y="93"/>
                    <a:pt x="83" y="93"/>
                    <a:pt x="83" y="93"/>
                  </a:cubicBezTo>
                  <a:cubicBezTo>
                    <a:pt x="83" y="93"/>
                    <a:pt x="83" y="93"/>
                    <a:pt x="83" y="93"/>
                  </a:cubicBezTo>
                  <a:cubicBezTo>
                    <a:pt x="83" y="93"/>
                    <a:pt x="83" y="93"/>
                    <a:pt x="83" y="93"/>
                  </a:cubicBezTo>
                  <a:cubicBezTo>
                    <a:pt x="83" y="92"/>
                    <a:pt x="83" y="92"/>
                    <a:pt x="83" y="92"/>
                  </a:cubicBezTo>
                  <a:cubicBezTo>
                    <a:pt x="83" y="92"/>
                    <a:pt x="83" y="92"/>
                    <a:pt x="83" y="92"/>
                  </a:cubicBezTo>
                  <a:cubicBezTo>
                    <a:pt x="84" y="92"/>
                    <a:pt x="84" y="92"/>
                    <a:pt x="84" y="92"/>
                  </a:cubicBezTo>
                  <a:cubicBezTo>
                    <a:pt x="84" y="92"/>
                    <a:pt x="83" y="92"/>
                    <a:pt x="83" y="92"/>
                  </a:cubicBezTo>
                  <a:cubicBezTo>
                    <a:pt x="83" y="92"/>
                    <a:pt x="83" y="92"/>
                    <a:pt x="83" y="91"/>
                  </a:cubicBezTo>
                  <a:cubicBezTo>
                    <a:pt x="83" y="91"/>
                    <a:pt x="83" y="91"/>
                    <a:pt x="83" y="91"/>
                  </a:cubicBezTo>
                  <a:cubicBezTo>
                    <a:pt x="83" y="91"/>
                    <a:pt x="83" y="91"/>
                    <a:pt x="83" y="91"/>
                  </a:cubicBezTo>
                  <a:cubicBezTo>
                    <a:pt x="83" y="91"/>
                    <a:pt x="83" y="91"/>
                    <a:pt x="83" y="90"/>
                  </a:cubicBezTo>
                  <a:cubicBezTo>
                    <a:pt x="83" y="90"/>
                    <a:pt x="84" y="90"/>
                    <a:pt x="84" y="90"/>
                  </a:cubicBezTo>
                  <a:cubicBezTo>
                    <a:pt x="84" y="90"/>
                    <a:pt x="84" y="90"/>
                    <a:pt x="84" y="90"/>
                  </a:cubicBezTo>
                  <a:cubicBezTo>
                    <a:pt x="84" y="90"/>
                    <a:pt x="84" y="90"/>
                    <a:pt x="84" y="90"/>
                  </a:cubicBezTo>
                  <a:cubicBezTo>
                    <a:pt x="84" y="90"/>
                    <a:pt x="85" y="90"/>
                    <a:pt x="85" y="90"/>
                  </a:cubicBezTo>
                  <a:cubicBezTo>
                    <a:pt x="85" y="90"/>
                    <a:pt x="85" y="91"/>
                    <a:pt x="85" y="91"/>
                  </a:cubicBezTo>
                  <a:cubicBezTo>
                    <a:pt x="85" y="91"/>
                    <a:pt x="84" y="91"/>
                    <a:pt x="84" y="91"/>
                  </a:cubicBezTo>
                  <a:cubicBezTo>
                    <a:pt x="84" y="91"/>
                    <a:pt x="84" y="91"/>
                    <a:pt x="84" y="91"/>
                  </a:cubicBezTo>
                  <a:cubicBezTo>
                    <a:pt x="84" y="91"/>
                    <a:pt x="84" y="91"/>
                    <a:pt x="84" y="92"/>
                  </a:cubicBezTo>
                  <a:cubicBezTo>
                    <a:pt x="84" y="92"/>
                    <a:pt x="84" y="92"/>
                    <a:pt x="84" y="92"/>
                  </a:cubicBezTo>
                  <a:cubicBezTo>
                    <a:pt x="84" y="92"/>
                    <a:pt x="84" y="92"/>
                    <a:pt x="84" y="92"/>
                  </a:cubicBezTo>
                  <a:cubicBezTo>
                    <a:pt x="84" y="92"/>
                    <a:pt x="84" y="92"/>
                    <a:pt x="84" y="92"/>
                  </a:cubicBezTo>
                  <a:cubicBezTo>
                    <a:pt x="84" y="92"/>
                    <a:pt x="84" y="93"/>
                    <a:pt x="84" y="93"/>
                  </a:cubicBezTo>
                  <a:cubicBezTo>
                    <a:pt x="84" y="93"/>
                    <a:pt x="84" y="93"/>
                    <a:pt x="84" y="93"/>
                  </a:cubicBezTo>
                  <a:cubicBezTo>
                    <a:pt x="84" y="94"/>
                    <a:pt x="84" y="94"/>
                    <a:pt x="84" y="94"/>
                  </a:cubicBezTo>
                  <a:cubicBezTo>
                    <a:pt x="84" y="94"/>
                    <a:pt x="84" y="94"/>
                    <a:pt x="84" y="94"/>
                  </a:cubicBezTo>
                  <a:cubicBezTo>
                    <a:pt x="84" y="94"/>
                    <a:pt x="84" y="94"/>
                    <a:pt x="84" y="94"/>
                  </a:cubicBezTo>
                  <a:cubicBezTo>
                    <a:pt x="84" y="94"/>
                    <a:pt x="84" y="94"/>
                    <a:pt x="84" y="95"/>
                  </a:cubicBezTo>
                  <a:cubicBezTo>
                    <a:pt x="84" y="95"/>
                    <a:pt x="85" y="95"/>
                    <a:pt x="85" y="94"/>
                  </a:cubicBezTo>
                  <a:cubicBezTo>
                    <a:pt x="85" y="94"/>
                    <a:pt x="85" y="94"/>
                    <a:pt x="86" y="94"/>
                  </a:cubicBezTo>
                  <a:cubicBezTo>
                    <a:pt x="86" y="93"/>
                    <a:pt x="86" y="93"/>
                    <a:pt x="86" y="93"/>
                  </a:cubicBezTo>
                  <a:cubicBezTo>
                    <a:pt x="86" y="93"/>
                    <a:pt x="86" y="93"/>
                    <a:pt x="86" y="93"/>
                  </a:cubicBezTo>
                  <a:cubicBezTo>
                    <a:pt x="87" y="93"/>
                    <a:pt x="87" y="93"/>
                    <a:pt x="87" y="93"/>
                  </a:cubicBezTo>
                  <a:cubicBezTo>
                    <a:pt x="88" y="92"/>
                    <a:pt x="88" y="92"/>
                    <a:pt x="88" y="92"/>
                  </a:cubicBezTo>
                  <a:cubicBezTo>
                    <a:pt x="88" y="91"/>
                    <a:pt x="88" y="91"/>
                    <a:pt x="88" y="91"/>
                  </a:cubicBezTo>
                  <a:cubicBezTo>
                    <a:pt x="88" y="90"/>
                    <a:pt x="88" y="90"/>
                    <a:pt x="88" y="89"/>
                  </a:cubicBezTo>
                  <a:cubicBezTo>
                    <a:pt x="89" y="89"/>
                    <a:pt x="89" y="89"/>
                    <a:pt x="89" y="89"/>
                  </a:cubicBezTo>
                  <a:cubicBezTo>
                    <a:pt x="89" y="89"/>
                    <a:pt x="89" y="89"/>
                    <a:pt x="90" y="88"/>
                  </a:cubicBezTo>
                  <a:cubicBezTo>
                    <a:pt x="90" y="88"/>
                    <a:pt x="90" y="88"/>
                    <a:pt x="91" y="88"/>
                  </a:cubicBezTo>
                  <a:cubicBezTo>
                    <a:pt x="91" y="88"/>
                    <a:pt x="91" y="88"/>
                    <a:pt x="91" y="88"/>
                  </a:cubicBezTo>
                  <a:cubicBezTo>
                    <a:pt x="91" y="88"/>
                    <a:pt x="91" y="88"/>
                    <a:pt x="91" y="88"/>
                  </a:cubicBezTo>
                  <a:cubicBezTo>
                    <a:pt x="91" y="87"/>
                    <a:pt x="90" y="87"/>
                    <a:pt x="90" y="86"/>
                  </a:cubicBezTo>
                  <a:cubicBezTo>
                    <a:pt x="90" y="86"/>
                    <a:pt x="90" y="86"/>
                    <a:pt x="90" y="86"/>
                  </a:cubicBezTo>
                  <a:cubicBezTo>
                    <a:pt x="90" y="86"/>
                    <a:pt x="90" y="87"/>
                    <a:pt x="90" y="86"/>
                  </a:cubicBezTo>
                  <a:cubicBezTo>
                    <a:pt x="90" y="86"/>
                    <a:pt x="90" y="86"/>
                    <a:pt x="90" y="86"/>
                  </a:cubicBezTo>
                  <a:cubicBezTo>
                    <a:pt x="90" y="86"/>
                    <a:pt x="90" y="86"/>
                    <a:pt x="90" y="86"/>
                  </a:cubicBezTo>
                  <a:cubicBezTo>
                    <a:pt x="90" y="86"/>
                    <a:pt x="90" y="86"/>
                    <a:pt x="90" y="86"/>
                  </a:cubicBezTo>
                  <a:cubicBezTo>
                    <a:pt x="90" y="85"/>
                    <a:pt x="89" y="84"/>
                    <a:pt x="89" y="84"/>
                  </a:cubicBezTo>
                  <a:cubicBezTo>
                    <a:pt x="89" y="84"/>
                    <a:pt x="89" y="84"/>
                    <a:pt x="89" y="84"/>
                  </a:cubicBezTo>
                  <a:cubicBezTo>
                    <a:pt x="89" y="84"/>
                    <a:pt x="89" y="83"/>
                    <a:pt x="89" y="83"/>
                  </a:cubicBezTo>
                  <a:cubicBezTo>
                    <a:pt x="89" y="83"/>
                    <a:pt x="89" y="83"/>
                    <a:pt x="89" y="83"/>
                  </a:cubicBezTo>
                  <a:cubicBezTo>
                    <a:pt x="89" y="83"/>
                    <a:pt x="89" y="83"/>
                    <a:pt x="89" y="83"/>
                  </a:cubicBezTo>
                  <a:cubicBezTo>
                    <a:pt x="89" y="83"/>
                    <a:pt x="90" y="83"/>
                    <a:pt x="90" y="82"/>
                  </a:cubicBezTo>
                  <a:cubicBezTo>
                    <a:pt x="90" y="82"/>
                    <a:pt x="90" y="82"/>
                    <a:pt x="90" y="82"/>
                  </a:cubicBezTo>
                  <a:cubicBezTo>
                    <a:pt x="89" y="82"/>
                    <a:pt x="90" y="81"/>
                    <a:pt x="90" y="81"/>
                  </a:cubicBezTo>
                  <a:cubicBezTo>
                    <a:pt x="90" y="81"/>
                    <a:pt x="90" y="81"/>
                    <a:pt x="90" y="81"/>
                  </a:cubicBezTo>
                  <a:cubicBezTo>
                    <a:pt x="90" y="81"/>
                    <a:pt x="90" y="80"/>
                    <a:pt x="90" y="80"/>
                  </a:cubicBezTo>
                  <a:cubicBezTo>
                    <a:pt x="90" y="80"/>
                    <a:pt x="90" y="80"/>
                    <a:pt x="90" y="79"/>
                  </a:cubicBezTo>
                  <a:cubicBezTo>
                    <a:pt x="90" y="79"/>
                    <a:pt x="90" y="79"/>
                    <a:pt x="90" y="79"/>
                  </a:cubicBezTo>
                  <a:cubicBezTo>
                    <a:pt x="91" y="79"/>
                    <a:pt x="91" y="79"/>
                    <a:pt x="91" y="79"/>
                  </a:cubicBezTo>
                  <a:cubicBezTo>
                    <a:pt x="91" y="79"/>
                    <a:pt x="91" y="78"/>
                    <a:pt x="91" y="78"/>
                  </a:cubicBezTo>
                  <a:cubicBezTo>
                    <a:pt x="91" y="78"/>
                    <a:pt x="91" y="78"/>
                    <a:pt x="91" y="78"/>
                  </a:cubicBezTo>
                  <a:cubicBezTo>
                    <a:pt x="91" y="78"/>
                    <a:pt x="91" y="78"/>
                    <a:pt x="91" y="78"/>
                  </a:cubicBezTo>
                  <a:cubicBezTo>
                    <a:pt x="91" y="78"/>
                    <a:pt x="91" y="78"/>
                    <a:pt x="91" y="78"/>
                  </a:cubicBezTo>
                  <a:cubicBezTo>
                    <a:pt x="91" y="78"/>
                    <a:pt x="91" y="78"/>
                    <a:pt x="91" y="78"/>
                  </a:cubicBezTo>
                  <a:cubicBezTo>
                    <a:pt x="92" y="78"/>
                    <a:pt x="92" y="77"/>
                    <a:pt x="92" y="77"/>
                  </a:cubicBezTo>
                  <a:cubicBezTo>
                    <a:pt x="92" y="77"/>
                    <a:pt x="92" y="77"/>
                    <a:pt x="92" y="76"/>
                  </a:cubicBezTo>
                  <a:cubicBezTo>
                    <a:pt x="92" y="76"/>
                    <a:pt x="92" y="76"/>
                    <a:pt x="92" y="76"/>
                  </a:cubicBezTo>
                  <a:cubicBezTo>
                    <a:pt x="92" y="76"/>
                    <a:pt x="92" y="76"/>
                    <a:pt x="92" y="76"/>
                  </a:cubicBezTo>
                  <a:cubicBezTo>
                    <a:pt x="92" y="76"/>
                    <a:pt x="92" y="75"/>
                    <a:pt x="92" y="75"/>
                  </a:cubicBezTo>
                  <a:cubicBezTo>
                    <a:pt x="92" y="75"/>
                    <a:pt x="92" y="74"/>
                    <a:pt x="92" y="73"/>
                  </a:cubicBezTo>
                  <a:cubicBezTo>
                    <a:pt x="92" y="73"/>
                    <a:pt x="92" y="73"/>
                    <a:pt x="92" y="73"/>
                  </a:cubicBezTo>
                  <a:cubicBezTo>
                    <a:pt x="92" y="72"/>
                    <a:pt x="92" y="71"/>
                    <a:pt x="92" y="70"/>
                  </a:cubicBezTo>
                  <a:cubicBezTo>
                    <a:pt x="92" y="70"/>
                    <a:pt x="92" y="70"/>
                    <a:pt x="92" y="69"/>
                  </a:cubicBezTo>
                  <a:cubicBezTo>
                    <a:pt x="92" y="69"/>
                    <a:pt x="92" y="69"/>
                    <a:pt x="92" y="69"/>
                  </a:cubicBezTo>
                  <a:cubicBezTo>
                    <a:pt x="92" y="69"/>
                    <a:pt x="92" y="69"/>
                    <a:pt x="92" y="69"/>
                  </a:cubicBezTo>
                  <a:cubicBezTo>
                    <a:pt x="92" y="69"/>
                    <a:pt x="92" y="69"/>
                    <a:pt x="92" y="69"/>
                  </a:cubicBezTo>
                  <a:cubicBezTo>
                    <a:pt x="92" y="69"/>
                    <a:pt x="92" y="68"/>
                    <a:pt x="92" y="68"/>
                  </a:cubicBezTo>
                  <a:cubicBezTo>
                    <a:pt x="91" y="67"/>
                    <a:pt x="92" y="67"/>
                    <a:pt x="92" y="66"/>
                  </a:cubicBezTo>
                  <a:cubicBezTo>
                    <a:pt x="92" y="66"/>
                    <a:pt x="92" y="66"/>
                    <a:pt x="92" y="65"/>
                  </a:cubicBezTo>
                  <a:cubicBezTo>
                    <a:pt x="93" y="65"/>
                    <a:pt x="93" y="65"/>
                    <a:pt x="93" y="65"/>
                  </a:cubicBezTo>
                  <a:cubicBezTo>
                    <a:pt x="93" y="65"/>
                    <a:pt x="93" y="65"/>
                    <a:pt x="93" y="65"/>
                  </a:cubicBezTo>
                  <a:cubicBezTo>
                    <a:pt x="93" y="65"/>
                    <a:pt x="93" y="65"/>
                    <a:pt x="93" y="66"/>
                  </a:cubicBezTo>
                  <a:cubicBezTo>
                    <a:pt x="93" y="66"/>
                    <a:pt x="93" y="66"/>
                    <a:pt x="93" y="66"/>
                  </a:cubicBezTo>
                  <a:cubicBezTo>
                    <a:pt x="93" y="66"/>
                    <a:pt x="93" y="66"/>
                    <a:pt x="93" y="66"/>
                  </a:cubicBezTo>
                  <a:cubicBezTo>
                    <a:pt x="93" y="65"/>
                    <a:pt x="93" y="65"/>
                    <a:pt x="94" y="65"/>
                  </a:cubicBezTo>
                  <a:cubicBezTo>
                    <a:pt x="94" y="65"/>
                    <a:pt x="95" y="65"/>
                    <a:pt x="95" y="65"/>
                  </a:cubicBezTo>
                  <a:cubicBezTo>
                    <a:pt x="95" y="65"/>
                    <a:pt x="95" y="65"/>
                    <a:pt x="95" y="65"/>
                  </a:cubicBezTo>
                  <a:cubicBezTo>
                    <a:pt x="95" y="66"/>
                    <a:pt x="95" y="66"/>
                    <a:pt x="96" y="66"/>
                  </a:cubicBezTo>
                  <a:cubicBezTo>
                    <a:pt x="96" y="66"/>
                    <a:pt x="96" y="66"/>
                    <a:pt x="96" y="66"/>
                  </a:cubicBezTo>
                  <a:cubicBezTo>
                    <a:pt x="96" y="66"/>
                    <a:pt x="96" y="66"/>
                    <a:pt x="96" y="66"/>
                  </a:cubicBezTo>
                  <a:cubicBezTo>
                    <a:pt x="96" y="66"/>
                    <a:pt x="96" y="66"/>
                    <a:pt x="96" y="66"/>
                  </a:cubicBezTo>
                  <a:cubicBezTo>
                    <a:pt x="96" y="65"/>
                    <a:pt x="95" y="65"/>
                    <a:pt x="96" y="65"/>
                  </a:cubicBezTo>
                  <a:cubicBezTo>
                    <a:pt x="96" y="65"/>
                    <a:pt x="96" y="65"/>
                    <a:pt x="96" y="65"/>
                  </a:cubicBezTo>
                  <a:cubicBezTo>
                    <a:pt x="96" y="64"/>
                    <a:pt x="96" y="64"/>
                    <a:pt x="96" y="64"/>
                  </a:cubicBezTo>
                  <a:cubicBezTo>
                    <a:pt x="96" y="64"/>
                    <a:pt x="95" y="64"/>
                    <a:pt x="96" y="64"/>
                  </a:cubicBezTo>
                  <a:cubicBezTo>
                    <a:pt x="96" y="64"/>
                    <a:pt x="96" y="64"/>
                    <a:pt x="96" y="64"/>
                  </a:cubicBezTo>
                  <a:cubicBezTo>
                    <a:pt x="96" y="64"/>
                    <a:pt x="96" y="64"/>
                    <a:pt x="96" y="64"/>
                  </a:cubicBezTo>
                  <a:cubicBezTo>
                    <a:pt x="96" y="64"/>
                    <a:pt x="96" y="64"/>
                    <a:pt x="96" y="64"/>
                  </a:cubicBezTo>
                  <a:cubicBezTo>
                    <a:pt x="96" y="64"/>
                    <a:pt x="95" y="64"/>
                    <a:pt x="95" y="64"/>
                  </a:cubicBezTo>
                  <a:cubicBezTo>
                    <a:pt x="95" y="64"/>
                    <a:pt x="95" y="63"/>
                    <a:pt x="96" y="63"/>
                  </a:cubicBezTo>
                  <a:cubicBezTo>
                    <a:pt x="96" y="63"/>
                    <a:pt x="96" y="63"/>
                    <a:pt x="96" y="63"/>
                  </a:cubicBezTo>
                  <a:cubicBezTo>
                    <a:pt x="96" y="63"/>
                    <a:pt x="96" y="63"/>
                    <a:pt x="96" y="63"/>
                  </a:cubicBezTo>
                  <a:cubicBezTo>
                    <a:pt x="95" y="63"/>
                    <a:pt x="95" y="63"/>
                    <a:pt x="95" y="63"/>
                  </a:cubicBezTo>
                  <a:cubicBezTo>
                    <a:pt x="95" y="63"/>
                    <a:pt x="95" y="63"/>
                    <a:pt x="96" y="63"/>
                  </a:cubicBezTo>
                  <a:cubicBezTo>
                    <a:pt x="96" y="62"/>
                    <a:pt x="96" y="62"/>
                    <a:pt x="96" y="62"/>
                  </a:cubicBezTo>
                  <a:cubicBezTo>
                    <a:pt x="96" y="62"/>
                    <a:pt x="96" y="62"/>
                    <a:pt x="96" y="62"/>
                  </a:cubicBezTo>
                  <a:cubicBezTo>
                    <a:pt x="96" y="62"/>
                    <a:pt x="96" y="61"/>
                    <a:pt x="96" y="61"/>
                  </a:cubicBezTo>
                  <a:cubicBezTo>
                    <a:pt x="96" y="61"/>
                    <a:pt x="96" y="61"/>
                    <a:pt x="96" y="61"/>
                  </a:cubicBezTo>
                  <a:cubicBezTo>
                    <a:pt x="96" y="61"/>
                    <a:pt x="97" y="61"/>
                    <a:pt x="97" y="61"/>
                  </a:cubicBezTo>
                  <a:cubicBezTo>
                    <a:pt x="97" y="61"/>
                    <a:pt x="97" y="61"/>
                    <a:pt x="97" y="61"/>
                  </a:cubicBezTo>
                  <a:cubicBezTo>
                    <a:pt x="97" y="60"/>
                    <a:pt x="97" y="60"/>
                    <a:pt x="97" y="60"/>
                  </a:cubicBezTo>
                  <a:cubicBezTo>
                    <a:pt x="97" y="60"/>
                    <a:pt x="97" y="60"/>
                    <a:pt x="96" y="60"/>
                  </a:cubicBezTo>
                  <a:cubicBezTo>
                    <a:pt x="97" y="60"/>
                    <a:pt x="97" y="60"/>
                    <a:pt x="97" y="60"/>
                  </a:cubicBezTo>
                  <a:cubicBezTo>
                    <a:pt x="97" y="60"/>
                    <a:pt x="97" y="60"/>
                    <a:pt x="97" y="60"/>
                  </a:cubicBezTo>
                  <a:cubicBezTo>
                    <a:pt x="96" y="60"/>
                    <a:pt x="96" y="60"/>
                    <a:pt x="97" y="60"/>
                  </a:cubicBezTo>
                  <a:cubicBezTo>
                    <a:pt x="97" y="60"/>
                    <a:pt x="97" y="60"/>
                    <a:pt x="97" y="60"/>
                  </a:cubicBezTo>
                  <a:cubicBezTo>
                    <a:pt x="97" y="60"/>
                    <a:pt x="97" y="60"/>
                    <a:pt x="97" y="60"/>
                  </a:cubicBezTo>
                  <a:cubicBezTo>
                    <a:pt x="97" y="60"/>
                    <a:pt x="97" y="60"/>
                    <a:pt x="97" y="60"/>
                  </a:cubicBezTo>
                  <a:cubicBezTo>
                    <a:pt x="97" y="60"/>
                    <a:pt x="97" y="60"/>
                    <a:pt x="97" y="60"/>
                  </a:cubicBezTo>
                  <a:cubicBezTo>
                    <a:pt x="97" y="60"/>
                    <a:pt x="97" y="60"/>
                    <a:pt x="97" y="60"/>
                  </a:cubicBezTo>
                  <a:cubicBezTo>
                    <a:pt x="97" y="60"/>
                    <a:pt x="97" y="60"/>
                    <a:pt x="97" y="60"/>
                  </a:cubicBezTo>
                  <a:cubicBezTo>
                    <a:pt x="97" y="60"/>
                    <a:pt x="98" y="59"/>
                    <a:pt x="98" y="60"/>
                  </a:cubicBezTo>
                  <a:cubicBezTo>
                    <a:pt x="98" y="60"/>
                    <a:pt x="98" y="59"/>
                    <a:pt x="98" y="59"/>
                  </a:cubicBezTo>
                  <a:cubicBezTo>
                    <a:pt x="98" y="59"/>
                    <a:pt x="98" y="59"/>
                    <a:pt x="98" y="59"/>
                  </a:cubicBezTo>
                  <a:cubicBezTo>
                    <a:pt x="98" y="59"/>
                    <a:pt x="98" y="59"/>
                    <a:pt x="98" y="59"/>
                  </a:cubicBezTo>
                  <a:cubicBezTo>
                    <a:pt x="98" y="59"/>
                    <a:pt x="98" y="59"/>
                    <a:pt x="98" y="59"/>
                  </a:cubicBezTo>
                  <a:cubicBezTo>
                    <a:pt x="98" y="59"/>
                    <a:pt x="98" y="59"/>
                    <a:pt x="98" y="59"/>
                  </a:cubicBezTo>
                  <a:cubicBezTo>
                    <a:pt x="98" y="59"/>
                    <a:pt x="98" y="59"/>
                    <a:pt x="98" y="59"/>
                  </a:cubicBezTo>
                  <a:cubicBezTo>
                    <a:pt x="98" y="59"/>
                    <a:pt x="98" y="58"/>
                    <a:pt x="98" y="58"/>
                  </a:cubicBezTo>
                  <a:cubicBezTo>
                    <a:pt x="98" y="58"/>
                    <a:pt x="98" y="58"/>
                    <a:pt x="98" y="58"/>
                  </a:cubicBezTo>
                  <a:cubicBezTo>
                    <a:pt x="98" y="58"/>
                    <a:pt x="99" y="58"/>
                    <a:pt x="99" y="58"/>
                  </a:cubicBezTo>
                  <a:cubicBezTo>
                    <a:pt x="98" y="58"/>
                    <a:pt x="99" y="57"/>
                    <a:pt x="98" y="57"/>
                  </a:cubicBezTo>
                  <a:cubicBezTo>
                    <a:pt x="98" y="57"/>
                    <a:pt x="98" y="57"/>
                    <a:pt x="98" y="57"/>
                  </a:cubicBezTo>
                  <a:cubicBezTo>
                    <a:pt x="98" y="57"/>
                    <a:pt x="99" y="57"/>
                    <a:pt x="99" y="56"/>
                  </a:cubicBezTo>
                  <a:cubicBezTo>
                    <a:pt x="99" y="56"/>
                    <a:pt x="99" y="56"/>
                    <a:pt x="99" y="56"/>
                  </a:cubicBezTo>
                  <a:cubicBezTo>
                    <a:pt x="99" y="56"/>
                    <a:pt x="99" y="56"/>
                    <a:pt x="99" y="56"/>
                  </a:cubicBezTo>
                  <a:cubicBezTo>
                    <a:pt x="99" y="56"/>
                    <a:pt x="99" y="56"/>
                    <a:pt x="99" y="56"/>
                  </a:cubicBezTo>
                  <a:cubicBezTo>
                    <a:pt x="99" y="56"/>
                    <a:pt x="99" y="56"/>
                    <a:pt x="99" y="56"/>
                  </a:cubicBezTo>
                  <a:cubicBezTo>
                    <a:pt x="99" y="55"/>
                    <a:pt x="99" y="55"/>
                    <a:pt x="99" y="55"/>
                  </a:cubicBezTo>
                  <a:close/>
                  <a:moveTo>
                    <a:pt x="86" y="57"/>
                  </a:moveTo>
                  <a:cubicBezTo>
                    <a:pt x="86" y="57"/>
                    <a:pt x="86" y="57"/>
                    <a:pt x="86" y="57"/>
                  </a:cubicBezTo>
                  <a:cubicBezTo>
                    <a:pt x="86" y="57"/>
                    <a:pt x="86" y="57"/>
                    <a:pt x="86" y="57"/>
                  </a:cubicBezTo>
                  <a:close/>
                  <a:moveTo>
                    <a:pt x="65" y="76"/>
                  </a:moveTo>
                  <a:cubicBezTo>
                    <a:pt x="65" y="76"/>
                    <a:pt x="65" y="76"/>
                    <a:pt x="65" y="76"/>
                  </a:cubicBezTo>
                  <a:cubicBezTo>
                    <a:pt x="65" y="76"/>
                    <a:pt x="65" y="76"/>
                    <a:pt x="65" y="76"/>
                  </a:cubicBezTo>
                  <a:cubicBezTo>
                    <a:pt x="65" y="76"/>
                    <a:pt x="65" y="76"/>
                    <a:pt x="65" y="76"/>
                  </a:cubicBezTo>
                  <a:cubicBezTo>
                    <a:pt x="65" y="76"/>
                    <a:pt x="65" y="76"/>
                    <a:pt x="65" y="76"/>
                  </a:cubicBezTo>
                  <a:cubicBezTo>
                    <a:pt x="65" y="76"/>
                    <a:pt x="65" y="76"/>
                    <a:pt x="65" y="76"/>
                  </a:cubicBezTo>
                  <a:close/>
                  <a:moveTo>
                    <a:pt x="51" y="98"/>
                  </a:moveTo>
                  <a:cubicBezTo>
                    <a:pt x="51" y="98"/>
                    <a:pt x="50" y="98"/>
                    <a:pt x="50" y="98"/>
                  </a:cubicBezTo>
                  <a:cubicBezTo>
                    <a:pt x="50" y="98"/>
                    <a:pt x="50" y="98"/>
                    <a:pt x="50" y="98"/>
                  </a:cubicBezTo>
                  <a:cubicBezTo>
                    <a:pt x="50" y="98"/>
                    <a:pt x="50" y="99"/>
                    <a:pt x="50" y="99"/>
                  </a:cubicBezTo>
                  <a:cubicBezTo>
                    <a:pt x="50" y="99"/>
                    <a:pt x="50" y="99"/>
                    <a:pt x="50" y="99"/>
                  </a:cubicBezTo>
                  <a:cubicBezTo>
                    <a:pt x="50" y="99"/>
                    <a:pt x="49" y="99"/>
                    <a:pt x="49" y="99"/>
                  </a:cubicBezTo>
                  <a:cubicBezTo>
                    <a:pt x="49" y="99"/>
                    <a:pt x="49" y="99"/>
                    <a:pt x="49" y="99"/>
                  </a:cubicBezTo>
                  <a:cubicBezTo>
                    <a:pt x="49" y="100"/>
                    <a:pt x="49" y="100"/>
                    <a:pt x="49" y="100"/>
                  </a:cubicBezTo>
                  <a:cubicBezTo>
                    <a:pt x="49" y="100"/>
                    <a:pt x="49" y="100"/>
                    <a:pt x="49" y="100"/>
                  </a:cubicBezTo>
                  <a:cubicBezTo>
                    <a:pt x="50" y="101"/>
                    <a:pt x="50" y="101"/>
                    <a:pt x="50" y="100"/>
                  </a:cubicBezTo>
                  <a:cubicBezTo>
                    <a:pt x="50" y="100"/>
                    <a:pt x="51" y="100"/>
                    <a:pt x="51" y="100"/>
                  </a:cubicBezTo>
                  <a:cubicBezTo>
                    <a:pt x="51" y="100"/>
                    <a:pt x="51" y="100"/>
                    <a:pt x="51" y="99"/>
                  </a:cubicBezTo>
                  <a:cubicBezTo>
                    <a:pt x="51" y="99"/>
                    <a:pt x="51" y="99"/>
                    <a:pt x="51" y="99"/>
                  </a:cubicBezTo>
                  <a:cubicBezTo>
                    <a:pt x="51" y="99"/>
                    <a:pt x="51" y="99"/>
                    <a:pt x="51" y="99"/>
                  </a:cubicBezTo>
                  <a:cubicBezTo>
                    <a:pt x="51" y="99"/>
                    <a:pt x="51" y="99"/>
                    <a:pt x="51" y="99"/>
                  </a:cubicBezTo>
                  <a:cubicBezTo>
                    <a:pt x="51" y="98"/>
                    <a:pt x="51" y="98"/>
                    <a:pt x="51" y="98"/>
                  </a:cubicBezTo>
                  <a:cubicBezTo>
                    <a:pt x="51" y="98"/>
                    <a:pt x="51" y="98"/>
                    <a:pt x="51" y="98"/>
                  </a:cubicBezTo>
                  <a:cubicBezTo>
                    <a:pt x="51" y="98"/>
                    <a:pt x="51" y="98"/>
                    <a:pt x="52" y="97"/>
                  </a:cubicBezTo>
                  <a:cubicBezTo>
                    <a:pt x="52" y="97"/>
                    <a:pt x="52" y="97"/>
                    <a:pt x="52" y="97"/>
                  </a:cubicBezTo>
                  <a:cubicBezTo>
                    <a:pt x="52" y="97"/>
                    <a:pt x="52" y="97"/>
                    <a:pt x="52" y="97"/>
                  </a:cubicBezTo>
                  <a:cubicBezTo>
                    <a:pt x="51" y="97"/>
                    <a:pt x="51" y="97"/>
                    <a:pt x="51" y="97"/>
                  </a:cubicBezTo>
                  <a:cubicBezTo>
                    <a:pt x="51" y="97"/>
                    <a:pt x="51" y="98"/>
                    <a:pt x="51" y="98"/>
                  </a:cubicBezTo>
                  <a:close/>
                  <a:moveTo>
                    <a:pt x="93" y="4"/>
                  </a:moveTo>
                  <a:cubicBezTo>
                    <a:pt x="94" y="4"/>
                    <a:pt x="94" y="4"/>
                    <a:pt x="94" y="4"/>
                  </a:cubicBezTo>
                  <a:cubicBezTo>
                    <a:pt x="94" y="3"/>
                    <a:pt x="94" y="3"/>
                    <a:pt x="93" y="3"/>
                  </a:cubicBezTo>
                  <a:cubicBezTo>
                    <a:pt x="93" y="3"/>
                    <a:pt x="93" y="3"/>
                    <a:pt x="93" y="3"/>
                  </a:cubicBezTo>
                  <a:cubicBezTo>
                    <a:pt x="92" y="4"/>
                    <a:pt x="93" y="4"/>
                    <a:pt x="93" y="4"/>
                  </a:cubicBezTo>
                  <a:cubicBezTo>
                    <a:pt x="93" y="4"/>
                    <a:pt x="93" y="4"/>
                    <a:pt x="93" y="4"/>
                  </a:cubicBezTo>
                  <a:close/>
                  <a:moveTo>
                    <a:pt x="80" y="38"/>
                  </a:moveTo>
                  <a:cubicBezTo>
                    <a:pt x="81" y="38"/>
                    <a:pt x="81" y="38"/>
                    <a:pt x="81" y="38"/>
                  </a:cubicBezTo>
                  <a:cubicBezTo>
                    <a:pt x="81" y="38"/>
                    <a:pt x="81" y="38"/>
                    <a:pt x="81" y="38"/>
                  </a:cubicBezTo>
                  <a:cubicBezTo>
                    <a:pt x="80" y="38"/>
                    <a:pt x="80" y="38"/>
                    <a:pt x="80" y="38"/>
                  </a:cubicBezTo>
                  <a:cubicBezTo>
                    <a:pt x="80" y="38"/>
                    <a:pt x="80" y="38"/>
                    <a:pt x="80" y="38"/>
                  </a:cubicBezTo>
                  <a:close/>
                  <a:moveTo>
                    <a:pt x="81" y="32"/>
                  </a:moveTo>
                  <a:cubicBezTo>
                    <a:pt x="81" y="33"/>
                    <a:pt x="81" y="33"/>
                    <a:pt x="81" y="33"/>
                  </a:cubicBezTo>
                  <a:cubicBezTo>
                    <a:pt x="81" y="33"/>
                    <a:pt x="81" y="33"/>
                    <a:pt x="81" y="33"/>
                  </a:cubicBezTo>
                  <a:cubicBezTo>
                    <a:pt x="81" y="33"/>
                    <a:pt x="82" y="32"/>
                    <a:pt x="82" y="32"/>
                  </a:cubicBezTo>
                  <a:cubicBezTo>
                    <a:pt x="82" y="32"/>
                    <a:pt x="82" y="32"/>
                    <a:pt x="82" y="31"/>
                  </a:cubicBezTo>
                  <a:cubicBezTo>
                    <a:pt x="82" y="31"/>
                    <a:pt x="82" y="31"/>
                    <a:pt x="82" y="31"/>
                  </a:cubicBezTo>
                  <a:cubicBezTo>
                    <a:pt x="81" y="31"/>
                    <a:pt x="81" y="32"/>
                    <a:pt x="81" y="32"/>
                  </a:cubicBezTo>
                  <a:cubicBezTo>
                    <a:pt x="81" y="32"/>
                    <a:pt x="81" y="32"/>
                    <a:pt x="81" y="32"/>
                  </a:cubicBezTo>
                  <a:close/>
                  <a:moveTo>
                    <a:pt x="92" y="3"/>
                  </a:moveTo>
                  <a:cubicBezTo>
                    <a:pt x="92" y="3"/>
                    <a:pt x="92" y="2"/>
                    <a:pt x="92" y="2"/>
                  </a:cubicBezTo>
                  <a:cubicBezTo>
                    <a:pt x="92" y="2"/>
                    <a:pt x="92" y="2"/>
                    <a:pt x="92" y="1"/>
                  </a:cubicBezTo>
                  <a:cubicBezTo>
                    <a:pt x="92" y="1"/>
                    <a:pt x="92" y="1"/>
                    <a:pt x="92" y="1"/>
                  </a:cubicBezTo>
                  <a:cubicBezTo>
                    <a:pt x="92" y="1"/>
                    <a:pt x="92" y="1"/>
                    <a:pt x="91" y="1"/>
                  </a:cubicBezTo>
                  <a:cubicBezTo>
                    <a:pt x="92" y="1"/>
                    <a:pt x="92" y="2"/>
                    <a:pt x="92" y="2"/>
                  </a:cubicBezTo>
                  <a:cubicBezTo>
                    <a:pt x="92" y="2"/>
                    <a:pt x="92" y="3"/>
                    <a:pt x="92" y="3"/>
                  </a:cubicBezTo>
                  <a:close/>
                  <a:moveTo>
                    <a:pt x="124" y="21"/>
                  </a:moveTo>
                  <a:cubicBezTo>
                    <a:pt x="124" y="21"/>
                    <a:pt x="124" y="21"/>
                    <a:pt x="124" y="21"/>
                  </a:cubicBezTo>
                  <a:cubicBezTo>
                    <a:pt x="124" y="21"/>
                    <a:pt x="123" y="21"/>
                    <a:pt x="123" y="21"/>
                  </a:cubicBezTo>
                  <a:cubicBezTo>
                    <a:pt x="122" y="21"/>
                    <a:pt x="122" y="21"/>
                    <a:pt x="122" y="22"/>
                  </a:cubicBezTo>
                  <a:cubicBezTo>
                    <a:pt x="122" y="22"/>
                    <a:pt x="122" y="22"/>
                    <a:pt x="122" y="22"/>
                  </a:cubicBezTo>
                  <a:cubicBezTo>
                    <a:pt x="122" y="22"/>
                    <a:pt x="122" y="22"/>
                    <a:pt x="122" y="22"/>
                  </a:cubicBezTo>
                  <a:cubicBezTo>
                    <a:pt x="121" y="22"/>
                    <a:pt x="121" y="22"/>
                    <a:pt x="121" y="22"/>
                  </a:cubicBezTo>
                  <a:cubicBezTo>
                    <a:pt x="121" y="21"/>
                    <a:pt x="121" y="21"/>
                    <a:pt x="121" y="21"/>
                  </a:cubicBezTo>
                  <a:cubicBezTo>
                    <a:pt x="121" y="21"/>
                    <a:pt x="121" y="21"/>
                    <a:pt x="121" y="21"/>
                  </a:cubicBezTo>
                  <a:cubicBezTo>
                    <a:pt x="121" y="21"/>
                    <a:pt x="121" y="21"/>
                    <a:pt x="121" y="21"/>
                  </a:cubicBezTo>
                  <a:cubicBezTo>
                    <a:pt x="121" y="21"/>
                    <a:pt x="121" y="20"/>
                    <a:pt x="121" y="19"/>
                  </a:cubicBezTo>
                  <a:cubicBezTo>
                    <a:pt x="121" y="19"/>
                    <a:pt x="120" y="19"/>
                    <a:pt x="120" y="18"/>
                  </a:cubicBezTo>
                  <a:cubicBezTo>
                    <a:pt x="120" y="18"/>
                    <a:pt x="120" y="18"/>
                    <a:pt x="120" y="18"/>
                  </a:cubicBezTo>
                  <a:cubicBezTo>
                    <a:pt x="120" y="17"/>
                    <a:pt x="119" y="17"/>
                    <a:pt x="119" y="17"/>
                  </a:cubicBezTo>
                  <a:cubicBezTo>
                    <a:pt x="119" y="17"/>
                    <a:pt x="120" y="16"/>
                    <a:pt x="120" y="16"/>
                  </a:cubicBezTo>
                  <a:cubicBezTo>
                    <a:pt x="120" y="16"/>
                    <a:pt x="120" y="15"/>
                    <a:pt x="120" y="15"/>
                  </a:cubicBezTo>
                  <a:cubicBezTo>
                    <a:pt x="120" y="15"/>
                    <a:pt x="120" y="14"/>
                    <a:pt x="121" y="14"/>
                  </a:cubicBezTo>
                  <a:cubicBezTo>
                    <a:pt x="121" y="14"/>
                    <a:pt x="121" y="14"/>
                    <a:pt x="121" y="14"/>
                  </a:cubicBezTo>
                  <a:cubicBezTo>
                    <a:pt x="121" y="14"/>
                    <a:pt x="121" y="14"/>
                    <a:pt x="121" y="13"/>
                  </a:cubicBezTo>
                  <a:cubicBezTo>
                    <a:pt x="121" y="13"/>
                    <a:pt x="121" y="13"/>
                    <a:pt x="121" y="13"/>
                  </a:cubicBezTo>
                  <a:cubicBezTo>
                    <a:pt x="121" y="13"/>
                    <a:pt x="121" y="12"/>
                    <a:pt x="121" y="12"/>
                  </a:cubicBezTo>
                  <a:cubicBezTo>
                    <a:pt x="121" y="12"/>
                    <a:pt x="121" y="12"/>
                    <a:pt x="121" y="12"/>
                  </a:cubicBezTo>
                  <a:cubicBezTo>
                    <a:pt x="120" y="12"/>
                    <a:pt x="120" y="13"/>
                    <a:pt x="119" y="14"/>
                  </a:cubicBezTo>
                  <a:cubicBezTo>
                    <a:pt x="119" y="14"/>
                    <a:pt x="118" y="14"/>
                    <a:pt x="118" y="15"/>
                  </a:cubicBezTo>
                  <a:cubicBezTo>
                    <a:pt x="118" y="15"/>
                    <a:pt x="117" y="16"/>
                    <a:pt x="117" y="16"/>
                  </a:cubicBezTo>
                  <a:cubicBezTo>
                    <a:pt x="116" y="16"/>
                    <a:pt x="116" y="16"/>
                    <a:pt x="115" y="15"/>
                  </a:cubicBezTo>
                  <a:cubicBezTo>
                    <a:pt x="115" y="15"/>
                    <a:pt x="115" y="15"/>
                    <a:pt x="114" y="15"/>
                  </a:cubicBezTo>
                  <a:cubicBezTo>
                    <a:pt x="114" y="15"/>
                    <a:pt x="114" y="15"/>
                    <a:pt x="114" y="15"/>
                  </a:cubicBezTo>
                  <a:cubicBezTo>
                    <a:pt x="114" y="15"/>
                    <a:pt x="114" y="15"/>
                    <a:pt x="114" y="15"/>
                  </a:cubicBezTo>
                  <a:cubicBezTo>
                    <a:pt x="114" y="14"/>
                    <a:pt x="114" y="14"/>
                    <a:pt x="114" y="14"/>
                  </a:cubicBezTo>
                  <a:cubicBezTo>
                    <a:pt x="114" y="14"/>
                    <a:pt x="114" y="14"/>
                    <a:pt x="113" y="14"/>
                  </a:cubicBezTo>
                  <a:cubicBezTo>
                    <a:pt x="113" y="14"/>
                    <a:pt x="113" y="14"/>
                    <a:pt x="113" y="14"/>
                  </a:cubicBezTo>
                  <a:cubicBezTo>
                    <a:pt x="113" y="14"/>
                    <a:pt x="113" y="14"/>
                    <a:pt x="112" y="14"/>
                  </a:cubicBezTo>
                  <a:cubicBezTo>
                    <a:pt x="112" y="14"/>
                    <a:pt x="112" y="14"/>
                    <a:pt x="112" y="14"/>
                  </a:cubicBezTo>
                  <a:cubicBezTo>
                    <a:pt x="112" y="14"/>
                    <a:pt x="112" y="14"/>
                    <a:pt x="112" y="14"/>
                  </a:cubicBezTo>
                  <a:cubicBezTo>
                    <a:pt x="111" y="14"/>
                    <a:pt x="111" y="14"/>
                    <a:pt x="111" y="14"/>
                  </a:cubicBezTo>
                  <a:cubicBezTo>
                    <a:pt x="111" y="14"/>
                    <a:pt x="110" y="14"/>
                    <a:pt x="110" y="14"/>
                  </a:cubicBezTo>
                  <a:cubicBezTo>
                    <a:pt x="110" y="14"/>
                    <a:pt x="110" y="13"/>
                    <a:pt x="110" y="13"/>
                  </a:cubicBezTo>
                  <a:cubicBezTo>
                    <a:pt x="110" y="13"/>
                    <a:pt x="110" y="13"/>
                    <a:pt x="110" y="13"/>
                  </a:cubicBezTo>
                  <a:cubicBezTo>
                    <a:pt x="109" y="12"/>
                    <a:pt x="108" y="12"/>
                    <a:pt x="107" y="11"/>
                  </a:cubicBezTo>
                  <a:cubicBezTo>
                    <a:pt x="107" y="11"/>
                    <a:pt x="106" y="10"/>
                    <a:pt x="106" y="10"/>
                  </a:cubicBezTo>
                  <a:cubicBezTo>
                    <a:pt x="105" y="10"/>
                    <a:pt x="105" y="10"/>
                    <a:pt x="105" y="9"/>
                  </a:cubicBezTo>
                  <a:cubicBezTo>
                    <a:pt x="105" y="9"/>
                    <a:pt x="105" y="9"/>
                    <a:pt x="104" y="8"/>
                  </a:cubicBezTo>
                  <a:cubicBezTo>
                    <a:pt x="104" y="8"/>
                    <a:pt x="103" y="7"/>
                    <a:pt x="103" y="7"/>
                  </a:cubicBezTo>
                  <a:cubicBezTo>
                    <a:pt x="103" y="6"/>
                    <a:pt x="103" y="6"/>
                    <a:pt x="103" y="6"/>
                  </a:cubicBezTo>
                  <a:cubicBezTo>
                    <a:pt x="102" y="6"/>
                    <a:pt x="102" y="5"/>
                    <a:pt x="102" y="5"/>
                  </a:cubicBezTo>
                  <a:cubicBezTo>
                    <a:pt x="101" y="4"/>
                    <a:pt x="101" y="3"/>
                    <a:pt x="100" y="3"/>
                  </a:cubicBezTo>
                  <a:cubicBezTo>
                    <a:pt x="100" y="2"/>
                    <a:pt x="100" y="2"/>
                    <a:pt x="100" y="2"/>
                  </a:cubicBezTo>
                  <a:cubicBezTo>
                    <a:pt x="99" y="2"/>
                    <a:pt x="99" y="1"/>
                    <a:pt x="98" y="0"/>
                  </a:cubicBezTo>
                  <a:cubicBezTo>
                    <a:pt x="98" y="0"/>
                    <a:pt x="98" y="0"/>
                    <a:pt x="98" y="0"/>
                  </a:cubicBezTo>
                  <a:cubicBezTo>
                    <a:pt x="98" y="1"/>
                    <a:pt x="98" y="1"/>
                    <a:pt x="98" y="1"/>
                  </a:cubicBezTo>
                  <a:cubicBezTo>
                    <a:pt x="98" y="1"/>
                    <a:pt x="97" y="1"/>
                    <a:pt x="97" y="1"/>
                  </a:cubicBezTo>
                  <a:cubicBezTo>
                    <a:pt x="97" y="1"/>
                    <a:pt x="97" y="1"/>
                    <a:pt x="97" y="1"/>
                  </a:cubicBezTo>
                  <a:cubicBezTo>
                    <a:pt x="96" y="1"/>
                    <a:pt x="96" y="1"/>
                    <a:pt x="96" y="1"/>
                  </a:cubicBezTo>
                  <a:cubicBezTo>
                    <a:pt x="96" y="1"/>
                    <a:pt x="96" y="1"/>
                    <a:pt x="96" y="1"/>
                  </a:cubicBezTo>
                  <a:cubicBezTo>
                    <a:pt x="96" y="1"/>
                    <a:pt x="96" y="1"/>
                    <a:pt x="96" y="2"/>
                  </a:cubicBezTo>
                  <a:cubicBezTo>
                    <a:pt x="96" y="2"/>
                    <a:pt x="96" y="2"/>
                    <a:pt x="96" y="2"/>
                  </a:cubicBezTo>
                  <a:cubicBezTo>
                    <a:pt x="96" y="3"/>
                    <a:pt x="95" y="3"/>
                    <a:pt x="96" y="4"/>
                  </a:cubicBezTo>
                  <a:cubicBezTo>
                    <a:pt x="96" y="4"/>
                    <a:pt x="96" y="4"/>
                    <a:pt x="96" y="5"/>
                  </a:cubicBezTo>
                  <a:cubicBezTo>
                    <a:pt x="97" y="6"/>
                    <a:pt x="97" y="7"/>
                    <a:pt x="97" y="9"/>
                  </a:cubicBezTo>
                  <a:cubicBezTo>
                    <a:pt x="97" y="9"/>
                    <a:pt x="97" y="9"/>
                    <a:pt x="97" y="10"/>
                  </a:cubicBezTo>
                  <a:cubicBezTo>
                    <a:pt x="97" y="10"/>
                    <a:pt x="97" y="11"/>
                    <a:pt x="96" y="11"/>
                  </a:cubicBezTo>
                  <a:cubicBezTo>
                    <a:pt x="96" y="12"/>
                    <a:pt x="96" y="12"/>
                    <a:pt x="96" y="12"/>
                  </a:cubicBezTo>
                  <a:cubicBezTo>
                    <a:pt x="96" y="13"/>
                    <a:pt x="96" y="14"/>
                    <a:pt x="96" y="14"/>
                  </a:cubicBezTo>
                  <a:cubicBezTo>
                    <a:pt x="96" y="16"/>
                    <a:pt x="96" y="16"/>
                    <a:pt x="95" y="16"/>
                  </a:cubicBezTo>
                  <a:cubicBezTo>
                    <a:pt x="94" y="17"/>
                    <a:pt x="94" y="17"/>
                    <a:pt x="94" y="18"/>
                  </a:cubicBezTo>
                  <a:cubicBezTo>
                    <a:pt x="94" y="18"/>
                    <a:pt x="94" y="18"/>
                    <a:pt x="94" y="19"/>
                  </a:cubicBezTo>
                  <a:cubicBezTo>
                    <a:pt x="94" y="19"/>
                    <a:pt x="94" y="19"/>
                    <a:pt x="94" y="19"/>
                  </a:cubicBezTo>
                  <a:cubicBezTo>
                    <a:pt x="94" y="19"/>
                    <a:pt x="94" y="19"/>
                    <a:pt x="94" y="20"/>
                  </a:cubicBezTo>
                  <a:cubicBezTo>
                    <a:pt x="95" y="20"/>
                    <a:pt x="95" y="21"/>
                    <a:pt x="94" y="22"/>
                  </a:cubicBezTo>
                  <a:cubicBezTo>
                    <a:pt x="94" y="22"/>
                    <a:pt x="93" y="23"/>
                    <a:pt x="93" y="23"/>
                  </a:cubicBezTo>
                  <a:cubicBezTo>
                    <a:pt x="93" y="23"/>
                    <a:pt x="92" y="23"/>
                    <a:pt x="92" y="22"/>
                  </a:cubicBezTo>
                  <a:cubicBezTo>
                    <a:pt x="92" y="22"/>
                    <a:pt x="92" y="22"/>
                    <a:pt x="92" y="22"/>
                  </a:cubicBezTo>
                  <a:cubicBezTo>
                    <a:pt x="92" y="22"/>
                    <a:pt x="91" y="22"/>
                    <a:pt x="91" y="22"/>
                  </a:cubicBezTo>
                  <a:cubicBezTo>
                    <a:pt x="91" y="22"/>
                    <a:pt x="91" y="22"/>
                    <a:pt x="90" y="22"/>
                  </a:cubicBezTo>
                  <a:cubicBezTo>
                    <a:pt x="90" y="22"/>
                    <a:pt x="90" y="22"/>
                    <a:pt x="90" y="22"/>
                  </a:cubicBezTo>
                  <a:cubicBezTo>
                    <a:pt x="90" y="22"/>
                    <a:pt x="89" y="22"/>
                    <a:pt x="89" y="21"/>
                  </a:cubicBezTo>
                  <a:cubicBezTo>
                    <a:pt x="89" y="21"/>
                    <a:pt x="89" y="21"/>
                    <a:pt x="88" y="21"/>
                  </a:cubicBezTo>
                  <a:cubicBezTo>
                    <a:pt x="88" y="21"/>
                    <a:pt x="88" y="21"/>
                    <a:pt x="88" y="21"/>
                  </a:cubicBezTo>
                  <a:cubicBezTo>
                    <a:pt x="88" y="21"/>
                    <a:pt x="88" y="21"/>
                    <a:pt x="88" y="21"/>
                  </a:cubicBezTo>
                  <a:cubicBezTo>
                    <a:pt x="87" y="21"/>
                    <a:pt x="87" y="21"/>
                    <a:pt x="87" y="21"/>
                  </a:cubicBezTo>
                  <a:cubicBezTo>
                    <a:pt x="87" y="21"/>
                    <a:pt x="87" y="22"/>
                    <a:pt x="87" y="22"/>
                  </a:cubicBezTo>
                  <a:cubicBezTo>
                    <a:pt x="87" y="22"/>
                    <a:pt x="87" y="22"/>
                    <a:pt x="87" y="22"/>
                  </a:cubicBezTo>
                  <a:cubicBezTo>
                    <a:pt x="88" y="23"/>
                    <a:pt x="88" y="23"/>
                    <a:pt x="88" y="23"/>
                  </a:cubicBezTo>
                  <a:cubicBezTo>
                    <a:pt x="89" y="24"/>
                    <a:pt x="89" y="24"/>
                    <a:pt x="88" y="25"/>
                  </a:cubicBezTo>
                  <a:cubicBezTo>
                    <a:pt x="87" y="25"/>
                    <a:pt x="87" y="25"/>
                    <a:pt x="87" y="26"/>
                  </a:cubicBezTo>
                  <a:cubicBezTo>
                    <a:pt x="87" y="26"/>
                    <a:pt x="87" y="26"/>
                    <a:pt x="87" y="26"/>
                  </a:cubicBezTo>
                  <a:cubicBezTo>
                    <a:pt x="87" y="26"/>
                    <a:pt x="87" y="26"/>
                    <a:pt x="87" y="26"/>
                  </a:cubicBezTo>
                  <a:cubicBezTo>
                    <a:pt x="86" y="26"/>
                    <a:pt x="86" y="26"/>
                    <a:pt x="86" y="26"/>
                  </a:cubicBezTo>
                  <a:cubicBezTo>
                    <a:pt x="86" y="26"/>
                    <a:pt x="86" y="26"/>
                    <a:pt x="86" y="26"/>
                  </a:cubicBezTo>
                  <a:cubicBezTo>
                    <a:pt x="86" y="26"/>
                    <a:pt x="86" y="27"/>
                    <a:pt x="85" y="27"/>
                  </a:cubicBezTo>
                  <a:cubicBezTo>
                    <a:pt x="85" y="27"/>
                    <a:pt x="85" y="27"/>
                    <a:pt x="85" y="27"/>
                  </a:cubicBezTo>
                  <a:cubicBezTo>
                    <a:pt x="84" y="27"/>
                    <a:pt x="84" y="28"/>
                    <a:pt x="84" y="28"/>
                  </a:cubicBezTo>
                  <a:cubicBezTo>
                    <a:pt x="84" y="29"/>
                    <a:pt x="84" y="30"/>
                    <a:pt x="83" y="30"/>
                  </a:cubicBezTo>
                  <a:cubicBezTo>
                    <a:pt x="83" y="30"/>
                    <a:pt x="83" y="31"/>
                    <a:pt x="84" y="31"/>
                  </a:cubicBezTo>
                  <a:cubicBezTo>
                    <a:pt x="84" y="31"/>
                    <a:pt x="84" y="32"/>
                    <a:pt x="84" y="32"/>
                  </a:cubicBezTo>
                  <a:cubicBezTo>
                    <a:pt x="84" y="32"/>
                    <a:pt x="84" y="32"/>
                    <a:pt x="85" y="32"/>
                  </a:cubicBezTo>
                  <a:cubicBezTo>
                    <a:pt x="85" y="32"/>
                    <a:pt x="85" y="32"/>
                    <a:pt x="85" y="32"/>
                  </a:cubicBezTo>
                  <a:cubicBezTo>
                    <a:pt x="86" y="33"/>
                    <a:pt x="86" y="34"/>
                    <a:pt x="86" y="34"/>
                  </a:cubicBezTo>
                  <a:cubicBezTo>
                    <a:pt x="86" y="35"/>
                    <a:pt x="86" y="35"/>
                    <a:pt x="85" y="35"/>
                  </a:cubicBezTo>
                  <a:cubicBezTo>
                    <a:pt x="85" y="35"/>
                    <a:pt x="85" y="35"/>
                    <a:pt x="85" y="35"/>
                  </a:cubicBezTo>
                  <a:cubicBezTo>
                    <a:pt x="85" y="36"/>
                    <a:pt x="85" y="36"/>
                    <a:pt x="85" y="36"/>
                  </a:cubicBezTo>
                  <a:cubicBezTo>
                    <a:pt x="85" y="37"/>
                    <a:pt x="85" y="37"/>
                    <a:pt x="85" y="38"/>
                  </a:cubicBezTo>
                  <a:cubicBezTo>
                    <a:pt x="85" y="38"/>
                    <a:pt x="85" y="39"/>
                    <a:pt x="86" y="39"/>
                  </a:cubicBezTo>
                  <a:cubicBezTo>
                    <a:pt x="86" y="39"/>
                    <a:pt x="86" y="39"/>
                    <a:pt x="86" y="39"/>
                  </a:cubicBezTo>
                  <a:cubicBezTo>
                    <a:pt x="86" y="39"/>
                    <a:pt x="86" y="39"/>
                    <a:pt x="86" y="38"/>
                  </a:cubicBezTo>
                  <a:cubicBezTo>
                    <a:pt x="87" y="38"/>
                    <a:pt x="87" y="38"/>
                    <a:pt x="87" y="38"/>
                  </a:cubicBezTo>
                  <a:cubicBezTo>
                    <a:pt x="88" y="38"/>
                    <a:pt x="88" y="38"/>
                    <a:pt x="88" y="37"/>
                  </a:cubicBezTo>
                  <a:cubicBezTo>
                    <a:pt x="88" y="37"/>
                    <a:pt x="88" y="37"/>
                    <a:pt x="88" y="36"/>
                  </a:cubicBezTo>
                  <a:cubicBezTo>
                    <a:pt x="88" y="36"/>
                    <a:pt x="88" y="36"/>
                    <a:pt x="88" y="36"/>
                  </a:cubicBezTo>
                  <a:cubicBezTo>
                    <a:pt x="89" y="36"/>
                    <a:pt x="89" y="36"/>
                    <a:pt x="89" y="36"/>
                  </a:cubicBezTo>
                  <a:cubicBezTo>
                    <a:pt x="89" y="35"/>
                    <a:pt x="89" y="35"/>
                    <a:pt x="89" y="35"/>
                  </a:cubicBezTo>
                  <a:cubicBezTo>
                    <a:pt x="89" y="35"/>
                    <a:pt x="89" y="35"/>
                    <a:pt x="90" y="35"/>
                  </a:cubicBezTo>
                  <a:cubicBezTo>
                    <a:pt x="90" y="35"/>
                    <a:pt x="90" y="35"/>
                    <a:pt x="90" y="35"/>
                  </a:cubicBezTo>
                  <a:cubicBezTo>
                    <a:pt x="90" y="35"/>
                    <a:pt x="90" y="36"/>
                    <a:pt x="90" y="36"/>
                  </a:cubicBezTo>
                  <a:cubicBezTo>
                    <a:pt x="90" y="36"/>
                    <a:pt x="90" y="36"/>
                    <a:pt x="90" y="36"/>
                  </a:cubicBezTo>
                  <a:cubicBezTo>
                    <a:pt x="90" y="36"/>
                    <a:pt x="90" y="35"/>
                    <a:pt x="90" y="35"/>
                  </a:cubicBezTo>
                  <a:cubicBezTo>
                    <a:pt x="91" y="36"/>
                    <a:pt x="91" y="36"/>
                    <a:pt x="91" y="36"/>
                  </a:cubicBezTo>
                  <a:cubicBezTo>
                    <a:pt x="92" y="36"/>
                    <a:pt x="92" y="36"/>
                    <a:pt x="92" y="36"/>
                  </a:cubicBezTo>
                  <a:cubicBezTo>
                    <a:pt x="92" y="36"/>
                    <a:pt x="92" y="35"/>
                    <a:pt x="93" y="35"/>
                  </a:cubicBezTo>
                  <a:cubicBezTo>
                    <a:pt x="93" y="35"/>
                    <a:pt x="93" y="35"/>
                    <a:pt x="93" y="35"/>
                  </a:cubicBezTo>
                  <a:cubicBezTo>
                    <a:pt x="93" y="35"/>
                    <a:pt x="92" y="34"/>
                    <a:pt x="92" y="34"/>
                  </a:cubicBezTo>
                  <a:cubicBezTo>
                    <a:pt x="92" y="34"/>
                    <a:pt x="91" y="34"/>
                    <a:pt x="91" y="34"/>
                  </a:cubicBezTo>
                  <a:cubicBezTo>
                    <a:pt x="91" y="33"/>
                    <a:pt x="91" y="33"/>
                    <a:pt x="90" y="33"/>
                  </a:cubicBezTo>
                  <a:cubicBezTo>
                    <a:pt x="90" y="32"/>
                    <a:pt x="90" y="32"/>
                    <a:pt x="89" y="32"/>
                  </a:cubicBezTo>
                  <a:cubicBezTo>
                    <a:pt x="89" y="32"/>
                    <a:pt x="89" y="32"/>
                    <a:pt x="89" y="32"/>
                  </a:cubicBezTo>
                  <a:cubicBezTo>
                    <a:pt x="89" y="32"/>
                    <a:pt x="88" y="32"/>
                    <a:pt x="88" y="32"/>
                  </a:cubicBezTo>
                  <a:cubicBezTo>
                    <a:pt x="88" y="32"/>
                    <a:pt x="88" y="31"/>
                    <a:pt x="87" y="31"/>
                  </a:cubicBezTo>
                  <a:cubicBezTo>
                    <a:pt x="87" y="31"/>
                    <a:pt x="87" y="31"/>
                    <a:pt x="87" y="30"/>
                  </a:cubicBezTo>
                  <a:cubicBezTo>
                    <a:pt x="87" y="30"/>
                    <a:pt x="87" y="30"/>
                    <a:pt x="87" y="29"/>
                  </a:cubicBezTo>
                  <a:cubicBezTo>
                    <a:pt x="87" y="29"/>
                    <a:pt x="88" y="28"/>
                    <a:pt x="88" y="28"/>
                  </a:cubicBezTo>
                  <a:cubicBezTo>
                    <a:pt x="88" y="28"/>
                    <a:pt x="88" y="28"/>
                    <a:pt x="89" y="28"/>
                  </a:cubicBezTo>
                  <a:cubicBezTo>
                    <a:pt x="89" y="28"/>
                    <a:pt x="90" y="28"/>
                    <a:pt x="90" y="28"/>
                  </a:cubicBezTo>
                  <a:cubicBezTo>
                    <a:pt x="90" y="29"/>
                    <a:pt x="90" y="29"/>
                    <a:pt x="91" y="29"/>
                  </a:cubicBezTo>
                  <a:cubicBezTo>
                    <a:pt x="91" y="29"/>
                    <a:pt x="91" y="29"/>
                    <a:pt x="91" y="30"/>
                  </a:cubicBezTo>
                  <a:cubicBezTo>
                    <a:pt x="91" y="30"/>
                    <a:pt x="91" y="30"/>
                    <a:pt x="92" y="30"/>
                  </a:cubicBezTo>
                  <a:cubicBezTo>
                    <a:pt x="92" y="30"/>
                    <a:pt x="92" y="30"/>
                    <a:pt x="92" y="30"/>
                  </a:cubicBezTo>
                  <a:cubicBezTo>
                    <a:pt x="92" y="30"/>
                    <a:pt x="91" y="30"/>
                    <a:pt x="91" y="30"/>
                  </a:cubicBezTo>
                  <a:cubicBezTo>
                    <a:pt x="92" y="31"/>
                    <a:pt x="92" y="30"/>
                    <a:pt x="92" y="30"/>
                  </a:cubicBezTo>
                  <a:cubicBezTo>
                    <a:pt x="92" y="30"/>
                    <a:pt x="92" y="30"/>
                    <a:pt x="92" y="30"/>
                  </a:cubicBezTo>
                  <a:cubicBezTo>
                    <a:pt x="92" y="30"/>
                    <a:pt x="93" y="29"/>
                    <a:pt x="93" y="29"/>
                  </a:cubicBezTo>
                  <a:cubicBezTo>
                    <a:pt x="93" y="29"/>
                    <a:pt x="94" y="29"/>
                    <a:pt x="94" y="29"/>
                  </a:cubicBezTo>
                  <a:cubicBezTo>
                    <a:pt x="94" y="29"/>
                    <a:pt x="94" y="28"/>
                    <a:pt x="94" y="28"/>
                  </a:cubicBezTo>
                  <a:cubicBezTo>
                    <a:pt x="94" y="28"/>
                    <a:pt x="95" y="28"/>
                    <a:pt x="95" y="28"/>
                  </a:cubicBezTo>
                  <a:cubicBezTo>
                    <a:pt x="95" y="28"/>
                    <a:pt x="95" y="28"/>
                    <a:pt x="95" y="28"/>
                  </a:cubicBezTo>
                  <a:cubicBezTo>
                    <a:pt x="95" y="28"/>
                    <a:pt x="96" y="28"/>
                    <a:pt x="96" y="28"/>
                  </a:cubicBezTo>
                  <a:cubicBezTo>
                    <a:pt x="96" y="28"/>
                    <a:pt x="96" y="28"/>
                    <a:pt x="96" y="28"/>
                  </a:cubicBezTo>
                  <a:cubicBezTo>
                    <a:pt x="97" y="28"/>
                    <a:pt x="98" y="28"/>
                    <a:pt x="98" y="29"/>
                  </a:cubicBezTo>
                  <a:cubicBezTo>
                    <a:pt x="98" y="29"/>
                    <a:pt x="99" y="29"/>
                    <a:pt x="99" y="29"/>
                  </a:cubicBezTo>
                  <a:cubicBezTo>
                    <a:pt x="100" y="29"/>
                    <a:pt x="100" y="30"/>
                    <a:pt x="100" y="30"/>
                  </a:cubicBezTo>
                  <a:cubicBezTo>
                    <a:pt x="101" y="30"/>
                    <a:pt x="101" y="30"/>
                    <a:pt x="101" y="31"/>
                  </a:cubicBezTo>
                  <a:cubicBezTo>
                    <a:pt x="102" y="31"/>
                    <a:pt x="102" y="31"/>
                    <a:pt x="103" y="31"/>
                  </a:cubicBezTo>
                  <a:cubicBezTo>
                    <a:pt x="103" y="32"/>
                    <a:pt x="104" y="32"/>
                    <a:pt x="105" y="32"/>
                  </a:cubicBezTo>
                  <a:cubicBezTo>
                    <a:pt x="105" y="32"/>
                    <a:pt x="105" y="32"/>
                    <a:pt x="105" y="32"/>
                  </a:cubicBezTo>
                  <a:cubicBezTo>
                    <a:pt x="105" y="33"/>
                    <a:pt x="105" y="33"/>
                    <a:pt x="106" y="33"/>
                  </a:cubicBezTo>
                  <a:cubicBezTo>
                    <a:pt x="106" y="33"/>
                    <a:pt x="106" y="33"/>
                    <a:pt x="106" y="33"/>
                  </a:cubicBezTo>
                  <a:cubicBezTo>
                    <a:pt x="106" y="34"/>
                    <a:pt x="107" y="34"/>
                    <a:pt x="107" y="34"/>
                  </a:cubicBezTo>
                  <a:cubicBezTo>
                    <a:pt x="107" y="34"/>
                    <a:pt x="107" y="33"/>
                    <a:pt x="107" y="33"/>
                  </a:cubicBezTo>
                  <a:cubicBezTo>
                    <a:pt x="107" y="33"/>
                    <a:pt x="107" y="33"/>
                    <a:pt x="107" y="33"/>
                  </a:cubicBezTo>
                  <a:cubicBezTo>
                    <a:pt x="107" y="32"/>
                    <a:pt x="107" y="32"/>
                    <a:pt x="108" y="32"/>
                  </a:cubicBezTo>
                  <a:cubicBezTo>
                    <a:pt x="108" y="32"/>
                    <a:pt x="108" y="31"/>
                    <a:pt x="107" y="31"/>
                  </a:cubicBezTo>
                  <a:cubicBezTo>
                    <a:pt x="107" y="31"/>
                    <a:pt x="107" y="31"/>
                    <a:pt x="107" y="31"/>
                  </a:cubicBezTo>
                  <a:cubicBezTo>
                    <a:pt x="108" y="30"/>
                    <a:pt x="108" y="29"/>
                    <a:pt x="109" y="28"/>
                  </a:cubicBezTo>
                  <a:cubicBezTo>
                    <a:pt x="109" y="28"/>
                    <a:pt x="109" y="28"/>
                    <a:pt x="110" y="27"/>
                  </a:cubicBezTo>
                  <a:cubicBezTo>
                    <a:pt x="110" y="27"/>
                    <a:pt x="111" y="26"/>
                    <a:pt x="111" y="26"/>
                  </a:cubicBezTo>
                  <a:cubicBezTo>
                    <a:pt x="111" y="26"/>
                    <a:pt x="111" y="26"/>
                    <a:pt x="111" y="26"/>
                  </a:cubicBezTo>
                  <a:cubicBezTo>
                    <a:pt x="112" y="25"/>
                    <a:pt x="112" y="25"/>
                    <a:pt x="113" y="25"/>
                  </a:cubicBezTo>
                  <a:cubicBezTo>
                    <a:pt x="113" y="24"/>
                    <a:pt x="114" y="24"/>
                    <a:pt x="114" y="24"/>
                  </a:cubicBezTo>
                  <a:cubicBezTo>
                    <a:pt x="114" y="24"/>
                    <a:pt x="115" y="24"/>
                    <a:pt x="115" y="24"/>
                  </a:cubicBezTo>
                  <a:cubicBezTo>
                    <a:pt x="115" y="25"/>
                    <a:pt x="115" y="25"/>
                    <a:pt x="115" y="25"/>
                  </a:cubicBezTo>
                  <a:cubicBezTo>
                    <a:pt x="115" y="25"/>
                    <a:pt x="115" y="25"/>
                    <a:pt x="116" y="25"/>
                  </a:cubicBezTo>
                  <a:cubicBezTo>
                    <a:pt x="116" y="25"/>
                    <a:pt x="117" y="25"/>
                    <a:pt x="117" y="25"/>
                  </a:cubicBezTo>
                  <a:cubicBezTo>
                    <a:pt x="117" y="25"/>
                    <a:pt x="117" y="25"/>
                    <a:pt x="117" y="25"/>
                  </a:cubicBezTo>
                  <a:cubicBezTo>
                    <a:pt x="117" y="25"/>
                    <a:pt x="117" y="25"/>
                    <a:pt x="117" y="25"/>
                  </a:cubicBezTo>
                  <a:cubicBezTo>
                    <a:pt x="117" y="24"/>
                    <a:pt x="117" y="24"/>
                    <a:pt x="117" y="24"/>
                  </a:cubicBezTo>
                  <a:cubicBezTo>
                    <a:pt x="117" y="24"/>
                    <a:pt x="117" y="24"/>
                    <a:pt x="118" y="24"/>
                  </a:cubicBezTo>
                  <a:cubicBezTo>
                    <a:pt x="118" y="24"/>
                    <a:pt x="118" y="24"/>
                    <a:pt x="118" y="24"/>
                  </a:cubicBezTo>
                  <a:cubicBezTo>
                    <a:pt x="118" y="24"/>
                    <a:pt x="118" y="24"/>
                    <a:pt x="118" y="24"/>
                  </a:cubicBezTo>
                  <a:cubicBezTo>
                    <a:pt x="118" y="24"/>
                    <a:pt x="118" y="24"/>
                    <a:pt x="118" y="24"/>
                  </a:cubicBezTo>
                  <a:cubicBezTo>
                    <a:pt x="118" y="24"/>
                    <a:pt x="118" y="24"/>
                    <a:pt x="118" y="24"/>
                  </a:cubicBezTo>
                  <a:cubicBezTo>
                    <a:pt x="118" y="24"/>
                    <a:pt x="118" y="24"/>
                    <a:pt x="118" y="24"/>
                  </a:cubicBezTo>
                  <a:cubicBezTo>
                    <a:pt x="118" y="24"/>
                    <a:pt x="118" y="24"/>
                    <a:pt x="118" y="24"/>
                  </a:cubicBezTo>
                  <a:cubicBezTo>
                    <a:pt x="118" y="24"/>
                    <a:pt x="118" y="24"/>
                    <a:pt x="118" y="24"/>
                  </a:cubicBezTo>
                  <a:cubicBezTo>
                    <a:pt x="118" y="24"/>
                    <a:pt x="118" y="24"/>
                    <a:pt x="118" y="24"/>
                  </a:cubicBezTo>
                  <a:cubicBezTo>
                    <a:pt x="119" y="24"/>
                    <a:pt x="119" y="24"/>
                    <a:pt x="119" y="24"/>
                  </a:cubicBezTo>
                  <a:cubicBezTo>
                    <a:pt x="119" y="24"/>
                    <a:pt x="119" y="24"/>
                    <a:pt x="120" y="24"/>
                  </a:cubicBezTo>
                  <a:cubicBezTo>
                    <a:pt x="120" y="24"/>
                    <a:pt x="120" y="24"/>
                    <a:pt x="120" y="23"/>
                  </a:cubicBezTo>
                  <a:cubicBezTo>
                    <a:pt x="120" y="23"/>
                    <a:pt x="120" y="23"/>
                    <a:pt x="120" y="23"/>
                  </a:cubicBezTo>
                  <a:cubicBezTo>
                    <a:pt x="120" y="23"/>
                    <a:pt x="120" y="23"/>
                    <a:pt x="120" y="23"/>
                  </a:cubicBezTo>
                  <a:cubicBezTo>
                    <a:pt x="120" y="23"/>
                    <a:pt x="120" y="23"/>
                    <a:pt x="120" y="23"/>
                  </a:cubicBezTo>
                  <a:cubicBezTo>
                    <a:pt x="120" y="23"/>
                    <a:pt x="120" y="23"/>
                    <a:pt x="121" y="23"/>
                  </a:cubicBezTo>
                  <a:cubicBezTo>
                    <a:pt x="121" y="22"/>
                    <a:pt x="122" y="23"/>
                    <a:pt x="122" y="22"/>
                  </a:cubicBezTo>
                  <a:cubicBezTo>
                    <a:pt x="122" y="22"/>
                    <a:pt x="122" y="22"/>
                    <a:pt x="122" y="22"/>
                  </a:cubicBezTo>
                  <a:cubicBezTo>
                    <a:pt x="123" y="22"/>
                    <a:pt x="123" y="22"/>
                    <a:pt x="123" y="22"/>
                  </a:cubicBezTo>
                  <a:cubicBezTo>
                    <a:pt x="123" y="22"/>
                    <a:pt x="123" y="21"/>
                    <a:pt x="123" y="21"/>
                  </a:cubicBezTo>
                  <a:cubicBezTo>
                    <a:pt x="124" y="21"/>
                    <a:pt x="124" y="21"/>
                    <a:pt x="124" y="21"/>
                  </a:cubicBezTo>
                  <a:cubicBezTo>
                    <a:pt x="124" y="21"/>
                    <a:pt x="124" y="21"/>
                    <a:pt x="124" y="21"/>
                  </a:cubicBezTo>
                  <a:close/>
                  <a:moveTo>
                    <a:pt x="111" y="13"/>
                  </a:moveTo>
                  <a:cubicBezTo>
                    <a:pt x="111" y="13"/>
                    <a:pt x="112" y="13"/>
                    <a:pt x="112" y="14"/>
                  </a:cubicBezTo>
                  <a:cubicBezTo>
                    <a:pt x="112" y="13"/>
                    <a:pt x="111" y="13"/>
                    <a:pt x="111" y="13"/>
                  </a:cubicBezTo>
                  <a:close/>
                  <a:moveTo>
                    <a:pt x="36" y="101"/>
                  </a:moveTo>
                  <a:cubicBezTo>
                    <a:pt x="37" y="101"/>
                    <a:pt x="37" y="101"/>
                    <a:pt x="37" y="101"/>
                  </a:cubicBezTo>
                  <a:cubicBezTo>
                    <a:pt x="37" y="101"/>
                    <a:pt x="37" y="101"/>
                    <a:pt x="37" y="101"/>
                  </a:cubicBezTo>
                  <a:cubicBezTo>
                    <a:pt x="37" y="101"/>
                    <a:pt x="37" y="101"/>
                    <a:pt x="37" y="101"/>
                  </a:cubicBezTo>
                  <a:cubicBezTo>
                    <a:pt x="37" y="101"/>
                    <a:pt x="36" y="101"/>
                    <a:pt x="36" y="101"/>
                  </a:cubicBezTo>
                  <a:close/>
                  <a:moveTo>
                    <a:pt x="37" y="100"/>
                  </a:moveTo>
                  <a:cubicBezTo>
                    <a:pt x="37" y="100"/>
                    <a:pt x="37" y="100"/>
                    <a:pt x="37" y="100"/>
                  </a:cubicBezTo>
                  <a:cubicBezTo>
                    <a:pt x="37" y="100"/>
                    <a:pt x="37" y="100"/>
                    <a:pt x="37" y="100"/>
                  </a:cubicBezTo>
                  <a:cubicBezTo>
                    <a:pt x="37" y="100"/>
                    <a:pt x="37" y="100"/>
                    <a:pt x="37" y="100"/>
                  </a:cubicBezTo>
                  <a:cubicBezTo>
                    <a:pt x="37" y="100"/>
                    <a:pt x="37" y="100"/>
                    <a:pt x="37" y="100"/>
                  </a:cubicBezTo>
                  <a:close/>
                  <a:moveTo>
                    <a:pt x="34" y="100"/>
                  </a:moveTo>
                  <a:cubicBezTo>
                    <a:pt x="34" y="100"/>
                    <a:pt x="34" y="100"/>
                    <a:pt x="34" y="100"/>
                  </a:cubicBezTo>
                  <a:cubicBezTo>
                    <a:pt x="33" y="100"/>
                    <a:pt x="34" y="100"/>
                    <a:pt x="34" y="100"/>
                  </a:cubicBezTo>
                  <a:cubicBezTo>
                    <a:pt x="34" y="100"/>
                    <a:pt x="34" y="100"/>
                    <a:pt x="34" y="100"/>
                  </a:cubicBezTo>
                  <a:cubicBezTo>
                    <a:pt x="34" y="100"/>
                    <a:pt x="34" y="101"/>
                    <a:pt x="34" y="101"/>
                  </a:cubicBezTo>
                  <a:cubicBezTo>
                    <a:pt x="34" y="101"/>
                    <a:pt x="34" y="101"/>
                    <a:pt x="34" y="101"/>
                  </a:cubicBezTo>
                  <a:cubicBezTo>
                    <a:pt x="34" y="100"/>
                    <a:pt x="34" y="100"/>
                    <a:pt x="34" y="100"/>
                  </a:cubicBezTo>
                  <a:cubicBezTo>
                    <a:pt x="34" y="100"/>
                    <a:pt x="34" y="100"/>
                    <a:pt x="34" y="100"/>
                  </a:cubicBezTo>
                  <a:cubicBezTo>
                    <a:pt x="34" y="100"/>
                    <a:pt x="34" y="100"/>
                    <a:pt x="34" y="100"/>
                  </a:cubicBezTo>
                  <a:cubicBezTo>
                    <a:pt x="34" y="100"/>
                    <a:pt x="34" y="100"/>
                    <a:pt x="34" y="100"/>
                  </a:cubicBezTo>
                  <a:close/>
                </a:path>
              </a:pathLst>
            </a:custGeom>
            <a:solidFill>
              <a:srgbClr val="A5A5A5"/>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15" name="Freeform 863">
              <a:extLst>
                <a:ext uri="{FF2B5EF4-FFF2-40B4-BE49-F238E27FC236}">
                  <a16:creationId xmlns:a16="http://schemas.microsoft.com/office/drawing/2014/main" id="{247BF512-9A6E-1A25-3C9D-9B74046CBD11}"/>
                </a:ext>
              </a:extLst>
            </p:cNvPr>
            <p:cNvSpPr>
              <a:spLocks/>
            </p:cNvSpPr>
            <p:nvPr/>
          </p:nvSpPr>
          <p:spPr bwMode="auto">
            <a:xfrm>
              <a:off x="1209872" y="2544506"/>
              <a:ext cx="1319212" cy="1637191"/>
            </a:xfrm>
            <a:custGeom>
              <a:avLst/>
              <a:gdLst>
                <a:gd name="T0" fmla="*/ 186 w 195"/>
                <a:gd name="T1" fmla="*/ 79 h 215"/>
                <a:gd name="T2" fmla="*/ 180 w 195"/>
                <a:gd name="T3" fmla="*/ 92 h 215"/>
                <a:gd name="T4" fmla="*/ 165 w 195"/>
                <a:gd name="T5" fmla="*/ 118 h 215"/>
                <a:gd name="T6" fmla="*/ 160 w 195"/>
                <a:gd name="T7" fmla="*/ 107 h 215"/>
                <a:gd name="T8" fmla="*/ 155 w 195"/>
                <a:gd name="T9" fmla="*/ 106 h 215"/>
                <a:gd name="T10" fmla="*/ 162 w 195"/>
                <a:gd name="T11" fmla="*/ 97 h 215"/>
                <a:gd name="T12" fmla="*/ 150 w 195"/>
                <a:gd name="T13" fmla="*/ 94 h 215"/>
                <a:gd name="T14" fmla="*/ 146 w 195"/>
                <a:gd name="T15" fmla="*/ 86 h 215"/>
                <a:gd name="T16" fmla="*/ 140 w 195"/>
                <a:gd name="T17" fmla="*/ 86 h 215"/>
                <a:gd name="T18" fmla="*/ 134 w 195"/>
                <a:gd name="T19" fmla="*/ 88 h 215"/>
                <a:gd name="T20" fmla="*/ 140 w 195"/>
                <a:gd name="T21" fmla="*/ 94 h 215"/>
                <a:gd name="T22" fmla="*/ 134 w 195"/>
                <a:gd name="T23" fmla="*/ 99 h 215"/>
                <a:gd name="T24" fmla="*/ 138 w 195"/>
                <a:gd name="T25" fmla="*/ 104 h 215"/>
                <a:gd name="T26" fmla="*/ 140 w 195"/>
                <a:gd name="T27" fmla="*/ 111 h 215"/>
                <a:gd name="T28" fmla="*/ 135 w 195"/>
                <a:gd name="T29" fmla="*/ 119 h 215"/>
                <a:gd name="T30" fmla="*/ 119 w 195"/>
                <a:gd name="T31" fmla="*/ 133 h 215"/>
                <a:gd name="T32" fmla="*/ 97 w 195"/>
                <a:gd name="T33" fmla="*/ 151 h 215"/>
                <a:gd name="T34" fmla="*/ 89 w 195"/>
                <a:gd name="T35" fmla="*/ 158 h 215"/>
                <a:gd name="T36" fmla="*/ 80 w 195"/>
                <a:gd name="T37" fmla="*/ 176 h 215"/>
                <a:gd name="T38" fmla="*/ 79 w 195"/>
                <a:gd name="T39" fmla="*/ 199 h 215"/>
                <a:gd name="T40" fmla="*/ 67 w 195"/>
                <a:gd name="T41" fmla="*/ 210 h 215"/>
                <a:gd name="T42" fmla="*/ 52 w 195"/>
                <a:gd name="T43" fmla="*/ 195 h 215"/>
                <a:gd name="T44" fmla="*/ 40 w 195"/>
                <a:gd name="T45" fmla="*/ 167 h 215"/>
                <a:gd name="T46" fmla="*/ 31 w 195"/>
                <a:gd name="T47" fmla="*/ 129 h 215"/>
                <a:gd name="T48" fmla="*/ 28 w 195"/>
                <a:gd name="T49" fmla="*/ 115 h 215"/>
                <a:gd name="T50" fmla="*/ 14 w 195"/>
                <a:gd name="T51" fmla="*/ 124 h 215"/>
                <a:gd name="T52" fmla="*/ 13 w 195"/>
                <a:gd name="T53" fmla="*/ 110 h 215"/>
                <a:gd name="T54" fmla="*/ 3 w 195"/>
                <a:gd name="T55" fmla="*/ 101 h 215"/>
                <a:gd name="T56" fmla="*/ 15 w 195"/>
                <a:gd name="T57" fmla="*/ 100 h 215"/>
                <a:gd name="T58" fmla="*/ 16 w 195"/>
                <a:gd name="T59" fmla="*/ 93 h 215"/>
                <a:gd name="T60" fmla="*/ 13 w 195"/>
                <a:gd name="T61" fmla="*/ 87 h 215"/>
                <a:gd name="T62" fmla="*/ 14 w 195"/>
                <a:gd name="T63" fmla="*/ 72 h 215"/>
                <a:gd name="T64" fmla="*/ 27 w 195"/>
                <a:gd name="T65" fmla="*/ 67 h 215"/>
                <a:gd name="T66" fmla="*/ 42 w 195"/>
                <a:gd name="T67" fmla="*/ 48 h 215"/>
                <a:gd name="T68" fmla="*/ 42 w 195"/>
                <a:gd name="T69" fmla="*/ 43 h 215"/>
                <a:gd name="T70" fmla="*/ 44 w 195"/>
                <a:gd name="T71" fmla="*/ 35 h 215"/>
                <a:gd name="T72" fmla="*/ 36 w 195"/>
                <a:gd name="T73" fmla="*/ 27 h 215"/>
                <a:gd name="T74" fmla="*/ 40 w 195"/>
                <a:gd name="T75" fmla="*/ 17 h 215"/>
                <a:gd name="T76" fmla="*/ 33 w 195"/>
                <a:gd name="T77" fmla="*/ 10 h 215"/>
                <a:gd name="T78" fmla="*/ 37 w 195"/>
                <a:gd name="T79" fmla="*/ 2 h 215"/>
                <a:gd name="T80" fmla="*/ 50 w 195"/>
                <a:gd name="T81" fmla="*/ 3 h 215"/>
                <a:gd name="T82" fmla="*/ 62 w 195"/>
                <a:gd name="T83" fmla="*/ 12 h 215"/>
                <a:gd name="T84" fmla="*/ 77 w 195"/>
                <a:gd name="T85" fmla="*/ 10 h 215"/>
                <a:gd name="T86" fmla="*/ 80 w 195"/>
                <a:gd name="T87" fmla="*/ 18 h 215"/>
                <a:gd name="T88" fmla="*/ 71 w 195"/>
                <a:gd name="T89" fmla="*/ 27 h 215"/>
                <a:gd name="T90" fmla="*/ 76 w 195"/>
                <a:gd name="T91" fmla="*/ 37 h 215"/>
                <a:gd name="T92" fmla="*/ 69 w 195"/>
                <a:gd name="T93" fmla="*/ 40 h 215"/>
                <a:gd name="T94" fmla="*/ 75 w 195"/>
                <a:gd name="T95" fmla="*/ 49 h 215"/>
                <a:gd name="T96" fmla="*/ 82 w 195"/>
                <a:gd name="T97" fmla="*/ 60 h 215"/>
                <a:gd name="T98" fmla="*/ 93 w 195"/>
                <a:gd name="T99" fmla="*/ 73 h 215"/>
                <a:gd name="T100" fmla="*/ 103 w 195"/>
                <a:gd name="T101" fmla="*/ 77 h 215"/>
                <a:gd name="T102" fmla="*/ 114 w 195"/>
                <a:gd name="T103" fmla="*/ 82 h 215"/>
                <a:gd name="T104" fmla="*/ 124 w 195"/>
                <a:gd name="T105" fmla="*/ 84 h 215"/>
                <a:gd name="T106" fmla="*/ 132 w 195"/>
                <a:gd name="T107" fmla="*/ 85 h 215"/>
                <a:gd name="T108" fmla="*/ 135 w 195"/>
                <a:gd name="T109" fmla="*/ 73 h 215"/>
                <a:gd name="T110" fmla="*/ 140 w 195"/>
                <a:gd name="T111" fmla="*/ 77 h 215"/>
                <a:gd name="T112" fmla="*/ 151 w 195"/>
                <a:gd name="T113" fmla="*/ 81 h 215"/>
                <a:gd name="T114" fmla="*/ 158 w 195"/>
                <a:gd name="T115" fmla="*/ 76 h 215"/>
                <a:gd name="T116" fmla="*/ 168 w 195"/>
                <a:gd name="T117" fmla="*/ 70 h 215"/>
                <a:gd name="T118" fmla="*/ 183 w 195"/>
                <a:gd name="T119" fmla="*/ 64 h 215"/>
                <a:gd name="T120" fmla="*/ 194 w 195"/>
                <a:gd name="T121" fmla="*/ 7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5" h="215">
                  <a:moveTo>
                    <a:pt x="194" y="75"/>
                  </a:moveTo>
                  <a:cubicBezTo>
                    <a:pt x="195" y="75"/>
                    <a:pt x="194" y="75"/>
                    <a:pt x="193" y="75"/>
                  </a:cubicBezTo>
                  <a:cubicBezTo>
                    <a:pt x="192" y="75"/>
                    <a:pt x="192" y="74"/>
                    <a:pt x="192" y="74"/>
                  </a:cubicBezTo>
                  <a:cubicBezTo>
                    <a:pt x="192" y="74"/>
                    <a:pt x="191" y="75"/>
                    <a:pt x="190" y="76"/>
                  </a:cubicBezTo>
                  <a:cubicBezTo>
                    <a:pt x="190" y="76"/>
                    <a:pt x="189" y="76"/>
                    <a:pt x="188" y="76"/>
                  </a:cubicBezTo>
                  <a:cubicBezTo>
                    <a:pt x="188" y="77"/>
                    <a:pt x="187" y="77"/>
                    <a:pt x="187" y="78"/>
                  </a:cubicBezTo>
                  <a:cubicBezTo>
                    <a:pt x="187" y="79"/>
                    <a:pt x="186" y="79"/>
                    <a:pt x="186" y="79"/>
                  </a:cubicBezTo>
                  <a:cubicBezTo>
                    <a:pt x="185" y="80"/>
                    <a:pt x="185" y="80"/>
                    <a:pt x="184" y="80"/>
                  </a:cubicBezTo>
                  <a:cubicBezTo>
                    <a:pt x="184" y="80"/>
                    <a:pt x="184" y="81"/>
                    <a:pt x="183" y="81"/>
                  </a:cubicBezTo>
                  <a:cubicBezTo>
                    <a:pt x="183" y="82"/>
                    <a:pt x="182" y="83"/>
                    <a:pt x="182" y="84"/>
                  </a:cubicBezTo>
                  <a:cubicBezTo>
                    <a:pt x="181" y="85"/>
                    <a:pt x="182" y="85"/>
                    <a:pt x="182" y="85"/>
                  </a:cubicBezTo>
                  <a:cubicBezTo>
                    <a:pt x="182" y="86"/>
                    <a:pt x="182" y="88"/>
                    <a:pt x="181" y="89"/>
                  </a:cubicBezTo>
                  <a:cubicBezTo>
                    <a:pt x="181" y="89"/>
                    <a:pt x="180" y="90"/>
                    <a:pt x="180" y="91"/>
                  </a:cubicBezTo>
                  <a:cubicBezTo>
                    <a:pt x="179" y="92"/>
                    <a:pt x="180" y="92"/>
                    <a:pt x="180" y="92"/>
                  </a:cubicBezTo>
                  <a:cubicBezTo>
                    <a:pt x="180" y="93"/>
                    <a:pt x="181" y="93"/>
                    <a:pt x="181" y="94"/>
                  </a:cubicBezTo>
                  <a:cubicBezTo>
                    <a:pt x="181" y="94"/>
                    <a:pt x="180" y="96"/>
                    <a:pt x="180" y="97"/>
                  </a:cubicBezTo>
                  <a:cubicBezTo>
                    <a:pt x="180" y="98"/>
                    <a:pt x="179" y="99"/>
                    <a:pt x="179" y="100"/>
                  </a:cubicBezTo>
                  <a:cubicBezTo>
                    <a:pt x="178" y="101"/>
                    <a:pt x="176" y="102"/>
                    <a:pt x="175" y="102"/>
                  </a:cubicBezTo>
                  <a:cubicBezTo>
                    <a:pt x="175" y="102"/>
                    <a:pt x="169" y="103"/>
                    <a:pt x="169" y="103"/>
                  </a:cubicBezTo>
                  <a:cubicBezTo>
                    <a:pt x="169" y="103"/>
                    <a:pt x="168" y="110"/>
                    <a:pt x="168" y="111"/>
                  </a:cubicBezTo>
                  <a:cubicBezTo>
                    <a:pt x="168" y="111"/>
                    <a:pt x="167" y="116"/>
                    <a:pt x="165" y="118"/>
                  </a:cubicBezTo>
                  <a:cubicBezTo>
                    <a:pt x="164" y="115"/>
                    <a:pt x="164" y="115"/>
                    <a:pt x="164" y="115"/>
                  </a:cubicBezTo>
                  <a:cubicBezTo>
                    <a:pt x="164" y="112"/>
                    <a:pt x="164" y="112"/>
                    <a:pt x="164" y="112"/>
                  </a:cubicBezTo>
                  <a:cubicBezTo>
                    <a:pt x="163" y="109"/>
                    <a:pt x="163" y="109"/>
                    <a:pt x="163" y="109"/>
                  </a:cubicBezTo>
                  <a:cubicBezTo>
                    <a:pt x="163" y="105"/>
                    <a:pt x="163" y="105"/>
                    <a:pt x="163" y="105"/>
                  </a:cubicBezTo>
                  <a:cubicBezTo>
                    <a:pt x="162" y="105"/>
                    <a:pt x="162" y="105"/>
                    <a:pt x="162" y="105"/>
                  </a:cubicBezTo>
                  <a:cubicBezTo>
                    <a:pt x="161" y="105"/>
                    <a:pt x="161" y="105"/>
                    <a:pt x="161" y="105"/>
                  </a:cubicBezTo>
                  <a:cubicBezTo>
                    <a:pt x="160" y="107"/>
                    <a:pt x="160" y="107"/>
                    <a:pt x="160" y="107"/>
                  </a:cubicBezTo>
                  <a:cubicBezTo>
                    <a:pt x="160" y="108"/>
                    <a:pt x="160" y="108"/>
                    <a:pt x="160" y="108"/>
                  </a:cubicBezTo>
                  <a:cubicBezTo>
                    <a:pt x="160" y="109"/>
                    <a:pt x="160" y="109"/>
                    <a:pt x="160" y="109"/>
                  </a:cubicBezTo>
                  <a:cubicBezTo>
                    <a:pt x="160" y="109"/>
                    <a:pt x="159" y="110"/>
                    <a:pt x="159" y="110"/>
                  </a:cubicBezTo>
                  <a:cubicBezTo>
                    <a:pt x="159" y="110"/>
                    <a:pt x="158" y="110"/>
                    <a:pt x="158" y="109"/>
                  </a:cubicBezTo>
                  <a:cubicBezTo>
                    <a:pt x="157" y="109"/>
                    <a:pt x="156" y="109"/>
                    <a:pt x="156" y="109"/>
                  </a:cubicBezTo>
                  <a:cubicBezTo>
                    <a:pt x="156" y="108"/>
                    <a:pt x="156" y="108"/>
                    <a:pt x="156" y="108"/>
                  </a:cubicBezTo>
                  <a:cubicBezTo>
                    <a:pt x="156" y="108"/>
                    <a:pt x="155" y="107"/>
                    <a:pt x="155" y="106"/>
                  </a:cubicBezTo>
                  <a:cubicBezTo>
                    <a:pt x="155" y="106"/>
                    <a:pt x="156" y="105"/>
                    <a:pt x="155" y="105"/>
                  </a:cubicBezTo>
                  <a:cubicBezTo>
                    <a:pt x="155" y="104"/>
                    <a:pt x="157" y="102"/>
                    <a:pt x="157" y="102"/>
                  </a:cubicBezTo>
                  <a:cubicBezTo>
                    <a:pt x="157" y="102"/>
                    <a:pt x="158" y="103"/>
                    <a:pt x="158" y="102"/>
                  </a:cubicBezTo>
                  <a:cubicBezTo>
                    <a:pt x="159" y="102"/>
                    <a:pt x="159" y="102"/>
                    <a:pt x="160" y="102"/>
                  </a:cubicBezTo>
                  <a:cubicBezTo>
                    <a:pt x="160" y="101"/>
                    <a:pt x="161" y="100"/>
                    <a:pt x="161" y="100"/>
                  </a:cubicBezTo>
                  <a:cubicBezTo>
                    <a:pt x="162" y="100"/>
                    <a:pt x="162" y="100"/>
                    <a:pt x="162" y="100"/>
                  </a:cubicBezTo>
                  <a:cubicBezTo>
                    <a:pt x="162" y="100"/>
                    <a:pt x="162" y="98"/>
                    <a:pt x="162" y="97"/>
                  </a:cubicBezTo>
                  <a:cubicBezTo>
                    <a:pt x="162" y="97"/>
                    <a:pt x="162" y="96"/>
                    <a:pt x="162" y="96"/>
                  </a:cubicBezTo>
                  <a:cubicBezTo>
                    <a:pt x="162" y="96"/>
                    <a:pt x="163" y="96"/>
                    <a:pt x="163" y="96"/>
                  </a:cubicBezTo>
                  <a:cubicBezTo>
                    <a:pt x="163" y="96"/>
                    <a:pt x="163" y="96"/>
                    <a:pt x="163" y="95"/>
                  </a:cubicBezTo>
                  <a:cubicBezTo>
                    <a:pt x="163" y="95"/>
                    <a:pt x="163" y="95"/>
                    <a:pt x="163" y="95"/>
                  </a:cubicBezTo>
                  <a:cubicBezTo>
                    <a:pt x="163" y="95"/>
                    <a:pt x="162" y="95"/>
                    <a:pt x="161" y="95"/>
                  </a:cubicBezTo>
                  <a:cubicBezTo>
                    <a:pt x="161" y="94"/>
                    <a:pt x="153" y="94"/>
                    <a:pt x="152" y="94"/>
                  </a:cubicBezTo>
                  <a:cubicBezTo>
                    <a:pt x="150" y="94"/>
                    <a:pt x="150" y="94"/>
                    <a:pt x="150" y="94"/>
                  </a:cubicBezTo>
                  <a:cubicBezTo>
                    <a:pt x="150" y="94"/>
                    <a:pt x="149" y="94"/>
                    <a:pt x="148" y="94"/>
                  </a:cubicBezTo>
                  <a:cubicBezTo>
                    <a:pt x="147" y="94"/>
                    <a:pt x="146" y="93"/>
                    <a:pt x="146" y="93"/>
                  </a:cubicBezTo>
                  <a:cubicBezTo>
                    <a:pt x="146" y="93"/>
                    <a:pt x="146" y="92"/>
                    <a:pt x="146" y="92"/>
                  </a:cubicBezTo>
                  <a:cubicBezTo>
                    <a:pt x="146" y="92"/>
                    <a:pt x="147" y="91"/>
                    <a:pt x="147" y="91"/>
                  </a:cubicBezTo>
                  <a:cubicBezTo>
                    <a:pt x="147" y="90"/>
                    <a:pt x="147" y="90"/>
                    <a:pt x="147" y="89"/>
                  </a:cubicBezTo>
                  <a:cubicBezTo>
                    <a:pt x="147" y="89"/>
                    <a:pt x="146" y="88"/>
                    <a:pt x="146" y="88"/>
                  </a:cubicBezTo>
                  <a:cubicBezTo>
                    <a:pt x="146" y="88"/>
                    <a:pt x="146" y="87"/>
                    <a:pt x="146" y="86"/>
                  </a:cubicBezTo>
                  <a:cubicBezTo>
                    <a:pt x="145" y="86"/>
                    <a:pt x="145" y="87"/>
                    <a:pt x="145" y="87"/>
                  </a:cubicBezTo>
                  <a:cubicBezTo>
                    <a:pt x="145" y="87"/>
                    <a:pt x="145" y="88"/>
                    <a:pt x="145" y="88"/>
                  </a:cubicBezTo>
                  <a:cubicBezTo>
                    <a:pt x="144" y="88"/>
                    <a:pt x="144" y="88"/>
                    <a:pt x="144" y="88"/>
                  </a:cubicBezTo>
                  <a:cubicBezTo>
                    <a:pt x="144" y="88"/>
                    <a:pt x="142" y="87"/>
                    <a:pt x="142" y="87"/>
                  </a:cubicBezTo>
                  <a:cubicBezTo>
                    <a:pt x="141" y="85"/>
                    <a:pt x="141" y="85"/>
                    <a:pt x="141" y="85"/>
                  </a:cubicBezTo>
                  <a:cubicBezTo>
                    <a:pt x="140" y="85"/>
                    <a:pt x="140" y="85"/>
                    <a:pt x="140" y="85"/>
                  </a:cubicBezTo>
                  <a:cubicBezTo>
                    <a:pt x="140" y="86"/>
                    <a:pt x="140" y="86"/>
                    <a:pt x="140" y="86"/>
                  </a:cubicBezTo>
                  <a:cubicBezTo>
                    <a:pt x="138" y="86"/>
                    <a:pt x="138" y="86"/>
                    <a:pt x="138" y="86"/>
                  </a:cubicBezTo>
                  <a:cubicBezTo>
                    <a:pt x="137" y="84"/>
                    <a:pt x="137" y="84"/>
                    <a:pt x="137" y="84"/>
                  </a:cubicBezTo>
                  <a:cubicBezTo>
                    <a:pt x="136" y="84"/>
                    <a:pt x="136" y="84"/>
                    <a:pt x="136" y="84"/>
                  </a:cubicBezTo>
                  <a:cubicBezTo>
                    <a:pt x="136" y="84"/>
                    <a:pt x="136" y="85"/>
                    <a:pt x="136" y="85"/>
                  </a:cubicBezTo>
                  <a:cubicBezTo>
                    <a:pt x="136" y="85"/>
                    <a:pt x="136" y="86"/>
                    <a:pt x="136" y="86"/>
                  </a:cubicBezTo>
                  <a:cubicBezTo>
                    <a:pt x="135" y="86"/>
                    <a:pt x="135" y="86"/>
                    <a:pt x="135" y="86"/>
                  </a:cubicBezTo>
                  <a:cubicBezTo>
                    <a:pt x="135" y="86"/>
                    <a:pt x="134" y="88"/>
                    <a:pt x="134" y="88"/>
                  </a:cubicBezTo>
                  <a:cubicBezTo>
                    <a:pt x="134" y="88"/>
                    <a:pt x="134" y="89"/>
                    <a:pt x="134" y="89"/>
                  </a:cubicBezTo>
                  <a:cubicBezTo>
                    <a:pt x="136" y="91"/>
                    <a:pt x="136" y="91"/>
                    <a:pt x="136" y="91"/>
                  </a:cubicBezTo>
                  <a:cubicBezTo>
                    <a:pt x="136" y="91"/>
                    <a:pt x="137" y="91"/>
                    <a:pt x="138" y="91"/>
                  </a:cubicBezTo>
                  <a:cubicBezTo>
                    <a:pt x="138" y="91"/>
                    <a:pt x="139" y="91"/>
                    <a:pt x="139" y="91"/>
                  </a:cubicBezTo>
                  <a:cubicBezTo>
                    <a:pt x="139" y="91"/>
                    <a:pt x="140" y="92"/>
                    <a:pt x="140" y="92"/>
                  </a:cubicBezTo>
                  <a:cubicBezTo>
                    <a:pt x="140" y="93"/>
                    <a:pt x="140" y="94"/>
                    <a:pt x="140" y="94"/>
                  </a:cubicBezTo>
                  <a:cubicBezTo>
                    <a:pt x="140" y="94"/>
                    <a:pt x="140" y="94"/>
                    <a:pt x="140" y="94"/>
                  </a:cubicBezTo>
                  <a:cubicBezTo>
                    <a:pt x="139" y="94"/>
                    <a:pt x="138" y="94"/>
                    <a:pt x="138" y="94"/>
                  </a:cubicBezTo>
                  <a:cubicBezTo>
                    <a:pt x="138" y="94"/>
                    <a:pt x="136" y="94"/>
                    <a:pt x="136" y="94"/>
                  </a:cubicBezTo>
                  <a:cubicBezTo>
                    <a:pt x="136" y="94"/>
                    <a:pt x="137" y="95"/>
                    <a:pt x="137" y="95"/>
                  </a:cubicBezTo>
                  <a:cubicBezTo>
                    <a:pt x="137" y="95"/>
                    <a:pt x="137" y="96"/>
                    <a:pt x="136" y="96"/>
                  </a:cubicBezTo>
                  <a:cubicBezTo>
                    <a:pt x="136" y="96"/>
                    <a:pt x="135" y="96"/>
                    <a:pt x="135" y="96"/>
                  </a:cubicBezTo>
                  <a:cubicBezTo>
                    <a:pt x="134" y="96"/>
                    <a:pt x="134" y="96"/>
                    <a:pt x="134" y="97"/>
                  </a:cubicBezTo>
                  <a:cubicBezTo>
                    <a:pt x="134" y="97"/>
                    <a:pt x="134" y="99"/>
                    <a:pt x="134" y="99"/>
                  </a:cubicBezTo>
                  <a:cubicBezTo>
                    <a:pt x="134" y="99"/>
                    <a:pt x="135" y="99"/>
                    <a:pt x="135" y="99"/>
                  </a:cubicBezTo>
                  <a:cubicBezTo>
                    <a:pt x="135" y="100"/>
                    <a:pt x="136" y="100"/>
                    <a:pt x="137" y="100"/>
                  </a:cubicBezTo>
                  <a:cubicBezTo>
                    <a:pt x="137" y="100"/>
                    <a:pt x="138" y="100"/>
                    <a:pt x="138" y="100"/>
                  </a:cubicBezTo>
                  <a:cubicBezTo>
                    <a:pt x="139" y="101"/>
                    <a:pt x="139" y="101"/>
                    <a:pt x="139" y="101"/>
                  </a:cubicBezTo>
                  <a:cubicBezTo>
                    <a:pt x="139" y="102"/>
                    <a:pt x="139" y="102"/>
                    <a:pt x="139" y="103"/>
                  </a:cubicBezTo>
                  <a:cubicBezTo>
                    <a:pt x="139" y="103"/>
                    <a:pt x="139" y="104"/>
                    <a:pt x="139" y="104"/>
                  </a:cubicBezTo>
                  <a:cubicBezTo>
                    <a:pt x="139" y="104"/>
                    <a:pt x="138" y="104"/>
                    <a:pt x="138" y="104"/>
                  </a:cubicBezTo>
                  <a:cubicBezTo>
                    <a:pt x="138" y="105"/>
                    <a:pt x="137" y="105"/>
                    <a:pt x="137" y="105"/>
                  </a:cubicBezTo>
                  <a:cubicBezTo>
                    <a:pt x="138" y="106"/>
                    <a:pt x="138" y="106"/>
                    <a:pt x="138" y="107"/>
                  </a:cubicBezTo>
                  <a:cubicBezTo>
                    <a:pt x="139" y="107"/>
                    <a:pt x="139" y="107"/>
                    <a:pt x="139" y="107"/>
                  </a:cubicBezTo>
                  <a:cubicBezTo>
                    <a:pt x="139" y="108"/>
                    <a:pt x="138" y="108"/>
                    <a:pt x="139" y="108"/>
                  </a:cubicBezTo>
                  <a:cubicBezTo>
                    <a:pt x="139" y="108"/>
                    <a:pt x="139" y="108"/>
                    <a:pt x="140" y="109"/>
                  </a:cubicBezTo>
                  <a:cubicBezTo>
                    <a:pt x="140" y="109"/>
                    <a:pt x="140" y="110"/>
                    <a:pt x="140" y="110"/>
                  </a:cubicBezTo>
                  <a:cubicBezTo>
                    <a:pt x="140" y="110"/>
                    <a:pt x="140" y="111"/>
                    <a:pt x="140" y="111"/>
                  </a:cubicBezTo>
                  <a:cubicBezTo>
                    <a:pt x="140" y="111"/>
                    <a:pt x="141" y="114"/>
                    <a:pt x="141" y="114"/>
                  </a:cubicBezTo>
                  <a:cubicBezTo>
                    <a:pt x="141" y="118"/>
                    <a:pt x="141" y="118"/>
                    <a:pt x="141" y="118"/>
                  </a:cubicBezTo>
                  <a:cubicBezTo>
                    <a:pt x="141" y="119"/>
                    <a:pt x="139" y="120"/>
                    <a:pt x="138" y="120"/>
                  </a:cubicBezTo>
                  <a:cubicBezTo>
                    <a:pt x="138" y="120"/>
                    <a:pt x="138" y="120"/>
                    <a:pt x="138" y="120"/>
                  </a:cubicBezTo>
                  <a:cubicBezTo>
                    <a:pt x="137" y="120"/>
                    <a:pt x="137" y="120"/>
                    <a:pt x="136" y="120"/>
                  </a:cubicBezTo>
                  <a:cubicBezTo>
                    <a:pt x="136" y="119"/>
                    <a:pt x="136" y="119"/>
                    <a:pt x="135" y="119"/>
                  </a:cubicBezTo>
                  <a:cubicBezTo>
                    <a:pt x="135" y="119"/>
                    <a:pt x="135" y="119"/>
                    <a:pt x="135" y="119"/>
                  </a:cubicBezTo>
                  <a:cubicBezTo>
                    <a:pt x="135" y="119"/>
                    <a:pt x="135" y="118"/>
                    <a:pt x="135" y="117"/>
                  </a:cubicBezTo>
                  <a:cubicBezTo>
                    <a:pt x="135" y="117"/>
                    <a:pt x="135" y="117"/>
                    <a:pt x="135" y="116"/>
                  </a:cubicBezTo>
                  <a:cubicBezTo>
                    <a:pt x="133" y="118"/>
                    <a:pt x="131" y="120"/>
                    <a:pt x="129" y="120"/>
                  </a:cubicBezTo>
                  <a:cubicBezTo>
                    <a:pt x="127" y="120"/>
                    <a:pt x="126" y="123"/>
                    <a:pt x="127" y="124"/>
                  </a:cubicBezTo>
                  <a:cubicBezTo>
                    <a:pt x="127" y="126"/>
                    <a:pt x="127" y="128"/>
                    <a:pt x="125" y="129"/>
                  </a:cubicBezTo>
                  <a:cubicBezTo>
                    <a:pt x="125" y="129"/>
                    <a:pt x="124" y="130"/>
                    <a:pt x="124" y="130"/>
                  </a:cubicBezTo>
                  <a:cubicBezTo>
                    <a:pt x="123" y="132"/>
                    <a:pt x="121" y="132"/>
                    <a:pt x="119" y="133"/>
                  </a:cubicBezTo>
                  <a:cubicBezTo>
                    <a:pt x="119" y="133"/>
                    <a:pt x="117" y="134"/>
                    <a:pt x="116" y="132"/>
                  </a:cubicBezTo>
                  <a:cubicBezTo>
                    <a:pt x="116" y="132"/>
                    <a:pt x="115" y="133"/>
                    <a:pt x="115" y="134"/>
                  </a:cubicBezTo>
                  <a:cubicBezTo>
                    <a:pt x="115" y="135"/>
                    <a:pt x="115" y="135"/>
                    <a:pt x="114" y="136"/>
                  </a:cubicBezTo>
                  <a:cubicBezTo>
                    <a:pt x="112" y="136"/>
                    <a:pt x="112" y="138"/>
                    <a:pt x="111" y="139"/>
                  </a:cubicBezTo>
                  <a:cubicBezTo>
                    <a:pt x="110" y="141"/>
                    <a:pt x="109" y="142"/>
                    <a:pt x="107" y="143"/>
                  </a:cubicBezTo>
                  <a:cubicBezTo>
                    <a:pt x="105" y="144"/>
                    <a:pt x="103" y="146"/>
                    <a:pt x="102" y="148"/>
                  </a:cubicBezTo>
                  <a:cubicBezTo>
                    <a:pt x="101" y="150"/>
                    <a:pt x="99" y="150"/>
                    <a:pt x="97" y="151"/>
                  </a:cubicBezTo>
                  <a:cubicBezTo>
                    <a:pt x="97" y="151"/>
                    <a:pt x="96" y="151"/>
                    <a:pt x="96" y="151"/>
                  </a:cubicBezTo>
                  <a:cubicBezTo>
                    <a:pt x="96" y="152"/>
                    <a:pt x="95" y="152"/>
                    <a:pt x="95" y="153"/>
                  </a:cubicBezTo>
                  <a:cubicBezTo>
                    <a:pt x="96" y="154"/>
                    <a:pt x="95" y="155"/>
                    <a:pt x="93" y="154"/>
                  </a:cubicBezTo>
                  <a:cubicBezTo>
                    <a:pt x="93" y="155"/>
                    <a:pt x="93" y="155"/>
                    <a:pt x="93" y="155"/>
                  </a:cubicBezTo>
                  <a:cubicBezTo>
                    <a:pt x="94" y="155"/>
                    <a:pt x="95" y="154"/>
                    <a:pt x="95" y="155"/>
                  </a:cubicBezTo>
                  <a:cubicBezTo>
                    <a:pt x="95" y="156"/>
                    <a:pt x="94" y="156"/>
                    <a:pt x="94" y="157"/>
                  </a:cubicBezTo>
                  <a:cubicBezTo>
                    <a:pt x="92" y="157"/>
                    <a:pt x="90" y="157"/>
                    <a:pt x="89" y="158"/>
                  </a:cubicBezTo>
                  <a:cubicBezTo>
                    <a:pt x="88" y="158"/>
                    <a:pt x="88" y="158"/>
                    <a:pt x="88" y="159"/>
                  </a:cubicBezTo>
                  <a:cubicBezTo>
                    <a:pt x="87" y="162"/>
                    <a:pt x="86" y="162"/>
                    <a:pt x="84" y="160"/>
                  </a:cubicBezTo>
                  <a:cubicBezTo>
                    <a:pt x="81" y="161"/>
                    <a:pt x="80" y="165"/>
                    <a:pt x="80" y="167"/>
                  </a:cubicBezTo>
                  <a:cubicBezTo>
                    <a:pt x="81" y="169"/>
                    <a:pt x="82" y="170"/>
                    <a:pt x="81" y="172"/>
                  </a:cubicBezTo>
                  <a:cubicBezTo>
                    <a:pt x="80" y="172"/>
                    <a:pt x="81" y="172"/>
                    <a:pt x="81" y="173"/>
                  </a:cubicBezTo>
                  <a:cubicBezTo>
                    <a:pt x="82" y="173"/>
                    <a:pt x="81" y="174"/>
                    <a:pt x="80" y="175"/>
                  </a:cubicBezTo>
                  <a:cubicBezTo>
                    <a:pt x="80" y="175"/>
                    <a:pt x="80" y="176"/>
                    <a:pt x="80" y="176"/>
                  </a:cubicBezTo>
                  <a:cubicBezTo>
                    <a:pt x="82" y="177"/>
                    <a:pt x="81" y="179"/>
                    <a:pt x="81" y="181"/>
                  </a:cubicBezTo>
                  <a:cubicBezTo>
                    <a:pt x="82" y="184"/>
                    <a:pt x="80" y="186"/>
                    <a:pt x="78" y="188"/>
                  </a:cubicBezTo>
                  <a:cubicBezTo>
                    <a:pt x="78" y="188"/>
                    <a:pt x="78" y="189"/>
                    <a:pt x="78" y="189"/>
                  </a:cubicBezTo>
                  <a:cubicBezTo>
                    <a:pt x="78" y="190"/>
                    <a:pt x="79" y="192"/>
                    <a:pt x="79" y="193"/>
                  </a:cubicBezTo>
                  <a:cubicBezTo>
                    <a:pt x="79" y="194"/>
                    <a:pt x="79" y="194"/>
                    <a:pt x="78" y="195"/>
                  </a:cubicBezTo>
                  <a:cubicBezTo>
                    <a:pt x="78" y="195"/>
                    <a:pt x="78" y="195"/>
                    <a:pt x="78" y="195"/>
                  </a:cubicBezTo>
                  <a:cubicBezTo>
                    <a:pt x="79" y="196"/>
                    <a:pt x="79" y="198"/>
                    <a:pt x="79" y="199"/>
                  </a:cubicBezTo>
                  <a:cubicBezTo>
                    <a:pt x="79" y="200"/>
                    <a:pt x="77" y="200"/>
                    <a:pt x="76" y="199"/>
                  </a:cubicBezTo>
                  <a:cubicBezTo>
                    <a:pt x="75" y="199"/>
                    <a:pt x="75" y="199"/>
                    <a:pt x="75" y="199"/>
                  </a:cubicBezTo>
                  <a:cubicBezTo>
                    <a:pt x="75" y="201"/>
                    <a:pt x="74" y="202"/>
                    <a:pt x="73" y="203"/>
                  </a:cubicBezTo>
                  <a:cubicBezTo>
                    <a:pt x="73" y="204"/>
                    <a:pt x="72" y="205"/>
                    <a:pt x="73" y="206"/>
                  </a:cubicBezTo>
                  <a:cubicBezTo>
                    <a:pt x="73" y="206"/>
                    <a:pt x="73" y="207"/>
                    <a:pt x="72" y="207"/>
                  </a:cubicBezTo>
                  <a:cubicBezTo>
                    <a:pt x="71" y="207"/>
                    <a:pt x="70" y="207"/>
                    <a:pt x="68" y="208"/>
                  </a:cubicBezTo>
                  <a:cubicBezTo>
                    <a:pt x="68" y="209"/>
                    <a:pt x="67" y="209"/>
                    <a:pt x="67" y="210"/>
                  </a:cubicBezTo>
                  <a:cubicBezTo>
                    <a:pt x="67" y="213"/>
                    <a:pt x="64" y="215"/>
                    <a:pt x="62" y="214"/>
                  </a:cubicBezTo>
                  <a:cubicBezTo>
                    <a:pt x="62" y="214"/>
                    <a:pt x="62" y="214"/>
                    <a:pt x="62" y="213"/>
                  </a:cubicBezTo>
                  <a:cubicBezTo>
                    <a:pt x="62" y="214"/>
                    <a:pt x="62" y="214"/>
                    <a:pt x="62" y="214"/>
                  </a:cubicBezTo>
                  <a:cubicBezTo>
                    <a:pt x="59" y="213"/>
                    <a:pt x="58" y="211"/>
                    <a:pt x="57" y="209"/>
                  </a:cubicBezTo>
                  <a:cubicBezTo>
                    <a:pt x="56" y="207"/>
                    <a:pt x="55" y="205"/>
                    <a:pt x="55" y="203"/>
                  </a:cubicBezTo>
                  <a:cubicBezTo>
                    <a:pt x="55" y="201"/>
                    <a:pt x="54" y="199"/>
                    <a:pt x="53" y="197"/>
                  </a:cubicBezTo>
                  <a:cubicBezTo>
                    <a:pt x="52" y="196"/>
                    <a:pt x="52" y="196"/>
                    <a:pt x="52" y="195"/>
                  </a:cubicBezTo>
                  <a:cubicBezTo>
                    <a:pt x="51" y="192"/>
                    <a:pt x="50" y="190"/>
                    <a:pt x="48" y="188"/>
                  </a:cubicBezTo>
                  <a:cubicBezTo>
                    <a:pt x="47" y="186"/>
                    <a:pt x="45" y="184"/>
                    <a:pt x="45" y="181"/>
                  </a:cubicBezTo>
                  <a:cubicBezTo>
                    <a:pt x="44" y="179"/>
                    <a:pt x="44" y="177"/>
                    <a:pt x="44" y="175"/>
                  </a:cubicBezTo>
                  <a:cubicBezTo>
                    <a:pt x="42" y="174"/>
                    <a:pt x="42" y="173"/>
                    <a:pt x="42" y="171"/>
                  </a:cubicBezTo>
                  <a:cubicBezTo>
                    <a:pt x="42" y="171"/>
                    <a:pt x="42" y="171"/>
                    <a:pt x="42" y="171"/>
                  </a:cubicBezTo>
                  <a:cubicBezTo>
                    <a:pt x="41" y="170"/>
                    <a:pt x="41" y="170"/>
                    <a:pt x="41" y="169"/>
                  </a:cubicBezTo>
                  <a:cubicBezTo>
                    <a:pt x="41" y="169"/>
                    <a:pt x="40" y="168"/>
                    <a:pt x="40" y="167"/>
                  </a:cubicBezTo>
                  <a:cubicBezTo>
                    <a:pt x="39" y="167"/>
                    <a:pt x="39" y="165"/>
                    <a:pt x="39" y="165"/>
                  </a:cubicBezTo>
                  <a:cubicBezTo>
                    <a:pt x="38" y="163"/>
                    <a:pt x="37" y="161"/>
                    <a:pt x="36" y="160"/>
                  </a:cubicBezTo>
                  <a:cubicBezTo>
                    <a:pt x="36" y="159"/>
                    <a:pt x="35" y="159"/>
                    <a:pt x="35" y="158"/>
                  </a:cubicBezTo>
                  <a:cubicBezTo>
                    <a:pt x="35" y="156"/>
                    <a:pt x="34" y="153"/>
                    <a:pt x="34" y="151"/>
                  </a:cubicBezTo>
                  <a:cubicBezTo>
                    <a:pt x="34" y="149"/>
                    <a:pt x="33" y="147"/>
                    <a:pt x="32" y="145"/>
                  </a:cubicBezTo>
                  <a:cubicBezTo>
                    <a:pt x="32" y="144"/>
                    <a:pt x="32" y="143"/>
                    <a:pt x="32" y="142"/>
                  </a:cubicBezTo>
                  <a:cubicBezTo>
                    <a:pt x="31" y="138"/>
                    <a:pt x="30" y="133"/>
                    <a:pt x="31" y="129"/>
                  </a:cubicBezTo>
                  <a:cubicBezTo>
                    <a:pt x="31" y="128"/>
                    <a:pt x="31" y="128"/>
                    <a:pt x="31" y="127"/>
                  </a:cubicBezTo>
                  <a:cubicBezTo>
                    <a:pt x="32" y="126"/>
                    <a:pt x="31" y="125"/>
                    <a:pt x="31" y="124"/>
                  </a:cubicBezTo>
                  <a:cubicBezTo>
                    <a:pt x="30" y="123"/>
                    <a:pt x="30" y="121"/>
                    <a:pt x="30" y="120"/>
                  </a:cubicBezTo>
                  <a:cubicBezTo>
                    <a:pt x="30" y="120"/>
                    <a:pt x="30" y="120"/>
                    <a:pt x="30" y="120"/>
                  </a:cubicBezTo>
                  <a:cubicBezTo>
                    <a:pt x="29" y="118"/>
                    <a:pt x="30" y="116"/>
                    <a:pt x="29" y="114"/>
                  </a:cubicBezTo>
                  <a:cubicBezTo>
                    <a:pt x="29" y="113"/>
                    <a:pt x="28" y="113"/>
                    <a:pt x="28" y="113"/>
                  </a:cubicBezTo>
                  <a:cubicBezTo>
                    <a:pt x="28" y="114"/>
                    <a:pt x="28" y="115"/>
                    <a:pt x="28" y="115"/>
                  </a:cubicBezTo>
                  <a:cubicBezTo>
                    <a:pt x="27" y="116"/>
                    <a:pt x="27" y="116"/>
                    <a:pt x="27" y="117"/>
                  </a:cubicBezTo>
                  <a:cubicBezTo>
                    <a:pt x="28" y="119"/>
                    <a:pt x="27" y="121"/>
                    <a:pt x="26" y="122"/>
                  </a:cubicBezTo>
                  <a:cubicBezTo>
                    <a:pt x="26" y="123"/>
                    <a:pt x="26" y="123"/>
                    <a:pt x="26" y="123"/>
                  </a:cubicBezTo>
                  <a:cubicBezTo>
                    <a:pt x="24" y="124"/>
                    <a:pt x="22" y="126"/>
                    <a:pt x="19" y="126"/>
                  </a:cubicBezTo>
                  <a:cubicBezTo>
                    <a:pt x="19" y="125"/>
                    <a:pt x="18" y="127"/>
                    <a:pt x="18" y="126"/>
                  </a:cubicBezTo>
                  <a:cubicBezTo>
                    <a:pt x="17" y="126"/>
                    <a:pt x="16" y="126"/>
                    <a:pt x="16" y="125"/>
                  </a:cubicBezTo>
                  <a:cubicBezTo>
                    <a:pt x="15" y="125"/>
                    <a:pt x="15" y="125"/>
                    <a:pt x="14" y="124"/>
                  </a:cubicBezTo>
                  <a:cubicBezTo>
                    <a:pt x="13" y="123"/>
                    <a:pt x="11" y="122"/>
                    <a:pt x="11" y="120"/>
                  </a:cubicBezTo>
                  <a:cubicBezTo>
                    <a:pt x="10" y="120"/>
                    <a:pt x="10" y="119"/>
                    <a:pt x="9" y="119"/>
                  </a:cubicBezTo>
                  <a:cubicBezTo>
                    <a:pt x="7" y="118"/>
                    <a:pt x="7" y="116"/>
                    <a:pt x="5" y="115"/>
                  </a:cubicBezTo>
                  <a:cubicBezTo>
                    <a:pt x="5" y="114"/>
                    <a:pt x="6" y="114"/>
                    <a:pt x="6" y="114"/>
                  </a:cubicBezTo>
                  <a:cubicBezTo>
                    <a:pt x="8" y="115"/>
                    <a:pt x="10" y="114"/>
                    <a:pt x="12" y="113"/>
                  </a:cubicBezTo>
                  <a:cubicBezTo>
                    <a:pt x="12" y="112"/>
                    <a:pt x="14" y="113"/>
                    <a:pt x="14" y="111"/>
                  </a:cubicBezTo>
                  <a:cubicBezTo>
                    <a:pt x="15" y="110"/>
                    <a:pt x="14" y="110"/>
                    <a:pt x="13" y="110"/>
                  </a:cubicBezTo>
                  <a:cubicBezTo>
                    <a:pt x="13" y="110"/>
                    <a:pt x="12" y="110"/>
                    <a:pt x="12" y="110"/>
                  </a:cubicBezTo>
                  <a:cubicBezTo>
                    <a:pt x="9" y="112"/>
                    <a:pt x="4" y="110"/>
                    <a:pt x="2" y="107"/>
                  </a:cubicBezTo>
                  <a:cubicBezTo>
                    <a:pt x="2" y="107"/>
                    <a:pt x="3" y="106"/>
                    <a:pt x="2" y="105"/>
                  </a:cubicBezTo>
                  <a:cubicBezTo>
                    <a:pt x="1" y="105"/>
                    <a:pt x="1" y="105"/>
                    <a:pt x="0" y="104"/>
                  </a:cubicBezTo>
                  <a:cubicBezTo>
                    <a:pt x="0" y="104"/>
                    <a:pt x="1" y="104"/>
                    <a:pt x="1" y="103"/>
                  </a:cubicBezTo>
                  <a:cubicBezTo>
                    <a:pt x="3" y="103"/>
                    <a:pt x="3" y="103"/>
                    <a:pt x="3" y="103"/>
                  </a:cubicBezTo>
                  <a:cubicBezTo>
                    <a:pt x="3" y="103"/>
                    <a:pt x="3" y="101"/>
                    <a:pt x="3" y="101"/>
                  </a:cubicBezTo>
                  <a:cubicBezTo>
                    <a:pt x="3" y="101"/>
                    <a:pt x="4" y="101"/>
                    <a:pt x="4" y="101"/>
                  </a:cubicBezTo>
                  <a:cubicBezTo>
                    <a:pt x="10" y="101"/>
                    <a:pt x="10" y="101"/>
                    <a:pt x="10" y="101"/>
                  </a:cubicBezTo>
                  <a:cubicBezTo>
                    <a:pt x="10" y="101"/>
                    <a:pt x="10" y="101"/>
                    <a:pt x="10" y="101"/>
                  </a:cubicBezTo>
                  <a:cubicBezTo>
                    <a:pt x="12" y="101"/>
                    <a:pt x="12" y="101"/>
                    <a:pt x="12" y="101"/>
                  </a:cubicBezTo>
                  <a:cubicBezTo>
                    <a:pt x="12" y="101"/>
                    <a:pt x="12" y="101"/>
                    <a:pt x="12" y="101"/>
                  </a:cubicBezTo>
                  <a:cubicBezTo>
                    <a:pt x="13" y="101"/>
                    <a:pt x="14" y="100"/>
                    <a:pt x="14" y="100"/>
                  </a:cubicBezTo>
                  <a:cubicBezTo>
                    <a:pt x="14" y="100"/>
                    <a:pt x="15" y="100"/>
                    <a:pt x="15" y="100"/>
                  </a:cubicBezTo>
                  <a:cubicBezTo>
                    <a:pt x="16" y="101"/>
                    <a:pt x="16" y="101"/>
                    <a:pt x="16" y="101"/>
                  </a:cubicBezTo>
                  <a:cubicBezTo>
                    <a:pt x="16" y="101"/>
                    <a:pt x="17" y="101"/>
                    <a:pt x="17" y="101"/>
                  </a:cubicBezTo>
                  <a:cubicBezTo>
                    <a:pt x="17" y="101"/>
                    <a:pt x="19" y="100"/>
                    <a:pt x="19" y="100"/>
                  </a:cubicBezTo>
                  <a:cubicBezTo>
                    <a:pt x="19" y="100"/>
                    <a:pt x="19" y="100"/>
                    <a:pt x="19" y="100"/>
                  </a:cubicBezTo>
                  <a:cubicBezTo>
                    <a:pt x="19" y="100"/>
                    <a:pt x="18" y="99"/>
                    <a:pt x="19" y="99"/>
                  </a:cubicBezTo>
                  <a:cubicBezTo>
                    <a:pt x="19" y="99"/>
                    <a:pt x="19" y="98"/>
                    <a:pt x="19" y="98"/>
                  </a:cubicBezTo>
                  <a:cubicBezTo>
                    <a:pt x="16" y="93"/>
                    <a:pt x="16" y="93"/>
                    <a:pt x="16" y="93"/>
                  </a:cubicBezTo>
                  <a:cubicBezTo>
                    <a:pt x="16" y="90"/>
                    <a:pt x="16" y="90"/>
                    <a:pt x="16" y="90"/>
                  </a:cubicBezTo>
                  <a:cubicBezTo>
                    <a:pt x="14" y="90"/>
                    <a:pt x="14" y="90"/>
                    <a:pt x="14" y="90"/>
                  </a:cubicBezTo>
                  <a:cubicBezTo>
                    <a:pt x="14" y="90"/>
                    <a:pt x="13" y="90"/>
                    <a:pt x="13" y="90"/>
                  </a:cubicBezTo>
                  <a:cubicBezTo>
                    <a:pt x="13" y="90"/>
                    <a:pt x="12" y="89"/>
                    <a:pt x="12" y="89"/>
                  </a:cubicBezTo>
                  <a:cubicBezTo>
                    <a:pt x="12" y="89"/>
                    <a:pt x="12" y="89"/>
                    <a:pt x="12" y="89"/>
                  </a:cubicBezTo>
                  <a:cubicBezTo>
                    <a:pt x="12" y="88"/>
                    <a:pt x="13" y="88"/>
                    <a:pt x="13" y="87"/>
                  </a:cubicBezTo>
                  <a:cubicBezTo>
                    <a:pt x="13" y="87"/>
                    <a:pt x="13" y="87"/>
                    <a:pt x="13" y="87"/>
                  </a:cubicBezTo>
                  <a:cubicBezTo>
                    <a:pt x="13" y="87"/>
                    <a:pt x="13" y="87"/>
                    <a:pt x="13" y="86"/>
                  </a:cubicBezTo>
                  <a:cubicBezTo>
                    <a:pt x="13" y="85"/>
                    <a:pt x="13" y="84"/>
                    <a:pt x="13" y="84"/>
                  </a:cubicBezTo>
                  <a:cubicBezTo>
                    <a:pt x="13" y="84"/>
                    <a:pt x="10" y="83"/>
                    <a:pt x="10" y="83"/>
                  </a:cubicBezTo>
                  <a:cubicBezTo>
                    <a:pt x="10" y="83"/>
                    <a:pt x="8" y="82"/>
                    <a:pt x="8" y="82"/>
                  </a:cubicBezTo>
                  <a:cubicBezTo>
                    <a:pt x="8" y="80"/>
                    <a:pt x="8" y="80"/>
                    <a:pt x="8" y="80"/>
                  </a:cubicBezTo>
                  <a:cubicBezTo>
                    <a:pt x="8" y="80"/>
                    <a:pt x="11" y="76"/>
                    <a:pt x="11" y="76"/>
                  </a:cubicBezTo>
                  <a:cubicBezTo>
                    <a:pt x="11" y="76"/>
                    <a:pt x="14" y="72"/>
                    <a:pt x="14" y="72"/>
                  </a:cubicBezTo>
                  <a:cubicBezTo>
                    <a:pt x="16" y="72"/>
                    <a:pt x="16" y="72"/>
                    <a:pt x="16" y="72"/>
                  </a:cubicBezTo>
                  <a:cubicBezTo>
                    <a:pt x="17" y="75"/>
                    <a:pt x="17" y="75"/>
                    <a:pt x="17" y="75"/>
                  </a:cubicBezTo>
                  <a:cubicBezTo>
                    <a:pt x="19" y="74"/>
                    <a:pt x="19" y="74"/>
                    <a:pt x="19" y="74"/>
                  </a:cubicBezTo>
                  <a:cubicBezTo>
                    <a:pt x="19" y="74"/>
                    <a:pt x="20" y="74"/>
                    <a:pt x="20" y="74"/>
                  </a:cubicBezTo>
                  <a:cubicBezTo>
                    <a:pt x="21" y="74"/>
                    <a:pt x="25" y="73"/>
                    <a:pt x="25" y="73"/>
                  </a:cubicBezTo>
                  <a:cubicBezTo>
                    <a:pt x="25" y="73"/>
                    <a:pt x="26" y="70"/>
                    <a:pt x="26" y="69"/>
                  </a:cubicBezTo>
                  <a:cubicBezTo>
                    <a:pt x="26" y="69"/>
                    <a:pt x="27" y="68"/>
                    <a:pt x="27" y="67"/>
                  </a:cubicBezTo>
                  <a:cubicBezTo>
                    <a:pt x="28" y="67"/>
                    <a:pt x="32" y="65"/>
                    <a:pt x="32" y="65"/>
                  </a:cubicBezTo>
                  <a:cubicBezTo>
                    <a:pt x="32" y="65"/>
                    <a:pt x="33" y="60"/>
                    <a:pt x="34" y="60"/>
                  </a:cubicBezTo>
                  <a:cubicBezTo>
                    <a:pt x="34" y="59"/>
                    <a:pt x="35" y="57"/>
                    <a:pt x="35" y="57"/>
                  </a:cubicBezTo>
                  <a:cubicBezTo>
                    <a:pt x="38" y="56"/>
                    <a:pt x="38" y="56"/>
                    <a:pt x="38" y="56"/>
                  </a:cubicBezTo>
                  <a:cubicBezTo>
                    <a:pt x="38" y="53"/>
                    <a:pt x="38" y="53"/>
                    <a:pt x="38" y="53"/>
                  </a:cubicBezTo>
                  <a:cubicBezTo>
                    <a:pt x="43" y="49"/>
                    <a:pt x="43" y="49"/>
                    <a:pt x="43" y="49"/>
                  </a:cubicBezTo>
                  <a:cubicBezTo>
                    <a:pt x="42" y="48"/>
                    <a:pt x="42" y="48"/>
                    <a:pt x="42" y="48"/>
                  </a:cubicBezTo>
                  <a:cubicBezTo>
                    <a:pt x="43" y="47"/>
                    <a:pt x="43" y="47"/>
                    <a:pt x="43" y="47"/>
                  </a:cubicBezTo>
                  <a:cubicBezTo>
                    <a:pt x="43" y="47"/>
                    <a:pt x="43" y="47"/>
                    <a:pt x="43" y="47"/>
                  </a:cubicBezTo>
                  <a:cubicBezTo>
                    <a:pt x="43" y="47"/>
                    <a:pt x="43" y="45"/>
                    <a:pt x="43" y="45"/>
                  </a:cubicBezTo>
                  <a:cubicBezTo>
                    <a:pt x="43" y="45"/>
                    <a:pt x="43" y="45"/>
                    <a:pt x="42" y="44"/>
                  </a:cubicBezTo>
                  <a:cubicBezTo>
                    <a:pt x="42" y="44"/>
                    <a:pt x="42" y="44"/>
                    <a:pt x="42" y="44"/>
                  </a:cubicBezTo>
                  <a:cubicBezTo>
                    <a:pt x="42" y="44"/>
                    <a:pt x="42" y="44"/>
                    <a:pt x="42" y="44"/>
                  </a:cubicBezTo>
                  <a:cubicBezTo>
                    <a:pt x="42" y="44"/>
                    <a:pt x="42" y="44"/>
                    <a:pt x="42" y="43"/>
                  </a:cubicBezTo>
                  <a:cubicBezTo>
                    <a:pt x="42" y="43"/>
                    <a:pt x="45" y="41"/>
                    <a:pt x="45" y="41"/>
                  </a:cubicBezTo>
                  <a:cubicBezTo>
                    <a:pt x="47" y="41"/>
                    <a:pt x="47" y="41"/>
                    <a:pt x="47" y="41"/>
                  </a:cubicBezTo>
                  <a:cubicBezTo>
                    <a:pt x="48" y="39"/>
                    <a:pt x="48" y="39"/>
                    <a:pt x="48" y="39"/>
                  </a:cubicBezTo>
                  <a:cubicBezTo>
                    <a:pt x="47" y="38"/>
                    <a:pt x="47" y="38"/>
                    <a:pt x="47" y="38"/>
                  </a:cubicBezTo>
                  <a:cubicBezTo>
                    <a:pt x="45" y="38"/>
                    <a:pt x="45" y="38"/>
                    <a:pt x="45" y="38"/>
                  </a:cubicBezTo>
                  <a:cubicBezTo>
                    <a:pt x="44" y="38"/>
                    <a:pt x="44" y="38"/>
                    <a:pt x="44" y="38"/>
                  </a:cubicBezTo>
                  <a:cubicBezTo>
                    <a:pt x="44" y="35"/>
                    <a:pt x="44" y="35"/>
                    <a:pt x="44" y="35"/>
                  </a:cubicBezTo>
                  <a:cubicBezTo>
                    <a:pt x="44" y="35"/>
                    <a:pt x="43" y="35"/>
                    <a:pt x="42" y="35"/>
                  </a:cubicBezTo>
                  <a:cubicBezTo>
                    <a:pt x="42" y="35"/>
                    <a:pt x="41" y="35"/>
                    <a:pt x="41" y="35"/>
                  </a:cubicBezTo>
                  <a:cubicBezTo>
                    <a:pt x="41" y="35"/>
                    <a:pt x="39" y="34"/>
                    <a:pt x="39" y="34"/>
                  </a:cubicBezTo>
                  <a:cubicBezTo>
                    <a:pt x="38" y="34"/>
                    <a:pt x="37" y="33"/>
                    <a:pt x="37" y="33"/>
                  </a:cubicBezTo>
                  <a:cubicBezTo>
                    <a:pt x="37" y="33"/>
                    <a:pt x="36" y="32"/>
                    <a:pt x="36" y="31"/>
                  </a:cubicBezTo>
                  <a:cubicBezTo>
                    <a:pt x="36" y="31"/>
                    <a:pt x="36" y="30"/>
                    <a:pt x="36" y="29"/>
                  </a:cubicBezTo>
                  <a:cubicBezTo>
                    <a:pt x="36" y="29"/>
                    <a:pt x="36" y="27"/>
                    <a:pt x="36" y="27"/>
                  </a:cubicBezTo>
                  <a:cubicBezTo>
                    <a:pt x="36" y="27"/>
                    <a:pt x="36" y="26"/>
                    <a:pt x="35" y="25"/>
                  </a:cubicBezTo>
                  <a:cubicBezTo>
                    <a:pt x="35" y="25"/>
                    <a:pt x="35" y="23"/>
                    <a:pt x="35" y="23"/>
                  </a:cubicBezTo>
                  <a:cubicBezTo>
                    <a:pt x="35" y="23"/>
                    <a:pt x="35" y="23"/>
                    <a:pt x="35" y="23"/>
                  </a:cubicBezTo>
                  <a:cubicBezTo>
                    <a:pt x="35" y="23"/>
                    <a:pt x="36" y="21"/>
                    <a:pt x="36" y="20"/>
                  </a:cubicBezTo>
                  <a:cubicBezTo>
                    <a:pt x="36" y="20"/>
                    <a:pt x="37" y="19"/>
                    <a:pt x="37" y="19"/>
                  </a:cubicBezTo>
                  <a:cubicBezTo>
                    <a:pt x="42" y="19"/>
                    <a:pt x="42" y="19"/>
                    <a:pt x="42" y="19"/>
                  </a:cubicBezTo>
                  <a:cubicBezTo>
                    <a:pt x="40" y="17"/>
                    <a:pt x="40" y="17"/>
                    <a:pt x="40" y="17"/>
                  </a:cubicBezTo>
                  <a:cubicBezTo>
                    <a:pt x="40" y="17"/>
                    <a:pt x="38" y="15"/>
                    <a:pt x="38" y="15"/>
                  </a:cubicBezTo>
                  <a:cubicBezTo>
                    <a:pt x="38" y="15"/>
                    <a:pt x="38" y="15"/>
                    <a:pt x="38" y="15"/>
                  </a:cubicBezTo>
                  <a:cubicBezTo>
                    <a:pt x="38" y="15"/>
                    <a:pt x="37" y="13"/>
                    <a:pt x="37" y="13"/>
                  </a:cubicBezTo>
                  <a:cubicBezTo>
                    <a:pt x="37" y="13"/>
                    <a:pt x="35" y="12"/>
                    <a:pt x="35" y="12"/>
                  </a:cubicBezTo>
                  <a:cubicBezTo>
                    <a:pt x="34" y="12"/>
                    <a:pt x="34" y="12"/>
                    <a:pt x="34" y="12"/>
                  </a:cubicBezTo>
                  <a:cubicBezTo>
                    <a:pt x="34" y="12"/>
                    <a:pt x="34" y="12"/>
                    <a:pt x="34" y="12"/>
                  </a:cubicBezTo>
                  <a:cubicBezTo>
                    <a:pt x="34" y="11"/>
                    <a:pt x="33" y="10"/>
                    <a:pt x="33" y="10"/>
                  </a:cubicBezTo>
                  <a:cubicBezTo>
                    <a:pt x="33" y="10"/>
                    <a:pt x="30" y="9"/>
                    <a:pt x="30" y="9"/>
                  </a:cubicBezTo>
                  <a:cubicBezTo>
                    <a:pt x="29" y="8"/>
                    <a:pt x="29" y="8"/>
                    <a:pt x="29" y="8"/>
                  </a:cubicBezTo>
                  <a:cubicBezTo>
                    <a:pt x="29" y="6"/>
                    <a:pt x="29" y="6"/>
                    <a:pt x="29" y="6"/>
                  </a:cubicBezTo>
                  <a:cubicBezTo>
                    <a:pt x="29" y="6"/>
                    <a:pt x="30" y="6"/>
                    <a:pt x="30" y="6"/>
                  </a:cubicBezTo>
                  <a:cubicBezTo>
                    <a:pt x="31" y="6"/>
                    <a:pt x="32" y="5"/>
                    <a:pt x="32" y="5"/>
                  </a:cubicBezTo>
                  <a:cubicBezTo>
                    <a:pt x="32" y="4"/>
                    <a:pt x="33" y="3"/>
                    <a:pt x="33" y="3"/>
                  </a:cubicBezTo>
                  <a:cubicBezTo>
                    <a:pt x="37" y="2"/>
                    <a:pt x="37" y="2"/>
                    <a:pt x="37" y="2"/>
                  </a:cubicBezTo>
                  <a:cubicBezTo>
                    <a:pt x="38" y="1"/>
                    <a:pt x="38" y="1"/>
                    <a:pt x="38" y="1"/>
                  </a:cubicBezTo>
                  <a:cubicBezTo>
                    <a:pt x="38" y="1"/>
                    <a:pt x="39" y="1"/>
                    <a:pt x="40" y="1"/>
                  </a:cubicBezTo>
                  <a:cubicBezTo>
                    <a:pt x="41" y="1"/>
                    <a:pt x="42" y="1"/>
                    <a:pt x="42" y="0"/>
                  </a:cubicBezTo>
                  <a:cubicBezTo>
                    <a:pt x="42" y="0"/>
                    <a:pt x="43" y="0"/>
                    <a:pt x="43" y="0"/>
                  </a:cubicBezTo>
                  <a:cubicBezTo>
                    <a:pt x="47" y="0"/>
                    <a:pt x="47" y="0"/>
                    <a:pt x="47" y="0"/>
                  </a:cubicBezTo>
                  <a:cubicBezTo>
                    <a:pt x="48" y="2"/>
                    <a:pt x="48" y="2"/>
                    <a:pt x="48" y="2"/>
                  </a:cubicBezTo>
                  <a:cubicBezTo>
                    <a:pt x="48" y="2"/>
                    <a:pt x="49" y="2"/>
                    <a:pt x="50" y="3"/>
                  </a:cubicBezTo>
                  <a:cubicBezTo>
                    <a:pt x="50" y="3"/>
                    <a:pt x="52" y="3"/>
                    <a:pt x="52" y="3"/>
                  </a:cubicBezTo>
                  <a:cubicBezTo>
                    <a:pt x="53" y="4"/>
                    <a:pt x="55" y="5"/>
                    <a:pt x="55" y="5"/>
                  </a:cubicBezTo>
                  <a:cubicBezTo>
                    <a:pt x="57" y="7"/>
                    <a:pt x="57" y="7"/>
                    <a:pt x="57" y="7"/>
                  </a:cubicBezTo>
                  <a:cubicBezTo>
                    <a:pt x="57" y="9"/>
                    <a:pt x="57" y="9"/>
                    <a:pt x="57" y="9"/>
                  </a:cubicBezTo>
                  <a:cubicBezTo>
                    <a:pt x="59" y="11"/>
                    <a:pt x="59" y="11"/>
                    <a:pt x="59" y="11"/>
                  </a:cubicBezTo>
                  <a:cubicBezTo>
                    <a:pt x="59" y="11"/>
                    <a:pt x="62" y="11"/>
                    <a:pt x="62" y="11"/>
                  </a:cubicBezTo>
                  <a:cubicBezTo>
                    <a:pt x="63" y="11"/>
                    <a:pt x="62" y="12"/>
                    <a:pt x="62" y="12"/>
                  </a:cubicBezTo>
                  <a:cubicBezTo>
                    <a:pt x="63" y="13"/>
                    <a:pt x="63" y="13"/>
                    <a:pt x="63" y="13"/>
                  </a:cubicBezTo>
                  <a:cubicBezTo>
                    <a:pt x="66" y="12"/>
                    <a:pt x="66" y="12"/>
                    <a:pt x="66" y="12"/>
                  </a:cubicBezTo>
                  <a:cubicBezTo>
                    <a:pt x="68" y="11"/>
                    <a:pt x="68" y="11"/>
                    <a:pt x="68" y="11"/>
                  </a:cubicBezTo>
                  <a:cubicBezTo>
                    <a:pt x="69" y="10"/>
                    <a:pt x="69" y="10"/>
                    <a:pt x="69" y="10"/>
                  </a:cubicBezTo>
                  <a:cubicBezTo>
                    <a:pt x="69" y="10"/>
                    <a:pt x="70" y="9"/>
                    <a:pt x="72" y="9"/>
                  </a:cubicBezTo>
                  <a:cubicBezTo>
                    <a:pt x="73" y="9"/>
                    <a:pt x="76" y="9"/>
                    <a:pt x="76" y="9"/>
                  </a:cubicBezTo>
                  <a:cubicBezTo>
                    <a:pt x="77" y="10"/>
                    <a:pt x="77" y="10"/>
                    <a:pt x="77" y="10"/>
                  </a:cubicBezTo>
                  <a:cubicBezTo>
                    <a:pt x="77" y="10"/>
                    <a:pt x="77" y="11"/>
                    <a:pt x="78" y="12"/>
                  </a:cubicBezTo>
                  <a:cubicBezTo>
                    <a:pt x="78" y="12"/>
                    <a:pt x="79" y="13"/>
                    <a:pt x="79" y="13"/>
                  </a:cubicBezTo>
                  <a:cubicBezTo>
                    <a:pt x="82" y="12"/>
                    <a:pt x="82" y="12"/>
                    <a:pt x="82" y="12"/>
                  </a:cubicBezTo>
                  <a:cubicBezTo>
                    <a:pt x="82" y="12"/>
                    <a:pt x="82" y="14"/>
                    <a:pt x="82" y="15"/>
                  </a:cubicBezTo>
                  <a:cubicBezTo>
                    <a:pt x="82" y="15"/>
                    <a:pt x="82" y="15"/>
                    <a:pt x="82" y="16"/>
                  </a:cubicBezTo>
                  <a:cubicBezTo>
                    <a:pt x="82" y="16"/>
                    <a:pt x="81" y="17"/>
                    <a:pt x="81" y="17"/>
                  </a:cubicBezTo>
                  <a:cubicBezTo>
                    <a:pt x="81" y="17"/>
                    <a:pt x="80" y="18"/>
                    <a:pt x="80" y="18"/>
                  </a:cubicBezTo>
                  <a:cubicBezTo>
                    <a:pt x="79" y="18"/>
                    <a:pt x="79" y="19"/>
                    <a:pt x="78" y="19"/>
                  </a:cubicBezTo>
                  <a:cubicBezTo>
                    <a:pt x="78" y="20"/>
                    <a:pt x="78" y="21"/>
                    <a:pt x="78" y="21"/>
                  </a:cubicBezTo>
                  <a:cubicBezTo>
                    <a:pt x="78" y="23"/>
                    <a:pt x="78" y="23"/>
                    <a:pt x="78" y="23"/>
                  </a:cubicBezTo>
                  <a:cubicBezTo>
                    <a:pt x="78" y="23"/>
                    <a:pt x="77" y="25"/>
                    <a:pt x="76" y="25"/>
                  </a:cubicBezTo>
                  <a:cubicBezTo>
                    <a:pt x="76" y="25"/>
                    <a:pt x="75" y="26"/>
                    <a:pt x="75" y="26"/>
                  </a:cubicBezTo>
                  <a:cubicBezTo>
                    <a:pt x="74" y="26"/>
                    <a:pt x="73" y="27"/>
                    <a:pt x="73" y="27"/>
                  </a:cubicBezTo>
                  <a:cubicBezTo>
                    <a:pt x="73" y="27"/>
                    <a:pt x="72" y="27"/>
                    <a:pt x="71" y="27"/>
                  </a:cubicBezTo>
                  <a:cubicBezTo>
                    <a:pt x="71" y="28"/>
                    <a:pt x="71" y="28"/>
                    <a:pt x="71" y="28"/>
                  </a:cubicBezTo>
                  <a:cubicBezTo>
                    <a:pt x="72" y="30"/>
                    <a:pt x="72" y="30"/>
                    <a:pt x="72" y="30"/>
                  </a:cubicBezTo>
                  <a:cubicBezTo>
                    <a:pt x="74" y="32"/>
                    <a:pt x="74" y="32"/>
                    <a:pt x="74" y="32"/>
                  </a:cubicBezTo>
                  <a:cubicBezTo>
                    <a:pt x="75" y="33"/>
                    <a:pt x="75" y="33"/>
                    <a:pt x="75" y="33"/>
                  </a:cubicBezTo>
                  <a:cubicBezTo>
                    <a:pt x="75" y="33"/>
                    <a:pt x="76" y="34"/>
                    <a:pt x="76" y="34"/>
                  </a:cubicBezTo>
                  <a:cubicBezTo>
                    <a:pt x="77" y="35"/>
                    <a:pt x="76" y="36"/>
                    <a:pt x="76" y="36"/>
                  </a:cubicBezTo>
                  <a:cubicBezTo>
                    <a:pt x="76" y="37"/>
                    <a:pt x="76" y="37"/>
                    <a:pt x="76" y="37"/>
                  </a:cubicBezTo>
                  <a:cubicBezTo>
                    <a:pt x="74" y="37"/>
                    <a:pt x="74" y="37"/>
                    <a:pt x="74" y="37"/>
                  </a:cubicBezTo>
                  <a:cubicBezTo>
                    <a:pt x="74" y="37"/>
                    <a:pt x="73" y="38"/>
                    <a:pt x="72" y="38"/>
                  </a:cubicBezTo>
                  <a:cubicBezTo>
                    <a:pt x="72" y="38"/>
                    <a:pt x="72" y="36"/>
                    <a:pt x="72" y="36"/>
                  </a:cubicBezTo>
                  <a:cubicBezTo>
                    <a:pt x="70" y="36"/>
                    <a:pt x="70" y="36"/>
                    <a:pt x="70" y="36"/>
                  </a:cubicBezTo>
                  <a:cubicBezTo>
                    <a:pt x="69" y="37"/>
                    <a:pt x="69" y="37"/>
                    <a:pt x="69" y="37"/>
                  </a:cubicBezTo>
                  <a:cubicBezTo>
                    <a:pt x="69" y="37"/>
                    <a:pt x="69" y="38"/>
                    <a:pt x="69" y="39"/>
                  </a:cubicBezTo>
                  <a:cubicBezTo>
                    <a:pt x="69" y="39"/>
                    <a:pt x="69" y="40"/>
                    <a:pt x="69" y="40"/>
                  </a:cubicBezTo>
                  <a:cubicBezTo>
                    <a:pt x="69" y="40"/>
                    <a:pt x="70" y="40"/>
                    <a:pt x="71" y="41"/>
                  </a:cubicBezTo>
                  <a:cubicBezTo>
                    <a:pt x="72" y="41"/>
                    <a:pt x="71" y="42"/>
                    <a:pt x="71" y="42"/>
                  </a:cubicBezTo>
                  <a:cubicBezTo>
                    <a:pt x="71" y="42"/>
                    <a:pt x="71" y="44"/>
                    <a:pt x="72" y="44"/>
                  </a:cubicBezTo>
                  <a:cubicBezTo>
                    <a:pt x="73" y="45"/>
                    <a:pt x="71" y="46"/>
                    <a:pt x="71" y="46"/>
                  </a:cubicBezTo>
                  <a:cubicBezTo>
                    <a:pt x="71" y="46"/>
                    <a:pt x="71" y="47"/>
                    <a:pt x="72" y="47"/>
                  </a:cubicBezTo>
                  <a:cubicBezTo>
                    <a:pt x="72" y="47"/>
                    <a:pt x="73" y="48"/>
                    <a:pt x="73" y="48"/>
                  </a:cubicBezTo>
                  <a:cubicBezTo>
                    <a:pt x="75" y="49"/>
                    <a:pt x="75" y="49"/>
                    <a:pt x="75" y="49"/>
                  </a:cubicBezTo>
                  <a:cubicBezTo>
                    <a:pt x="75" y="49"/>
                    <a:pt x="76" y="49"/>
                    <a:pt x="77" y="49"/>
                  </a:cubicBezTo>
                  <a:cubicBezTo>
                    <a:pt x="77" y="49"/>
                    <a:pt x="80" y="51"/>
                    <a:pt x="80" y="51"/>
                  </a:cubicBezTo>
                  <a:cubicBezTo>
                    <a:pt x="80" y="51"/>
                    <a:pt x="81" y="52"/>
                    <a:pt x="81" y="52"/>
                  </a:cubicBezTo>
                  <a:cubicBezTo>
                    <a:pt x="84" y="54"/>
                    <a:pt x="84" y="54"/>
                    <a:pt x="84" y="54"/>
                  </a:cubicBezTo>
                  <a:cubicBezTo>
                    <a:pt x="86" y="55"/>
                    <a:pt x="86" y="55"/>
                    <a:pt x="86" y="55"/>
                  </a:cubicBezTo>
                  <a:cubicBezTo>
                    <a:pt x="83" y="58"/>
                    <a:pt x="83" y="58"/>
                    <a:pt x="83" y="58"/>
                  </a:cubicBezTo>
                  <a:cubicBezTo>
                    <a:pt x="82" y="60"/>
                    <a:pt x="82" y="60"/>
                    <a:pt x="82" y="60"/>
                  </a:cubicBezTo>
                  <a:cubicBezTo>
                    <a:pt x="82" y="63"/>
                    <a:pt x="82" y="63"/>
                    <a:pt x="82" y="63"/>
                  </a:cubicBezTo>
                  <a:cubicBezTo>
                    <a:pt x="80" y="64"/>
                    <a:pt x="80" y="64"/>
                    <a:pt x="80" y="64"/>
                  </a:cubicBezTo>
                  <a:cubicBezTo>
                    <a:pt x="80" y="66"/>
                    <a:pt x="80" y="66"/>
                    <a:pt x="80" y="66"/>
                  </a:cubicBezTo>
                  <a:cubicBezTo>
                    <a:pt x="82" y="68"/>
                    <a:pt x="82" y="68"/>
                    <a:pt x="82" y="68"/>
                  </a:cubicBezTo>
                  <a:cubicBezTo>
                    <a:pt x="90" y="72"/>
                    <a:pt x="90" y="72"/>
                    <a:pt x="90" y="72"/>
                  </a:cubicBezTo>
                  <a:cubicBezTo>
                    <a:pt x="92" y="73"/>
                    <a:pt x="92" y="73"/>
                    <a:pt x="92" y="73"/>
                  </a:cubicBezTo>
                  <a:cubicBezTo>
                    <a:pt x="93" y="73"/>
                    <a:pt x="93" y="73"/>
                    <a:pt x="93" y="73"/>
                  </a:cubicBezTo>
                  <a:cubicBezTo>
                    <a:pt x="96" y="75"/>
                    <a:pt x="96" y="75"/>
                    <a:pt x="96" y="75"/>
                  </a:cubicBezTo>
                  <a:cubicBezTo>
                    <a:pt x="96" y="75"/>
                    <a:pt x="96" y="75"/>
                    <a:pt x="96" y="75"/>
                  </a:cubicBezTo>
                  <a:cubicBezTo>
                    <a:pt x="98" y="75"/>
                    <a:pt x="98" y="75"/>
                    <a:pt x="98" y="75"/>
                  </a:cubicBezTo>
                  <a:cubicBezTo>
                    <a:pt x="98" y="76"/>
                    <a:pt x="98" y="76"/>
                    <a:pt x="98" y="76"/>
                  </a:cubicBezTo>
                  <a:cubicBezTo>
                    <a:pt x="101" y="77"/>
                    <a:pt x="101" y="77"/>
                    <a:pt x="101" y="77"/>
                  </a:cubicBezTo>
                  <a:cubicBezTo>
                    <a:pt x="102" y="78"/>
                    <a:pt x="102" y="78"/>
                    <a:pt x="102" y="78"/>
                  </a:cubicBezTo>
                  <a:cubicBezTo>
                    <a:pt x="103" y="77"/>
                    <a:pt x="103" y="77"/>
                    <a:pt x="103" y="77"/>
                  </a:cubicBezTo>
                  <a:cubicBezTo>
                    <a:pt x="103" y="77"/>
                    <a:pt x="105" y="78"/>
                    <a:pt x="105" y="78"/>
                  </a:cubicBezTo>
                  <a:cubicBezTo>
                    <a:pt x="105" y="78"/>
                    <a:pt x="106" y="77"/>
                    <a:pt x="106" y="77"/>
                  </a:cubicBezTo>
                  <a:cubicBezTo>
                    <a:pt x="107" y="76"/>
                    <a:pt x="107" y="76"/>
                    <a:pt x="107" y="76"/>
                  </a:cubicBezTo>
                  <a:cubicBezTo>
                    <a:pt x="107" y="76"/>
                    <a:pt x="109" y="77"/>
                    <a:pt x="109" y="77"/>
                  </a:cubicBezTo>
                  <a:cubicBezTo>
                    <a:pt x="109" y="77"/>
                    <a:pt x="111" y="78"/>
                    <a:pt x="111" y="78"/>
                  </a:cubicBezTo>
                  <a:cubicBezTo>
                    <a:pt x="111" y="80"/>
                    <a:pt x="111" y="80"/>
                    <a:pt x="111" y="80"/>
                  </a:cubicBezTo>
                  <a:cubicBezTo>
                    <a:pt x="114" y="82"/>
                    <a:pt x="114" y="82"/>
                    <a:pt x="114" y="82"/>
                  </a:cubicBezTo>
                  <a:cubicBezTo>
                    <a:pt x="116" y="82"/>
                    <a:pt x="116" y="82"/>
                    <a:pt x="116" y="82"/>
                  </a:cubicBezTo>
                  <a:cubicBezTo>
                    <a:pt x="117" y="81"/>
                    <a:pt x="117" y="81"/>
                    <a:pt x="117" y="81"/>
                  </a:cubicBezTo>
                  <a:cubicBezTo>
                    <a:pt x="117" y="81"/>
                    <a:pt x="118" y="82"/>
                    <a:pt x="118" y="82"/>
                  </a:cubicBezTo>
                  <a:cubicBezTo>
                    <a:pt x="118" y="82"/>
                    <a:pt x="119" y="83"/>
                    <a:pt x="119" y="83"/>
                  </a:cubicBezTo>
                  <a:cubicBezTo>
                    <a:pt x="120" y="83"/>
                    <a:pt x="120" y="83"/>
                    <a:pt x="120" y="83"/>
                  </a:cubicBezTo>
                  <a:cubicBezTo>
                    <a:pt x="123" y="83"/>
                    <a:pt x="123" y="83"/>
                    <a:pt x="123" y="83"/>
                  </a:cubicBezTo>
                  <a:cubicBezTo>
                    <a:pt x="124" y="84"/>
                    <a:pt x="124" y="84"/>
                    <a:pt x="124" y="84"/>
                  </a:cubicBezTo>
                  <a:cubicBezTo>
                    <a:pt x="126" y="85"/>
                    <a:pt x="126" y="85"/>
                    <a:pt x="126" y="85"/>
                  </a:cubicBezTo>
                  <a:cubicBezTo>
                    <a:pt x="127" y="84"/>
                    <a:pt x="127" y="84"/>
                    <a:pt x="127" y="84"/>
                  </a:cubicBezTo>
                  <a:cubicBezTo>
                    <a:pt x="127" y="84"/>
                    <a:pt x="128" y="85"/>
                    <a:pt x="128" y="85"/>
                  </a:cubicBezTo>
                  <a:cubicBezTo>
                    <a:pt x="128" y="85"/>
                    <a:pt x="129" y="85"/>
                    <a:pt x="129" y="85"/>
                  </a:cubicBezTo>
                  <a:cubicBezTo>
                    <a:pt x="130" y="85"/>
                    <a:pt x="130" y="85"/>
                    <a:pt x="130" y="85"/>
                  </a:cubicBezTo>
                  <a:cubicBezTo>
                    <a:pt x="130" y="85"/>
                    <a:pt x="131" y="84"/>
                    <a:pt x="131" y="85"/>
                  </a:cubicBezTo>
                  <a:cubicBezTo>
                    <a:pt x="132" y="85"/>
                    <a:pt x="132" y="85"/>
                    <a:pt x="132" y="85"/>
                  </a:cubicBezTo>
                  <a:cubicBezTo>
                    <a:pt x="132" y="85"/>
                    <a:pt x="132" y="84"/>
                    <a:pt x="133" y="84"/>
                  </a:cubicBezTo>
                  <a:cubicBezTo>
                    <a:pt x="133" y="84"/>
                    <a:pt x="134" y="85"/>
                    <a:pt x="134" y="85"/>
                  </a:cubicBezTo>
                  <a:cubicBezTo>
                    <a:pt x="135" y="83"/>
                    <a:pt x="135" y="83"/>
                    <a:pt x="135" y="83"/>
                  </a:cubicBezTo>
                  <a:cubicBezTo>
                    <a:pt x="135" y="83"/>
                    <a:pt x="134" y="80"/>
                    <a:pt x="134" y="80"/>
                  </a:cubicBezTo>
                  <a:cubicBezTo>
                    <a:pt x="134" y="79"/>
                    <a:pt x="134" y="76"/>
                    <a:pt x="134" y="76"/>
                  </a:cubicBezTo>
                  <a:cubicBezTo>
                    <a:pt x="134" y="76"/>
                    <a:pt x="135" y="75"/>
                    <a:pt x="135" y="75"/>
                  </a:cubicBezTo>
                  <a:cubicBezTo>
                    <a:pt x="135" y="75"/>
                    <a:pt x="135" y="73"/>
                    <a:pt x="135" y="73"/>
                  </a:cubicBezTo>
                  <a:cubicBezTo>
                    <a:pt x="135" y="73"/>
                    <a:pt x="135" y="73"/>
                    <a:pt x="135" y="73"/>
                  </a:cubicBezTo>
                  <a:cubicBezTo>
                    <a:pt x="137" y="72"/>
                    <a:pt x="137" y="72"/>
                    <a:pt x="137" y="72"/>
                  </a:cubicBezTo>
                  <a:cubicBezTo>
                    <a:pt x="138" y="72"/>
                    <a:pt x="138" y="72"/>
                    <a:pt x="138" y="72"/>
                  </a:cubicBezTo>
                  <a:cubicBezTo>
                    <a:pt x="140" y="73"/>
                    <a:pt x="140" y="73"/>
                    <a:pt x="140" y="73"/>
                  </a:cubicBezTo>
                  <a:cubicBezTo>
                    <a:pt x="139" y="74"/>
                    <a:pt x="139" y="74"/>
                    <a:pt x="139" y="74"/>
                  </a:cubicBezTo>
                  <a:cubicBezTo>
                    <a:pt x="139" y="77"/>
                    <a:pt x="139" y="77"/>
                    <a:pt x="139" y="77"/>
                  </a:cubicBezTo>
                  <a:cubicBezTo>
                    <a:pt x="140" y="77"/>
                    <a:pt x="140" y="77"/>
                    <a:pt x="140" y="77"/>
                  </a:cubicBezTo>
                  <a:cubicBezTo>
                    <a:pt x="139" y="80"/>
                    <a:pt x="139" y="80"/>
                    <a:pt x="139" y="80"/>
                  </a:cubicBezTo>
                  <a:cubicBezTo>
                    <a:pt x="141" y="82"/>
                    <a:pt x="141" y="82"/>
                    <a:pt x="141" y="82"/>
                  </a:cubicBezTo>
                  <a:cubicBezTo>
                    <a:pt x="141" y="82"/>
                    <a:pt x="143" y="82"/>
                    <a:pt x="143" y="82"/>
                  </a:cubicBezTo>
                  <a:cubicBezTo>
                    <a:pt x="144" y="82"/>
                    <a:pt x="146" y="82"/>
                    <a:pt x="146" y="82"/>
                  </a:cubicBezTo>
                  <a:cubicBezTo>
                    <a:pt x="146" y="82"/>
                    <a:pt x="148" y="82"/>
                    <a:pt x="148" y="82"/>
                  </a:cubicBezTo>
                  <a:cubicBezTo>
                    <a:pt x="148" y="82"/>
                    <a:pt x="149" y="81"/>
                    <a:pt x="149" y="81"/>
                  </a:cubicBezTo>
                  <a:cubicBezTo>
                    <a:pt x="151" y="81"/>
                    <a:pt x="151" y="81"/>
                    <a:pt x="151" y="81"/>
                  </a:cubicBezTo>
                  <a:cubicBezTo>
                    <a:pt x="152" y="82"/>
                    <a:pt x="152" y="82"/>
                    <a:pt x="152" y="82"/>
                  </a:cubicBezTo>
                  <a:cubicBezTo>
                    <a:pt x="154" y="82"/>
                    <a:pt x="154" y="82"/>
                    <a:pt x="154" y="82"/>
                  </a:cubicBezTo>
                  <a:cubicBezTo>
                    <a:pt x="154" y="82"/>
                    <a:pt x="158" y="82"/>
                    <a:pt x="159" y="81"/>
                  </a:cubicBezTo>
                  <a:cubicBezTo>
                    <a:pt x="160" y="81"/>
                    <a:pt x="161" y="81"/>
                    <a:pt x="161" y="81"/>
                  </a:cubicBezTo>
                  <a:cubicBezTo>
                    <a:pt x="162" y="77"/>
                    <a:pt x="162" y="77"/>
                    <a:pt x="162" y="77"/>
                  </a:cubicBezTo>
                  <a:cubicBezTo>
                    <a:pt x="162" y="77"/>
                    <a:pt x="161" y="77"/>
                    <a:pt x="160" y="76"/>
                  </a:cubicBezTo>
                  <a:cubicBezTo>
                    <a:pt x="160" y="76"/>
                    <a:pt x="158" y="76"/>
                    <a:pt x="158" y="76"/>
                  </a:cubicBezTo>
                  <a:cubicBezTo>
                    <a:pt x="158" y="75"/>
                    <a:pt x="158" y="75"/>
                    <a:pt x="158" y="75"/>
                  </a:cubicBezTo>
                  <a:cubicBezTo>
                    <a:pt x="160" y="75"/>
                    <a:pt x="160" y="75"/>
                    <a:pt x="160" y="75"/>
                  </a:cubicBezTo>
                  <a:cubicBezTo>
                    <a:pt x="160" y="75"/>
                    <a:pt x="162" y="74"/>
                    <a:pt x="162" y="74"/>
                  </a:cubicBezTo>
                  <a:cubicBezTo>
                    <a:pt x="163" y="74"/>
                    <a:pt x="164" y="74"/>
                    <a:pt x="165" y="73"/>
                  </a:cubicBezTo>
                  <a:cubicBezTo>
                    <a:pt x="165" y="73"/>
                    <a:pt x="166" y="73"/>
                    <a:pt x="166" y="72"/>
                  </a:cubicBezTo>
                  <a:cubicBezTo>
                    <a:pt x="166" y="72"/>
                    <a:pt x="166" y="71"/>
                    <a:pt x="166" y="71"/>
                  </a:cubicBezTo>
                  <a:cubicBezTo>
                    <a:pt x="166" y="71"/>
                    <a:pt x="168" y="71"/>
                    <a:pt x="168" y="70"/>
                  </a:cubicBezTo>
                  <a:cubicBezTo>
                    <a:pt x="168" y="69"/>
                    <a:pt x="169" y="69"/>
                    <a:pt x="169" y="68"/>
                  </a:cubicBezTo>
                  <a:cubicBezTo>
                    <a:pt x="170" y="68"/>
                    <a:pt x="171" y="68"/>
                    <a:pt x="172" y="67"/>
                  </a:cubicBezTo>
                  <a:cubicBezTo>
                    <a:pt x="173" y="67"/>
                    <a:pt x="174" y="67"/>
                    <a:pt x="174" y="67"/>
                  </a:cubicBezTo>
                  <a:cubicBezTo>
                    <a:pt x="175" y="66"/>
                    <a:pt x="176" y="65"/>
                    <a:pt x="176" y="65"/>
                  </a:cubicBezTo>
                  <a:cubicBezTo>
                    <a:pt x="176" y="64"/>
                    <a:pt x="176" y="64"/>
                    <a:pt x="177" y="64"/>
                  </a:cubicBezTo>
                  <a:cubicBezTo>
                    <a:pt x="177" y="63"/>
                    <a:pt x="179" y="63"/>
                    <a:pt x="179" y="63"/>
                  </a:cubicBezTo>
                  <a:cubicBezTo>
                    <a:pt x="180" y="63"/>
                    <a:pt x="181" y="64"/>
                    <a:pt x="183" y="64"/>
                  </a:cubicBezTo>
                  <a:cubicBezTo>
                    <a:pt x="184" y="65"/>
                    <a:pt x="185" y="64"/>
                    <a:pt x="185" y="63"/>
                  </a:cubicBezTo>
                  <a:cubicBezTo>
                    <a:pt x="185" y="63"/>
                    <a:pt x="188" y="62"/>
                    <a:pt x="188" y="62"/>
                  </a:cubicBezTo>
                  <a:cubicBezTo>
                    <a:pt x="189" y="62"/>
                    <a:pt x="190" y="63"/>
                    <a:pt x="190" y="63"/>
                  </a:cubicBezTo>
                  <a:cubicBezTo>
                    <a:pt x="190" y="64"/>
                    <a:pt x="192" y="66"/>
                    <a:pt x="192" y="67"/>
                  </a:cubicBezTo>
                  <a:cubicBezTo>
                    <a:pt x="192" y="67"/>
                    <a:pt x="191" y="69"/>
                    <a:pt x="191" y="69"/>
                  </a:cubicBezTo>
                  <a:cubicBezTo>
                    <a:pt x="191" y="70"/>
                    <a:pt x="189" y="71"/>
                    <a:pt x="189" y="71"/>
                  </a:cubicBezTo>
                  <a:cubicBezTo>
                    <a:pt x="194" y="73"/>
                    <a:pt x="194" y="73"/>
                    <a:pt x="194" y="73"/>
                  </a:cubicBezTo>
                  <a:cubicBezTo>
                    <a:pt x="194" y="74"/>
                    <a:pt x="194" y="75"/>
                    <a:pt x="194" y="75"/>
                  </a:cubicBezTo>
                  <a:close/>
                </a:path>
              </a:pathLst>
            </a:custGeom>
            <a:solidFill>
              <a:srgbClr val="A5A5A5"/>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18" name="Freeform 866">
              <a:extLst>
                <a:ext uri="{FF2B5EF4-FFF2-40B4-BE49-F238E27FC236}">
                  <a16:creationId xmlns:a16="http://schemas.microsoft.com/office/drawing/2014/main" id="{BB602A8F-CCCF-777F-BF37-E0AD071F119E}"/>
                </a:ext>
              </a:extLst>
            </p:cNvPr>
            <p:cNvSpPr>
              <a:spLocks noEditPoints="1"/>
            </p:cNvSpPr>
            <p:nvPr/>
          </p:nvSpPr>
          <p:spPr bwMode="auto">
            <a:xfrm>
              <a:off x="1454649" y="1321685"/>
              <a:ext cx="2803325" cy="2335531"/>
            </a:xfrm>
            <a:custGeom>
              <a:avLst/>
              <a:gdLst>
                <a:gd name="T0" fmla="*/ 239 w 415"/>
                <a:gd name="T1" fmla="*/ 296 h 307"/>
                <a:gd name="T2" fmla="*/ 266 w 415"/>
                <a:gd name="T3" fmla="*/ 280 h 307"/>
                <a:gd name="T4" fmla="*/ 313 w 415"/>
                <a:gd name="T5" fmla="*/ 251 h 307"/>
                <a:gd name="T6" fmla="*/ 400 w 415"/>
                <a:gd name="T7" fmla="*/ 61 h 307"/>
                <a:gd name="T8" fmla="*/ 374 w 415"/>
                <a:gd name="T9" fmla="*/ 43 h 307"/>
                <a:gd name="T10" fmla="*/ 360 w 415"/>
                <a:gd name="T11" fmla="*/ 22 h 307"/>
                <a:gd name="T12" fmla="*/ 347 w 415"/>
                <a:gd name="T13" fmla="*/ 5 h 307"/>
                <a:gd name="T14" fmla="*/ 321 w 415"/>
                <a:gd name="T15" fmla="*/ 3 h 307"/>
                <a:gd name="T16" fmla="*/ 315 w 415"/>
                <a:gd name="T17" fmla="*/ 22 h 307"/>
                <a:gd name="T18" fmla="*/ 293 w 415"/>
                <a:gd name="T19" fmla="*/ 41 h 307"/>
                <a:gd name="T20" fmla="*/ 312 w 415"/>
                <a:gd name="T21" fmla="*/ 73 h 307"/>
                <a:gd name="T22" fmla="*/ 269 w 415"/>
                <a:gd name="T23" fmla="*/ 91 h 307"/>
                <a:gd name="T24" fmla="*/ 213 w 415"/>
                <a:gd name="T25" fmla="*/ 121 h 307"/>
                <a:gd name="T26" fmla="*/ 155 w 415"/>
                <a:gd name="T27" fmla="*/ 110 h 307"/>
                <a:gd name="T28" fmla="*/ 117 w 415"/>
                <a:gd name="T29" fmla="*/ 81 h 307"/>
                <a:gd name="T30" fmla="*/ 104 w 415"/>
                <a:gd name="T31" fmla="*/ 60 h 307"/>
                <a:gd name="T32" fmla="*/ 88 w 415"/>
                <a:gd name="T33" fmla="*/ 54 h 307"/>
                <a:gd name="T34" fmla="*/ 69 w 415"/>
                <a:gd name="T35" fmla="*/ 70 h 307"/>
                <a:gd name="T36" fmla="*/ 44 w 415"/>
                <a:gd name="T37" fmla="*/ 91 h 307"/>
                <a:gd name="T38" fmla="*/ 44 w 415"/>
                <a:gd name="T39" fmla="*/ 111 h 307"/>
                <a:gd name="T40" fmla="*/ 21 w 415"/>
                <a:gd name="T41" fmla="*/ 129 h 307"/>
                <a:gd name="T42" fmla="*/ 2 w 415"/>
                <a:gd name="T43" fmla="*/ 137 h 307"/>
                <a:gd name="T44" fmla="*/ 10 w 415"/>
                <a:gd name="T45" fmla="*/ 158 h 307"/>
                <a:gd name="T46" fmla="*/ 27 w 415"/>
                <a:gd name="T47" fmla="*/ 174 h 307"/>
                <a:gd name="T48" fmla="*/ 42 w 415"/>
                <a:gd name="T49" fmla="*/ 182 h 307"/>
                <a:gd name="T50" fmla="*/ 36 w 415"/>
                <a:gd name="T51" fmla="*/ 197 h 307"/>
                <a:gd name="T52" fmla="*/ 48 w 415"/>
                <a:gd name="T53" fmla="*/ 215 h 307"/>
                <a:gd name="T54" fmla="*/ 66 w 415"/>
                <a:gd name="T55" fmla="*/ 222 h 307"/>
                <a:gd name="T56" fmla="*/ 85 w 415"/>
                <a:gd name="T57" fmla="*/ 233 h 307"/>
                <a:gd name="T58" fmla="*/ 106 w 415"/>
                <a:gd name="T59" fmla="*/ 235 h 307"/>
                <a:gd name="T60" fmla="*/ 140 w 415"/>
                <a:gd name="T61" fmla="*/ 226 h 307"/>
                <a:gd name="T62" fmla="*/ 162 w 415"/>
                <a:gd name="T63" fmla="*/ 231 h 307"/>
                <a:gd name="T64" fmla="*/ 164 w 415"/>
                <a:gd name="T65" fmla="*/ 265 h 307"/>
                <a:gd name="T66" fmla="*/ 177 w 415"/>
                <a:gd name="T67" fmla="*/ 282 h 307"/>
                <a:gd name="T68" fmla="*/ 198 w 415"/>
                <a:gd name="T69" fmla="*/ 274 h 307"/>
                <a:gd name="T70" fmla="*/ 222 w 415"/>
                <a:gd name="T71" fmla="*/ 278 h 307"/>
                <a:gd name="T72" fmla="*/ 245 w 415"/>
                <a:gd name="T73" fmla="*/ 285 h 307"/>
                <a:gd name="T74" fmla="*/ 273 w 415"/>
                <a:gd name="T75" fmla="*/ 274 h 307"/>
                <a:gd name="T76" fmla="*/ 295 w 415"/>
                <a:gd name="T77" fmla="*/ 266 h 307"/>
                <a:gd name="T78" fmla="*/ 309 w 415"/>
                <a:gd name="T79" fmla="*/ 253 h 307"/>
                <a:gd name="T80" fmla="*/ 313 w 415"/>
                <a:gd name="T81" fmla="*/ 243 h 307"/>
                <a:gd name="T82" fmla="*/ 328 w 415"/>
                <a:gd name="T83" fmla="*/ 223 h 307"/>
                <a:gd name="T84" fmla="*/ 320 w 415"/>
                <a:gd name="T85" fmla="*/ 214 h 307"/>
                <a:gd name="T86" fmla="*/ 328 w 415"/>
                <a:gd name="T87" fmla="*/ 205 h 307"/>
                <a:gd name="T88" fmla="*/ 320 w 415"/>
                <a:gd name="T89" fmla="*/ 192 h 307"/>
                <a:gd name="T90" fmla="*/ 310 w 415"/>
                <a:gd name="T91" fmla="*/ 179 h 307"/>
                <a:gd name="T92" fmla="*/ 316 w 415"/>
                <a:gd name="T93" fmla="*/ 167 h 307"/>
                <a:gd name="T94" fmla="*/ 324 w 415"/>
                <a:gd name="T95" fmla="*/ 163 h 307"/>
                <a:gd name="T96" fmla="*/ 328 w 415"/>
                <a:gd name="T97" fmla="*/ 156 h 307"/>
                <a:gd name="T98" fmla="*/ 305 w 415"/>
                <a:gd name="T99" fmla="*/ 152 h 307"/>
                <a:gd name="T100" fmla="*/ 303 w 415"/>
                <a:gd name="T101" fmla="*/ 142 h 307"/>
                <a:gd name="T102" fmla="*/ 310 w 415"/>
                <a:gd name="T103" fmla="*/ 137 h 307"/>
                <a:gd name="T104" fmla="*/ 325 w 415"/>
                <a:gd name="T105" fmla="*/ 127 h 307"/>
                <a:gd name="T106" fmla="*/ 322 w 415"/>
                <a:gd name="T107" fmla="*/ 145 h 307"/>
                <a:gd name="T108" fmla="*/ 344 w 415"/>
                <a:gd name="T109" fmla="*/ 135 h 307"/>
                <a:gd name="T110" fmla="*/ 369 w 415"/>
                <a:gd name="T111" fmla="*/ 123 h 307"/>
                <a:gd name="T112" fmla="*/ 382 w 415"/>
                <a:gd name="T113" fmla="*/ 108 h 307"/>
                <a:gd name="T114" fmla="*/ 391 w 415"/>
                <a:gd name="T115" fmla="*/ 100 h 307"/>
                <a:gd name="T116" fmla="*/ 406 w 415"/>
                <a:gd name="T117" fmla="*/ 82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5" h="307">
                  <a:moveTo>
                    <a:pt x="253" y="292"/>
                  </a:moveTo>
                  <a:cubicBezTo>
                    <a:pt x="253" y="293"/>
                    <a:pt x="253" y="293"/>
                    <a:pt x="253" y="294"/>
                  </a:cubicBezTo>
                  <a:cubicBezTo>
                    <a:pt x="253" y="294"/>
                    <a:pt x="253" y="295"/>
                    <a:pt x="253" y="295"/>
                  </a:cubicBezTo>
                  <a:cubicBezTo>
                    <a:pt x="251" y="297"/>
                    <a:pt x="251" y="298"/>
                    <a:pt x="250" y="301"/>
                  </a:cubicBezTo>
                  <a:cubicBezTo>
                    <a:pt x="250" y="301"/>
                    <a:pt x="250" y="301"/>
                    <a:pt x="250" y="301"/>
                  </a:cubicBezTo>
                  <a:cubicBezTo>
                    <a:pt x="248" y="302"/>
                    <a:pt x="247" y="304"/>
                    <a:pt x="245" y="304"/>
                  </a:cubicBezTo>
                  <a:cubicBezTo>
                    <a:pt x="245" y="303"/>
                    <a:pt x="245" y="304"/>
                    <a:pt x="245" y="304"/>
                  </a:cubicBezTo>
                  <a:cubicBezTo>
                    <a:pt x="244" y="307"/>
                    <a:pt x="243" y="304"/>
                    <a:pt x="242" y="304"/>
                  </a:cubicBezTo>
                  <a:cubicBezTo>
                    <a:pt x="241" y="304"/>
                    <a:pt x="240" y="304"/>
                    <a:pt x="240" y="304"/>
                  </a:cubicBezTo>
                  <a:cubicBezTo>
                    <a:pt x="238" y="303"/>
                    <a:pt x="238" y="303"/>
                    <a:pt x="238" y="302"/>
                  </a:cubicBezTo>
                  <a:cubicBezTo>
                    <a:pt x="238" y="301"/>
                    <a:pt x="238" y="301"/>
                    <a:pt x="238" y="301"/>
                  </a:cubicBezTo>
                  <a:cubicBezTo>
                    <a:pt x="238" y="301"/>
                    <a:pt x="238" y="300"/>
                    <a:pt x="238" y="300"/>
                  </a:cubicBezTo>
                  <a:cubicBezTo>
                    <a:pt x="238" y="300"/>
                    <a:pt x="238" y="299"/>
                    <a:pt x="238" y="299"/>
                  </a:cubicBezTo>
                  <a:cubicBezTo>
                    <a:pt x="238" y="299"/>
                    <a:pt x="238" y="299"/>
                    <a:pt x="238" y="299"/>
                  </a:cubicBezTo>
                  <a:cubicBezTo>
                    <a:pt x="238" y="297"/>
                    <a:pt x="238" y="296"/>
                    <a:pt x="239" y="296"/>
                  </a:cubicBezTo>
                  <a:cubicBezTo>
                    <a:pt x="240" y="296"/>
                    <a:pt x="241" y="295"/>
                    <a:pt x="241" y="295"/>
                  </a:cubicBezTo>
                  <a:cubicBezTo>
                    <a:pt x="241" y="293"/>
                    <a:pt x="243" y="293"/>
                    <a:pt x="244" y="292"/>
                  </a:cubicBezTo>
                  <a:cubicBezTo>
                    <a:pt x="244" y="292"/>
                    <a:pt x="245" y="292"/>
                    <a:pt x="245" y="292"/>
                  </a:cubicBezTo>
                  <a:cubicBezTo>
                    <a:pt x="247" y="293"/>
                    <a:pt x="249" y="292"/>
                    <a:pt x="251" y="292"/>
                  </a:cubicBezTo>
                  <a:cubicBezTo>
                    <a:pt x="252" y="291"/>
                    <a:pt x="253" y="292"/>
                    <a:pt x="253" y="292"/>
                  </a:cubicBezTo>
                  <a:close/>
                  <a:moveTo>
                    <a:pt x="327" y="217"/>
                  </a:moveTo>
                  <a:cubicBezTo>
                    <a:pt x="327" y="218"/>
                    <a:pt x="329" y="217"/>
                    <a:pt x="329" y="218"/>
                  </a:cubicBezTo>
                  <a:cubicBezTo>
                    <a:pt x="329" y="218"/>
                    <a:pt x="329" y="218"/>
                    <a:pt x="329" y="218"/>
                  </a:cubicBezTo>
                  <a:cubicBezTo>
                    <a:pt x="329" y="218"/>
                    <a:pt x="330" y="218"/>
                    <a:pt x="330" y="218"/>
                  </a:cubicBezTo>
                  <a:cubicBezTo>
                    <a:pt x="330" y="218"/>
                    <a:pt x="330" y="218"/>
                    <a:pt x="330" y="217"/>
                  </a:cubicBezTo>
                  <a:cubicBezTo>
                    <a:pt x="330" y="217"/>
                    <a:pt x="330" y="217"/>
                    <a:pt x="330" y="217"/>
                  </a:cubicBezTo>
                  <a:cubicBezTo>
                    <a:pt x="330" y="217"/>
                    <a:pt x="330" y="217"/>
                    <a:pt x="329" y="217"/>
                  </a:cubicBezTo>
                  <a:cubicBezTo>
                    <a:pt x="329" y="216"/>
                    <a:pt x="329" y="216"/>
                    <a:pt x="328" y="216"/>
                  </a:cubicBezTo>
                  <a:cubicBezTo>
                    <a:pt x="328" y="216"/>
                    <a:pt x="327" y="216"/>
                    <a:pt x="327" y="217"/>
                  </a:cubicBezTo>
                  <a:close/>
                  <a:moveTo>
                    <a:pt x="266" y="280"/>
                  </a:moveTo>
                  <a:cubicBezTo>
                    <a:pt x="265" y="280"/>
                    <a:pt x="265" y="280"/>
                    <a:pt x="265" y="280"/>
                  </a:cubicBezTo>
                  <a:cubicBezTo>
                    <a:pt x="265" y="280"/>
                    <a:pt x="265" y="281"/>
                    <a:pt x="265" y="281"/>
                  </a:cubicBezTo>
                  <a:cubicBezTo>
                    <a:pt x="265" y="281"/>
                    <a:pt x="265" y="281"/>
                    <a:pt x="265" y="281"/>
                  </a:cubicBezTo>
                  <a:cubicBezTo>
                    <a:pt x="266" y="281"/>
                    <a:pt x="266" y="281"/>
                    <a:pt x="266" y="281"/>
                  </a:cubicBezTo>
                  <a:cubicBezTo>
                    <a:pt x="266" y="281"/>
                    <a:pt x="266" y="281"/>
                    <a:pt x="266" y="281"/>
                  </a:cubicBezTo>
                  <a:cubicBezTo>
                    <a:pt x="266" y="281"/>
                    <a:pt x="266" y="280"/>
                    <a:pt x="266" y="280"/>
                  </a:cubicBezTo>
                  <a:cubicBezTo>
                    <a:pt x="266" y="280"/>
                    <a:pt x="266" y="280"/>
                    <a:pt x="266" y="280"/>
                  </a:cubicBezTo>
                  <a:cubicBezTo>
                    <a:pt x="266" y="280"/>
                    <a:pt x="266" y="280"/>
                    <a:pt x="266" y="280"/>
                  </a:cubicBezTo>
                  <a:close/>
                  <a:moveTo>
                    <a:pt x="329" y="215"/>
                  </a:moveTo>
                  <a:cubicBezTo>
                    <a:pt x="329" y="215"/>
                    <a:pt x="329" y="215"/>
                    <a:pt x="329" y="215"/>
                  </a:cubicBezTo>
                  <a:cubicBezTo>
                    <a:pt x="329" y="215"/>
                    <a:pt x="329" y="215"/>
                    <a:pt x="329" y="215"/>
                  </a:cubicBezTo>
                  <a:cubicBezTo>
                    <a:pt x="329" y="215"/>
                    <a:pt x="329" y="215"/>
                    <a:pt x="329" y="215"/>
                  </a:cubicBezTo>
                  <a:cubicBezTo>
                    <a:pt x="329" y="215"/>
                    <a:pt x="329" y="216"/>
                    <a:pt x="329" y="215"/>
                  </a:cubicBezTo>
                  <a:close/>
                  <a:moveTo>
                    <a:pt x="313" y="251"/>
                  </a:moveTo>
                  <a:cubicBezTo>
                    <a:pt x="313" y="251"/>
                    <a:pt x="313" y="251"/>
                    <a:pt x="313" y="251"/>
                  </a:cubicBezTo>
                  <a:cubicBezTo>
                    <a:pt x="312" y="251"/>
                    <a:pt x="312" y="251"/>
                    <a:pt x="312" y="251"/>
                  </a:cubicBezTo>
                  <a:cubicBezTo>
                    <a:pt x="312" y="252"/>
                    <a:pt x="312" y="252"/>
                    <a:pt x="312" y="252"/>
                  </a:cubicBezTo>
                  <a:cubicBezTo>
                    <a:pt x="312" y="252"/>
                    <a:pt x="312" y="252"/>
                    <a:pt x="313" y="252"/>
                  </a:cubicBezTo>
                  <a:cubicBezTo>
                    <a:pt x="313" y="252"/>
                    <a:pt x="313" y="252"/>
                    <a:pt x="313" y="252"/>
                  </a:cubicBezTo>
                  <a:cubicBezTo>
                    <a:pt x="313" y="252"/>
                    <a:pt x="313" y="252"/>
                    <a:pt x="313" y="251"/>
                  </a:cubicBezTo>
                  <a:close/>
                  <a:moveTo>
                    <a:pt x="415" y="63"/>
                  </a:moveTo>
                  <a:cubicBezTo>
                    <a:pt x="415" y="62"/>
                    <a:pt x="414" y="61"/>
                    <a:pt x="414" y="60"/>
                  </a:cubicBezTo>
                  <a:cubicBezTo>
                    <a:pt x="414" y="59"/>
                    <a:pt x="414" y="58"/>
                    <a:pt x="415" y="57"/>
                  </a:cubicBezTo>
                  <a:cubicBezTo>
                    <a:pt x="413" y="56"/>
                    <a:pt x="412" y="56"/>
                    <a:pt x="410" y="56"/>
                  </a:cubicBezTo>
                  <a:cubicBezTo>
                    <a:pt x="410" y="56"/>
                    <a:pt x="410" y="56"/>
                    <a:pt x="409" y="56"/>
                  </a:cubicBezTo>
                  <a:cubicBezTo>
                    <a:pt x="409" y="56"/>
                    <a:pt x="409" y="57"/>
                    <a:pt x="409" y="57"/>
                  </a:cubicBezTo>
                  <a:cubicBezTo>
                    <a:pt x="408" y="57"/>
                    <a:pt x="408" y="58"/>
                    <a:pt x="407" y="58"/>
                  </a:cubicBezTo>
                  <a:cubicBezTo>
                    <a:pt x="403" y="59"/>
                    <a:pt x="403" y="59"/>
                    <a:pt x="403" y="59"/>
                  </a:cubicBezTo>
                  <a:cubicBezTo>
                    <a:pt x="401" y="60"/>
                    <a:pt x="401" y="60"/>
                    <a:pt x="401" y="60"/>
                  </a:cubicBezTo>
                  <a:cubicBezTo>
                    <a:pt x="400" y="61"/>
                    <a:pt x="400" y="61"/>
                    <a:pt x="400" y="61"/>
                  </a:cubicBezTo>
                  <a:cubicBezTo>
                    <a:pt x="400" y="63"/>
                    <a:pt x="400" y="63"/>
                    <a:pt x="400" y="63"/>
                  </a:cubicBezTo>
                  <a:cubicBezTo>
                    <a:pt x="389" y="63"/>
                    <a:pt x="389" y="63"/>
                    <a:pt x="389" y="63"/>
                  </a:cubicBezTo>
                  <a:cubicBezTo>
                    <a:pt x="387" y="59"/>
                    <a:pt x="387" y="59"/>
                    <a:pt x="387" y="59"/>
                  </a:cubicBezTo>
                  <a:cubicBezTo>
                    <a:pt x="388" y="57"/>
                    <a:pt x="388" y="57"/>
                    <a:pt x="388" y="57"/>
                  </a:cubicBezTo>
                  <a:cubicBezTo>
                    <a:pt x="388" y="55"/>
                    <a:pt x="388" y="55"/>
                    <a:pt x="388" y="55"/>
                  </a:cubicBezTo>
                  <a:cubicBezTo>
                    <a:pt x="386" y="54"/>
                    <a:pt x="386" y="54"/>
                    <a:pt x="386" y="54"/>
                  </a:cubicBezTo>
                  <a:cubicBezTo>
                    <a:pt x="386" y="54"/>
                    <a:pt x="386" y="54"/>
                    <a:pt x="386" y="53"/>
                  </a:cubicBezTo>
                  <a:cubicBezTo>
                    <a:pt x="386" y="53"/>
                    <a:pt x="387" y="51"/>
                    <a:pt x="387" y="51"/>
                  </a:cubicBezTo>
                  <a:cubicBezTo>
                    <a:pt x="387" y="51"/>
                    <a:pt x="384" y="51"/>
                    <a:pt x="384" y="51"/>
                  </a:cubicBezTo>
                  <a:cubicBezTo>
                    <a:pt x="384" y="51"/>
                    <a:pt x="380" y="47"/>
                    <a:pt x="380" y="46"/>
                  </a:cubicBezTo>
                  <a:cubicBezTo>
                    <a:pt x="380" y="46"/>
                    <a:pt x="379" y="45"/>
                    <a:pt x="379" y="45"/>
                  </a:cubicBezTo>
                  <a:cubicBezTo>
                    <a:pt x="378" y="46"/>
                    <a:pt x="378" y="46"/>
                    <a:pt x="378" y="46"/>
                  </a:cubicBezTo>
                  <a:cubicBezTo>
                    <a:pt x="378" y="46"/>
                    <a:pt x="376" y="46"/>
                    <a:pt x="376" y="45"/>
                  </a:cubicBezTo>
                  <a:cubicBezTo>
                    <a:pt x="375" y="45"/>
                    <a:pt x="374" y="44"/>
                    <a:pt x="374" y="44"/>
                  </a:cubicBezTo>
                  <a:cubicBezTo>
                    <a:pt x="374" y="43"/>
                    <a:pt x="374" y="43"/>
                    <a:pt x="374" y="43"/>
                  </a:cubicBezTo>
                  <a:cubicBezTo>
                    <a:pt x="368" y="43"/>
                    <a:pt x="368" y="43"/>
                    <a:pt x="368" y="43"/>
                  </a:cubicBezTo>
                  <a:cubicBezTo>
                    <a:pt x="368" y="43"/>
                    <a:pt x="367" y="42"/>
                    <a:pt x="366" y="42"/>
                  </a:cubicBezTo>
                  <a:cubicBezTo>
                    <a:pt x="366" y="42"/>
                    <a:pt x="366" y="41"/>
                    <a:pt x="366" y="41"/>
                  </a:cubicBezTo>
                  <a:cubicBezTo>
                    <a:pt x="366" y="41"/>
                    <a:pt x="366" y="40"/>
                    <a:pt x="366" y="39"/>
                  </a:cubicBezTo>
                  <a:cubicBezTo>
                    <a:pt x="366" y="39"/>
                    <a:pt x="366" y="39"/>
                    <a:pt x="366" y="38"/>
                  </a:cubicBezTo>
                  <a:cubicBezTo>
                    <a:pt x="366" y="38"/>
                    <a:pt x="366" y="37"/>
                    <a:pt x="366" y="37"/>
                  </a:cubicBezTo>
                  <a:cubicBezTo>
                    <a:pt x="366" y="37"/>
                    <a:pt x="365" y="36"/>
                    <a:pt x="365" y="36"/>
                  </a:cubicBezTo>
                  <a:cubicBezTo>
                    <a:pt x="365" y="36"/>
                    <a:pt x="364" y="34"/>
                    <a:pt x="364" y="33"/>
                  </a:cubicBezTo>
                  <a:cubicBezTo>
                    <a:pt x="364" y="33"/>
                    <a:pt x="364" y="32"/>
                    <a:pt x="364" y="31"/>
                  </a:cubicBezTo>
                  <a:cubicBezTo>
                    <a:pt x="364" y="31"/>
                    <a:pt x="364" y="30"/>
                    <a:pt x="363" y="29"/>
                  </a:cubicBezTo>
                  <a:cubicBezTo>
                    <a:pt x="362" y="28"/>
                    <a:pt x="362" y="28"/>
                    <a:pt x="362" y="27"/>
                  </a:cubicBezTo>
                  <a:cubicBezTo>
                    <a:pt x="361" y="27"/>
                    <a:pt x="361" y="27"/>
                    <a:pt x="361" y="26"/>
                  </a:cubicBezTo>
                  <a:cubicBezTo>
                    <a:pt x="361" y="26"/>
                    <a:pt x="361" y="25"/>
                    <a:pt x="361" y="25"/>
                  </a:cubicBezTo>
                  <a:cubicBezTo>
                    <a:pt x="361" y="24"/>
                    <a:pt x="361" y="24"/>
                    <a:pt x="361" y="23"/>
                  </a:cubicBezTo>
                  <a:cubicBezTo>
                    <a:pt x="360" y="23"/>
                    <a:pt x="360" y="22"/>
                    <a:pt x="360" y="22"/>
                  </a:cubicBezTo>
                  <a:cubicBezTo>
                    <a:pt x="360" y="22"/>
                    <a:pt x="360" y="22"/>
                    <a:pt x="360" y="21"/>
                  </a:cubicBezTo>
                  <a:cubicBezTo>
                    <a:pt x="360" y="20"/>
                    <a:pt x="359" y="20"/>
                    <a:pt x="359" y="19"/>
                  </a:cubicBezTo>
                  <a:cubicBezTo>
                    <a:pt x="359" y="19"/>
                    <a:pt x="358" y="19"/>
                    <a:pt x="358" y="18"/>
                  </a:cubicBezTo>
                  <a:cubicBezTo>
                    <a:pt x="359" y="18"/>
                    <a:pt x="359" y="17"/>
                    <a:pt x="359" y="17"/>
                  </a:cubicBezTo>
                  <a:cubicBezTo>
                    <a:pt x="359" y="17"/>
                    <a:pt x="359" y="16"/>
                    <a:pt x="358" y="15"/>
                  </a:cubicBezTo>
                  <a:cubicBezTo>
                    <a:pt x="358" y="15"/>
                    <a:pt x="357" y="15"/>
                    <a:pt x="357" y="15"/>
                  </a:cubicBezTo>
                  <a:cubicBezTo>
                    <a:pt x="357" y="14"/>
                    <a:pt x="358" y="14"/>
                    <a:pt x="357" y="13"/>
                  </a:cubicBezTo>
                  <a:cubicBezTo>
                    <a:pt x="357" y="13"/>
                    <a:pt x="356" y="12"/>
                    <a:pt x="355" y="11"/>
                  </a:cubicBezTo>
                  <a:cubicBezTo>
                    <a:pt x="355" y="11"/>
                    <a:pt x="355" y="11"/>
                    <a:pt x="355" y="10"/>
                  </a:cubicBezTo>
                  <a:cubicBezTo>
                    <a:pt x="355" y="10"/>
                    <a:pt x="356" y="9"/>
                    <a:pt x="355" y="9"/>
                  </a:cubicBezTo>
                  <a:cubicBezTo>
                    <a:pt x="354" y="8"/>
                    <a:pt x="354" y="8"/>
                    <a:pt x="353" y="7"/>
                  </a:cubicBezTo>
                  <a:cubicBezTo>
                    <a:pt x="353" y="6"/>
                    <a:pt x="354" y="6"/>
                    <a:pt x="352" y="5"/>
                  </a:cubicBezTo>
                  <a:cubicBezTo>
                    <a:pt x="351" y="4"/>
                    <a:pt x="351" y="4"/>
                    <a:pt x="350" y="4"/>
                  </a:cubicBezTo>
                  <a:cubicBezTo>
                    <a:pt x="349" y="4"/>
                    <a:pt x="349" y="4"/>
                    <a:pt x="349" y="4"/>
                  </a:cubicBezTo>
                  <a:cubicBezTo>
                    <a:pt x="348" y="5"/>
                    <a:pt x="348" y="5"/>
                    <a:pt x="347" y="5"/>
                  </a:cubicBezTo>
                  <a:cubicBezTo>
                    <a:pt x="347" y="5"/>
                    <a:pt x="347" y="5"/>
                    <a:pt x="347" y="5"/>
                  </a:cubicBezTo>
                  <a:cubicBezTo>
                    <a:pt x="347" y="5"/>
                    <a:pt x="347" y="5"/>
                    <a:pt x="347" y="5"/>
                  </a:cubicBezTo>
                  <a:cubicBezTo>
                    <a:pt x="347" y="5"/>
                    <a:pt x="347" y="5"/>
                    <a:pt x="346" y="4"/>
                  </a:cubicBezTo>
                  <a:cubicBezTo>
                    <a:pt x="343" y="3"/>
                    <a:pt x="341" y="1"/>
                    <a:pt x="341" y="1"/>
                  </a:cubicBezTo>
                  <a:cubicBezTo>
                    <a:pt x="340" y="1"/>
                    <a:pt x="339" y="0"/>
                    <a:pt x="338" y="0"/>
                  </a:cubicBezTo>
                  <a:cubicBezTo>
                    <a:pt x="338" y="0"/>
                    <a:pt x="336" y="0"/>
                    <a:pt x="336" y="0"/>
                  </a:cubicBezTo>
                  <a:cubicBezTo>
                    <a:pt x="336" y="0"/>
                    <a:pt x="333" y="1"/>
                    <a:pt x="333" y="1"/>
                  </a:cubicBezTo>
                  <a:cubicBezTo>
                    <a:pt x="333" y="1"/>
                    <a:pt x="333" y="1"/>
                    <a:pt x="332" y="1"/>
                  </a:cubicBezTo>
                  <a:cubicBezTo>
                    <a:pt x="332" y="2"/>
                    <a:pt x="332" y="2"/>
                    <a:pt x="331" y="2"/>
                  </a:cubicBezTo>
                  <a:cubicBezTo>
                    <a:pt x="330" y="1"/>
                    <a:pt x="330" y="1"/>
                    <a:pt x="330" y="1"/>
                  </a:cubicBezTo>
                  <a:cubicBezTo>
                    <a:pt x="329" y="1"/>
                    <a:pt x="329" y="1"/>
                    <a:pt x="328" y="1"/>
                  </a:cubicBezTo>
                  <a:cubicBezTo>
                    <a:pt x="328" y="1"/>
                    <a:pt x="328" y="1"/>
                    <a:pt x="327" y="2"/>
                  </a:cubicBezTo>
                  <a:cubicBezTo>
                    <a:pt x="326" y="2"/>
                    <a:pt x="325" y="2"/>
                    <a:pt x="325" y="2"/>
                  </a:cubicBezTo>
                  <a:cubicBezTo>
                    <a:pt x="325" y="2"/>
                    <a:pt x="325" y="3"/>
                    <a:pt x="324" y="3"/>
                  </a:cubicBezTo>
                  <a:cubicBezTo>
                    <a:pt x="323" y="3"/>
                    <a:pt x="321" y="3"/>
                    <a:pt x="321" y="3"/>
                  </a:cubicBezTo>
                  <a:cubicBezTo>
                    <a:pt x="321" y="3"/>
                    <a:pt x="320" y="3"/>
                    <a:pt x="320" y="3"/>
                  </a:cubicBezTo>
                  <a:cubicBezTo>
                    <a:pt x="320" y="3"/>
                    <a:pt x="318" y="6"/>
                    <a:pt x="317" y="7"/>
                  </a:cubicBezTo>
                  <a:cubicBezTo>
                    <a:pt x="317" y="7"/>
                    <a:pt x="315" y="8"/>
                    <a:pt x="315" y="8"/>
                  </a:cubicBezTo>
                  <a:cubicBezTo>
                    <a:pt x="315" y="9"/>
                    <a:pt x="315" y="10"/>
                    <a:pt x="315" y="10"/>
                  </a:cubicBezTo>
                  <a:cubicBezTo>
                    <a:pt x="315" y="11"/>
                    <a:pt x="315" y="11"/>
                    <a:pt x="315" y="11"/>
                  </a:cubicBezTo>
                  <a:cubicBezTo>
                    <a:pt x="315" y="11"/>
                    <a:pt x="316" y="10"/>
                    <a:pt x="316" y="10"/>
                  </a:cubicBezTo>
                  <a:cubicBezTo>
                    <a:pt x="316" y="10"/>
                    <a:pt x="317" y="10"/>
                    <a:pt x="318" y="11"/>
                  </a:cubicBezTo>
                  <a:cubicBezTo>
                    <a:pt x="318" y="11"/>
                    <a:pt x="320" y="11"/>
                    <a:pt x="320" y="11"/>
                  </a:cubicBezTo>
                  <a:cubicBezTo>
                    <a:pt x="320" y="12"/>
                    <a:pt x="319" y="12"/>
                    <a:pt x="319" y="12"/>
                  </a:cubicBezTo>
                  <a:cubicBezTo>
                    <a:pt x="319" y="12"/>
                    <a:pt x="319" y="13"/>
                    <a:pt x="319" y="14"/>
                  </a:cubicBezTo>
                  <a:cubicBezTo>
                    <a:pt x="319" y="14"/>
                    <a:pt x="319" y="14"/>
                    <a:pt x="319" y="15"/>
                  </a:cubicBezTo>
                  <a:cubicBezTo>
                    <a:pt x="320" y="15"/>
                    <a:pt x="320" y="16"/>
                    <a:pt x="320" y="17"/>
                  </a:cubicBezTo>
                  <a:cubicBezTo>
                    <a:pt x="320" y="17"/>
                    <a:pt x="320" y="17"/>
                    <a:pt x="320" y="17"/>
                  </a:cubicBezTo>
                  <a:cubicBezTo>
                    <a:pt x="316" y="20"/>
                    <a:pt x="316" y="20"/>
                    <a:pt x="316" y="20"/>
                  </a:cubicBezTo>
                  <a:cubicBezTo>
                    <a:pt x="316" y="20"/>
                    <a:pt x="315" y="22"/>
                    <a:pt x="315" y="22"/>
                  </a:cubicBezTo>
                  <a:cubicBezTo>
                    <a:pt x="315" y="22"/>
                    <a:pt x="313" y="27"/>
                    <a:pt x="313" y="27"/>
                  </a:cubicBezTo>
                  <a:cubicBezTo>
                    <a:pt x="313" y="27"/>
                    <a:pt x="311" y="31"/>
                    <a:pt x="311" y="31"/>
                  </a:cubicBezTo>
                  <a:cubicBezTo>
                    <a:pt x="310" y="32"/>
                    <a:pt x="310" y="32"/>
                    <a:pt x="310" y="32"/>
                  </a:cubicBezTo>
                  <a:cubicBezTo>
                    <a:pt x="310" y="34"/>
                    <a:pt x="310" y="34"/>
                    <a:pt x="310" y="34"/>
                  </a:cubicBezTo>
                  <a:cubicBezTo>
                    <a:pt x="309" y="35"/>
                    <a:pt x="309" y="35"/>
                    <a:pt x="309" y="35"/>
                  </a:cubicBezTo>
                  <a:cubicBezTo>
                    <a:pt x="309" y="35"/>
                    <a:pt x="309" y="35"/>
                    <a:pt x="309" y="35"/>
                  </a:cubicBezTo>
                  <a:cubicBezTo>
                    <a:pt x="309" y="36"/>
                    <a:pt x="310" y="36"/>
                    <a:pt x="310" y="36"/>
                  </a:cubicBezTo>
                  <a:cubicBezTo>
                    <a:pt x="310" y="36"/>
                    <a:pt x="310" y="37"/>
                    <a:pt x="310" y="38"/>
                  </a:cubicBezTo>
                  <a:cubicBezTo>
                    <a:pt x="310" y="38"/>
                    <a:pt x="308" y="39"/>
                    <a:pt x="308" y="39"/>
                  </a:cubicBezTo>
                  <a:cubicBezTo>
                    <a:pt x="305" y="40"/>
                    <a:pt x="305" y="40"/>
                    <a:pt x="305" y="40"/>
                  </a:cubicBezTo>
                  <a:cubicBezTo>
                    <a:pt x="300" y="44"/>
                    <a:pt x="300" y="44"/>
                    <a:pt x="300" y="44"/>
                  </a:cubicBezTo>
                  <a:cubicBezTo>
                    <a:pt x="298" y="44"/>
                    <a:pt x="298" y="44"/>
                    <a:pt x="298" y="44"/>
                  </a:cubicBezTo>
                  <a:cubicBezTo>
                    <a:pt x="296" y="43"/>
                    <a:pt x="296" y="43"/>
                    <a:pt x="296" y="43"/>
                  </a:cubicBezTo>
                  <a:cubicBezTo>
                    <a:pt x="294" y="42"/>
                    <a:pt x="294" y="42"/>
                    <a:pt x="294" y="42"/>
                  </a:cubicBezTo>
                  <a:cubicBezTo>
                    <a:pt x="293" y="41"/>
                    <a:pt x="293" y="41"/>
                    <a:pt x="293" y="41"/>
                  </a:cubicBezTo>
                  <a:cubicBezTo>
                    <a:pt x="292" y="41"/>
                    <a:pt x="292" y="41"/>
                    <a:pt x="292" y="41"/>
                  </a:cubicBezTo>
                  <a:cubicBezTo>
                    <a:pt x="286" y="54"/>
                    <a:pt x="286" y="54"/>
                    <a:pt x="286" y="54"/>
                  </a:cubicBezTo>
                  <a:cubicBezTo>
                    <a:pt x="286" y="57"/>
                    <a:pt x="286" y="57"/>
                    <a:pt x="286" y="57"/>
                  </a:cubicBezTo>
                  <a:cubicBezTo>
                    <a:pt x="284" y="58"/>
                    <a:pt x="284" y="58"/>
                    <a:pt x="284" y="58"/>
                  </a:cubicBezTo>
                  <a:cubicBezTo>
                    <a:pt x="284" y="60"/>
                    <a:pt x="284" y="60"/>
                    <a:pt x="284" y="60"/>
                  </a:cubicBezTo>
                  <a:cubicBezTo>
                    <a:pt x="287" y="63"/>
                    <a:pt x="287" y="63"/>
                    <a:pt x="287" y="63"/>
                  </a:cubicBezTo>
                  <a:cubicBezTo>
                    <a:pt x="289" y="60"/>
                    <a:pt x="289" y="60"/>
                    <a:pt x="289" y="60"/>
                  </a:cubicBezTo>
                  <a:cubicBezTo>
                    <a:pt x="293" y="60"/>
                    <a:pt x="293" y="60"/>
                    <a:pt x="293" y="60"/>
                  </a:cubicBezTo>
                  <a:cubicBezTo>
                    <a:pt x="296" y="62"/>
                    <a:pt x="296" y="62"/>
                    <a:pt x="296" y="62"/>
                  </a:cubicBezTo>
                  <a:cubicBezTo>
                    <a:pt x="297" y="63"/>
                    <a:pt x="297" y="63"/>
                    <a:pt x="297" y="63"/>
                  </a:cubicBezTo>
                  <a:cubicBezTo>
                    <a:pt x="300" y="60"/>
                    <a:pt x="300" y="60"/>
                    <a:pt x="300" y="60"/>
                  </a:cubicBezTo>
                  <a:cubicBezTo>
                    <a:pt x="305" y="60"/>
                    <a:pt x="305" y="60"/>
                    <a:pt x="305" y="60"/>
                  </a:cubicBezTo>
                  <a:cubicBezTo>
                    <a:pt x="314" y="70"/>
                    <a:pt x="314" y="70"/>
                    <a:pt x="314" y="70"/>
                  </a:cubicBezTo>
                  <a:cubicBezTo>
                    <a:pt x="314" y="73"/>
                    <a:pt x="314" y="73"/>
                    <a:pt x="314" y="73"/>
                  </a:cubicBezTo>
                  <a:cubicBezTo>
                    <a:pt x="312" y="73"/>
                    <a:pt x="312" y="73"/>
                    <a:pt x="312" y="73"/>
                  </a:cubicBezTo>
                  <a:cubicBezTo>
                    <a:pt x="310" y="73"/>
                    <a:pt x="310" y="73"/>
                    <a:pt x="310" y="73"/>
                  </a:cubicBezTo>
                  <a:cubicBezTo>
                    <a:pt x="307" y="72"/>
                    <a:pt x="307" y="72"/>
                    <a:pt x="307" y="72"/>
                  </a:cubicBezTo>
                  <a:cubicBezTo>
                    <a:pt x="303" y="72"/>
                    <a:pt x="303" y="72"/>
                    <a:pt x="303" y="72"/>
                  </a:cubicBezTo>
                  <a:cubicBezTo>
                    <a:pt x="302" y="73"/>
                    <a:pt x="302" y="73"/>
                    <a:pt x="302" y="73"/>
                  </a:cubicBezTo>
                  <a:cubicBezTo>
                    <a:pt x="300" y="74"/>
                    <a:pt x="300" y="74"/>
                    <a:pt x="300" y="74"/>
                  </a:cubicBezTo>
                  <a:cubicBezTo>
                    <a:pt x="297" y="74"/>
                    <a:pt x="297" y="74"/>
                    <a:pt x="297" y="74"/>
                  </a:cubicBezTo>
                  <a:cubicBezTo>
                    <a:pt x="297" y="76"/>
                    <a:pt x="297" y="76"/>
                    <a:pt x="297" y="76"/>
                  </a:cubicBezTo>
                  <a:cubicBezTo>
                    <a:pt x="292" y="76"/>
                    <a:pt x="292" y="76"/>
                    <a:pt x="292" y="76"/>
                  </a:cubicBezTo>
                  <a:cubicBezTo>
                    <a:pt x="289" y="80"/>
                    <a:pt x="289" y="80"/>
                    <a:pt x="289" y="80"/>
                  </a:cubicBezTo>
                  <a:cubicBezTo>
                    <a:pt x="289" y="82"/>
                    <a:pt x="289" y="82"/>
                    <a:pt x="289" y="82"/>
                  </a:cubicBezTo>
                  <a:cubicBezTo>
                    <a:pt x="286" y="85"/>
                    <a:pt x="286" y="85"/>
                    <a:pt x="286" y="85"/>
                  </a:cubicBezTo>
                  <a:cubicBezTo>
                    <a:pt x="278" y="85"/>
                    <a:pt x="278" y="85"/>
                    <a:pt x="278" y="85"/>
                  </a:cubicBezTo>
                  <a:cubicBezTo>
                    <a:pt x="276" y="88"/>
                    <a:pt x="276" y="88"/>
                    <a:pt x="276" y="88"/>
                  </a:cubicBezTo>
                  <a:cubicBezTo>
                    <a:pt x="273" y="91"/>
                    <a:pt x="273" y="91"/>
                    <a:pt x="273" y="91"/>
                  </a:cubicBezTo>
                  <a:cubicBezTo>
                    <a:pt x="269" y="91"/>
                    <a:pt x="269" y="91"/>
                    <a:pt x="269" y="91"/>
                  </a:cubicBezTo>
                  <a:cubicBezTo>
                    <a:pt x="266" y="91"/>
                    <a:pt x="266" y="91"/>
                    <a:pt x="266" y="91"/>
                  </a:cubicBezTo>
                  <a:cubicBezTo>
                    <a:pt x="262" y="89"/>
                    <a:pt x="262" y="89"/>
                    <a:pt x="262" y="89"/>
                  </a:cubicBezTo>
                  <a:cubicBezTo>
                    <a:pt x="260" y="89"/>
                    <a:pt x="260" y="89"/>
                    <a:pt x="260" y="89"/>
                  </a:cubicBezTo>
                  <a:cubicBezTo>
                    <a:pt x="260" y="89"/>
                    <a:pt x="258" y="92"/>
                    <a:pt x="258" y="92"/>
                  </a:cubicBezTo>
                  <a:cubicBezTo>
                    <a:pt x="257" y="93"/>
                    <a:pt x="257" y="94"/>
                    <a:pt x="257" y="94"/>
                  </a:cubicBezTo>
                  <a:cubicBezTo>
                    <a:pt x="257" y="94"/>
                    <a:pt x="257" y="96"/>
                    <a:pt x="257" y="97"/>
                  </a:cubicBezTo>
                  <a:cubicBezTo>
                    <a:pt x="257" y="97"/>
                    <a:pt x="260" y="99"/>
                    <a:pt x="260" y="99"/>
                  </a:cubicBezTo>
                  <a:cubicBezTo>
                    <a:pt x="260" y="102"/>
                    <a:pt x="260" y="102"/>
                    <a:pt x="260" y="102"/>
                  </a:cubicBezTo>
                  <a:cubicBezTo>
                    <a:pt x="254" y="105"/>
                    <a:pt x="254" y="105"/>
                    <a:pt x="254" y="105"/>
                  </a:cubicBezTo>
                  <a:cubicBezTo>
                    <a:pt x="250" y="110"/>
                    <a:pt x="250" y="110"/>
                    <a:pt x="250" y="110"/>
                  </a:cubicBezTo>
                  <a:cubicBezTo>
                    <a:pt x="249" y="111"/>
                    <a:pt x="249" y="111"/>
                    <a:pt x="249" y="111"/>
                  </a:cubicBezTo>
                  <a:cubicBezTo>
                    <a:pt x="244" y="113"/>
                    <a:pt x="244" y="113"/>
                    <a:pt x="244" y="113"/>
                  </a:cubicBezTo>
                  <a:cubicBezTo>
                    <a:pt x="229" y="113"/>
                    <a:pt x="229" y="113"/>
                    <a:pt x="229" y="113"/>
                  </a:cubicBezTo>
                  <a:cubicBezTo>
                    <a:pt x="218" y="118"/>
                    <a:pt x="218" y="118"/>
                    <a:pt x="218" y="118"/>
                  </a:cubicBezTo>
                  <a:cubicBezTo>
                    <a:pt x="213" y="121"/>
                    <a:pt x="213" y="121"/>
                    <a:pt x="213" y="121"/>
                  </a:cubicBezTo>
                  <a:cubicBezTo>
                    <a:pt x="213" y="121"/>
                    <a:pt x="213" y="121"/>
                    <a:pt x="213" y="121"/>
                  </a:cubicBezTo>
                  <a:cubicBezTo>
                    <a:pt x="212" y="121"/>
                    <a:pt x="212" y="121"/>
                    <a:pt x="212" y="121"/>
                  </a:cubicBezTo>
                  <a:cubicBezTo>
                    <a:pt x="210" y="120"/>
                    <a:pt x="210" y="120"/>
                    <a:pt x="210" y="120"/>
                  </a:cubicBezTo>
                  <a:cubicBezTo>
                    <a:pt x="209" y="119"/>
                    <a:pt x="209" y="119"/>
                    <a:pt x="209" y="119"/>
                  </a:cubicBezTo>
                  <a:cubicBezTo>
                    <a:pt x="203" y="119"/>
                    <a:pt x="203" y="119"/>
                    <a:pt x="203" y="119"/>
                  </a:cubicBezTo>
                  <a:cubicBezTo>
                    <a:pt x="197" y="116"/>
                    <a:pt x="197" y="116"/>
                    <a:pt x="197" y="116"/>
                  </a:cubicBezTo>
                  <a:cubicBezTo>
                    <a:pt x="193" y="115"/>
                    <a:pt x="193" y="115"/>
                    <a:pt x="193" y="115"/>
                  </a:cubicBezTo>
                  <a:cubicBezTo>
                    <a:pt x="193" y="115"/>
                    <a:pt x="191" y="113"/>
                    <a:pt x="191" y="113"/>
                  </a:cubicBezTo>
                  <a:cubicBezTo>
                    <a:pt x="191" y="113"/>
                    <a:pt x="188" y="112"/>
                    <a:pt x="188" y="112"/>
                  </a:cubicBezTo>
                  <a:cubicBezTo>
                    <a:pt x="188" y="112"/>
                    <a:pt x="185" y="111"/>
                    <a:pt x="185" y="111"/>
                  </a:cubicBezTo>
                  <a:cubicBezTo>
                    <a:pt x="182" y="112"/>
                    <a:pt x="182" y="112"/>
                    <a:pt x="182" y="112"/>
                  </a:cubicBezTo>
                  <a:cubicBezTo>
                    <a:pt x="177" y="112"/>
                    <a:pt x="177" y="112"/>
                    <a:pt x="177" y="112"/>
                  </a:cubicBezTo>
                  <a:cubicBezTo>
                    <a:pt x="160" y="110"/>
                    <a:pt x="160" y="110"/>
                    <a:pt x="160" y="110"/>
                  </a:cubicBezTo>
                  <a:cubicBezTo>
                    <a:pt x="158" y="110"/>
                    <a:pt x="158" y="110"/>
                    <a:pt x="158" y="110"/>
                  </a:cubicBezTo>
                  <a:cubicBezTo>
                    <a:pt x="155" y="110"/>
                    <a:pt x="155" y="110"/>
                    <a:pt x="155" y="110"/>
                  </a:cubicBezTo>
                  <a:cubicBezTo>
                    <a:pt x="154" y="109"/>
                    <a:pt x="154" y="109"/>
                    <a:pt x="154" y="109"/>
                  </a:cubicBezTo>
                  <a:cubicBezTo>
                    <a:pt x="151" y="105"/>
                    <a:pt x="151" y="105"/>
                    <a:pt x="151" y="105"/>
                  </a:cubicBezTo>
                  <a:cubicBezTo>
                    <a:pt x="149" y="99"/>
                    <a:pt x="149" y="99"/>
                    <a:pt x="149" y="99"/>
                  </a:cubicBezTo>
                  <a:cubicBezTo>
                    <a:pt x="148" y="98"/>
                    <a:pt x="148" y="98"/>
                    <a:pt x="148" y="98"/>
                  </a:cubicBezTo>
                  <a:cubicBezTo>
                    <a:pt x="148" y="96"/>
                    <a:pt x="148" y="96"/>
                    <a:pt x="148" y="96"/>
                  </a:cubicBezTo>
                  <a:cubicBezTo>
                    <a:pt x="145" y="96"/>
                    <a:pt x="145" y="96"/>
                    <a:pt x="145" y="96"/>
                  </a:cubicBezTo>
                  <a:cubicBezTo>
                    <a:pt x="137" y="90"/>
                    <a:pt x="137" y="90"/>
                    <a:pt x="137" y="90"/>
                  </a:cubicBezTo>
                  <a:cubicBezTo>
                    <a:pt x="134" y="89"/>
                    <a:pt x="134" y="89"/>
                    <a:pt x="134" y="89"/>
                  </a:cubicBezTo>
                  <a:cubicBezTo>
                    <a:pt x="125" y="89"/>
                    <a:pt x="125" y="89"/>
                    <a:pt x="125" y="89"/>
                  </a:cubicBezTo>
                  <a:cubicBezTo>
                    <a:pt x="125" y="89"/>
                    <a:pt x="121" y="88"/>
                    <a:pt x="121" y="88"/>
                  </a:cubicBezTo>
                  <a:cubicBezTo>
                    <a:pt x="121" y="88"/>
                    <a:pt x="119" y="87"/>
                    <a:pt x="118" y="87"/>
                  </a:cubicBezTo>
                  <a:cubicBezTo>
                    <a:pt x="118" y="87"/>
                    <a:pt x="117" y="87"/>
                    <a:pt x="117" y="86"/>
                  </a:cubicBezTo>
                  <a:cubicBezTo>
                    <a:pt x="116" y="86"/>
                    <a:pt x="116" y="85"/>
                    <a:pt x="116" y="85"/>
                  </a:cubicBezTo>
                  <a:cubicBezTo>
                    <a:pt x="116" y="85"/>
                    <a:pt x="116" y="83"/>
                    <a:pt x="116" y="83"/>
                  </a:cubicBezTo>
                  <a:cubicBezTo>
                    <a:pt x="116" y="83"/>
                    <a:pt x="117" y="82"/>
                    <a:pt x="117" y="81"/>
                  </a:cubicBezTo>
                  <a:cubicBezTo>
                    <a:pt x="117" y="81"/>
                    <a:pt x="118" y="80"/>
                    <a:pt x="118" y="80"/>
                  </a:cubicBezTo>
                  <a:cubicBezTo>
                    <a:pt x="118" y="80"/>
                    <a:pt x="118" y="78"/>
                    <a:pt x="118" y="77"/>
                  </a:cubicBezTo>
                  <a:cubicBezTo>
                    <a:pt x="118" y="77"/>
                    <a:pt x="117" y="76"/>
                    <a:pt x="117" y="76"/>
                  </a:cubicBezTo>
                  <a:cubicBezTo>
                    <a:pt x="117" y="76"/>
                    <a:pt x="118" y="75"/>
                    <a:pt x="118" y="75"/>
                  </a:cubicBezTo>
                  <a:cubicBezTo>
                    <a:pt x="118" y="75"/>
                    <a:pt x="118" y="74"/>
                    <a:pt x="118" y="74"/>
                  </a:cubicBezTo>
                  <a:cubicBezTo>
                    <a:pt x="118" y="73"/>
                    <a:pt x="118" y="72"/>
                    <a:pt x="118" y="72"/>
                  </a:cubicBezTo>
                  <a:cubicBezTo>
                    <a:pt x="115" y="68"/>
                    <a:pt x="115" y="68"/>
                    <a:pt x="115" y="68"/>
                  </a:cubicBezTo>
                  <a:cubicBezTo>
                    <a:pt x="115" y="68"/>
                    <a:pt x="114" y="63"/>
                    <a:pt x="114" y="63"/>
                  </a:cubicBezTo>
                  <a:cubicBezTo>
                    <a:pt x="114" y="63"/>
                    <a:pt x="113" y="62"/>
                    <a:pt x="113" y="62"/>
                  </a:cubicBezTo>
                  <a:cubicBezTo>
                    <a:pt x="112" y="61"/>
                    <a:pt x="112" y="61"/>
                    <a:pt x="112" y="61"/>
                  </a:cubicBezTo>
                  <a:cubicBezTo>
                    <a:pt x="110" y="61"/>
                    <a:pt x="110" y="61"/>
                    <a:pt x="110" y="61"/>
                  </a:cubicBezTo>
                  <a:cubicBezTo>
                    <a:pt x="110" y="61"/>
                    <a:pt x="109" y="60"/>
                    <a:pt x="109" y="60"/>
                  </a:cubicBezTo>
                  <a:cubicBezTo>
                    <a:pt x="108" y="60"/>
                    <a:pt x="108" y="59"/>
                    <a:pt x="107" y="59"/>
                  </a:cubicBezTo>
                  <a:cubicBezTo>
                    <a:pt x="107" y="59"/>
                    <a:pt x="106" y="60"/>
                    <a:pt x="106" y="60"/>
                  </a:cubicBezTo>
                  <a:cubicBezTo>
                    <a:pt x="106" y="60"/>
                    <a:pt x="104" y="60"/>
                    <a:pt x="104" y="60"/>
                  </a:cubicBezTo>
                  <a:cubicBezTo>
                    <a:pt x="102" y="57"/>
                    <a:pt x="102" y="57"/>
                    <a:pt x="102" y="57"/>
                  </a:cubicBezTo>
                  <a:cubicBezTo>
                    <a:pt x="101" y="56"/>
                    <a:pt x="101" y="56"/>
                    <a:pt x="101" y="56"/>
                  </a:cubicBezTo>
                  <a:cubicBezTo>
                    <a:pt x="101" y="56"/>
                    <a:pt x="100" y="55"/>
                    <a:pt x="100" y="55"/>
                  </a:cubicBezTo>
                  <a:cubicBezTo>
                    <a:pt x="100" y="55"/>
                    <a:pt x="98" y="54"/>
                    <a:pt x="98" y="54"/>
                  </a:cubicBezTo>
                  <a:cubicBezTo>
                    <a:pt x="98" y="52"/>
                    <a:pt x="98" y="52"/>
                    <a:pt x="98" y="52"/>
                  </a:cubicBezTo>
                  <a:cubicBezTo>
                    <a:pt x="96" y="51"/>
                    <a:pt x="96" y="51"/>
                    <a:pt x="96" y="51"/>
                  </a:cubicBezTo>
                  <a:cubicBezTo>
                    <a:pt x="97" y="49"/>
                    <a:pt x="97" y="49"/>
                    <a:pt x="97" y="49"/>
                  </a:cubicBezTo>
                  <a:cubicBezTo>
                    <a:pt x="96" y="48"/>
                    <a:pt x="96" y="48"/>
                    <a:pt x="96" y="48"/>
                  </a:cubicBezTo>
                  <a:cubicBezTo>
                    <a:pt x="96" y="48"/>
                    <a:pt x="96" y="48"/>
                    <a:pt x="96" y="48"/>
                  </a:cubicBezTo>
                  <a:cubicBezTo>
                    <a:pt x="93" y="48"/>
                    <a:pt x="93" y="48"/>
                    <a:pt x="93" y="48"/>
                  </a:cubicBezTo>
                  <a:cubicBezTo>
                    <a:pt x="92" y="47"/>
                    <a:pt x="92" y="47"/>
                    <a:pt x="92" y="47"/>
                  </a:cubicBezTo>
                  <a:cubicBezTo>
                    <a:pt x="92" y="47"/>
                    <a:pt x="91" y="46"/>
                    <a:pt x="91" y="46"/>
                  </a:cubicBezTo>
                  <a:cubicBezTo>
                    <a:pt x="89" y="49"/>
                    <a:pt x="89" y="49"/>
                    <a:pt x="89" y="49"/>
                  </a:cubicBezTo>
                  <a:cubicBezTo>
                    <a:pt x="89" y="53"/>
                    <a:pt x="89" y="53"/>
                    <a:pt x="89" y="53"/>
                  </a:cubicBezTo>
                  <a:cubicBezTo>
                    <a:pt x="89" y="53"/>
                    <a:pt x="88" y="54"/>
                    <a:pt x="88" y="54"/>
                  </a:cubicBezTo>
                  <a:cubicBezTo>
                    <a:pt x="87" y="54"/>
                    <a:pt x="85" y="55"/>
                    <a:pt x="85" y="55"/>
                  </a:cubicBezTo>
                  <a:cubicBezTo>
                    <a:pt x="84" y="55"/>
                    <a:pt x="82" y="56"/>
                    <a:pt x="82" y="56"/>
                  </a:cubicBezTo>
                  <a:cubicBezTo>
                    <a:pt x="82" y="56"/>
                    <a:pt x="81" y="58"/>
                    <a:pt x="81" y="58"/>
                  </a:cubicBezTo>
                  <a:cubicBezTo>
                    <a:pt x="81" y="58"/>
                    <a:pt x="81" y="59"/>
                    <a:pt x="81" y="59"/>
                  </a:cubicBezTo>
                  <a:cubicBezTo>
                    <a:pt x="81" y="59"/>
                    <a:pt x="81" y="61"/>
                    <a:pt x="81" y="61"/>
                  </a:cubicBezTo>
                  <a:cubicBezTo>
                    <a:pt x="81" y="61"/>
                    <a:pt x="81" y="62"/>
                    <a:pt x="81" y="62"/>
                  </a:cubicBezTo>
                  <a:cubicBezTo>
                    <a:pt x="81" y="66"/>
                    <a:pt x="81" y="66"/>
                    <a:pt x="81" y="66"/>
                  </a:cubicBezTo>
                  <a:cubicBezTo>
                    <a:pt x="82" y="66"/>
                    <a:pt x="82" y="66"/>
                    <a:pt x="82" y="66"/>
                  </a:cubicBezTo>
                  <a:cubicBezTo>
                    <a:pt x="82" y="68"/>
                    <a:pt x="82" y="68"/>
                    <a:pt x="82" y="68"/>
                  </a:cubicBezTo>
                  <a:cubicBezTo>
                    <a:pt x="81" y="69"/>
                    <a:pt x="81" y="69"/>
                    <a:pt x="81" y="69"/>
                  </a:cubicBezTo>
                  <a:cubicBezTo>
                    <a:pt x="80" y="69"/>
                    <a:pt x="80" y="69"/>
                    <a:pt x="80" y="69"/>
                  </a:cubicBezTo>
                  <a:cubicBezTo>
                    <a:pt x="79" y="70"/>
                    <a:pt x="79" y="70"/>
                    <a:pt x="79" y="70"/>
                  </a:cubicBezTo>
                  <a:cubicBezTo>
                    <a:pt x="77" y="71"/>
                    <a:pt x="77" y="71"/>
                    <a:pt x="77" y="71"/>
                  </a:cubicBezTo>
                  <a:cubicBezTo>
                    <a:pt x="75" y="70"/>
                    <a:pt x="75" y="70"/>
                    <a:pt x="75" y="70"/>
                  </a:cubicBezTo>
                  <a:cubicBezTo>
                    <a:pt x="69" y="70"/>
                    <a:pt x="69" y="70"/>
                    <a:pt x="69" y="70"/>
                  </a:cubicBezTo>
                  <a:cubicBezTo>
                    <a:pt x="64" y="67"/>
                    <a:pt x="64" y="67"/>
                    <a:pt x="64" y="67"/>
                  </a:cubicBezTo>
                  <a:cubicBezTo>
                    <a:pt x="61" y="77"/>
                    <a:pt x="61" y="77"/>
                    <a:pt x="61" y="77"/>
                  </a:cubicBezTo>
                  <a:cubicBezTo>
                    <a:pt x="58" y="84"/>
                    <a:pt x="58" y="84"/>
                    <a:pt x="58" y="84"/>
                  </a:cubicBezTo>
                  <a:cubicBezTo>
                    <a:pt x="58" y="84"/>
                    <a:pt x="59" y="85"/>
                    <a:pt x="59" y="85"/>
                  </a:cubicBezTo>
                  <a:cubicBezTo>
                    <a:pt x="59" y="85"/>
                    <a:pt x="61" y="85"/>
                    <a:pt x="61" y="85"/>
                  </a:cubicBezTo>
                  <a:cubicBezTo>
                    <a:pt x="61" y="87"/>
                    <a:pt x="61" y="87"/>
                    <a:pt x="61" y="87"/>
                  </a:cubicBezTo>
                  <a:cubicBezTo>
                    <a:pt x="57" y="87"/>
                    <a:pt x="57" y="87"/>
                    <a:pt x="57" y="87"/>
                  </a:cubicBezTo>
                  <a:cubicBezTo>
                    <a:pt x="55" y="85"/>
                    <a:pt x="55" y="85"/>
                    <a:pt x="55" y="85"/>
                  </a:cubicBezTo>
                  <a:cubicBezTo>
                    <a:pt x="55" y="85"/>
                    <a:pt x="52" y="87"/>
                    <a:pt x="52" y="87"/>
                  </a:cubicBezTo>
                  <a:cubicBezTo>
                    <a:pt x="52" y="87"/>
                    <a:pt x="51" y="88"/>
                    <a:pt x="50" y="88"/>
                  </a:cubicBezTo>
                  <a:cubicBezTo>
                    <a:pt x="50" y="88"/>
                    <a:pt x="48" y="88"/>
                    <a:pt x="48" y="88"/>
                  </a:cubicBezTo>
                  <a:cubicBezTo>
                    <a:pt x="45" y="89"/>
                    <a:pt x="45" y="89"/>
                    <a:pt x="45" y="89"/>
                  </a:cubicBezTo>
                  <a:cubicBezTo>
                    <a:pt x="43" y="90"/>
                    <a:pt x="43" y="90"/>
                    <a:pt x="43" y="90"/>
                  </a:cubicBezTo>
                  <a:cubicBezTo>
                    <a:pt x="43" y="90"/>
                    <a:pt x="43" y="91"/>
                    <a:pt x="43" y="91"/>
                  </a:cubicBezTo>
                  <a:cubicBezTo>
                    <a:pt x="43" y="91"/>
                    <a:pt x="44" y="91"/>
                    <a:pt x="44" y="91"/>
                  </a:cubicBezTo>
                  <a:cubicBezTo>
                    <a:pt x="45" y="92"/>
                    <a:pt x="45" y="92"/>
                    <a:pt x="45" y="92"/>
                  </a:cubicBezTo>
                  <a:cubicBezTo>
                    <a:pt x="46" y="93"/>
                    <a:pt x="46" y="93"/>
                    <a:pt x="46" y="93"/>
                  </a:cubicBezTo>
                  <a:cubicBezTo>
                    <a:pt x="46" y="98"/>
                    <a:pt x="46" y="98"/>
                    <a:pt x="46" y="98"/>
                  </a:cubicBezTo>
                  <a:cubicBezTo>
                    <a:pt x="47" y="100"/>
                    <a:pt x="47" y="100"/>
                    <a:pt x="47" y="100"/>
                  </a:cubicBezTo>
                  <a:cubicBezTo>
                    <a:pt x="48" y="102"/>
                    <a:pt x="48" y="102"/>
                    <a:pt x="48" y="102"/>
                  </a:cubicBezTo>
                  <a:cubicBezTo>
                    <a:pt x="48" y="102"/>
                    <a:pt x="48" y="104"/>
                    <a:pt x="48" y="104"/>
                  </a:cubicBezTo>
                  <a:cubicBezTo>
                    <a:pt x="48" y="104"/>
                    <a:pt x="49" y="105"/>
                    <a:pt x="49" y="105"/>
                  </a:cubicBezTo>
                  <a:cubicBezTo>
                    <a:pt x="49" y="106"/>
                    <a:pt x="49" y="106"/>
                    <a:pt x="49" y="106"/>
                  </a:cubicBezTo>
                  <a:cubicBezTo>
                    <a:pt x="47" y="107"/>
                    <a:pt x="47" y="107"/>
                    <a:pt x="47" y="107"/>
                  </a:cubicBezTo>
                  <a:cubicBezTo>
                    <a:pt x="46" y="108"/>
                    <a:pt x="46" y="108"/>
                    <a:pt x="46" y="108"/>
                  </a:cubicBezTo>
                  <a:cubicBezTo>
                    <a:pt x="46" y="108"/>
                    <a:pt x="46" y="108"/>
                    <a:pt x="46" y="108"/>
                  </a:cubicBezTo>
                  <a:cubicBezTo>
                    <a:pt x="46" y="108"/>
                    <a:pt x="47" y="109"/>
                    <a:pt x="47" y="109"/>
                  </a:cubicBezTo>
                  <a:cubicBezTo>
                    <a:pt x="48" y="109"/>
                    <a:pt x="47" y="109"/>
                    <a:pt x="47" y="109"/>
                  </a:cubicBezTo>
                  <a:cubicBezTo>
                    <a:pt x="46" y="109"/>
                    <a:pt x="46" y="109"/>
                    <a:pt x="46" y="109"/>
                  </a:cubicBezTo>
                  <a:cubicBezTo>
                    <a:pt x="44" y="111"/>
                    <a:pt x="44" y="111"/>
                    <a:pt x="44" y="111"/>
                  </a:cubicBezTo>
                  <a:cubicBezTo>
                    <a:pt x="44" y="111"/>
                    <a:pt x="44" y="112"/>
                    <a:pt x="45" y="112"/>
                  </a:cubicBezTo>
                  <a:cubicBezTo>
                    <a:pt x="45" y="112"/>
                    <a:pt x="45" y="113"/>
                    <a:pt x="45" y="113"/>
                  </a:cubicBezTo>
                  <a:cubicBezTo>
                    <a:pt x="45" y="113"/>
                    <a:pt x="45" y="115"/>
                    <a:pt x="45" y="115"/>
                  </a:cubicBezTo>
                  <a:cubicBezTo>
                    <a:pt x="45" y="115"/>
                    <a:pt x="45" y="115"/>
                    <a:pt x="45" y="115"/>
                  </a:cubicBezTo>
                  <a:cubicBezTo>
                    <a:pt x="44" y="117"/>
                    <a:pt x="44" y="117"/>
                    <a:pt x="44" y="117"/>
                  </a:cubicBezTo>
                  <a:cubicBezTo>
                    <a:pt x="44" y="117"/>
                    <a:pt x="43" y="117"/>
                    <a:pt x="43" y="117"/>
                  </a:cubicBezTo>
                  <a:cubicBezTo>
                    <a:pt x="43" y="117"/>
                    <a:pt x="41" y="119"/>
                    <a:pt x="41" y="119"/>
                  </a:cubicBezTo>
                  <a:cubicBezTo>
                    <a:pt x="36" y="121"/>
                    <a:pt x="36" y="121"/>
                    <a:pt x="36" y="121"/>
                  </a:cubicBezTo>
                  <a:cubicBezTo>
                    <a:pt x="31" y="122"/>
                    <a:pt x="31" y="122"/>
                    <a:pt x="31" y="122"/>
                  </a:cubicBezTo>
                  <a:cubicBezTo>
                    <a:pt x="31" y="124"/>
                    <a:pt x="31" y="124"/>
                    <a:pt x="31" y="124"/>
                  </a:cubicBezTo>
                  <a:cubicBezTo>
                    <a:pt x="29" y="125"/>
                    <a:pt x="29" y="125"/>
                    <a:pt x="29" y="125"/>
                  </a:cubicBezTo>
                  <a:cubicBezTo>
                    <a:pt x="28" y="126"/>
                    <a:pt x="28" y="126"/>
                    <a:pt x="28" y="126"/>
                  </a:cubicBezTo>
                  <a:cubicBezTo>
                    <a:pt x="23" y="126"/>
                    <a:pt x="23" y="126"/>
                    <a:pt x="23" y="126"/>
                  </a:cubicBezTo>
                  <a:cubicBezTo>
                    <a:pt x="23" y="126"/>
                    <a:pt x="21" y="127"/>
                    <a:pt x="21" y="127"/>
                  </a:cubicBezTo>
                  <a:cubicBezTo>
                    <a:pt x="21" y="128"/>
                    <a:pt x="21" y="129"/>
                    <a:pt x="21" y="129"/>
                  </a:cubicBezTo>
                  <a:cubicBezTo>
                    <a:pt x="21" y="129"/>
                    <a:pt x="20" y="131"/>
                    <a:pt x="20" y="131"/>
                  </a:cubicBezTo>
                  <a:cubicBezTo>
                    <a:pt x="19" y="132"/>
                    <a:pt x="19" y="132"/>
                    <a:pt x="19" y="132"/>
                  </a:cubicBezTo>
                  <a:cubicBezTo>
                    <a:pt x="18" y="131"/>
                    <a:pt x="18" y="131"/>
                    <a:pt x="18" y="131"/>
                  </a:cubicBezTo>
                  <a:cubicBezTo>
                    <a:pt x="16" y="132"/>
                    <a:pt x="16" y="132"/>
                    <a:pt x="16" y="132"/>
                  </a:cubicBezTo>
                  <a:cubicBezTo>
                    <a:pt x="14" y="132"/>
                    <a:pt x="14" y="132"/>
                    <a:pt x="14" y="132"/>
                  </a:cubicBezTo>
                  <a:cubicBezTo>
                    <a:pt x="13" y="130"/>
                    <a:pt x="13" y="130"/>
                    <a:pt x="13" y="130"/>
                  </a:cubicBezTo>
                  <a:cubicBezTo>
                    <a:pt x="11" y="131"/>
                    <a:pt x="11" y="131"/>
                    <a:pt x="11" y="131"/>
                  </a:cubicBezTo>
                  <a:cubicBezTo>
                    <a:pt x="11" y="131"/>
                    <a:pt x="10" y="131"/>
                    <a:pt x="9" y="131"/>
                  </a:cubicBezTo>
                  <a:cubicBezTo>
                    <a:pt x="9" y="131"/>
                    <a:pt x="9" y="132"/>
                    <a:pt x="9" y="132"/>
                  </a:cubicBezTo>
                  <a:cubicBezTo>
                    <a:pt x="8" y="132"/>
                    <a:pt x="8" y="132"/>
                    <a:pt x="8" y="132"/>
                  </a:cubicBezTo>
                  <a:cubicBezTo>
                    <a:pt x="8" y="132"/>
                    <a:pt x="7" y="133"/>
                    <a:pt x="7" y="133"/>
                  </a:cubicBezTo>
                  <a:cubicBezTo>
                    <a:pt x="7" y="133"/>
                    <a:pt x="5" y="134"/>
                    <a:pt x="5" y="134"/>
                  </a:cubicBezTo>
                  <a:cubicBezTo>
                    <a:pt x="5" y="135"/>
                    <a:pt x="4" y="135"/>
                    <a:pt x="4" y="135"/>
                  </a:cubicBezTo>
                  <a:cubicBezTo>
                    <a:pt x="4" y="135"/>
                    <a:pt x="3" y="135"/>
                    <a:pt x="2" y="136"/>
                  </a:cubicBezTo>
                  <a:cubicBezTo>
                    <a:pt x="2" y="136"/>
                    <a:pt x="2" y="137"/>
                    <a:pt x="2" y="137"/>
                  </a:cubicBezTo>
                  <a:cubicBezTo>
                    <a:pt x="2" y="138"/>
                    <a:pt x="2" y="138"/>
                    <a:pt x="3" y="138"/>
                  </a:cubicBezTo>
                  <a:cubicBezTo>
                    <a:pt x="3" y="139"/>
                    <a:pt x="2" y="140"/>
                    <a:pt x="2" y="140"/>
                  </a:cubicBezTo>
                  <a:cubicBezTo>
                    <a:pt x="2" y="140"/>
                    <a:pt x="1" y="140"/>
                    <a:pt x="1" y="140"/>
                  </a:cubicBezTo>
                  <a:cubicBezTo>
                    <a:pt x="1" y="140"/>
                    <a:pt x="0" y="140"/>
                    <a:pt x="0" y="140"/>
                  </a:cubicBezTo>
                  <a:cubicBezTo>
                    <a:pt x="0" y="141"/>
                    <a:pt x="0" y="141"/>
                    <a:pt x="0" y="141"/>
                  </a:cubicBezTo>
                  <a:cubicBezTo>
                    <a:pt x="2" y="144"/>
                    <a:pt x="2" y="144"/>
                    <a:pt x="2" y="144"/>
                  </a:cubicBezTo>
                  <a:cubicBezTo>
                    <a:pt x="1" y="145"/>
                    <a:pt x="1" y="145"/>
                    <a:pt x="1" y="145"/>
                  </a:cubicBezTo>
                  <a:cubicBezTo>
                    <a:pt x="1" y="145"/>
                    <a:pt x="2" y="148"/>
                    <a:pt x="2" y="148"/>
                  </a:cubicBezTo>
                  <a:cubicBezTo>
                    <a:pt x="3" y="148"/>
                    <a:pt x="4" y="148"/>
                    <a:pt x="4" y="148"/>
                  </a:cubicBezTo>
                  <a:cubicBezTo>
                    <a:pt x="5" y="148"/>
                    <a:pt x="6" y="148"/>
                    <a:pt x="6" y="148"/>
                  </a:cubicBezTo>
                  <a:cubicBezTo>
                    <a:pt x="6" y="148"/>
                    <a:pt x="8" y="149"/>
                    <a:pt x="8" y="150"/>
                  </a:cubicBezTo>
                  <a:cubicBezTo>
                    <a:pt x="8" y="150"/>
                    <a:pt x="8" y="151"/>
                    <a:pt x="9" y="152"/>
                  </a:cubicBezTo>
                  <a:cubicBezTo>
                    <a:pt x="9" y="152"/>
                    <a:pt x="10" y="154"/>
                    <a:pt x="10" y="154"/>
                  </a:cubicBezTo>
                  <a:cubicBezTo>
                    <a:pt x="10" y="155"/>
                    <a:pt x="11" y="157"/>
                    <a:pt x="11" y="157"/>
                  </a:cubicBezTo>
                  <a:cubicBezTo>
                    <a:pt x="11" y="157"/>
                    <a:pt x="10" y="158"/>
                    <a:pt x="10" y="158"/>
                  </a:cubicBezTo>
                  <a:cubicBezTo>
                    <a:pt x="9" y="159"/>
                    <a:pt x="9" y="159"/>
                    <a:pt x="9" y="159"/>
                  </a:cubicBezTo>
                  <a:cubicBezTo>
                    <a:pt x="7" y="159"/>
                    <a:pt x="7" y="159"/>
                    <a:pt x="7" y="159"/>
                  </a:cubicBezTo>
                  <a:cubicBezTo>
                    <a:pt x="7" y="159"/>
                    <a:pt x="6" y="160"/>
                    <a:pt x="6" y="160"/>
                  </a:cubicBezTo>
                  <a:cubicBezTo>
                    <a:pt x="6" y="160"/>
                    <a:pt x="6" y="160"/>
                    <a:pt x="7" y="161"/>
                  </a:cubicBezTo>
                  <a:cubicBezTo>
                    <a:pt x="11" y="161"/>
                    <a:pt x="11" y="161"/>
                    <a:pt x="11" y="161"/>
                  </a:cubicBezTo>
                  <a:cubicBezTo>
                    <a:pt x="12" y="163"/>
                    <a:pt x="12" y="163"/>
                    <a:pt x="12" y="163"/>
                  </a:cubicBezTo>
                  <a:cubicBezTo>
                    <a:pt x="12" y="163"/>
                    <a:pt x="13" y="163"/>
                    <a:pt x="14" y="164"/>
                  </a:cubicBezTo>
                  <a:cubicBezTo>
                    <a:pt x="14" y="164"/>
                    <a:pt x="16" y="164"/>
                    <a:pt x="16" y="164"/>
                  </a:cubicBezTo>
                  <a:cubicBezTo>
                    <a:pt x="17" y="165"/>
                    <a:pt x="19" y="166"/>
                    <a:pt x="19" y="166"/>
                  </a:cubicBezTo>
                  <a:cubicBezTo>
                    <a:pt x="21" y="168"/>
                    <a:pt x="21" y="168"/>
                    <a:pt x="21" y="168"/>
                  </a:cubicBezTo>
                  <a:cubicBezTo>
                    <a:pt x="21" y="170"/>
                    <a:pt x="21" y="170"/>
                    <a:pt x="21" y="170"/>
                  </a:cubicBezTo>
                  <a:cubicBezTo>
                    <a:pt x="23" y="172"/>
                    <a:pt x="23" y="172"/>
                    <a:pt x="23" y="172"/>
                  </a:cubicBezTo>
                  <a:cubicBezTo>
                    <a:pt x="23" y="172"/>
                    <a:pt x="26" y="172"/>
                    <a:pt x="26" y="172"/>
                  </a:cubicBezTo>
                  <a:cubicBezTo>
                    <a:pt x="27" y="172"/>
                    <a:pt x="26" y="173"/>
                    <a:pt x="26" y="173"/>
                  </a:cubicBezTo>
                  <a:cubicBezTo>
                    <a:pt x="27" y="174"/>
                    <a:pt x="27" y="174"/>
                    <a:pt x="27" y="174"/>
                  </a:cubicBezTo>
                  <a:cubicBezTo>
                    <a:pt x="30" y="173"/>
                    <a:pt x="30" y="173"/>
                    <a:pt x="30" y="173"/>
                  </a:cubicBezTo>
                  <a:cubicBezTo>
                    <a:pt x="32" y="172"/>
                    <a:pt x="32" y="172"/>
                    <a:pt x="32" y="172"/>
                  </a:cubicBezTo>
                  <a:cubicBezTo>
                    <a:pt x="33" y="171"/>
                    <a:pt x="33" y="171"/>
                    <a:pt x="33" y="171"/>
                  </a:cubicBezTo>
                  <a:cubicBezTo>
                    <a:pt x="33" y="171"/>
                    <a:pt x="34" y="170"/>
                    <a:pt x="36" y="170"/>
                  </a:cubicBezTo>
                  <a:cubicBezTo>
                    <a:pt x="37" y="170"/>
                    <a:pt x="40" y="170"/>
                    <a:pt x="40" y="170"/>
                  </a:cubicBezTo>
                  <a:cubicBezTo>
                    <a:pt x="41" y="171"/>
                    <a:pt x="41" y="171"/>
                    <a:pt x="41" y="171"/>
                  </a:cubicBezTo>
                  <a:cubicBezTo>
                    <a:pt x="41" y="171"/>
                    <a:pt x="41" y="172"/>
                    <a:pt x="42" y="173"/>
                  </a:cubicBezTo>
                  <a:cubicBezTo>
                    <a:pt x="42" y="173"/>
                    <a:pt x="43" y="174"/>
                    <a:pt x="43" y="174"/>
                  </a:cubicBezTo>
                  <a:cubicBezTo>
                    <a:pt x="46" y="173"/>
                    <a:pt x="46" y="173"/>
                    <a:pt x="46" y="173"/>
                  </a:cubicBezTo>
                  <a:cubicBezTo>
                    <a:pt x="46" y="173"/>
                    <a:pt x="46" y="175"/>
                    <a:pt x="46" y="176"/>
                  </a:cubicBezTo>
                  <a:cubicBezTo>
                    <a:pt x="46" y="176"/>
                    <a:pt x="46" y="176"/>
                    <a:pt x="46" y="177"/>
                  </a:cubicBezTo>
                  <a:cubicBezTo>
                    <a:pt x="46" y="177"/>
                    <a:pt x="45" y="178"/>
                    <a:pt x="45" y="178"/>
                  </a:cubicBezTo>
                  <a:cubicBezTo>
                    <a:pt x="45" y="178"/>
                    <a:pt x="44" y="179"/>
                    <a:pt x="44" y="179"/>
                  </a:cubicBezTo>
                  <a:cubicBezTo>
                    <a:pt x="43" y="179"/>
                    <a:pt x="43" y="180"/>
                    <a:pt x="42" y="180"/>
                  </a:cubicBezTo>
                  <a:cubicBezTo>
                    <a:pt x="42" y="181"/>
                    <a:pt x="42" y="182"/>
                    <a:pt x="42" y="182"/>
                  </a:cubicBezTo>
                  <a:cubicBezTo>
                    <a:pt x="42" y="184"/>
                    <a:pt x="42" y="184"/>
                    <a:pt x="42" y="184"/>
                  </a:cubicBezTo>
                  <a:cubicBezTo>
                    <a:pt x="42" y="184"/>
                    <a:pt x="41" y="186"/>
                    <a:pt x="40" y="186"/>
                  </a:cubicBezTo>
                  <a:cubicBezTo>
                    <a:pt x="40" y="186"/>
                    <a:pt x="39" y="187"/>
                    <a:pt x="39" y="187"/>
                  </a:cubicBezTo>
                  <a:cubicBezTo>
                    <a:pt x="38" y="187"/>
                    <a:pt x="37" y="188"/>
                    <a:pt x="37" y="188"/>
                  </a:cubicBezTo>
                  <a:cubicBezTo>
                    <a:pt x="37" y="188"/>
                    <a:pt x="36" y="188"/>
                    <a:pt x="35" y="188"/>
                  </a:cubicBezTo>
                  <a:cubicBezTo>
                    <a:pt x="35" y="189"/>
                    <a:pt x="35" y="189"/>
                    <a:pt x="35" y="189"/>
                  </a:cubicBezTo>
                  <a:cubicBezTo>
                    <a:pt x="36" y="191"/>
                    <a:pt x="36" y="191"/>
                    <a:pt x="36" y="191"/>
                  </a:cubicBezTo>
                  <a:cubicBezTo>
                    <a:pt x="38" y="193"/>
                    <a:pt x="38" y="193"/>
                    <a:pt x="38" y="193"/>
                  </a:cubicBezTo>
                  <a:cubicBezTo>
                    <a:pt x="39" y="194"/>
                    <a:pt x="39" y="194"/>
                    <a:pt x="39" y="194"/>
                  </a:cubicBezTo>
                  <a:cubicBezTo>
                    <a:pt x="39" y="194"/>
                    <a:pt x="40" y="195"/>
                    <a:pt x="40" y="195"/>
                  </a:cubicBezTo>
                  <a:cubicBezTo>
                    <a:pt x="41" y="196"/>
                    <a:pt x="40" y="197"/>
                    <a:pt x="40" y="197"/>
                  </a:cubicBezTo>
                  <a:cubicBezTo>
                    <a:pt x="40" y="198"/>
                    <a:pt x="40" y="198"/>
                    <a:pt x="40" y="198"/>
                  </a:cubicBezTo>
                  <a:cubicBezTo>
                    <a:pt x="38" y="198"/>
                    <a:pt x="38" y="198"/>
                    <a:pt x="38" y="198"/>
                  </a:cubicBezTo>
                  <a:cubicBezTo>
                    <a:pt x="38" y="198"/>
                    <a:pt x="37" y="199"/>
                    <a:pt x="37" y="199"/>
                  </a:cubicBezTo>
                  <a:cubicBezTo>
                    <a:pt x="36" y="199"/>
                    <a:pt x="36" y="197"/>
                    <a:pt x="36" y="197"/>
                  </a:cubicBezTo>
                  <a:cubicBezTo>
                    <a:pt x="34" y="197"/>
                    <a:pt x="34" y="197"/>
                    <a:pt x="34" y="197"/>
                  </a:cubicBezTo>
                  <a:cubicBezTo>
                    <a:pt x="33" y="198"/>
                    <a:pt x="33" y="198"/>
                    <a:pt x="33" y="198"/>
                  </a:cubicBezTo>
                  <a:cubicBezTo>
                    <a:pt x="33" y="198"/>
                    <a:pt x="33" y="199"/>
                    <a:pt x="33" y="200"/>
                  </a:cubicBezTo>
                  <a:cubicBezTo>
                    <a:pt x="33" y="200"/>
                    <a:pt x="33" y="201"/>
                    <a:pt x="33" y="201"/>
                  </a:cubicBezTo>
                  <a:cubicBezTo>
                    <a:pt x="33" y="201"/>
                    <a:pt x="34" y="201"/>
                    <a:pt x="35" y="202"/>
                  </a:cubicBezTo>
                  <a:cubicBezTo>
                    <a:pt x="36" y="202"/>
                    <a:pt x="35" y="203"/>
                    <a:pt x="35" y="203"/>
                  </a:cubicBezTo>
                  <a:cubicBezTo>
                    <a:pt x="35" y="203"/>
                    <a:pt x="35" y="205"/>
                    <a:pt x="36" y="205"/>
                  </a:cubicBezTo>
                  <a:cubicBezTo>
                    <a:pt x="37" y="206"/>
                    <a:pt x="35" y="207"/>
                    <a:pt x="35" y="207"/>
                  </a:cubicBezTo>
                  <a:cubicBezTo>
                    <a:pt x="35" y="207"/>
                    <a:pt x="35" y="208"/>
                    <a:pt x="36" y="208"/>
                  </a:cubicBezTo>
                  <a:cubicBezTo>
                    <a:pt x="36" y="208"/>
                    <a:pt x="37" y="209"/>
                    <a:pt x="37" y="209"/>
                  </a:cubicBezTo>
                  <a:cubicBezTo>
                    <a:pt x="39" y="210"/>
                    <a:pt x="39" y="210"/>
                    <a:pt x="39" y="210"/>
                  </a:cubicBezTo>
                  <a:cubicBezTo>
                    <a:pt x="39" y="210"/>
                    <a:pt x="40" y="210"/>
                    <a:pt x="41" y="210"/>
                  </a:cubicBezTo>
                  <a:cubicBezTo>
                    <a:pt x="41" y="210"/>
                    <a:pt x="44" y="212"/>
                    <a:pt x="44" y="212"/>
                  </a:cubicBezTo>
                  <a:cubicBezTo>
                    <a:pt x="44" y="212"/>
                    <a:pt x="45" y="213"/>
                    <a:pt x="45" y="213"/>
                  </a:cubicBezTo>
                  <a:cubicBezTo>
                    <a:pt x="48" y="215"/>
                    <a:pt x="48" y="215"/>
                    <a:pt x="48" y="215"/>
                  </a:cubicBezTo>
                  <a:cubicBezTo>
                    <a:pt x="50" y="216"/>
                    <a:pt x="50" y="216"/>
                    <a:pt x="50" y="216"/>
                  </a:cubicBezTo>
                  <a:cubicBezTo>
                    <a:pt x="51" y="218"/>
                    <a:pt x="51" y="218"/>
                    <a:pt x="51" y="218"/>
                  </a:cubicBezTo>
                  <a:cubicBezTo>
                    <a:pt x="52" y="217"/>
                    <a:pt x="52" y="217"/>
                    <a:pt x="52" y="217"/>
                  </a:cubicBezTo>
                  <a:cubicBezTo>
                    <a:pt x="53" y="217"/>
                    <a:pt x="53" y="217"/>
                    <a:pt x="53" y="217"/>
                  </a:cubicBezTo>
                  <a:cubicBezTo>
                    <a:pt x="53" y="215"/>
                    <a:pt x="53" y="215"/>
                    <a:pt x="53" y="215"/>
                  </a:cubicBezTo>
                  <a:cubicBezTo>
                    <a:pt x="56" y="215"/>
                    <a:pt x="56" y="215"/>
                    <a:pt x="56" y="215"/>
                  </a:cubicBezTo>
                  <a:cubicBezTo>
                    <a:pt x="56" y="215"/>
                    <a:pt x="57" y="215"/>
                    <a:pt x="57" y="215"/>
                  </a:cubicBezTo>
                  <a:cubicBezTo>
                    <a:pt x="57" y="216"/>
                    <a:pt x="58" y="216"/>
                    <a:pt x="58" y="216"/>
                  </a:cubicBezTo>
                  <a:cubicBezTo>
                    <a:pt x="58" y="218"/>
                    <a:pt x="58" y="218"/>
                    <a:pt x="58" y="218"/>
                  </a:cubicBezTo>
                  <a:cubicBezTo>
                    <a:pt x="59" y="218"/>
                    <a:pt x="59" y="218"/>
                    <a:pt x="59" y="218"/>
                  </a:cubicBezTo>
                  <a:cubicBezTo>
                    <a:pt x="59" y="218"/>
                    <a:pt x="61" y="219"/>
                    <a:pt x="61" y="219"/>
                  </a:cubicBezTo>
                  <a:cubicBezTo>
                    <a:pt x="61" y="219"/>
                    <a:pt x="62" y="220"/>
                    <a:pt x="62" y="220"/>
                  </a:cubicBezTo>
                  <a:cubicBezTo>
                    <a:pt x="62" y="221"/>
                    <a:pt x="63" y="221"/>
                    <a:pt x="63" y="221"/>
                  </a:cubicBezTo>
                  <a:cubicBezTo>
                    <a:pt x="63" y="221"/>
                    <a:pt x="65" y="221"/>
                    <a:pt x="65" y="221"/>
                  </a:cubicBezTo>
                  <a:cubicBezTo>
                    <a:pt x="66" y="221"/>
                    <a:pt x="66" y="222"/>
                    <a:pt x="66" y="222"/>
                  </a:cubicBezTo>
                  <a:cubicBezTo>
                    <a:pt x="66" y="222"/>
                    <a:pt x="67" y="223"/>
                    <a:pt x="67" y="224"/>
                  </a:cubicBezTo>
                  <a:cubicBezTo>
                    <a:pt x="67" y="224"/>
                    <a:pt x="68" y="224"/>
                    <a:pt x="68" y="224"/>
                  </a:cubicBezTo>
                  <a:cubicBezTo>
                    <a:pt x="70" y="224"/>
                    <a:pt x="70" y="224"/>
                    <a:pt x="70" y="224"/>
                  </a:cubicBezTo>
                  <a:cubicBezTo>
                    <a:pt x="70" y="224"/>
                    <a:pt x="70" y="224"/>
                    <a:pt x="70" y="224"/>
                  </a:cubicBezTo>
                  <a:cubicBezTo>
                    <a:pt x="72" y="224"/>
                    <a:pt x="72" y="224"/>
                    <a:pt x="72" y="224"/>
                  </a:cubicBezTo>
                  <a:cubicBezTo>
                    <a:pt x="72" y="226"/>
                    <a:pt x="72" y="226"/>
                    <a:pt x="72" y="226"/>
                  </a:cubicBezTo>
                  <a:cubicBezTo>
                    <a:pt x="72" y="227"/>
                    <a:pt x="72" y="227"/>
                    <a:pt x="72" y="227"/>
                  </a:cubicBezTo>
                  <a:cubicBezTo>
                    <a:pt x="72" y="227"/>
                    <a:pt x="74" y="229"/>
                    <a:pt x="75" y="229"/>
                  </a:cubicBezTo>
                  <a:cubicBezTo>
                    <a:pt x="76" y="229"/>
                    <a:pt x="77" y="229"/>
                    <a:pt x="77" y="229"/>
                  </a:cubicBezTo>
                  <a:cubicBezTo>
                    <a:pt x="78" y="229"/>
                    <a:pt x="77" y="230"/>
                    <a:pt x="77" y="230"/>
                  </a:cubicBezTo>
                  <a:cubicBezTo>
                    <a:pt x="77" y="231"/>
                    <a:pt x="78" y="231"/>
                    <a:pt x="78" y="231"/>
                  </a:cubicBezTo>
                  <a:cubicBezTo>
                    <a:pt x="79" y="231"/>
                    <a:pt x="81" y="231"/>
                    <a:pt x="81" y="231"/>
                  </a:cubicBezTo>
                  <a:cubicBezTo>
                    <a:pt x="82" y="231"/>
                    <a:pt x="82" y="231"/>
                    <a:pt x="83" y="232"/>
                  </a:cubicBezTo>
                  <a:cubicBezTo>
                    <a:pt x="83" y="232"/>
                    <a:pt x="84" y="233"/>
                    <a:pt x="84" y="233"/>
                  </a:cubicBezTo>
                  <a:cubicBezTo>
                    <a:pt x="84" y="233"/>
                    <a:pt x="84" y="233"/>
                    <a:pt x="85" y="233"/>
                  </a:cubicBezTo>
                  <a:cubicBezTo>
                    <a:pt x="85" y="233"/>
                    <a:pt x="85" y="234"/>
                    <a:pt x="86" y="234"/>
                  </a:cubicBezTo>
                  <a:cubicBezTo>
                    <a:pt x="87" y="234"/>
                    <a:pt x="87" y="233"/>
                    <a:pt x="87" y="233"/>
                  </a:cubicBezTo>
                  <a:cubicBezTo>
                    <a:pt x="87" y="233"/>
                    <a:pt x="89" y="233"/>
                    <a:pt x="89" y="233"/>
                  </a:cubicBezTo>
                  <a:cubicBezTo>
                    <a:pt x="89" y="233"/>
                    <a:pt x="92" y="235"/>
                    <a:pt x="92" y="235"/>
                  </a:cubicBezTo>
                  <a:cubicBezTo>
                    <a:pt x="92" y="235"/>
                    <a:pt x="94" y="235"/>
                    <a:pt x="95" y="235"/>
                  </a:cubicBezTo>
                  <a:cubicBezTo>
                    <a:pt x="96" y="235"/>
                    <a:pt x="97" y="234"/>
                    <a:pt x="97" y="234"/>
                  </a:cubicBezTo>
                  <a:cubicBezTo>
                    <a:pt x="99" y="234"/>
                    <a:pt x="99" y="234"/>
                    <a:pt x="99" y="234"/>
                  </a:cubicBezTo>
                  <a:cubicBezTo>
                    <a:pt x="99" y="234"/>
                    <a:pt x="99" y="234"/>
                    <a:pt x="99" y="234"/>
                  </a:cubicBezTo>
                  <a:cubicBezTo>
                    <a:pt x="101" y="233"/>
                    <a:pt x="101" y="233"/>
                    <a:pt x="101" y="233"/>
                  </a:cubicBezTo>
                  <a:cubicBezTo>
                    <a:pt x="102" y="233"/>
                    <a:pt x="102" y="233"/>
                    <a:pt x="102" y="233"/>
                  </a:cubicBezTo>
                  <a:cubicBezTo>
                    <a:pt x="104" y="234"/>
                    <a:pt x="104" y="234"/>
                    <a:pt x="104" y="234"/>
                  </a:cubicBezTo>
                  <a:cubicBezTo>
                    <a:pt x="103" y="235"/>
                    <a:pt x="103" y="235"/>
                    <a:pt x="103" y="235"/>
                  </a:cubicBezTo>
                  <a:cubicBezTo>
                    <a:pt x="103" y="238"/>
                    <a:pt x="103" y="238"/>
                    <a:pt x="103" y="238"/>
                  </a:cubicBezTo>
                  <a:cubicBezTo>
                    <a:pt x="104" y="238"/>
                    <a:pt x="104" y="238"/>
                    <a:pt x="104" y="238"/>
                  </a:cubicBezTo>
                  <a:cubicBezTo>
                    <a:pt x="106" y="235"/>
                    <a:pt x="106" y="235"/>
                    <a:pt x="106" y="235"/>
                  </a:cubicBezTo>
                  <a:cubicBezTo>
                    <a:pt x="109" y="233"/>
                    <a:pt x="109" y="233"/>
                    <a:pt x="109" y="233"/>
                  </a:cubicBezTo>
                  <a:cubicBezTo>
                    <a:pt x="113" y="233"/>
                    <a:pt x="113" y="233"/>
                    <a:pt x="113" y="233"/>
                  </a:cubicBezTo>
                  <a:cubicBezTo>
                    <a:pt x="116" y="233"/>
                    <a:pt x="116" y="233"/>
                    <a:pt x="116" y="233"/>
                  </a:cubicBezTo>
                  <a:cubicBezTo>
                    <a:pt x="121" y="234"/>
                    <a:pt x="121" y="234"/>
                    <a:pt x="121" y="234"/>
                  </a:cubicBezTo>
                  <a:cubicBezTo>
                    <a:pt x="122" y="236"/>
                    <a:pt x="122" y="236"/>
                    <a:pt x="122" y="236"/>
                  </a:cubicBezTo>
                  <a:cubicBezTo>
                    <a:pt x="124" y="236"/>
                    <a:pt x="124" y="236"/>
                    <a:pt x="124" y="236"/>
                  </a:cubicBezTo>
                  <a:cubicBezTo>
                    <a:pt x="124" y="236"/>
                    <a:pt x="126" y="235"/>
                    <a:pt x="126" y="235"/>
                  </a:cubicBezTo>
                  <a:cubicBezTo>
                    <a:pt x="127" y="235"/>
                    <a:pt x="128" y="235"/>
                    <a:pt x="129" y="234"/>
                  </a:cubicBezTo>
                  <a:cubicBezTo>
                    <a:pt x="129" y="234"/>
                    <a:pt x="130" y="234"/>
                    <a:pt x="130" y="233"/>
                  </a:cubicBezTo>
                  <a:cubicBezTo>
                    <a:pt x="130" y="233"/>
                    <a:pt x="130" y="232"/>
                    <a:pt x="130" y="232"/>
                  </a:cubicBezTo>
                  <a:cubicBezTo>
                    <a:pt x="130" y="232"/>
                    <a:pt x="132" y="232"/>
                    <a:pt x="132" y="231"/>
                  </a:cubicBezTo>
                  <a:cubicBezTo>
                    <a:pt x="132" y="230"/>
                    <a:pt x="133" y="230"/>
                    <a:pt x="133" y="229"/>
                  </a:cubicBezTo>
                  <a:cubicBezTo>
                    <a:pt x="134" y="229"/>
                    <a:pt x="135" y="229"/>
                    <a:pt x="136" y="228"/>
                  </a:cubicBezTo>
                  <a:cubicBezTo>
                    <a:pt x="137" y="228"/>
                    <a:pt x="138" y="228"/>
                    <a:pt x="138" y="228"/>
                  </a:cubicBezTo>
                  <a:cubicBezTo>
                    <a:pt x="139" y="227"/>
                    <a:pt x="140" y="226"/>
                    <a:pt x="140" y="226"/>
                  </a:cubicBezTo>
                  <a:cubicBezTo>
                    <a:pt x="140" y="225"/>
                    <a:pt x="140" y="225"/>
                    <a:pt x="141" y="225"/>
                  </a:cubicBezTo>
                  <a:cubicBezTo>
                    <a:pt x="141" y="224"/>
                    <a:pt x="143" y="224"/>
                    <a:pt x="143" y="224"/>
                  </a:cubicBezTo>
                  <a:cubicBezTo>
                    <a:pt x="144" y="224"/>
                    <a:pt x="145" y="225"/>
                    <a:pt x="147" y="225"/>
                  </a:cubicBezTo>
                  <a:cubicBezTo>
                    <a:pt x="148" y="226"/>
                    <a:pt x="149" y="225"/>
                    <a:pt x="149" y="224"/>
                  </a:cubicBezTo>
                  <a:cubicBezTo>
                    <a:pt x="149" y="224"/>
                    <a:pt x="152" y="223"/>
                    <a:pt x="152" y="223"/>
                  </a:cubicBezTo>
                  <a:cubicBezTo>
                    <a:pt x="153" y="223"/>
                    <a:pt x="154" y="224"/>
                    <a:pt x="154" y="224"/>
                  </a:cubicBezTo>
                  <a:cubicBezTo>
                    <a:pt x="154" y="225"/>
                    <a:pt x="156" y="227"/>
                    <a:pt x="156" y="228"/>
                  </a:cubicBezTo>
                  <a:cubicBezTo>
                    <a:pt x="156" y="228"/>
                    <a:pt x="155" y="230"/>
                    <a:pt x="155" y="230"/>
                  </a:cubicBezTo>
                  <a:cubicBezTo>
                    <a:pt x="155" y="231"/>
                    <a:pt x="153" y="232"/>
                    <a:pt x="153" y="232"/>
                  </a:cubicBezTo>
                  <a:cubicBezTo>
                    <a:pt x="158" y="234"/>
                    <a:pt x="158" y="234"/>
                    <a:pt x="158" y="234"/>
                  </a:cubicBezTo>
                  <a:cubicBezTo>
                    <a:pt x="158" y="234"/>
                    <a:pt x="158" y="234"/>
                    <a:pt x="159" y="233"/>
                  </a:cubicBezTo>
                  <a:cubicBezTo>
                    <a:pt x="159" y="233"/>
                    <a:pt x="160" y="233"/>
                    <a:pt x="160" y="233"/>
                  </a:cubicBezTo>
                  <a:cubicBezTo>
                    <a:pt x="159" y="232"/>
                    <a:pt x="159" y="232"/>
                    <a:pt x="159" y="231"/>
                  </a:cubicBezTo>
                  <a:cubicBezTo>
                    <a:pt x="160" y="231"/>
                    <a:pt x="160" y="231"/>
                    <a:pt x="160" y="231"/>
                  </a:cubicBezTo>
                  <a:cubicBezTo>
                    <a:pt x="160" y="231"/>
                    <a:pt x="161" y="231"/>
                    <a:pt x="162" y="231"/>
                  </a:cubicBezTo>
                  <a:cubicBezTo>
                    <a:pt x="162" y="231"/>
                    <a:pt x="163" y="231"/>
                    <a:pt x="163" y="231"/>
                  </a:cubicBezTo>
                  <a:cubicBezTo>
                    <a:pt x="163" y="231"/>
                    <a:pt x="165" y="232"/>
                    <a:pt x="165" y="232"/>
                  </a:cubicBezTo>
                  <a:cubicBezTo>
                    <a:pt x="165" y="233"/>
                    <a:pt x="167" y="234"/>
                    <a:pt x="167" y="234"/>
                  </a:cubicBezTo>
                  <a:cubicBezTo>
                    <a:pt x="167" y="235"/>
                    <a:pt x="167" y="235"/>
                    <a:pt x="169" y="236"/>
                  </a:cubicBezTo>
                  <a:cubicBezTo>
                    <a:pt x="170" y="237"/>
                    <a:pt x="169" y="238"/>
                    <a:pt x="170" y="239"/>
                  </a:cubicBezTo>
                  <a:cubicBezTo>
                    <a:pt x="170" y="240"/>
                    <a:pt x="170" y="241"/>
                    <a:pt x="170" y="242"/>
                  </a:cubicBezTo>
                  <a:cubicBezTo>
                    <a:pt x="171" y="243"/>
                    <a:pt x="171" y="244"/>
                    <a:pt x="171" y="245"/>
                  </a:cubicBezTo>
                  <a:cubicBezTo>
                    <a:pt x="171" y="246"/>
                    <a:pt x="169" y="248"/>
                    <a:pt x="169" y="248"/>
                  </a:cubicBezTo>
                  <a:cubicBezTo>
                    <a:pt x="169" y="249"/>
                    <a:pt x="165" y="253"/>
                    <a:pt x="165" y="253"/>
                  </a:cubicBezTo>
                  <a:cubicBezTo>
                    <a:pt x="164" y="254"/>
                    <a:pt x="165" y="255"/>
                    <a:pt x="164" y="256"/>
                  </a:cubicBezTo>
                  <a:cubicBezTo>
                    <a:pt x="164" y="256"/>
                    <a:pt x="163" y="256"/>
                    <a:pt x="163" y="256"/>
                  </a:cubicBezTo>
                  <a:cubicBezTo>
                    <a:pt x="163" y="256"/>
                    <a:pt x="162" y="257"/>
                    <a:pt x="162" y="258"/>
                  </a:cubicBezTo>
                  <a:cubicBezTo>
                    <a:pt x="162" y="259"/>
                    <a:pt x="162" y="260"/>
                    <a:pt x="162" y="260"/>
                  </a:cubicBezTo>
                  <a:cubicBezTo>
                    <a:pt x="162" y="261"/>
                    <a:pt x="163" y="262"/>
                    <a:pt x="164" y="262"/>
                  </a:cubicBezTo>
                  <a:cubicBezTo>
                    <a:pt x="165" y="263"/>
                    <a:pt x="164" y="264"/>
                    <a:pt x="164" y="265"/>
                  </a:cubicBezTo>
                  <a:cubicBezTo>
                    <a:pt x="164" y="266"/>
                    <a:pt x="166" y="265"/>
                    <a:pt x="167" y="265"/>
                  </a:cubicBezTo>
                  <a:cubicBezTo>
                    <a:pt x="167" y="264"/>
                    <a:pt x="169" y="264"/>
                    <a:pt x="169" y="264"/>
                  </a:cubicBezTo>
                  <a:cubicBezTo>
                    <a:pt x="169" y="264"/>
                    <a:pt x="170" y="266"/>
                    <a:pt x="170" y="266"/>
                  </a:cubicBezTo>
                  <a:cubicBezTo>
                    <a:pt x="170" y="266"/>
                    <a:pt x="172" y="266"/>
                    <a:pt x="172" y="267"/>
                  </a:cubicBezTo>
                  <a:cubicBezTo>
                    <a:pt x="173" y="267"/>
                    <a:pt x="172" y="268"/>
                    <a:pt x="172" y="269"/>
                  </a:cubicBezTo>
                  <a:cubicBezTo>
                    <a:pt x="172" y="270"/>
                    <a:pt x="174" y="270"/>
                    <a:pt x="174" y="270"/>
                  </a:cubicBezTo>
                  <a:cubicBezTo>
                    <a:pt x="174" y="270"/>
                    <a:pt x="174" y="271"/>
                    <a:pt x="175" y="271"/>
                  </a:cubicBezTo>
                  <a:cubicBezTo>
                    <a:pt x="176" y="270"/>
                    <a:pt x="176" y="270"/>
                    <a:pt x="177" y="271"/>
                  </a:cubicBezTo>
                  <a:cubicBezTo>
                    <a:pt x="177" y="271"/>
                    <a:pt x="178" y="271"/>
                    <a:pt x="178" y="272"/>
                  </a:cubicBezTo>
                  <a:cubicBezTo>
                    <a:pt x="178" y="273"/>
                    <a:pt x="177" y="274"/>
                    <a:pt x="177" y="275"/>
                  </a:cubicBezTo>
                  <a:cubicBezTo>
                    <a:pt x="176" y="276"/>
                    <a:pt x="175" y="277"/>
                    <a:pt x="175" y="277"/>
                  </a:cubicBezTo>
                  <a:cubicBezTo>
                    <a:pt x="174" y="278"/>
                    <a:pt x="178" y="275"/>
                    <a:pt x="179" y="275"/>
                  </a:cubicBezTo>
                  <a:cubicBezTo>
                    <a:pt x="179" y="275"/>
                    <a:pt x="179" y="277"/>
                    <a:pt x="180" y="277"/>
                  </a:cubicBezTo>
                  <a:cubicBezTo>
                    <a:pt x="181" y="277"/>
                    <a:pt x="176" y="279"/>
                    <a:pt x="177" y="280"/>
                  </a:cubicBezTo>
                  <a:cubicBezTo>
                    <a:pt x="177" y="280"/>
                    <a:pt x="177" y="281"/>
                    <a:pt x="177" y="282"/>
                  </a:cubicBezTo>
                  <a:cubicBezTo>
                    <a:pt x="178" y="283"/>
                    <a:pt x="178" y="283"/>
                    <a:pt x="179" y="282"/>
                  </a:cubicBezTo>
                  <a:cubicBezTo>
                    <a:pt x="181" y="282"/>
                    <a:pt x="182" y="282"/>
                    <a:pt x="183" y="281"/>
                  </a:cubicBezTo>
                  <a:cubicBezTo>
                    <a:pt x="183" y="281"/>
                    <a:pt x="185" y="281"/>
                    <a:pt x="185" y="282"/>
                  </a:cubicBezTo>
                  <a:cubicBezTo>
                    <a:pt x="185" y="282"/>
                    <a:pt x="185" y="283"/>
                    <a:pt x="185" y="283"/>
                  </a:cubicBezTo>
                  <a:cubicBezTo>
                    <a:pt x="185" y="283"/>
                    <a:pt x="186" y="284"/>
                    <a:pt x="186" y="284"/>
                  </a:cubicBezTo>
                  <a:cubicBezTo>
                    <a:pt x="187" y="284"/>
                    <a:pt x="188" y="284"/>
                    <a:pt x="189" y="284"/>
                  </a:cubicBezTo>
                  <a:cubicBezTo>
                    <a:pt x="189" y="284"/>
                    <a:pt x="189" y="282"/>
                    <a:pt x="189" y="282"/>
                  </a:cubicBezTo>
                  <a:cubicBezTo>
                    <a:pt x="188" y="281"/>
                    <a:pt x="188" y="279"/>
                    <a:pt x="188" y="279"/>
                  </a:cubicBezTo>
                  <a:cubicBezTo>
                    <a:pt x="188" y="279"/>
                    <a:pt x="188" y="278"/>
                    <a:pt x="188" y="277"/>
                  </a:cubicBezTo>
                  <a:cubicBezTo>
                    <a:pt x="188" y="277"/>
                    <a:pt x="189" y="276"/>
                    <a:pt x="189" y="276"/>
                  </a:cubicBezTo>
                  <a:cubicBezTo>
                    <a:pt x="189" y="276"/>
                    <a:pt x="192" y="276"/>
                    <a:pt x="192" y="276"/>
                  </a:cubicBezTo>
                  <a:cubicBezTo>
                    <a:pt x="192" y="276"/>
                    <a:pt x="193" y="275"/>
                    <a:pt x="193" y="275"/>
                  </a:cubicBezTo>
                  <a:cubicBezTo>
                    <a:pt x="193" y="274"/>
                    <a:pt x="195" y="274"/>
                    <a:pt x="195" y="274"/>
                  </a:cubicBezTo>
                  <a:cubicBezTo>
                    <a:pt x="196" y="275"/>
                    <a:pt x="197" y="275"/>
                    <a:pt x="197" y="275"/>
                  </a:cubicBezTo>
                  <a:cubicBezTo>
                    <a:pt x="197" y="275"/>
                    <a:pt x="198" y="274"/>
                    <a:pt x="198" y="274"/>
                  </a:cubicBezTo>
                  <a:cubicBezTo>
                    <a:pt x="199" y="274"/>
                    <a:pt x="199" y="275"/>
                    <a:pt x="199" y="275"/>
                  </a:cubicBezTo>
                  <a:cubicBezTo>
                    <a:pt x="200" y="274"/>
                    <a:pt x="200" y="274"/>
                    <a:pt x="201" y="274"/>
                  </a:cubicBezTo>
                  <a:cubicBezTo>
                    <a:pt x="201" y="274"/>
                    <a:pt x="202" y="275"/>
                    <a:pt x="203" y="274"/>
                  </a:cubicBezTo>
                  <a:cubicBezTo>
                    <a:pt x="204" y="274"/>
                    <a:pt x="205" y="273"/>
                    <a:pt x="205" y="273"/>
                  </a:cubicBezTo>
                  <a:cubicBezTo>
                    <a:pt x="206" y="273"/>
                    <a:pt x="207" y="273"/>
                    <a:pt x="207" y="273"/>
                  </a:cubicBezTo>
                  <a:cubicBezTo>
                    <a:pt x="207" y="273"/>
                    <a:pt x="209" y="271"/>
                    <a:pt x="209" y="271"/>
                  </a:cubicBezTo>
                  <a:cubicBezTo>
                    <a:pt x="209" y="270"/>
                    <a:pt x="209" y="271"/>
                    <a:pt x="211" y="270"/>
                  </a:cubicBezTo>
                  <a:cubicBezTo>
                    <a:pt x="212" y="270"/>
                    <a:pt x="213" y="270"/>
                    <a:pt x="213" y="270"/>
                  </a:cubicBezTo>
                  <a:cubicBezTo>
                    <a:pt x="213" y="270"/>
                    <a:pt x="214" y="271"/>
                    <a:pt x="214" y="271"/>
                  </a:cubicBezTo>
                  <a:cubicBezTo>
                    <a:pt x="214" y="271"/>
                    <a:pt x="216" y="272"/>
                    <a:pt x="217" y="272"/>
                  </a:cubicBezTo>
                  <a:cubicBezTo>
                    <a:pt x="217" y="272"/>
                    <a:pt x="219" y="272"/>
                    <a:pt x="220" y="273"/>
                  </a:cubicBezTo>
                  <a:cubicBezTo>
                    <a:pt x="220" y="273"/>
                    <a:pt x="222" y="272"/>
                    <a:pt x="222" y="272"/>
                  </a:cubicBezTo>
                  <a:cubicBezTo>
                    <a:pt x="222" y="272"/>
                    <a:pt x="222" y="274"/>
                    <a:pt x="222" y="274"/>
                  </a:cubicBezTo>
                  <a:cubicBezTo>
                    <a:pt x="221" y="275"/>
                    <a:pt x="221" y="276"/>
                    <a:pt x="221" y="276"/>
                  </a:cubicBezTo>
                  <a:cubicBezTo>
                    <a:pt x="221" y="277"/>
                    <a:pt x="222" y="278"/>
                    <a:pt x="222" y="278"/>
                  </a:cubicBezTo>
                  <a:cubicBezTo>
                    <a:pt x="222" y="279"/>
                    <a:pt x="227" y="281"/>
                    <a:pt x="228" y="281"/>
                  </a:cubicBezTo>
                  <a:cubicBezTo>
                    <a:pt x="229" y="282"/>
                    <a:pt x="230" y="281"/>
                    <a:pt x="231" y="281"/>
                  </a:cubicBezTo>
                  <a:cubicBezTo>
                    <a:pt x="231" y="281"/>
                    <a:pt x="231" y="282"/>
                    <a:pt x="231" y="282"/>
                  </a:cubicBezTo>
                  <a:cubicBezTo>
                    <a:pt x="232" y="282"/>
                    <a:pt x="232" y="281"/>
                    <a:pt x="232" y="281"/>
                  </a:cubicBezTo>
                  <a:cubicBezTo>
                    <a:pt x="233" y="281"/>
                    <a:pt x="234" y="282"/>
                    <a:pt x="234" y="281"/>
                  </a:cubicBezTo>
                  <a:cubicBezTo>
                    <a:pt x="234" y="281"/>
                    <a:pt x="235" y="281"/>
                    <a:pt x="235" y="281"/>
                  </a:cubicBezTo>
                  <a:cubicBezTo>
                    <a:pt x="236" y="281"/>
                    <a:pt x="237" y="281"/>
                    <a:pt x="237" y="279"/>
                  </a:cubicBezTo>
                  <a:cubicBezTo>
                    <a:pt x="237" y="279"/>
                    <a:pt x="237" y="279"/>
                    <a:pt x="237" y="279"/>
                  </a:cubicBezTo>
                  <a:cubicBezTo>
                    <a:pt x="238" y="280"/>
                    <a:pt x="239" y="281"/>
                    <a:pt x="240" y="281"/>
                  </a:cubicBezTo>
                  <a:cubicBezTo>
                    <a:pt x="241" y="283"/>
                    <a:pt x="242" y="282"/>
                    <a:pt x="244" y="281"/>
                  </a:cubicBezTo>
                  <a:cubicBezTo>
                    <a:pt x="244" y="281"/>
                    <a:pt x="245" y="281"/>
                    <a:pt x="246" y="282"/>
                  </a:cubicBezTo>
                  <a:cubicBezTo>
                    <a:pt x="246" y="282"/>
                    <a:pt x="246" y="282"/>
                    <a:pt x="246" y="282"/>
                  </a:cubicBezTo>
                  <a:cubicBezTo>
                    <a:pt x="246" y="282"/>
                    <a:pt x="245" y="283"/>
                    <a:pt x="245" y="283"/>
                  </a:cubicBezTo>
                  <a:cubicBezTo>
                    <a:pt x="245" y="283"/>
                    <a:pt x="245" y="283"/>
                    <a:pt x="245" y="283"/>
                  </a:cubicBezTo>
                  <a:cubicBezTo>
                    <a:pt x="245" y="284"/>
                    <a:pt x="245" y="285"/>
                    <a:pt x="245" y="285"/>
                  </a:cubicBezTo>
                  <a:cubicBezTo>
                    <a:pt x="245" y="287"/>
                    <a:pt x="245" y="288"/>
                    <a:pt x="246" y="289"/>
                  </a:cubicBezTo>
                  <a:cubicBezTo>
                    <a:pt x="246" y="290"/>
                    <a:pt x="248" y="291"/>
                    <a:pt x="249" y="290"/>
                  </a:cubicBezTo>
                  <a:cubicBezTo>
                    <a:pt x="250" y="290"/>
                    <a:pt x="250" y="289"/>
                    <a:pt x="250" y="288"/>
                  </a:cubicBezTo>
                  <a:cubicBezTo>
                    <a:pt x="250" y="288"/>
                    <a:pt x="250" y="287"/>
                    <a:pt x="250" y="287"/>
                  </a:cubicBezTo>
                  <a:cubicBezTo>
                    <a:pt x="249" y="286"/>
                    <a:pt x="248" y="286"/>
                    <a:pt x="248" y="286"/>
                  </a:cubicBezTo>
                  <a:cubicBezTo>
                    <a:pt x="248" y="286"/>
                    <a:pt x="248" y="286"/>
                    <a:pt x="248" y="285"/>
                  </a:cubicBezTo>
                  <a:cubicBezTo>
                    <a:pt x="248" y="285"/>
                    <a:pt x="250" y="285"/>
                    <a:pt x="250" y="284"/>
                  </a:cubicBezTo>
                  <a:cubicBezTo>
                    <a:pt x="252" y="282"/>
                    <a:pt x="254" y="281"/>
                    <a:pt x="256" y="281"/>
                  </a:cubicBezTo>
                  <a:cubicBezTo>
                    <a:pt x="257" y="282"/>
                    <a:pt x="258" y="281"/>
                    <a:pt x="258" y="281"/>
                  </a:cubicBezTo>
                  <a:cubicBezTo>
                    <a:pt x="259" y="280"/>
                    <a:pt x="260" y="279"/>
                    <a:pt x="262" y="280"/>
                  </a:cubicBezTo>
                  <a:cubicBezTo>
                    <a:pt x="263" y="280"/>
                    <a:pt x="264" y="279"/>
                    <a:pt x="265" y="279"/>
                  </a:cubicBezTo>
                  <a:cubicBezTo>
                    <a:pt x="266" y="279"/>
                    <a:pt x="266" y="276"/>
                    <a:pt x="268" y="278"/>
                  </a:cubicBezTo>
                  <a:cubicBezTo>
                    <a:pt x="269" y="278"/>
                    <a:pt x="269" y="278"/>
                    <a:pt x="269" y="278"/>
                  </a:cubicBezTo>
                  <a:cubicBezTo>
                    <a:pt x="271" y="277"/>
                    <a:pt x="271" y="275"/>
                    <a:pt x="272" y="273"/>
                  </a:cubicBezTo>
                  <a:cubicBezTo>
                    <a:pt x="272" y="273"/>
                    <a:pt x="273" y="273"/>
                    <a:pt x="273" y="274"/>
                  </a:cubicBezTo>
                  <a:cubicBezTo>
                    <a:pt x="273" y="274"/>
                    <a:pt x="273" y="274"/>
                    <a:pt x="273" y="274"/>
                  </a:cubicBezTo>
                  <a:cubicBezTo>
                    <a:pt x="274" y="276"/>
                    <a:pt x="275" y="276"/>
                    <a:pt x="276" y="274"/>
                  </a:cubicBezTo>
                  <a:cubicBezTo>
                    <a:pt x="276" y="274"/>
                    <a:pt x="277" y="274"/>
                    <a:pt x="277" y="274"/>
                  </a:cubicBezTo>
                  <a:cubicBezTo>
                    <a:pt x="278" y="274"/>
                    <a:pt x="278" y="274"/>
                    <a:pt x="278" y="274"/>
                  </a:cubicBezTo>
                  <a:cubicBezTo>
                    <a:pt x="278" y="274"/>
                    <a:pt x="278" y="273"/>
                    <a:pt x="278" y="273"/>
                  </a:cubicBezTo>
                  <a:cubicBezTo>
                    <a:pt x="278" y="273"/>
                    <a:pt x="278" y="273"/>
                    <a:pt x="278" y="273"/>
                  </a:cubicBezTo>
                  <a:cubicBezTo>
                    <a:pt x="278" y="273"/>
                    <a:pt x="278" y="273"/>
                    <a:pt x="278" y="272"/>
                  </a:cubicBezTo>
                  <a:cubicBezTo>
                    <a:pt x="279" y="272"/>
                    <a:pt x="279" y="273"/>
                    <a:pt x="279" y="273"/>
                  </a:cubicBezTo>
                  <a:cubicBezTo>
                    <a:pt x="280" y="273"/>
                    <a:pt x="280" y="273"/>
                    <a:pt x="281" y="273"/>
                  </a:cubicBezTo>
                  <a:cubicBezTo>
                    <a:pt x="281" y="272"/>
                    <a:pt x="281" y="272"/>
                    <a:pt x="282" y="272"/>
                  </a:cubicBezTo>
                  <a:cubicBezTo>
                    <a:pt x="283" y="272"/>
                    <a:pt x="284" y="273"/>
                    <a:pt x="285" y="271"/>
                  </a:cubicBezTo>
                  <a:cubicBezTo>
                    <a:pt x="285" y="271"/>
                    <a:pt x="286" y="272"/>
                    <a:pt x="286" y="272"/>
                  </a:cubicBezTo>
                  <a:cubicBezTo>
                    <a:pt x="287" y="272"/>
                    <a:pt x="290" y="271"/>
                    <a:pt x="291" y="270"/>
                  </a:cubicBezTo>
                  <a:cubicBezTo>
                    <a:pt x="292" y="269"/>
                    <a:pt x="293" y="268"/>
                    <a:pt x="294" y="266"/>
                  </a:cubicBezTo>
                  <a:cubicBezTo>
                    <a:pt x="294" y="266"/>
                    <a:pt x="294" y="266"/>
                    <a:pt x="295" y="266"/>
                  </a:cubicBezTo>
                  <a:cubicBezTo>
                    <a:pt x="296" y="266"/>
                    <a:pt x="297" y="267"/>
                    <a:pt x="297" y="265"/>
                  </a:cubicBezTo>
                  <a:cubicBezTo>
                    <a:pt x="297" y="265"/>
                    <a:pt x="297" y="264"/>
                    <a:pt x="297" y="264"/>
                  </a:cubicBezTo>
                  <a:cubicBezTo>
                    <a:pt x="297" y="264"/>
                    <a:pt x="297" y="264"/>
                    <a:pt x="297" y="264"/>
                  </a:cubicBezTo>
                  <a:cubicBezTo>
                    <a:pt x="297" y="264"/>
                    <a:pt x="297" y="264"/>
                    <a:pt x="298" y="264"/>
                  </a:cubicBezTo>
                  <a:cubicBezTo>
                    <a:pt x="299" y="264"/>
                    <a:pt x="299" y="263"/>
                    <a:pt x="300" y="263"/>
                  </a:cubicBezTo>
                  <a:cubicBezTo>
                    <a:pt x="300" y="262"/>
                    <a:pt x="302" y="262"/>
                    <a:pt x="302" y="261"/>
                  </a:cubicBezTo>
                  <a:cubicBezTo>
                    <a:pt x="302" y="261"/>
                    <a:pt x="302" y="261"/>
                    <a:pt x="302" y="261"/>
                  </a:cubicBezTo>
                  <a:cubicBezTo>
                    <a:pt x="302" y="261"/>
                    <a:pt x="302" y="260"/>
                    <a:pt x="302" y="260"/>
                  </a:cubicBezTo>
                  <a:cubicBezTo>
                    <a:pt x="302" y="259"/>
                    <a:pt x="303" y="259"/>
                    <a:pt x="304" y="259"/>
                  </a:cubicBezTo>
                  <a:cubicBezTo>
                    <a:pt x="305" y="258"/>
                    <a:pt x="306" y="258"/>
                    <a:pt x="306" y="257"/>
                  </a:cubicBezTo>
                  <a:cubicBezTo>
                    <a:pt x="306" y="257"/>
                    <a:pt x="306" y="257"/>
                    <a:pt x="306" y="257"/>
                  </a:cubicBezTo>
                  <a:cubicBezTo>
                    <a:pt x="305" y="257"/>
                    <a:pt x="305" y="257"/>
                    <a:pt x="305" y="257"/>
                  </a:cubicBezTo>
                  <a:cubicBezTo>
                    <a:pt x="305" y="256"/>
                    <a:pt x="306" y="256"/>
                    <a:pt x="306" y="256"/>
                  </a:cubicBezTo>
                  <a:cubicBezTo>
                    <a:pt x="308" y="256"/>
                    <a:pt x="308" y="254"/>
                    <a:pt x="309" y="254"/>
                  </a:cubicBezTo>
                  <a:cubicBezTo>
                    <a:pt x="309" y="254"/>
                    <a:pt x="309" y="253"/>
                    <a:pt x="309" y="253"/>
                  </a:cubicBezTo>
                  <a:cubicBezTo>
                    <a:pt x="309" y="253"/>
                    <a:pt x="309" y="253"/>
                    <a:pt x="309" y="253"/>
                  </a:cubicBezTo>
                  <a:cubicBezTo>
                    <a:pt x="309" y="252"/>
                    <a:pt x="310" y="252"/>
                    <a:pt x="310" y="252"/>
                  </a:cubicBezTo>
                  <a:cubicBezTo>
                    <a:pt x="310" y="252"/>
                    <a:pt x="311" y="252"/>
                    <a:pt x="311" y="251"/>
                  </a:cubicBezTo>
                  <a:cubicBezTo>
                    <a:pt x="311" y="251"/>
                    <a:pt x="311" y="251"/>
                    <a:pt x="311" y="250"/>
                  </a:cubicBezTo>
                  <a:cubicBezTo>
                    <a:pt x="311" y="250"/>
                    <a:pt x="312" y="249"/>
                    <a:pt x="312" y="249"/>
                  </a:cubicBezTo>
                  <a:cubicBezTo>
                    <a:pt x="312" y="248"/>
                    <a:pt x="312" y="248"/>
                    <a:pt x="312" y="248"/>
                  </a:cubicBezTo>
                  <a:cubicBezTo>
                    <a:pt x="312" y="248"/>
                    <a:pt x="312" y="248"/>
                    <a:pt x="312" y="247"/>
                  </a:cubicBezTo>
                  <a:cubicBezTo>
                    <a:pt x="312" y="247"/>
                    <a:pt x="312" y="246"/>
                    <a:pt x="312" y="245"/>
                  </a:cubicBezTo>
                  <a:cubicBezTo>
                    <a:pt x="313" y="245"/>
                    <a:pt x="313" y="246"/>
                    <a:pt x="314" y="246"/>
                  </a:cubicBezTo>
                  <a:cubicBezTo>
                    <a:pt x="314" y="245"/>
                    <a:pt x="314" y="245"/>
                    <a:pt x="314" y="245"/>
                  </a:cubicBezTo>
                  <a:cubicBezTo>
                    <a:pt x="313" y="245"/>
                    <a:pt x="313" y="244"/>
                    <a:pt x="312" y="244"/>
                  </a:cubicBezTo>
                  <a:cubicBezTo>
                    <a:pt x="312" y="244"/>
                    <a:pt x="312" y="244"/>
                    <a:pt x="312" y="244"/>
                  </a:cubicBezTo>
                  <a:cubicBezTo>
                    <a:pt x="312" y="244"/>
                    <a:pt x="312" y="244"/>
                    <a:pt x="312" y="244"/>
                  </a:cubicBezTo>
                  <a:cubicBezTo>
                    <a:pt x="312" y="243"/>
                    <a:pt x="312" y="243"/>
                    <a:pt x="312" y="243"/>
                  </a:cubicBezTo>
                  <a:cubicBezTo>
                    <a:pt x="312" y="243"/>
                    <a:pt x="313" y="243"/>
                    <a:pt x="313" y="243"/>
                  </a:cubicBezTo>
                  <a:cubicBezTo>
                    <a:pt x="316" y="242"/>
                    <a:pt x="318" y="240"/>
                    <a:pt x="319" y="237"/>
                  </a:cubicBezTo>
                  <a:cubicBezTo>
                    <a:pt x="320" y="235"/>
                    <a:pt x="320" y="233"/>
                    <a:pt x="323" y="232"/>
                  </a:cubicBezTo>
                  <a:cubicBezTo>
                    <a:pt x="323" y="232"/>
                    <a:pt x="323" y="232"/>
                    <a:pt x="323" y="232"/>
                  </a:cubicBezTo>
                  <a:cubicBezTo>
                    <a:pt x="324" y="231"/>
                    <a:pt x="324" y="231"/>
                    <a:pt x="324" y="231"/>
                  </a:cubicBezTo>
                  <a:cubicBezTo>
                    <a:pt x="325" y="231"/>
                    <a:pt x="326" y="231"/>
                    <a:pt x="326" y="230"/>
                  </a:cubicBezTo>
                  <a:cubicBezTo>
                    <a:pt x="326" y="230"/>
                    <a:pt x="326" y="230"/>
                    <a:pt x="325" y="229"/>
                  </a:cubicBezTo>
                  <a:cubicBezTo>
                    <a:pt x="325" y="229"/>
                    <a:pt x="325" y="229"/>
                    <a:pt x="325" y="229"/>
                  </a:cubicBezTo>
                  <a:cubicBezTo>
                    <a:pt x="325" y="229"/>
                    <a:pt x="325" y="229"/>
                    <a:pt x="325" y="229"/>
                  </a:cubicBezTo>
                  <a:cubicBezTo>
                    <a:pt x="325" y="229"/>
                    <a:pt x="325" y="229"/>
                    <a:pt x="325" y="228"/>
                  </a:cubicBezTo>
                  <a:cubicBezTo>
                    <a:pt x="325" y="228"/>
                    <a:pt x="325" y="228"/>
                    <a:pt x="325" y="228"/>
                  </a:cubicBezTo>
                  <a:cubicBezTo>
                    <a:pt x="325" y="228"/>
                    <a:pt x="326" y="227"/>
                    <a:pt x="326" y="227"/>
                  </a:cubicBezTo>
                  <a:cubicBezTo>
                    <a:pt x="326" y="227"/>
                    <a:pt x="326" y="226"/>
                    <a:pt x="326" y="226"/>
                  </a:cubicBezTo>
                  <a:cubicBezTo>
                    <a:pt x="326" y="225"/>
                    <a:pt x="326" y="225"/>
                    <a:pt x="327" y="225"/>
                  </a:cubicBezTo>
                  <a:cubicBezTo>
                    <a:pt x="327" y="225"/>
                    <a:pt x="327" y="225"/>
                    <a:pt x="327" y="225"/>
                  </a:cubicBezTo>
                  <a:cubicBezTo>
                    <a:pt x="328" y="225"/>
                    <a:pt x="328" y="224"/>
                    <a:pt x="328" y="223"/>
                  </a:cubicBezTo>
                  <a:cubicBezTo>
                    <a:pt x="328" y="223"/>
                    <a:pt x="328" y="223"/>
                    <a:pt x="328" y="222"/>
                  </a:cubicBezTo>
                  <a:cubicBezTo>
                    <a:pt x="328" y="222"/>
                    <a:pt x="328" y="221"/>
                    <a:pt x="327" y="221"/>
                  </a:cubicBezTo>
                  <a:cubicBezTo>
                    <a:pt x="327" y="220"/>
                    <a:pt x="327" y="219"/>
                    <a:pt x="328" y="219"/>
                  </a:cubicBezTo>
                  <a:cubicBezTo>
                    <a:pt x="328" y="219"/>
                    <a:pt x="328" y="219"/>
                    <a:pt x="328" y="219"/>
                  </a:cubicBezTo>
                  <a:cubicBezTo>
                    <a:pt x="328" y="219"/>
                    <a:pt x="328" y="219"/>
                    <a:pt x="328" y="219"/>
                  </a:cubicBezTo>
                  <a:cubicBezTo>
                    <a:pt x="328" y="218"/>
                    <a:pt x="328" y="218"/>
                    <a:pt x="328" y="218"/>
                  </a:cubicBezTo>
                  <a:cubicBezTo>
                    <a:pt x="328" y="218"/>
                    <a:pt x="327" y="218"/>
                    <a:pt x="327" y="218"/>
                  </a:cubicBezTo>
                  <a:cubicBezTo>
                    <a:pt x="326" y="217"/>
                    <a:pt x="325" y="216"/>
                    <a:pt x="325" y="216"/>
                  </a:cubicBezTo>
                  <a:cubicBezTo>
                    <a:pt x="324" y="215"/>
                    <a:pt x="324" y="215"/>
                    <a:pt x="324" y="215"/>
                  </a:cubicBezTo>
                  <a:cubicBezTo>
                    <a:pt x="324" y="215"/>
                    <a:pt x="323" y="215"/>
                    <a:pt x="323" y="215"/>
                  </a:cubicBezTo>
                  <a:cubicBezTo>
                    <a:pt x="322" y="215"/>
                    <a:pt x="322" y="215"/>
                    <a:pt x="321" y="215"/>
                  </a:cubicBezTo>
                  <a:cubicBezTo>
                    <a:pt x="321" y="215"/>
                    <a:pt x="321" y="215"/>
                    <a:pt x="321" y="215"/>
                  </a:cubicBezTo>
                  <a:cubicBezTo>
                    <a:pt x="320" y="215"/>
                    <a:pt x="320" y="215"/>
                    <a:pt x="320" y="216"/>
                  </a:cubicBezTo>
                  <a:cubicBezTo>
                    <a:pt x="320" y="216"/>
                    <a:pt x="320" y="215"/>
                    <a:pt x="319" y="215"/>
                  </a:cubicBezTo>
                  <a:cubicBezTo>
                    <a:pt x="320" y="215"/>
                    <a:pt x="320" y="215"/>
                    <a:pt x="320" y="214"/>
                  </a:cubicBezTo>
                  <a:cubicBezTo>
                    <a:pt x="321" y="214"/>
                    <a:pt x="321" y="213"/>
                    <a:pt x="322" y="213"/>
                  </a:cubicBezTo>
                  <a:cubicBezTo>
                    <a:pt x="322" y="213"/>
                    <a:pt x="323" y="213"/>
                    <a:pt x="323" y="212"/>
                  </a:cubicBezTo>
                  <a:cubicBezTo>
                    <a:pt x="323" y="212"/>
                    <a:pt x="323" y="212"/>
                    <a:pt x="323" y="212"/>
                  </a:cubicBezTo>
                  <a:cubicBezTo>
                    <a:pt x="324" y="212"/>
                    <a:pt x="325" y="211"/>
                    <a:pt x="326" y="211"/>
                  </a:cubicBezTo>
                  <a:cubicBezTo>
                    <a:pt x="326" y="211"/>
                    <a:pt x="326" y="211"/>
                    <a:pt x="326" y="211"/>
                  </a:cubicBezTo>
                  <a:cubicBezTo>
                    <a:pt x="327" y="211"/>
                    <a:pt x="327" y="211"/>
                    <a:pt x="327" y="211"/>
                  </a:cubicBezTo>
                  <a:cubicBezTo>
                    <a:pt x="328" y="210"/>
                    <a:pt x="328" y="210"/>
                    <a:pt x="328" y="209"/>
                  </a:cubicBezTo>
                  <a:cubicBezTo>
                    <a:pt x="327" y="209"/>
                    <a:pt x="327" y="209"/>
                    <a:pt x="327" y="208"/>
                  </a:cubicBezTo>
                  <a:cubicBezTo>
                    <a:pt x="327" y="208"/>
                    <a:pt x="327" y="206"/>
                    <a:pt x="326" y="207"/>
                  </a:cubicBezTo>
                  <a:cubicBezTo>
                    <a:pt x="325" y="207"/>
                    <a:pt x="325" y="207"/>
                    <a:pt x="325" y="207"/>
                  </a:cubicBezTo>
                  <a:cubicBezTo>
                    <a:pt x="325" y="206"/>
                    <a:pt x="325" y="206"/>
                    <a:pt x="326" y="206"/>
                  </a:cubicBezTo>
                  <a:cubicBezTo>
                    <a:pt x="326" y="206"/>
                    <a:pt x="326" y="206"/>
                    <a:pt x="326" y="206"/>
                  </a:cubicBezTo>
                  <a:cubicBezTo>
                    <a:pt x="326" y="206"/>
                    <a:pt x="327" y="206"/>
                    <a:pt x="327" y="206"/>
                  </a:cubicBezTo>
                  <a:cubicBezTo>
                    <a:pt x="327" y="206"/>
                    <a:pt x="327" y="206"/>
                    <a:pt x="327" y="206"/>
                  </a:cubicBezTo>
                  <a:cubicBezTo>
                    <a:pt x="328" y="205"/>
                    <a:pt x="328" y="205"/>
                    <a:pt x="328" y="205"/>
                  </a:cubicBezTo>
                  <a:cubicBezTo>
                    <a:pt x="328" y="204"/>
                    <a:pt x="328" y="204"/>
                    <a:pt x="328" y="204"/>
                  </a:cubicBezTo>
                  <a:cubicBezTo>
                    <a:pt x="328" y="204"/>
                    <a:pt x="328" y="203"/>
                    <a:pt x="327" y="203"/>
                  </a:cubicBezTo>
                  <a:cubicBezTo>
                    <a:pt x="327" y="203"/>
                    <a:pt x="327" y="203"/>
                    <a:pt x="327" y="203"/>
                  </a:cubicBezTo>
                  <a:cubicBezTo>
                    <a:pt x="327" y="202"/>
                    <a:pt x="327" y="202"/>
                    <a:pt x="326" y="202"/>
                  </a:cubicBezTo>
                  <a:cubicBezTo>
                    <a:pt x="326" y="201"/>
                    <a:pt x="325" y="200"/>
                    <a:pt x="324" y="200"/>
                  </a:cubicBezTo>
                  <a:cubicBezTo>
                    <a:pt x="324" y="200"/>
                    <a:pt x="324" y="200"/>
                    <a:pt x="324" y="200"/>
                  </a:cubicBezTo>
                  <a:cubicBezTo>
                    <a:pt x="324" y="200"/>
                    <a:pt x="324" y="200"/>
                    <a:pt x="324" y="200"/>
                  </a:cubicBezTo>
                  <a:cubicBezTo>
                    <a:pt x="324" y="199"/>
                    <a:pt x="323" y="198"/>
                    <a:pt x="323" y="198"/>
                  </a:cubicBezTo>
                  <a:cubicBezTo>
                    <a:pt x="323" y="198"/>
                    <a:pt x="322" y="197"/>
                    <a:pt x="322" y="197"/>
                  </a:cubicBezTo>
                  <a:cubicBezTo>
                    <a:pt x="322" y="197"/>
                    <a:pt x="321" y="197"/>
                    <a:pt x="321" y="197"/>
                  </a:cubicBezTo>
                  <a:cubicBezTo>
                    <a:pt x="321" y="196"/>
                    <a:pt x="321" y="196"/>
                    <a:pt x="321" y="196"/>
                  </a:cubicBezTo>
                  <a:cubicBezTo>
                    <a:pt x="321" y="196"/>
                    <a:pt x="321" y="196"/>
                    <a:pt x="321" y="196"/>
                  </a:cubicBezTo>
                  <a:cubicBezTo>
                    <a:pt x="321" y="196"/>
                    <a:pt x="321" y="195"/>
                    <a:pt x="321" y="195"/>
                  </a:cubicBezTo>
                  <a:cubicBezTo>
                    <a:pt x="321" y="194"/>
                    <a:pt x="321" y="194"/>
                    <a:pt x="320" y="193"/>
                  </a:cubicBezTo>
                  <a:cubicBezTo>
                    <a:pt x="320" y="193"/>
                    <a:pt x="320" y="192"/>
                    <a:pt x="320" y="192"/>
                  </a:cubicBezTo>
                  <a:cubicBezTo>
                    <a:pt x="320" y="192"/>
                    <a:pt x="319" y="191"/>
                    <a:pt x="319" y="191"/>
                  </a:cubicBezTo>
                  <a:cubicBezTo>
                    <a:pt x="319" y="191"/>
                    <a:pt x="319" y="190"/>
                    <a:pt x="318" y="190"/>
                  </a:cubicBezTo>
                  <a:cubicBezTo>
                    <a:pt x="318" y="190"/>
                    <a:pt x="318" y="190"/>
                    <a:pt x="318" y="189"/>
                  </a:cubicBezTo>
                  <a:cubicBezTo>
                    <a:pt x="318" y="189"/>
                    <a:pt x="318" y="189"/>
                    <a:pt x="318" y="189"/>
                  </a:cubicBezTo>
                  <a:cubicBezTo>
                    <a:pt x="318" y="187"/>
                    <a:pt x="317" y="186"/>
                    <a:pt x="316" y="185"/>
                  </a:cubicBezTo>
                  <a:cubicBezTo>
                    <a:pt x="316" y="185"/>
                    <a:pt x="316" y="185"/>
                    <a:pt x="316" y="184"/>
                  </a:cubicBezTo>
                  <a:cubicBezTo>
                    <a:pt x="316" y="184"/>
                    <a:pt x="316" y="184"/>
                    <a:pt x="316" y="184"/>
                  </a:cubicBezTo>
                  <a:cubicBezTo>
                    <a:pt x="316" y="183"/>
                    <a:pt x="316" y="183"/>
                    <a:pt x="316" y="183"/>
                  </a:cubicBezTo>
                  <a:cubicBezTo>
                    <a:pt x="316" y="183"/>
                    <a:pt x="316" y="183"/>
                    <a:pt x="316" y="183"/>
                  </a:cubicBezTo>
                  <a:cubicBezTo>
                    <a:pt x="316" y="183"/>
                    <a:pt x="315" y="182"/>
                    <a:pt x="315" y="182"/>
                  </a:cubicBezTo>
                  <a:cubicBezTo>
                    <a:pt x="314" y="182"/>
                    <a:pt x="313" y="181"/>
                    <a:pt x="312" y="181"/>
                  </a:cubicBezTo>
                  <a:cubicBezTo>
                    <a:pt x="312" y="181"/>
                    <a:pt x="312" y="181"/>
                    <a:pt x="311" y="181"/>
                  </a:cubicBezTo>
                  <a:cubicBezTo>
                    <a:pt x="311" y="180"/>
                    <a:pt x="311" y="180"/>
                    <a:pt x="311" y="180"/>
                  </a:cubicBezTo>
                  <a:cubicBezTo>
                    <a:pt x="311" y="180"/>
                    <a:pt x="311" y="180"/>
                    <a:pt x="311" y="180"/>
                  </a:cubicBezTo>
                  <a:cubicBezTo>
                    <a:pt x="311" y="179"/>
                    <a:pt x="310" y="179"/>
                    <a:pt x="310" y="179"/>
                  </a:cubicBezTo>
                  <a:cubicBezTo>
                    <a:pt x="310" y="179"/>
                    <a:pt x="310" y="179"/>
                    <a:pt x="309" y="179"/>
                  </a:cubicBezTo>
                  <a:cubicBezTo>
                    <a:pt x="309" y="177"/>
                    <a:pt x="309" y="177"/>
                    <a:pt x="309" y="177"/>
                  </a:cubicBezTo>
                  <a:cubicBezTo>
                    <a:pt x="310" y="177"/>
                    <a:pt x="310" y="177"/>
                    <a:pt x="310" y="177"/>
                  </a:cubicBezTo>
                  <a:cubicBezTo>
                    <a:pt x="310" y="176"/>
                    <a:pt x="310" y="176"/>
                    <a:pt x="310" y="176"/>
                  </a:cubicBezTo>
                  <a:cubicBezTo>
                    <a:pt x="310" y="175"/>
                    <a:pt x="311" y="175"/>
                    <a:pt x="311" y="175"/>
                  </a:cubicBezTo>
                  <a:cubicBezTo>
                    <a:pt x="311" y="175"/>
                    <a:pt x="311" y="175"/>
                    <a:pt x="311" y="175"/>
                  </a:cubicBezTo>
                  <a:cubicBezTo>
                    <a:pt x="311" y="174"/>
                    <a:pt x="312" y="173"/>
                    <a:pt x="313" y="172"/>
                  </a:cubicBezTo>
                  <a:cubicBezTo>
                    <a:pt x="313" y="172"/>
                    <a:pt x="313" y="172"/>
                    <a:pt x="314" y="171"/>
                  </a:cubicBezTo>
                  <a:cubicBezTo>
                    <a:pt x="315" y="171"/>
                    <a:pt x="316" y="170"/>
                    <a:pt x="315" y="169"/>
                  </a:cubicBezTo>
                  <a:cubicBezTo>
                    <a:pt x="315" y="169"/>
                    <a:pt x="315" y="169"/>
                    <a:pt x="315" y="169"/>
                  </a:cubicBezTo>
                  <a:cubicBezTo>
                    <a:pt x="315" y="169"/>
                    <a:pt x="315" y="169"/>
                    <a:pt x="315" y="169"/>
                  </a:cubicBezTo>
                  <a:cubicBezTo>
                    <a:pt x="315" y="168"/>
                    <a:pt x="315" y="168"/>
                    <a:pt x="315" y="168"/>
                  </a:cubicBezTo>
                  <a:cubicBezTo>
                    <a:pt x="315" y="168"/>
                    <a:pt x="315" y="167"/>
                    <a:pt x="315" y="167"/>
                  </a:cubicBezTo>
                  <a:cubicBezTo>
                    <a:pt x="316" y="167"/>
                    <a:pt x="316" y="167"/>
                    <a:pt x="316" y="167"/>
                  </a:cubicBezTo>
                  <a:cubicBezTo>
                    <a:pt x="316" y="167"/>
                    <a:pt x="316" y="167"/>
                    <a:pt x="316" y="167"/>
                  </a:cubicBezTo>
                  <a:cubicBezTo>
                    <a:pt x="316" y="167"/>
                    <a:pt x="316" y="167"/>
                    <a:pt x="317" y="168"/>
                  </a:cubicBezTo>
                  <a:cubicBezTo>
                    <a:pt x="316" y="168"/>
                    <a:pt x="316" y="168"/>
                    <a:pt x="316" y="168"/>
                  </a:cubicBezTo>
                  <a:cubicBezTo>
                    <a:pt x="317" y="169"/>
                    <a:pt x="318" y="169"/>
                    <a:pt x="319" y="168"/>
                  </a:cubicBezTo>
                  <a:cubicBezTo>
                    <a:pt x="319" y="168"/>
                    <a:pt x="319" y="168"/>
                    <a:pt x="319" y="168"/>
                  </a:cubicBezTo>
                  <a:cubicBezTo>
                    <a:pt x="319" y="168"/>
                    <a:pt x="319" y="168"/>
                    <a:pt x="319" y="167"/>
                  </a:cubicBezTo>
                  <a:cubicBezTo>
                    <a:pt x="319" y="167"/>
                    <a:pt x="319" y="167"/>
                    <a:pt x="319" y="167"/>
                  </a:cubicBezTo>
                  <a:cubicBezTo>
                    <a:pt x="319" y="166"/>
                    <a:pt x="319" y="166"/>
                    <a:pt x="319" y="166"/>
                  </a:cubicBezTo>
                  <a:cubicBezTo>
                    <a:pt x="319" y="166"/>
                    <a:pt x="319" y="166"/>
                    <a:pt x="320" y="166"/>
                  </a:cubicBezTo>
                  <a:cubicBezTo>
                    <a:pt x="320" y="166"/>
                    <a:pt x="320" y="166"/>
                    <a:pt x="320" y="165"/>
                  </a:cubicBezTo>
                  <a:cubicBezTo>
                    <a:pt x="321" y="165"/>
                    <a:pt x="321" y="165"/>
                    <a:pt x="321" y="165"/>
                  </a:cubicBezTo>
                  <a:cubicBezTo>
                    <a:pt x="321" y="165"/>
                    <a:pt x="321" y="165"/>
                    <a:pt x="321" y="165"/>
                  </a:cubicBezTo>
                  <a:cubicBezTo>
                    <a:pt x="321" y="165"/>
                    <a:pt x="321" y="165"/>
                    <a:pt x="321" y="165"/>
                  </a:cubicBezTo>
                  <a:cubicBezTo>
                    <a:pt x="321" y="165"/>
                    <a:pt x="321" y="165"/>
                    <a:pt x="321" y="164"/>
                  </a:cubicBezTo>
                  <a:cubicBezTo>
                    <a:pt x="322" y="164"/>
                    <a:pt x="322" y="164"/>
                    <a:pt x="323" y="163"/>
                  </a:cubicBezTo>
                  <a:cubicBezTo>
                    <a:pt x="323" y="163"/>
                    <a:pt x="323" y="163"/>
                    <a:pt x="324" y="163"/>
                  </a:cubicBezTo>
                  <a:cubicBezTo>
                    <a:pt x="324" y="163"/>
                    <a:pt x="325" y="163"/>
                    <a:pt x="326" y="162"/>
                  </a:cubicBezTo>
                  <a:cubicBezTo>
                    <a:pt x="326" y="162"/>
                    <a:pt x="326" y="162"/>
                    <a:pt x="326" y="162"/>
                  </a:cubicBezTo>
                  <a:cubicBezTo>
                    <a:pt x="326" y="162"/>
                    <a:pt x="326" y="162"/>
                    <a:pt x="326" y="162"/>
                  </a:cubicBezTo>
                  <a:cubicBezTo>
                    <a:pt x="326" y="162"/>
                    <a:pt x="327" y="162"/>
                    <a:pt x="327" y="162"/>
                  </a:cubicBezTo>
                  <a:cubicBezTo>
                    <a:pt x="327" y="162"/>
                    <a:pt x="328" y="162"/>
                    <a:pt x="329" y="162"/>
                  </a:cubicBezTo>
                  <a:cubicBezTo>
                    <a:pt x="329" y="162"/>
                    <a:pt x="329" y="162"/>
                    <a:pt x="329" y="162"/>
                  </a:cubicBezTo>
                  <a:cubicBezTo>
                    <a:pt x="329" y="162"/>
                    <a:pt x="330" y="162"/>
                    <a:pt x="330" y="162"/>
                  </a:cubicBezTo>
                  <a:cubicBezTo>
                    <a:pt x="331" y="162"/>
                    <a:pt x="331" y="161"/>
                    <a:pt x="331" y="161"/>
                  </a:cubicBezTo>
                  <a:cubicBezTo>
                    <a:pt x="331" y="161"/>
                    <a:pt x="331" y="161"/>
                    <a:pt x="331" y="161"/>
                  </a:cubicBezTo>
                  <a:cubicBezTo>
                    <a:pt x="331" y="161"/>
                    <a:pt x="331" y="160"/>
                    <a:pt x="331" y="160"/>
                  </a:cubicBezTo>
                  <a:cubicBezTo>
                    <a:pt x="331" y="160"/>
                    <a:pt x="332" y="160"/>
                    <a:pt x="332" y="159"/>
                  </a:cubicBezTo>
                  <a:cubicBezTo>
                    <a:pt x="332" y="159"/>
                    <a:pt x="332" y="158"/>
                    <a:pt x="332" y="157"/>
                  </a:cubicBezTo>
                  <a:cubicBezTo>
                    <a:pt x="331" y="157"/>
                    <a:pt x="331" y="157"/>
                    <a:pt x="331" y="157"/>
                  </a:cubicBezTo>
                  <a:cubicBezTo>
                    <a:pt x="330" y="157"/>
                    <a:pt x="330" y="157"/>
                    <a:pt x="329" y="157"/>
                  </a:cubicBezTo>
                  <a:cubicBezTo>
                    <a:pt x="329" y="156"/>
                    <a:pt x="328" y="156"/>
                    <a:pt x="328" y="156"/>
                  </a:cubicBezTo>
                  <a:cubicBezTo>
                    <a:pt x="324" y="156"/>
                    <a:pt x="324" y="156"/>
                    <a:pt x="324" y="156"/>
                  </a:cubicBezTo>
                  <a:cubicBezTo>
                    <a:pt x="324" y="156"/>
                    <a:pt x="323" y="156"/>
                    <a:pt x="322" y="156"/>
                  </a:cubicBezTo>
                  <a:cubicBezTo>
                    <a:pt x="322" y="155"/>
                    <a:pt x="322" y="155"/>
                    <a:pt x="321" y="155"/>
                  </a:cubicBezTo>
                  <a:cubicBezTo>
                    <a:pt x="321" y="154"/>
                    <a:pt x="321" y="154"/>
                    <a:pt x="321" y="154"/>
                  </a:cubicBezTo>
                  <a:cubicBezTo>
                    <a:pt x="321" y="154"/>
                    <a:pt x="320" y="154"/>
                    <a:pt x="320" y="154"/>
                  </a:cubicBezTo>
                  <a:cubicBezTo>
                    <a:pt x="319" y="153"/>
                    <a:pt x="317" y="154"/>
                    <a:pt x="316" y="155"/>
                  </a:cubicBezTo>
                  <a:cubicBezTo>
                    <a:pt x="315" y="157"/>
                    <a:pt x="313" y="158"/>
                    <a:pt x="313" y="159"/>
                  </a:cubicBezTo>
                  <a:cubicBezTo>
                    <a:pt x="311" y="160"/>
                    <a:pt x="309" y="160"/>
                    <a:pt x="308" y="158"/>
                  </a:cubicBezTo>
                  <a:cubicBezTo>
                    <a:pt x="308" y="155"/>
                    <a:pt x="308" y="155"/>
                    <a:pt x="308" y="155"/>
                  </a:cubicBezTo>
                  <a:cubicBezTo>
                    <a:pt x="308" y="155"/>
                    <a:pt x="308" y="154"/>
                    <a:pt x="308" y="154"/>
                  </a:cubicBezTo>
                  <a:cubicBezTo>
                    <a:pt x="309" y="154"/>
                    <a:pt x="309" y="153"/>
                    <a:pt x="308" y="153"/>
                  </a:cubicBezTo>
                  <a:cubicBezTo>
                    <a:pt x="308" y="152"/>
                    <a:pt x="308" y="152"/>
                    <a:pt x="308" y="152"/>
                  </a:cubicBezTo>
                  <a:cubicBezTo>
                    <a:pt x="308" y="152"/>
                    <a:pt x="307" y="152"/>
                    <a:pt x="307" y="151"/>
                  </a:cubicBezTo>
                  <a:cubicBezTo>
                    <a:pt x="307" y="151"/>
                    <a:pt x="307" y="151"/>
                    <a:pt x="306" y="151"/>
                  </a:cubicBezTo>
                  <a:cubicBezTo>
                    <a:pt x="306" y="151"/>
                    <a:pt x="306" y="151"/>
                    <a:pt x="305" y="152"/>
                  </a:cubicBezTo>
                  <a:cubicBezTo>
                    <a:pt x="305" y="152"/>
                    <a:pt x="304" y="152"/>
                    <a:pt x="304" y="152"/>
                  </a:cubicBezTo>
                  <a:cubicBezTo>
                    <a:pt x="304" y="152"/>
                    <a:pt x="303" y="152"/>
                    <a:pt x="303" y="151"/>
                  </a:cubicBezTo>
                  <a:cubicBezTo>
                    <a:pt x="302" y="151"/>
                    <a:pt x="301" y="151"/>
                    <a:pt x="300" y="150"/>
                  </a:cubicBezTo>
                  <a:cubicBezTo>
                    <a:pt x="300" y="150"/>
                    <a:pt x="300" y="150"/>
                    <a:pt x="300" y="150"/>
                  </a:cubicBezTo>
                  <a:cubicBezTo>
                    <a:pt x="300" y="149"/>
                    <a:pt x="300" y="149"/>
                    <a:pt x="300" y="149"/>
                  </a:cubicBezTo>
                  <a:cubicBezTo>
                    <a:pt x="300" y="149"/>
                    <a:pt x="300" y="149"/>
                    <a:pt x="299" y="149"/>
                  </a:cubicBezTo>
                  <a:cubicBezTo>
                    <a:pt x="299" y="149"/>
                    <a:pt x="299" y="149"/>
                    <a:pt x="299" y="149"/>
                  </a:cubicBezTo>
                  <a:cubicBezTo>
                    <a:pt x="299" y="149"/>
                    <a:pt x="299" y="149"/>
                    <a:pt x="299" y="149"/>
                  </a:cubicBezTo>
                  <a:cubicBezTo>
                    <a:pt x="299" y="148"/>
                    <a:pt x="299" y="147"/>
                    <a:pt x="298" y="146"/>
                  </a:cubicBezTo>
                  <a:cubicBezTo>
                    <a:pt x="298" y="146"/>
                    <a:pt x="298" y="146"/>
                    <a:pt x="298" y="145"/>
                  </a:cubicBezTo>
                  <a:cubicBezTo>
                    <a:pt x="298" y="145"/>
                    <a:pt x="298" y="145"/>
                    <a:pt x="299" y="145"/>
                  </a:cubicBezTo>
                  <a:cubicBezTo>
                    <a:pt x="299" y="144"/>
                    <a:pt x="300" y="144"/>
                    <a:pt x="300" y="144"/>
                  </a:cubicBezTo>
                  <a:cubicBezTo>
                    <a:pt x="300" y="143"/>
                    <a:pt x="300" y="143"/>
                    <a:pt x="300" y="143"/>
                  </a:cubicBezTo>
                  <a:cubicBezTo>
                    <a:pt x="299" y="142"/>
                    <a:pt x="300" y="142"/>
                    <a:pt x="301" y="142"/>
                  </a:cubicBezTo>
                  <a:cubicBezTo>
                    <a:pt x="301" y="142"/>
                    <a:pt x="302" y="142"/>
                    <a:pt x="303" y="142"/>
                  </a:cubicBezTo>
                  <a:cubicBezTo>
                    <a:pt x="303" y="142"/>
                    <a:pt x="304" y="142"/>
                    <a:pt x="304" y="143"/>
                  </a:cubicBezTo>
                  <a:cubicBezTo>
                    <a:pt x="304" y="143"/>
                    <a:pt x="304" y="144"/>
                    <a:pt x="304" y="144"/>
                  </a:cubicBezTo>
                  <a:cubicBezTo>
                    <a:pt x="304" y="144"/>
                    <a:pt x="305" y="144"/>
                    <a:pt x="305" y="144"/>
                  </a:cubicBezTo>
                  <a:cubicBezTo>
                    <a:pt x="305" y="144"/>
                    <a:pt x="305" y="144"/>
                    <a:pt x="305" y="144"/>
                  </a:cubicBezTo>
                  <a:cubicBezTo>
                    <a:pt x="305" y="144"/>
                    <a:pt x="305" y="144"/>
                    <a:pt x="305" y="143"/>
                  </a:cubicBezTo>
                  <a:cubicBezTo>
                    <a:pt x="305" y="143"/>
                    <a:pt x="305" y="143"/>
                    <a:pt x="306" y="142"/>
                  </a:cubicBezTo>
                  <a:cubicBezTo>
                    <a:pt x="306" y="142"/>
                    <a:pt x="306" y="142"/>
                    <a:pt x="306" y="142"/>
                  </a:cubicBezTo>
                  <a:cubicBezTo>
                    <a:pt x="307" y="142"/>
                    <a:pt x="308" y="142"/>
                    <a:pt x="308" y="141"/>
                  </a:cubicBezTo>
                  <a:cubicBezTo>
                    <a:pt x="308" y="141"/>
                    <a:pt x="309" y="141"/>
                    <a:pt x="309" y="140"/>
                  </a:cubicBezTo>
                  <a:cubicBezTo>
                    <a:pt x="309" y="140"/>
                    <a:pt x="309" y="140"/>
                    <a:pt x="309" y="140"/>
                  </a:cubicBezTo>
                  <a:cubicBezTo>
                    <a:pt x="309" y="140"/>
                    <a:pt x="309" y="140"/>
                    <a:pt x="309" y="139"/>
                  </a:cubicBezTo>
                  <a:cubicBezTo>
                    <a:pt x="309" y="139"/>
                    <a:pt x="309" y="139"/>
                    <a:pt x="309" y="139"/>
                  </a:cubicBezTo>
                  <a:cubicBezTo>
                    <a:pt x="309" y="139"/>
                    <a:pt x="310" y="139"/>
                    <a:pt x="310" y="139"/>
                  </a:cubicBezTo>
                  <a:cubicBezTo>
                    <a:pt x="310" y="138"/>
                    <a:pt x="310" y="138"/>
                    <a:pt x="310" y="137"/>
                  </a:cubicBezTo>
                  <a:cubicBezTo>
                    <a:pt x="310" y="137"/>
                    <a:pt x="310" y="137"/>
                    <a:pt x="310" y="137"/>
                  </a:cubicBezTo>
                  <a:cubicBezTo>
                    <a:pt x="311" y="136"/>
                    <a:pt x="312" y="135"/>
                    <a:pt x="313" y="135"/>
                  </a:cubicBezTo>
                  <a:cubicBezTo>
                    <a:pt x="314" y="134"/>
                    <a:pt x="315" y="134"/>
                    <a:pt x="316" y="133"/>
                  </a:cubicBezTo>
                  <a:cubicBezTo>
                    <a:pt x="317" y="133"/>
                    <a:pt x="318" y="133"/>
                    <a:pt x="318" y="132"/>
                  </a:cubicBezTo>
                  <a:cubicBezTo>
                    <a:pt x="318" y="132"/>
                    <a:pt x="318" y="132"/>
                    <a:pt x="318" y="131"/>
                  </a:cubicBezTo>
                  <a:cubicBezTo>
                    <a:pt x="318" y="131"/>
                    <a:pt x="318" y="131"/>
                    <a:pt x="318" y="131"/>
                  </a:cubicBezTo>
                  <a:cubicBezTo>
                    <a:pt x="318" y="131"/>
                    <a:pt x="319" y="131"/>
                    <a:pt x="319" y="130"/>
                  </a:cubicBezTo>
                  <a:cubicBezTo>
                    <a:pt x="320" y="130"/>
                    <a:pt x="320" y="129"/>
                    <a:pt x="321" y="128"/>
                  </a:cubicBezTo>
                  <a:cubicBezTo>
                    <a:pt x="321" y="128"/>
                    <a:pt x="321" y="128"/>
                    <a:pt x="321" y="128"/>
                  </a:cubicBezTo>
                  <a:cubicBezTo>
                    <a:pt x="322" y="127"/>
                    <a:pt x="322" y="127"/>
                    <a:pt x="322" y="127"/>
                  </a:cubicBezTo>
                  <a:cubicBezTo>
                    <a:pt x="322" y="127"/>
                    <a:pt x="322" y="127"/>
                    <a:pt x="322" y="127"/>
                  </a:cubicBezTo>
                  <a:cubicBezTo>
                    <a:pt x="323" y="126"/>
                    <a:pt x="323" y="126"/>
                    <a:pt x="323" y="126"/>
                  </a:cubicBezTo>
                  <a:cubicBezTo>
                    <a:pt x="324" y="126"/>
                    <a:pt x="324" y="126"/>
                    <a:pt x="324" y="127"/>
                  </a:cubicBezTo>
                  <a:cubicBezTo>
                    <a:pt x="324" y="127"/>
                    <a:pt x="324" y="127"/>
                    <a:pt x="325" y="127"/>
                  </a:cubicBezTo>
                  <a:cubicBezTo>
                    <a:pt x="325" y="127"/>
                    <a:pt x="325" y="127"/>
                    <a:pt x="325" y="127"/>
                  </a:cubicBezTo>
                  <a:cubicBezTo>
                    <a:pt x="325" y="127"/>
                    <a:pt x="325" y="127"/>
                    <a:pt x="325" y="127"/>
                  </a:cubicBezTo>
                  <a:cubicBezTo>
                    <a:pt x="326" y="127"/>
                    <a:pt x="327" y="128"/>
                    <a:pt x="328" y="128"/>
                  </a:cubicBezTo>
                  <a:cubicBezTo>
                    <a:pt x="328" y="128"/>
                    <a:pt x="328" y="128"/>
                    <a:pt x="328" y="128"/>
                  </a:cubicBezTo>
                  <a:cubicBezTo>
                    <a:pt x="328" y="129"/>
                    <a:pt x="329" y="129"/>
                    <a:pt x="329" y="129"/>
                  </a:cubicBezTo>
                  <a:cubicBezTo>
                    <a:pt x="329" y="129"/>
                    <a:pt x="329" y="129"/>
                    <a:pt x="329" y="129"/>
                  </a:cubicBezTo>
                  <a:cubicBezTo>
                    <a:pt x="329" y="129"/>
                    <a:pt x="329" y="130"/>
                    <a:pt x="329" y="130"/>
                  </a:cubicBezTo>
                  <a:cubicBezTo>
                    <a:pt x="329" y="131"/>
                    <a:pt x="329" y="131"/>
                    <a:pt x="329" y="131"/>
                  </a:cubicBezTo>
                  <a:cubicBezTo>
                    <a:pt x="328" y="134"/>
                    <a:pt x="325" y="135"/>
                    <a:pt x="324" y="137"/>
                  </a:cubicBezTo>
                  <a:cubicBezTo>
                    <a:pt x="323" y="139"/>
                    <a:pt x="323" y="140"/>
                    <a:pt x="325" y="141"/>
                  </a:cubicBezTo>
                  <a:cubicBezTo>
                    <a:pt x="326" y="141"/>
                    <a:pt x="325" y="142"/>
                    <a:pt x="325" y="142"/>
                  </a:cubicBezTo>
                  <a:cubicBezTo>
                    <a:pt x="326" y="142"/>
                    <a:pt x="325" y="143"/>
                    <a:pt x="325" y="143"/>
                  </a:cubicBezTo>
                  <a:cubicBezTo>
                    <a:pt x="325" y="143"/>
                    <a:pt x="325" y="143"/>
                    <a:pt x="325" y="143"/>
                  </a:cubicBezTo>
                  <a:cubicBezTo>
                    <a:pt x="325" y="143"/>
                    <a:pt x="325" y="143"/>
                    <a:pt x="325" y="143"/>
                  </a:cubicBezTo>
                  <a:cubicBezTo>
                    <a:pt x="324" y="143"/>
                    <a:pt x="323" y="143"/>
                    <a:pt x="322" y="144"/>
                  </a:cubicBezTo>
                  <a:cubicBezTo>
                    <a:pt x="322" y="144"/>
                    <a:pt x="321" y="144"/>
                    <a:pt x="322" y="145"/>
                  </a:cubicBezTo>
                  <a:cubicBezTo>
                    <a:pt x="322" y="145"/>
                    <a:pt x="322" y="145"/>
                    <a:pt x="322" y="145"/>
                  </a:cubicBezTo>
                  <a:cubicBezTo>
                    <a:pt x="322" y="145"/>
                    <a:pt x="323" y="145"/>
                    <a:pt x="323" y="145"/>
                  </a:cubicBezTo>
                  <a:cubicBezTo>
                    <a:pt x="323" y="145"/>
                    <a:pt x="324" y="145"/>
                    <a:pt x="325" y="145"/>
                  </a:cubicBezTo>
                  <a:cubicBezTo>
                    <a:pt x="325" y="145"/>
                    <a:pt x="325" y="145"/>
                    <a:pt x="325" y="145"/>
                  </a:cubicBezTo>
                  <a:cubicBezTo>
                    <a:pt x="325" y="145"/>
                    <a:pt x="325" y="145"/>
                    <a:pt x="325" y="145"/>
                  </a:cubicBezTo>
                  <a:cubicBezTo>
                    <a:pt x="325" y="144"/>
                    <a:pt x="326" y="144"/>
                    <a:pt x="326" y="144"/>
                  </a:cubicBezTo>
                  <a:cubicBezTo>
                    <a:pt x="326" y="144"/>
                    <a:pt x="327" y="143"/>
                    <a:pt x="327" y="143"/>
                  </a:cubicBezTo>
                  <a:cubicBezTo>
                    <a:pt x="327" y="143"/>
                    <a:pt x="327" y="143"/>
                    <a:pt x="327" y="143"/>
                  </a:cubicBezTo>
                  <a:cubicBezTo>
                    <a:pt x="327" y="143"/>
                    <a:pt x="327" y="143"/>
                    <a:pt x="327" y="143"/>
                  </a:cubicBezTo>
                  <a:cubicBezTo>
                    <a:pt x="327" y="143"/>
                    <a:pt x="327" y="143"/>
                    <a:pt x="328" y="143"/>
                  </a:cubicBezTo>
                  <a:cubicBezTo>
                    <a:pt x="328" y="143"/>
                    <a:pt x="328" y="143"/>
                    <a:pt x="328" y="143"/>
                  </a:cubicBezTo>
                  <a:cubicBezTo>
                    <a:pt x="329" y="142"/>
                    <a:pt x="330" y="140"/>
                    <a:pt x="332" y="139"/>
                  </a:cubicBezTo>
                  <a:cubicBezTo>
                    <a:pt x="335" y="138"/>
                    <a:pt x="338" y="136"/>
                    <a:pt x="342" y="136"/>
                  </a:cubicBezTo>
                  <a:cubicBezTo>
                    <a:pt x="342" y="137"/>
                    <a:pt x="342" y="137"/>
                    <a:pt x="342" y="136"/>
                  </a:cubicBezTo>
                  <a:cubicBezTo>
                    <a:pt x="343" y="136"/>
                    <a:pt x="343" y="136"/>
                    <a:pt x="343" y="135"/>
                  </a:cubicBezTo>
                  <a:cubicBezTo>
                    <a:pt x="343" y="135"/>
                    <a:pt x="343" y="135"/>
                    <a:pt x="344" y="135"/>
                  </a:cubicBezTo>
                  <a:cubicBezTo>
                    <a:pt x="344" y="135"/>
                    <a:pt x="344" y="136"/>
                    <a:pt x="344" y="136"/>
                  </a:cubicBezTo>
                  <a:cubicBezTo>
                    <a:pt x="345" y="134"/>
                    <a:pt x="345" y="134"/>
                    <a:pt x="345" y="134"/>
                  </a:cubicBezTo>
                  <a:cubicBezTo>
                    <a:pt x="345" y="134"/>
                    <a:pt x="346" y="133"/>
                    <a:pt x="347" y="133"/>
                  </a:cubicBezTo>
                  <a:cubicBezTo>
                    <a:pt x="347" y="132"/>
                    <a:pt x="350" y="130"/>
                    <a:pt x="350" y="130"/>
                  </a:cubicBezTo>
                  <a:cubicBezTo>
                    <a:pt x="350" y="130"/>
                    <a:pt x="352" y="129"/>
                    <a:pt x="352" y="129"/>
                  </a:cubicBezTo>
                  <a:cubicBezTo>
                    <a:pt x="354" y="127"/>
                    <a:pt x="354" y="127"/>
                    <a:pt x="354" y="127"/>
                  </a:cubicBezTo>
                  <a:cubicBezTo>
                    <a:pt x="355" y="127"/>
                    <a:pt x="355" y="127"/>
                    <a:pt x="355" y="127"/>
                  </a:cubicBezTo>
                  <a:cubicBezTo>
                    <a:pt x="355" y="127"/>
                    <a:pt x="357" y="124"/>
                    <a:pt x="357" y="124"/>
                  </a:cubicBezTo>
                  <a:cubicBezTo>
                    <a:pt x="357" y="123"/>
                    <a:pt x="359" y="123"/>
                    <a:pt x="359" y="123"/>
                  </a:cubicBezTo>
                  <a:cubicBezTo>
                    <a:pt x="359" y="123"/>
                    <a:pt x="359" y="121"/>
                    <a:pt x="359" y="121"/>
                  </a:cubicBezTo>
                  <a:cubicBezTo>
                    <a:pt x="359" y="121"/>
                    <a:pt x="361" y="120"/>
                    <a:pt x="361" y="120"/>
                  </a:cubicBezTo>
                  <a:cubicBezTo>
                    <a:pt x="361" y="120"/>
                    <a:pt x="361" y="119"/>
                    <a:pt x="361" y="119"/>
                  </a:cubicBezTo>
                  <a:cubicBezTo>
                    <a:pt x="364" y="122"/>
                    <a:pt x="364" y="122"/>
                    <a:pt x="364" y="122"/>
                  </a:cubicBezTo>
                  <a:cubicBezTo>
                    <a:pt x="368" y="122"/>
                    <a:pt x="368" y="122"/>
                    <a:pt x="368" y="122"/>
                  </a:cubicBezTo>
                  <a:cubicBezTo>
                    <a:pt x="369" y="123"/>
                    <a:pt x="369" y="123"/>
                    <a:pt x="369" y="123"/>
                  </a:cubicBezTo>
                  <a:cubicBezTo>
                    <a:pt x="369" y="123"/>
                    <a:pt x="369" y="123"/>
                    <a:pt x="370" y="122"/>
                  </a:cubicBezTo>
                  <a:cubicBezTo>
                    <a:pt x="370" y="122"/>
                    <a:pt x="371" y="121"/>
                    <a:pt x="371" y="121"/>
                  </a:cubicBezTo>
                  <a:cubicBezTo>
                    <a:pt x="371" y="121"/>
                    <a:pt x="371" y="120"/>
                    <a:pt x="371" y="120"/>
                  </a:cubicBezTo>
                  <a:cubicBezTo>
                    <a:pt x="370" y="120"/>
                    <a:pt x="369" y="119"/>
                    <a:pt x="369" y="119"/>
                  </a:cubicBezTo>
                  <a:cubicBezTo>
                    <a:pt x="369" y="119"/>
                    <a:pt x="369" y="117"/>
                    <a:pt x="369" y="117"/>
                  </a:cubicBezTo>
                  <a:cubicBezTo>
                    <a:pt x="374" y="117"/>
                    <a:pt x="374" y="117"/>
                    <a:pt x="374" y="117"/>
                  </a:cubicBezTo>
                  <a:cubicBezTo>
                    <a:pt x="374" y="117"/>
                    <a:pt x="375" y="116"/>
                    <a:pt x="376" y="116"/>
                  </a:cubicBezTo>
                  <a:cubicBezTo>
                    <a:pt x="376" y="116"/>
                    <a:pt x="376" y="116"/>
                    <a:pt x="376" y="116"/>
                  </a:cubicBezTo>
                  <a:cubicBezTo>
                    <a:pt x="377" y="116"/>
                    <a:pt x="378" y="113"/>
                    <a:pt x="378" y="113"/>
                  </a:cubicBezTo>
                  <a:cubicBezTo>
                    <a:pt x="378" y="113"/>
                    <a:pt x="379" y="113"/>
                    <a:pt x="379" y="113"/>
                  </a:cubicBezTo>
                  <a:cubicBezTo>
                    <a:pt x="379" y="113"/>
                    <a:pt x="379" y="114"/>
                    <a:pt x="379" y="114"/>
                  </a:cubicBezTo>
                  <a:cubicBezTo>
                    <a:pt x="380" y="113"/>
                    <a:pt x="380" y="113"/>
                    <a:pt x="380" y="113"/>
                  </a:cubicBezTo>
                  <a:cubicBezTo>
                    <a:pt x="380" y="113"/>
                    <a:pt x="381" y="110"/>
                    <a:pt x="381" y="110"/>
                  </a:cubicBezTo>
                  <a:cubicBezTo>
                    <a:pt x="381" y="110"/>
                    <a:pt x="382" y="109"/>
                    <a:pt x="382" y="109"/>
                  </a:cubicBezTo>
                  <a:cubicBezTo>
                    <a:pt x="382" y="109"/>
                    <a:pt x="382" y="108"/>
                    <a:pt x="382" y="108"/>
                  </a:cubicBezTo>
                  <a:cubicBezTo>
                    <a:pt x="383" y="108"/>
                    <a:pt x="383" y="108"/>
                    <a:pt x="383" y="108"/>
                  </a:cubicBezTo>
                  <a:cubicBezTo>
                    <a:pt x="383" y="109"/>
                    <a:pt x="383" y="109"/>
                    <a:pt x="383" y="109"/>
                  </a:cubicBezTo>
                  <a:cubicBezTo>
                    <a:pt x="385" y="111"/>
                    <a:pt x="385" y="111"/>
                    <a:pt x="385" y="111"/>
                  </a:cubicBezTo>
                  <a:cubicBezTo>
                    <a:pt x="386" y="112"/>
                    <a:pt x="386" y="112"/>
                    <a:pt x="386" y="112"/>
                  </a:cubicBezTo>
                  <a:cubicBezTo>
                    <a:pt x="387" y="113"/>
                    <a:pt x="387" y="113"/>
                    <a:pt x="387" y="113"/>
                  </a:cubicBezTo>
                  <a:cubicBezTo>
                    <a:pt x="387" y="113"/>
                    <a:pt x="387" y="113"/>
                    <a:pt x="387" y="113"/>
                  </a:cubicBezTo>
                  <a:cubicBezTo>
                    <a:pt x="387" y="112"/>
                    <a:pt x="386" y="112"/>
                    <a:pt x="386" y="112"/>
                  </a:cubicBezTo>
                  <a:cubicBezTo>
                    <a:pt x="386" y="111"/>
                    <a:pt x="386" y="111"/>
                    <a:pt x="386" y="111"/>
                  </a:cubicBezTo>
                  <a:cubicBezTo>
                    <a:pt x="386" y="111"/>
                    <a:pt x="386" y="110"/>
                    <a:pt x="386" y="110"/>
                  </a:cubicBezTo>
                  <a:cubicBezTo>
                    <a:pt x="387" y="110"/>
                    <a:pt x="387" y="110"/>
                    <a:pt x="388" y="110"/>
                  </a:cubicBezTo>
                  <a:cubicBezTo>
                    <a:pt x="388" y="110"/>
                    <a:pt x="389" y="110"/>
                    <a:pt x="389" y="109"/>
                  </a:cubicBezTo>
                  <a:cubicBezTo>
                    <a:pt x="390" y="109"/>
                    <a:pt x="390" y="108"/>
                    <a:pt x="390" y="108"/>
                  </a:cubicBezTo>
                  <a:cubicBezTo>
                    <a:pt x="390" y="107"/>
                    <a:pt x="390" y="107"/>
                    <a:pt x="390" y="107"/>
                  </a:cubicBezTo>
                  <a:cubicBezTo>
                    <a:pt x="390" y="106"/>
                    <a:pt x="390" y="106"/>
                    <a:pt x="391" y="106"/>
                  </a:cubicBezTo>
                  <a:cubicBezTo>
                    <a:pt x="392" y="104"/>
                    <a:pt x="390" y="102"/>
                    <a:pt x="391" y="100"/>
                  </a:cubicBezTo>
                  <a:cubicBezTo>
                    <a:pt x="391" y="99"/>
                    <a:pt x="391" y="99"/>
                    <a:pt x="391" y="98"/>
                  </a:cubicBezTo>
                  <a:cubicBezTo>
                    <a:pt x="391" y="98"/>
                    <a:pt x="391" y="98"/>
                    <a:pt x="391" y="97"/>
                  </a:cubicBezTo>
                  <a:cubicBezTo>
                    <a:pt x="391" y="96"/>
                    <a:pt x="390" y="94"/>
                    <a:pt x="389" y="92"/>
                  </a:cubicBezTo>
                  <a:cubicBezTo>
                    <a:pt x="389" y="92"/>
                    <a:pt x="389" y="92"/>
                    <a:pt x="389" y="91"/>
                  </a:cubicBezTo>
                  <a:cubicBezTo>
                    <a:pt x="389" y="91"/>
                    <a:pt x="389" y="91"/>
                    <a:pt x="389" y="91"/>
                  </a:cubicBezTo>
                  <a:cubicBezTo>
                    <a:pt x="390" y="90"/>
                    <a:pt x="391" y="89"/>
                    <a:pt x="392" y="89"/>
                  </a:cubicBezTo>
                  <a:cubicBezTo>
                    <a:pt x="392" y="89"/>
                    <a:pt x="392" y="89"/>
                    <a:pt x="393" y="89"/>
                  </a:cubicBezTo>
                  <a:cubicBezTo>
                    <a:pt x="393" y="89"/>
                    <a:pt x="393" y="89"/>
                    <a:pt x="394" y="89"/>
                  </a:cubicBezTo>
                  <a:cubicBezTo>
                    <a:pt x="394" y="88"/>
                    <a:pt x="394" y="87"/>
                    <a:pt x="395" y="86"/>
                  </a:cubicBezTo>
                  <a:cubicBezTo>
                    <a:pt x="397" y="87"/>
                    <a:pt x="400" y="88"/>
                    <a:pt x="402" y="88"/>
                  </a:cubicBezTo>
                  <a:cubicBezTo>
                    <a:pt x="403" y="88"/>
                    <a:pt x="403" y="89"/>
                    <a:pt x="403" y="88"/>
                  </a:cubicBezTo>
                  <a:cubicBezTo>
                    <a:pt x="404" y="88"/>
                    <a:pt x="404" y="88"/>
                    <a:pt x="404" y="87"/>
                  </a:cubicBezTo>
                  <a:cubicBezTo>
                    <a:pt x="404" y="87"/>
                    <a:pt x="404" y="86"/>
                    <a:pt x="404" y="85"/>
                  </a:cubicBezTo>
                  <a:cubicBezTo>
                    <a:pt x="404" y="85"/>
                    <a:pt x="404" y="84"/>
                    <a:pt x="405" y="84"/>
                  </a:cubicBezTo>
                  <a:cubicBezTo>
                    <a:pt x="406" y="84"/>
                    <a:pt x="406" y="83"/>
                    <a:pt x="406" y="82"/>
                  </a:cubicBezTo>
                  <a:cubicBezTo>
                    <a:pt x="407" y="81"/>
                    <a:pt x="407" y="80"/>
                    <a:pt x="408" y="78"/>
                  </a:cubicBezTo>
                  <a:cubicBezTo>
                    <a:pt x="408" y="78"/>
                    <a:pt x="408" y="78"/>
                    <a:pt x="409" y="77"/>
                  </a:cubicBezTo>
                  <a:cubicBezTo>
                    <a:pt x="409" y="77"/>
                    <a:pt x="409" y="76"/>
                    <a:pt x="409" y="76"/>
                  </a:cubicBezTo>
                  <a:cubicBezTo>
                    <a:pt x="409" y="76"/>
                    <a:pt x="409" y="76"/>
                    <a:pt x="409" y="75"/>
                  </a:cubicBezTo>
                  <a:cubicBezTo>
                    <a:pt x="408" y="75"/>
                    <a:pt x="408" y="74"/>
                    <a:pt x="409" y="73"/>
                  </a:cubicBezTo>
                  <a:cubicBezTo>
                    <a:pt x="409" y="72"/>
                    <a:pt x="410" y="72"/>
                    <a:pt x="410" y="71"/>
                  </a:cubicBezTo>
                  <a:cubicBezTo>
                    <a:pt x="411" y="70"/>
                    <a:pt x="411" y="68"/>
                    <a:pt x="411" y="67"/>
                  </a:cubicBezTo>
                  <a:cubicBezTo>
                    <a:pt x="411" y="67"/>
                    <a:pt x="411" y="67"/>
                    <a:pt x="411" y="67"/>
                  </a:cubicBezTo>
                  <a:cubicBezTo>
                    <a:pt x="411" y="66"/>
                    <a:pt x="412" y="66"/>
                    <a:pt x="412" y="66"/>
                  </a:cubicBezTo>
                  <a:cubicBezTo>
                    <a:pt x="413" y="65"/>
                    <a:pt x="414" y="65"/>
                    <a:pt x="415" y="64"/>
                  </a:cubicBezTo>
                  <a:cubicBezTo>
                    <a:pt x="415" y="64"/>
                    <a:pt x="415" y="64"/>
                    <a:pt x="415" y="63"/>
                  </a:cubicBezTo>
                  <a:cubicBezTo>
                    <a:pt x="415" y="63"/>
                    <a:pt x="415" y="63"/>
                    <a:pt x="415" y="63"/>
                  </a:cubicBezTo>
                  <a:close/>
                </a:path>
              </a:pathLst>
            </a:custGeom>
            <a:solidFill>
              <a:schemeClr val="accent4"/>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19" name="Freeform 867">
              <a:extLst>
                <a:ext uri="{FF2B5EF4-FFF2-40B4-BE49-F238E27FC236}">
                  <a16:creationId xmlns:a16="http://schemas.microsoft.com/office/drawing/2014/main" id="{C9E125C0-09DB-4A3C-5A17-893600A75E7D}"/>
                </a:ext>
              </a:extLst>
            </p:cNvPr>
            <p:cNvSpPr>
              <a:spLocks/>
            </p:cNvSpPr>
            <p:nvPr/>
          </p:nvSpPr>
          <p:spPr bwMode="auto">
            <a:xfrm>
              <a:off x="2797049" y="3845566"/>
              <a:ext cx="244775" cy="220224"/>
            </a:xfrm>
            <a:custGeom>
              <a:avLst/>
              <a:gdLst>
                <a:gd name="T0" fmla="*/ 36 w 36"/>
                <a:gd name="T1" fmla="*/ 7 h 29"/>
                <a:gd name="T2" fmla="*/ 34 w 36"/>
                <a:gd name="T3" fmla="*/ 4 h 29"/>
                <a:gd name="T4" fmla="*/ 33 w 36"/>
                <a:gd name="T5" fmla="*/ 2 h 29"/>
                <a:gd name="T6" fmla="*/ 29 w 36"/>
                <a:gd name="T7" fmla="*/ 0 h 29"/>
                <a:gd name="T8" fmla="*/ 25 w 36"/>
                <a:gd name="T9" fmla="*/ 0 h 29"/>
                <a:gd name="T10" fmla="*/ 26 w 36"/>
                <a:gd name="T11" fmla="*/ 4 h 29"/>
                <a:gd name="T12" fmla="*/ 23 w 36"/>
                <a:gd name="T13" fmla="*/ 4 h 29"/>
                <a:gd name="T14" fmla="*/ 19 w 36"/>
                <a:gd name="T15" fmla="*/ 1 h 29"/>
                <a:gd name="T16" fmla="*/ 16 w 36"/>
                <a:gd name="T17" fmla="*/ 0 h 29"/>
                <a:gd name="T18" fmla="*/ 12 w 36"/>
                <a:gd name="T19" fmla="*/ 0 h 29"/>
                <a:gd name="T20" fmla="*/ 8 w 36"/>
                <a:gd name="T21" fmla="*/ 0 h 29"/>
                <a:gd name="T22" fmla="*/ 4 w 36"/>
                <a:gd name="T23" fmla="*/ 1 h 29"/>
                <a:gd name="T24" fmla="*/ 1 w 36"/>
                <a:gd name="T25" fmla="*/ 6 h 29"/>
                <a:gd name="T26" fmla="*/ 0 w 36"/>
                <a:gd name="T27" fmla="*/ 10 h 29"/>
                <a:gd name="T28" fmla="*/ 2 w 36"/>
                <a:gd name="T29" fmla="*/ 15 h 29"/>
                <a:gd name="T30" fmla="*/ 2 w 36"/>
                <a:gd name="T31" fmla="*/ 18 h 29"/>
                <a:gd name="T32" fmla="*/ 4 w 36"/>
                <a:gd name="T33" fmla="*/ 20 h 29"/>
                <a:gd name="T34" fmla="*/ 5 w 36"/>
                <a:gd name="T35" fmla="*/ 22 h 29"/>
                <a:gd name="T36" fmla="*/ 6 w 36"/>
                <a:gd name="T37" fmla="*/ 25 h 29"/>
                <a:gd name="T38" fmla="*/ 8 w 36"/>
                <a:gd name="T39" fmla="*/ 26 h 29"/>
                <a:gd name="T40" fmla="*/ 8 w 36"/>
                <a:gd name="T41" fmla="*/ 25 h 29"/>
                <a:gd name="T42" fmla="*/ 10 w 36"/>
                <a:gd name="T43" fmla="*/ 25 h 29"/>
                <a:gd name="T44" fmla="*/ 10 w 36"/>
                <a:gd name="T45" fmla="*/ 26 h 29"/>
                <a:gd name="T46" fmla="*/ 10 w 36"/>
                <a:gd name="T47" fmla="*/ 28 h 29"/>
                <a:gd name="T48" fmla="*/ 11 w 36"/>
                <a:gd name="T49" fmla="*/ 28 h 29"/>
                <a:gd name="T50" fmla="*/ 13 w 36"/>
                <a:gd name="T51" fmla="*/ 28 h 29"/>
                <a:gd name="T52" fmla="*/ 15 w 36"/>
                <a:gd name="T53" fmla="*/ 29 h 29"/>
                <a:gd name="T54" fmla="*/ 18 w 36"/>
                <a:gd name="T55" fmla="*/ 27 h 29"/>
                <a:gd name="T56" fmla="*/ 20 w 36"/>
                <a:gd name="T57" fmla="*/ 25 h 29"/>
                <a:gd name="T58" fmla="*/ 23 w 36"/>
                <a:gd name="T59" fmla="*/ 25 h 29"/>
                <a:gd name="T60" fmla="*/ 26 w 36"/>
                <a:gd name="T61" fmla="*/ 26 h 29"/>
                <a:gd name="T62" fmla="*/ 28 w 36"/>
                <a:gd name="T63" fmla="*/ 25 h 29"/>
                <a:gd name="T64" fmla="*/ 25 w 36"/>
                <a:gd name="T65" fmla="*/ 22 h 29"/>
                <a:gd name="T66" fmla="*/ 27 w 36"/>
                <a:gd name="T67" fmla="*/ 19 h 29"/>
                <a:gd name="T68" fmla="*/ 30 w 36"/>
                <a:gd name="T69" fmla="*/ 18 h 29"/>
                <a:gd name="T70" fmla="*/ 34 w 36"/>
                <a:gd name="T71" fmla="*/ 15 h 29"/>
                <a:gd name="T72" fmla="*/ 35 w 36"/>
                <a:gd name="T73" fmla="*/ 1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 h="29">
                  <a:moveTo>
                    <a:pt x="35" y="10"/>
                  </a:moveTo>
                  <a:cubicBezTo>
                    <a:pt x="36" y="9"/>
                    <a:pt x="35" y="8"/>
                    <a:pt x="36" y="7"/>
                  </a:cubicBezTo>
                  <a:cubicBezTo>
                    <a:pt x="36" y="6"/>
                    <a:pt x="35" y="6"/>
                    <a:pt x="35" y="5"/>
                  </a:cubicBezTo>
                  <a:cubicBezTo>
                    <a:pt x="35" y="5"/>
                    <a:pt x="34" y="4"/>
                    <a:pt x="34" y="4"/>
                  </a:cubicBezTo>
                  <a:cubicBezTo>
                    <a:pt x="33" y="3"/>
                    <a:pt x="33" y="3"/>
                    <a:pt x="33" y="2"/>
                  </a:cubicBezTo>
                  <a:cubicBezTo>
                    <a:pt x="33" y="2"/>
                    <a:pt x="33" y="2"/>
                    <a:pt x="33" y="2"/>
                  </a:cubicBezTo>
                  <a:cubicBezTo>
                    <a:pt x="32" y="2"/>
                    <a:pt x="31" y="1"/>
                    <a:pt x="31" y="1"/>
                  </a:cubicBezTo>
                  <a:cubicBezTo>
                    <a:pt x="30" y="1"/>
                    <a:pt x="30" y="1"/>
                    <a:pt x="29" y="0"/>
                  </a:cubicBezTo>
                  <a:cubicBezTo>
                    <a:pt x="28" y="0"/>
                    <a:pt x="28" y="0"/>
                    <a:pt x="27" y="0"/>
                  </a:cubicBezTo>
                  <a:cubicBezTo>
                    <a:pt x="26" y="0"/>
                    <a:pt x="26" y="0"/>
                    <a:pt x="25" y="0"/>
                  </a:cubicBezTo>
                  <a:cubicBezTo>
                    <a:pt x="25" y="1"/>
                    <a:pt x="25" y="1"/>
                    <a:pt x="26" y="2"/>
                  </a:cubicBezTo>
                  <a:cubicBezTo>
                    <a:pt x="27" y="3"/>
                    <a:pt x="26" y="3"/>
                    <a:pt x="26" y="4"/>
                  </a:cubicBezTo>
                  <a:cubicBezTo>
                    <a:pt x="26" y="5"/>
                    <a:pt x="26" y="5"/>
                    <a:pt x="25" y="5"/>
                  </a:cubicBezTo>
                  <a:cubicBezTo>
                    <a:pt x="25" y="5"/>
                    <a:pt x="24" y="4"/>
                    <a:pt x="23" y="4"/>
                  </a:cubicBezTo>
                  <a:cubicBezTo>
                    <a:pt x="23" y="3"/>
                    <a:pt x="22" y="3"/>
                    <a:pt x="21" y="3"/>
                  </a:cubicBezTo>
                  <a:cubicBezTo>
                    <a:pt x="20" y="3"/>
                    <a:pt x="20" y="2"/>
                    <a:pt x="19" y="1"/>
                  </a:cubicBezTo>
                  <a:cubicBezTo>
                    <a:pt x="19" y="1"/>
                    <a:pt x="18" y="1"/>
                    <a:pt x="18" y="1"/>
                  </a:cubicBezTo>
                  <a:cubicBezTo>
                    <a:pt x="17" y="1"/>
                    <a:pt x="17" y="0"/>
                    <a:pt x="16" y="0"/>
                  </a:cubicBezTo>
                  <a:cubicBezTo>
                    <a:pt x="16" y="0"/>
                    <a:pt x="15" y="1"/>
                    <a:pt x="14" y="1"/>
                  </a:cubicBezTo>
                  <a:cubicBezTo>
                    <a:pt x="14" y="1"/>
                    <a:pt x="13" y="0"/>
                    <a:pt x="12" y="0"/>
                  </a:cubicBezTo>
                  <a:cubicBezTo>
                    <a:pt x="12" y="0"/>
                    <a:pt x="11" y="1"/>
                    <a:pt x="10" y="1"/>
                  </a:cubicBezTo>
                  <a:cubicBezTo>
                    <a:pt x="10" y="1"/>
                    <a:pt x="9" y="0"/>
                    <a:pt x="8" y="0"/>
                  </a:cubicBezTo>
                  <a:cubicBezTo>
                    <a:pt x="8" y="0"/>
                    <a:pt x="7" y="1"/>
                    <a:pt x="6" y="1"/>
                  </a:cubicBezTo>
                  <a:cubicBezTo>
                    <a:pt x="5" y="1"/>
                    <a:pt x="4" y="1"/>
                    <a:pt x="4" y="1"/>
                  </a:cubicBezTo>
                  <a:cubicBezTo>
                    <a:pt x="3" y="1"/>
                    <a:pt x="2" y="2"/>
                    <a:pt x="2" y="3"/>
                  </a:cubicBezTo>
                  <a:cubicBezTo>
                    <a:pt x="1" y="4"/>
                    <a:pt x="1" y="5"/>
                    <a:pt x="1" y="6"/>
                  </a:cubicBezTo>
                  <a:cubicBezTo>
                    <a:pt x="0" y="6"/>
                    <a:pt x="0" y="7"/>
                    <a:pt x="0" y="7"/>
                  </a:cubicBezTo>
                  <a:cubicBezTo>
                    <a:pt x="0" y="8"/>
                    <a:pt x="0" y="10"/>
                    <a:pt x="0" y="10"/>
                  </a:cubicBezTo>
                  <a:cubicBezTo>
                    <a:pt x="0" y="11"/>
                    <a:pt x="1" y="12"/>
                    <a:pt x="1" y="12"/>
                  </a:cubicBezTo>
                  <a:cubicBezTo>
                    <a:pt x="2" y="12"/>
                    <a:pt x="2" y="15"/>
                    <a:pt x="2" y="15"/>
                  </a:cubicBezTo>
                  <a:cubicBezTo>
                    <a:pt x="2" y="16"/>
                    <a:pt x="2" y="17"/>
                    <a:pt x="2" y="17"/>
                  </a:cubicBezTo>
                  <a:cubicBezTo>
                    <a:pt x="2" y="17"/>
                    <a:pt x="2" y="18"/>
                    <a:pt x="2" y="18"/>
                  </a:cubicBezTo>
                  <a:cubicBezTo>
                    <a:pt x="2" y="19"/>
                    <a:pt x="3" y="19"/>
                    <a:pt x="3" y="19"/>
                  </a:cubicBezTo>
                  <a:cubicBezTo>
                    <a:pt x="3" y="20"/>
                    <a:pt x="3" y="20"/>
                    <a:pt x="4" y="20"/>
                  </a:cubicBezTo>
                  <a:cubicBezTo>
                    <a:pt x="4" y="20"/>
                    <a:pt x="4" y="21"/>
                    <a:pt x="4" y="21"/>
                  </a:cubicBezTo>
                  <a:cubicBezTo>
                    <a:pt x="4" y="22"/>
                    <a:pt x="4" y="22"/>
                    <a:pt x="5" y="22"/>
                  </a:cubicBezTo>
                  <a:cubicBezTo>
                    <a:pt x="5" y="22"/>
                    <a:pt x="5" y="23"/>
                    <a:pt x="5" y="23"/>
                  </a:cubicBezTo>
                  <a:cubicBezTo>
                    <a:pt x="5" y="23"/>
                    <a:pt x="6" y="24"/>
                    <a:pt x="6" y="25"/>
                  </a:cubicBezTo>
                  <a:cubicBezTo>
                    <a:pt x="6" y="25"/>
                    <a:pt x="6" y="25"/>
                    <a:pt x="6" y="26"/>
                  </a:cubicBezTo>
                  <a:cubicBezTo>
                    <a:pt x="7" y="26"/>
                    <a:pt x="7" y="26"/>
                    <a:pt x="8" y="26"/>
                  </a:cubicBezTo>
                  <a:cubicBezTo>
                    <a:pt x="8" y="26"/>
                    <a:pt x="8" y="26"/>
                    <a:pt x="8" y="26"/>
                  </a:cubicBezTo>
                  <a:cubicBezTo>
                    <a:pt x="8" y="26"/>
                    <a:pt x="8" y="25"/>
                    <a:pt x="8" y="25"/>
                  </a:cubicBezTo>
                  <a:cubicBezTo>
                    <a:pt x="8" y="25"/>
                    <a:pt x="9" y="24"/>
                    <a:pt x="9" y="24"/>
                  </a:cubicBezTo>
                  <a:cubicBezTo>
                    <a:pt x="9" y="24"/>
                    <a:pt x="10" y="24"/>
                    <a:pt x="10" y="25"/>
                  </a:cubicBezTo>
                  <a:cubicBezTo>
                    <a:pt x="10" y="25"/>
                    <a:pt x="10" y="25"/>
                    <a:pt x="10" y="26"/>
                  </a:cubicBezTo>
                  <a:cubicBezTo>
                    <a:pt x="10" y="26"/>
                    <a:pt x="10" y="26"/>
                    <a:pt x="10" y="26"/>
                  </a:cubicBezTo>
                  <a:cubicBezTo>
                    <a:pt x="10" y="27"/>
                    <a:pt x="9" y="27"/>
                    <a:pt x="9" y="27"/>
                  </a:cubicBezTo>
                  <a:cubicBezTo>
                    <a:pt x="9" y="28"/>
                    <a:pt x="9" y="28"/>
                    <a:pt x="10" y="28"/>
                  </a:cubicBezTo>
                  <a:cubicBezTo>
                    <a:pt x="10" y="28"/>
                    <a:pt x="10" y="28"/>
                    <a:pt x="11" y="28"/>
                  </a:cubicBezTo>
                  <a:cubicBezTo>
                    <a:pt x="11" y="28"/>
                    <a:pt x="11" y="28"/>
                    <a:pt x="11" y="28"/>
                  </a:cubicBezTo>
                  <a:cubicBezTo>
                    <a:pt x="11" y="28"/>
                    <a:pt x="12" y="27"/>
                    <a:pt x="12" y="27"/>
                  </a:cubicBezTo>
                  <a:cubicBezTo>
                    <a:pt x="12" y="27"/>
                    <a:pt x="13" y="28"/>
                    <a:pt x="13" y="28"/>
                  </a:cubicBezTo>
                  <a:cubicBezTo>
                    <a:pt x="14" y="28"/>
                    <a:pt x="15" y="28"/>
                    <a:pt x="15" y="28"/>
                  </a:cubicBezTo>
                  <a:cubicBezTo>
                    <a:pt x="15" y="29"/>
                    <a:pt x="15" y="29"/>
                    <a:pt x="15" y="29"/>
                  </a:cubicBezTo>
                  <a:cubicBezTo>
                    <a:pt x="16" y="28"/>
                    <a:pt x="17" y="27"/>
                    <a:pt x="17" y="27"/>
                  </a:cubicBezTo>
                  <a:cubicBezTo>
                    <a:pt x="17" y="27"/>
                    <a:pt x="17" y="27"/>
                    <a:pt x="18" y="27"/>
                  </a:cubicBezTo>
                  <a:cubicBezTo>
                    <a:pt x="18" y="27"/>
                    <a:pt x="18" y="26"/>
                    <a:pt x="19" y="26"/>
                  </a:cubicBezTo>
                  <a:cubicBezTo>
                    <a:pt x="19" y="26"/>
                    <a:pt x="19" y="25"/>
                    <a:pt x="20" y="25"/>
                  </a:cubicBezTo>
                  <a:cubicBezTo>
                    <a:pt x="20" y="25"/>
                    <a:pt x="21" y="25"/>
                    <a:pt x="21" y="25"/>
                  </a:cubicBezTo>
                  <a:cubicBezTo>
                    <a:pt x="22" y="25"/>
                    <a:pt x="22" y="25"/>
                    <a:pt x="23" y="25"/>
                  </a:cubicBezTo>
                  <a:cubicBezTo>
                    <a:pt x="24" y="25"/>
                    <a:pt x="24" y="25"/>
                    <a:pt x="24" y="25"/>
                  </a:cubicBezTo>
                  <a:cubicBezTo>
                    <a:pt x="25" y="25"/>
                    <a:pt x="25" y="25"/>
                    <a:pt x="26" y="26"/>
                  </a:cubicBezTo>
                  <a:cubicBezTo>
                    <a:pt x="26" y="26"/>
                    <a:pt x="27" y="26"/>
                    <a:pt x="27" y="26"/>
                  </a:cubicBezTo>
                  <a:cubicBezTo>
                    <a:pt x="28" y="26"/>
                    <a:pt x="28" y="25"/>
                    <a:pt x="28" y="25"/>
                  </a:cubicBezTo>
                  <a:cubicBezTo>
                    <a:pt x="28" y="24"/>
                    <a:pt x="27" y="23"/>
                    <a:pt x="27" y="23"/>
                  </a:cubicBezTo>
                  <a:cubicBezTo>
                    <a:pt x="27" y="23"/>
                    <a:pt x="25" y="23"/>
                    <a:pt x="25" y="22"/>
                  </a:cubicBezTo>
                  <a:cubicBezTo>
                    <a:pt x="25" y="21"/>
                    <a:pt x="25" y="21"/>
                    <a:pt x="25" y="20"/>
                  </a:cubicBezTo>
                  <a:cubicBezTo>
                    <a:pt x="25" y="20"/>
                    <a:pt x="26" y="19"/>
                    <a:pt x="27" y="19"/>
                  </a:cubicBezTo>
                  <a:cubicBezTo>
                    <a:pt x="27" y="19"/>
                    <a:pt x="28" y="19"/>
                    <a:pt x="29" y="19"/>
                  </a:cubicBezTo>
                  <a:cubicBezTo>
                    <a:pt x="29" y="19"/>
                    <a:pt x="29" y="18"/>
                    <a:pt x="30" y="18"/>
                  </a:cubicBezTo>
                  <a:cubicBezTo>
                    <a:pt x="31" y="17"/>
                    <a:pt x="31" y="17"/>
                    <a:pt x="32" y="17"/>
                  </a:cubicBezTo>
                  <a:cubicBezTo>
                    <a:pt x="33" y="16"/>
                    <a:pt x="34" y="15"/>
                    <a:pt x="34" y="15"/>
                  </a:cubicBezTo>
                  <a:cubicBezTo>
                    <a:pt x="35" y="14"/>
                    <a:pt x="35" y="14"/>
                    <a:pt x="35" y="13"/>
                  </a:cubicBezTo>
                  <a:cubicBezTo>
                    <a:pt x="36" y="12"/>
                    <a:pt x="35" y="11"/>
                    <a:pt x="35" y="10"/>
                  </a:cubicBezTo>
                  <a:close/>
                </a:path>
              </a:pathLst>
            </a:custGeom>
            <a:solidFill>
              <a:srgbClr val="A5A5A5"/>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20" name="Freeform 868">
              <a:extLst>
                <a:ext uri="{FF2B5EF4-FFF2-40B4-BE49-F238E27FC236}">
                  <a16:creationId xmlns:a16="http://schemas.microsoft.com/office/drawing/2014/main" id="{87D25848-3228-5020-C958-EF8ECD343AD2}"/>
                </a:ext>
              </a:extLst>
            </p:cNvPr>
            <p:cNvSpPr>
              <a:spLocks noEditPoints="1"/>
            </p:cNvSpPr>
            <p:nvPr/>
          </p:nvSpPr>
          <p:spPr bwMode="auto">
            <a:xfrm>
              <a:off x="3338132" y="4364250"/>
              <a:ext cx="41225" cy="52158"/>
            </a:xfrm>
            <a:custGeom>
              <a:avLst/>
              <a:gdLst>
                <a:gd name="T0" fmla="*/ 5 w 6"/>
                <a:gd name="T1" fmla="*/ 2 h 7"/>
                <a:gd name="T2" fmla="*/ 5 w 6"/>
                <a:gd name="T3" fmla="*/ 0 h 7"/>
                <a:gd name="T4" fmla="*/ 5 w 6"/>
                <a:gd name="T5" fmla="*/ 1 h 7"/>
                <a:gd name="T6" fmla="*/ 5 w 6"/>
                <a:gd name="T7" fmla="*/ 1 h 7"/>
                <a:gd name="T8" fmla="*/ 6 w 6"/>
                <a:gd name="T9" fmla="*/ 0 h 7"/>
                <a:gd name="T10" fmla="*/ 6 w 6"/>
                <a:gd name="T11" fmla="*/ 0 h 7"/>
                <a:gd name="T12" fmla="*/ 6 w 6"/>
                <a:gd name="T13" fmla="*/ 1 h 7"/>
                <a:gd name="T14" fmla="*/ 6 w 6"/>
                <a:gd name="T15" fmla="*/ 3 h 7"/>
                <a:gd name="T16" fmla="*/ 5 w 6"/>
                <a:gd name="T17" fmla="*/ 3 h 7"/>
                <a:gd name="T18" fmla="*/ 5 w 6"/>
                <a:gd name="T19" fmla="*/ 2 h 7"/>
                <a:gd name="T20" fmla="*/ 1 w 6"/>
                <a:gd name="T21" fmla="*/ 5 h 7"/>
                <a:gd name="T22" fmla="*/ 1 w 6"/>
                <a:gd name="T23" fmla="*/ 7 h 7"/>
                <a:gd name="T24" fmla="*/ 3 w 6"/>
                <a:gd name="T25" fmla="*/ 5 h 7"/>
                <a:gd name="T26" fmla="*/ 3 w 6"/>
                <a:gd name="T27" fmla="*/ 3 h 7"/>
                <a:gd name="T28" fmla="*/ 3 w 6"/>
                <a:gd name="T29" fmla="*/ 0 h 7"/>
                <a:gd name="T30" fmla="*/ 2 w 6"/>
                <a:gd name="T31" fmla="*/ 0 h 7"/>
                <a:gd name="T32" fmla="*/ 2 w 6"/>
                <a:gd name="T33" fmla="*/ 0 h 7"/>
                <a:gd name="T34" fmla="*/ 2 w 6"/>
                <a:gd name="T35" fmla="*/ 1 h 7"/>
                <a:gd name="T36" fmla="*/ 1 w 6"/>
                <a:gd name="T37" fmla="*/ 1 h 7"/>
                <a:gd name="T38" fmla="*/ 0 w 6"/>
                <a:gd name="T39" fmla="*/ 2 h 7"/>
                <a:gd name="T40" fmla="*/ 0 w 6"/>
                <a:gd name="T41" fmla="*/ 3 h 7"/>
                <a:gd name="T42" fmla="*/ 1 w 6"/>
                <a:gd name="T43"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 h="7">
                  <a:moveTo>
                    <a:pt x="5" y="2"/>
                  </a:moveTo>
                  <a:cubicBezTo>
                    <a:pt x="5" y="2"/>
                    <a:pt x="5" y="1"/>
                    <a:pt x="5" y="0"/>
                  </a:cubicBezTo>
                  <a:cubicBezTo>
                    <a:pt x="5" y="0"/>
                    <a:pt x="5" y="0"/>
                    <a:pt x="5" y="1"/>
                  </a:cubicBezTo>
                  <a:cubicBezTo>
                    <a:pt x="5" y="1"/>
                    <a:pt x="5" y="1"/>
                    <a:pt x="5" y="1"/>
                  </a:cubicBezTo>
                  <a:cubicBezTo>
                    <a:pt x="6" y="1"/>
                    <a:pt x="6" y="0"/>
                    <a:pt x="6" y="0"/>
                  </a:cubicBezTo>
                  <a:cubicBezTo>
                    <a:pt x="6" y="0"/>
                    <a:pt x="6" y="0"/>
                    <a:pt x="6" y="0"/>
                  </a:cubicBezTo>
                  <a:cubicBezTo>
                    <a:pt x="6" y="0"/>
                    <a:pt x="6" y="1"/>
                    <a:pt x="6" y="1"/>
                  </a:cubicBezTo>
                  <a:cubicBezTo>
                    <a:pt x="6" y="1"/>
                    <a:pt x="6" y="2"/>
                    <a:pt x="6" y="3"/>
                  </a:cubicBezTo>
                  <a:cubicBezTo>
                    <a:pt x="6" y="3"/>
                    <a:pt x="5" y="4"/>
                    <a:pt x="5" y="3"/>
                  </a:cubicBezTo>
                  <a:cubicBezTo>
                    <a:pt x="5" y="3"/>
                    <a:pt x="5" y="2"/>
                    <a:pt x="5" y="2"/>
                  </a:cubicBezTo>
                  <a:close/>
                  <a:moveTo>
                    <a:pt x="1" y="5"/>
                  </a:moveTo>
                  <a:cubicBezTo>
                    <a:pt x="1" y="6"/>
                    <a:pt x="1" y="7"/>
                    <a:pt x="1" y="7"/>
                  </a:cubicBezTo>
                  <a:cubicBezTo>
                    <a:pt x="2" y="6"/>
                    <a:pt x="3" y="5"/>
                    <a:pt x="3" y="5"/>
                  </a:cubicBezTo>
                  <a:cubicBezTo>
                    <a:pt x="3" y="4"/>
                    <a:pt x="3" y="3"/>
                    <a:pt x="3" y="3"/>
                  </a:cubicBezTo>
                  <a:cubicBezTo>
                    <a:pt x="3" y="3"/>
                    <a:pt x="3" y="1"/>
                    <a:pt x="3" y="0"/>
                  </a:cubicBezTo>
                  <a:cubicBezTo>
                    <a:pt x="3" y="0"/>
                    <a:pt x="2" y="0"/>
                    <a:pt x="2" y="0"/>
                  </a:cubicBezTo>
                  <a:cubicBezTo>
                    <a:pt x="2" y="0"/>
                    <a:pt x="2" y="0"/>
                    <a:pt x="2" y="0"/>
                  </a:cubicBezTo>
                  <a:cubicBezTo>
                    <a:pt x="2" y="0"/>
                    <a:pt x="2" y="1"/>
                    <a:pt x="2" y="1"/>
                  </a:cubicBezTo>
                  <a:cubicBezTo>
                    <a:pt x="1" y="1"/>
                    <a:pt x="1" y="1"/>
                    <a:pt x="1" y="1"/>
                  </a:cubicBezTo>
                  <a:cubicBezTo>
                    <a:pt x="1" y="1"/>
                    <a:pt x="0" y="2"/>
                    <a:pt x="0" y="2"/>
                  </a:cubicBezTo>
                  <a:cubicBezTo>
                    <a:pt x="0" y="3"/>
                    <a:pt x="0" y="3"/>
                    <a:pt x="0" y="3"/>
                  </a:cubicBezTo>
                  <a:cubicBezTo>
                    <a:pt x="0" y="4"/>
                    <a:pt x="1" y="5"/>
                    <a:pt x="1" y="5"/>
                  </a:cubicBezTo>
                  <a:close/>
                </a:path>
              </a:pathLst>
            </a:custGeom>
            <a:solidFill>
              <a:srgbClr val="A5A5A5"/>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21" name="Freeform 869">
              <a:extLst>
                <a:ext uri="{FF2B5EF4-FFF2-40B4-BE49-F238E27FC236}">
                  <a16:creationId xmlns:a16="http://schemas.microsoft.com/office/drawing/2014/main" id="{225D6535-7BD5-BD4E-F6A1-C62C58387360}"/>
                </a:ext>
              </a:extLst>
            </p:cNvPr>
            <p:cNvSpPr>
              <a:spLocks/>
            </p:cNvSpPr>
            <p:nvPr/>
          </p:nvSpPr>
          <p:spPr bwMode="auto">
            <a:xfrm>
              <a:off x="2150327" y="3092168"/>
              <a:ext cx="154595" cy="78238"/>
            </a:xfrm>
            <a:custGeom>
              <a:avLst/>
              <a:gdLst>
                <a:gd name="T0" fmla="*/ 13 w 23"/>
                <a:gd name="T1" fmla="*/ 0 h 10"/>
                <a:gd name="T2" fmla="*/ 10 w 23"/>
                <a:gd name="T3" fmla="*/ 0 h 10"/>
                <a:gd name="T4" fmla="*/ 6 w 23"/>
                <a:gd name="T5" fmla="*/ 0 h 10"/>
                <a:gd name="T6" fmla="*/ 3 w 23"/>
                <a:gd name="T7" fmla="*/ 2 h 10"/>
                <a:gd name="T8" fmla="*/ 1 w 23"/>
                <a:gd name="T9" fmla="*/ 5 h 10"/>
                <a:gd name="T10" fmla="*/ 0 w 23"/>
                <a:gd name="T11" fmla="*/ 8 h 10"/>
                <a:gd name="T12" fmla="*/ 2 w 23"/>
                <a:gd name="T13" fmla="*/ 10 h 10"/>
                <a:gd name="T14" fmla="*/ 4 w 23"/>
                <a:gd name="T15" fmla="*/ 10 h 10"/>
                <a:gd name="T16" fmla="*/ 7 w 23"/>
                <a:gd name="T17" fmla="*/ 10 h 10"/>
                <a:gd name="T18" fmla="*/ 9 w 23"/>
                <a:gd name="T19" fmla="*/ 10 h 10"/>
                <a:gd name="T20" fmla="*/ 10 w 23"/>
                <a:gd name="T21" fmla="*/ 9 h 10"/>
                <a:gd name="T22" fmla="*/ 12 w 23"/>
                <a:gd name="T23" fmla="*/ 9 h 10"/>
                <a:gd name="T24" fmla="*/ 13 w 23"/>
                <a:gd name="T25" fmla="*/ 10 h 10"/>
                <a:gd name="T26" fmla="*/ 15 w 23"/>
                <a:gd name="T27" fmla="*/ 10 h 10"/>
                <a:gd name="T28" fmla="*/ 20 w 23"/>
                <a:gd name="T29" fmla="*/ 9 h 10"/>
                <a:gd name="T30" fmla="*/ 22 w 23"/>
                <a:gd name="T31" fmla="*/ 9 h 10"/>
                <a:gd name="T32" fmla="*/ 23 w 23"/>
                <a:gd name="T33" fmla="*/ 5 h 10"/>
                <a:gd name="T34" fmla="*/ 21 w 23"/>
                <a:gd name="T35" fmla="*/ 4 h 10"/>
                <a:gd name="T36" fmla="*/ 19 w 23"/>
                <a:gd name="T37" fmla="*/ 4 h 10"/>
                <a:gd name="T38" fmla="*/ 19 w 23"/>
                <a:gd name="T39" fmla="*/ 3 h 10"/>
                <a:gd name="T40" fmla="*/ 18 w 23"/>
                <a:gd name="T41" fmla="*/ 1 h 10"/>
                <a:gd name="T42" fmla="*/ 13 w 23"/>
                <a:gd name="T4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0">
                  <a:moveTo>
                    <a:pt x="13" y="0"/>
                  </a:moveTo>
                  <a:cubicBezTo>
                    <a:pt x="10" y="0"/>
                    <a:pt x="10" y="0"/>
                    <a:pt x="10" y="0"/>
                  </a:cubicBezTo>
                  <a:cubicBezTo>
                    <a:pt x="6" y="0"/>
                    <a:pt x="6" y="0"/>
                    <a:pt x="6" y="0"/>
                  </a:cubicBezTo>
                  <a:cubicBezTo>
                    <a:pt x="3" y="2"/>
                    <a:pt x="3" y="2"/>
                    <a:pt x="3" y="2"/>
                  </a:cubicBezTo>
                  <a:cubicBezTo>
                    <a:pt x="1" y="5"/>
                    <a:pt x="1" y="5"/>
                    <a:pt x="1" y="5"/>
                  </a:cubicBezTo>
                  <a:cubicBezTo>
                    <a:pt x="0" y="8"/>
                    <a:pt x="0" y="8"/>
                    <a:pt x="0" y="8"/>
                  </a:cubicBezTo>
                  <a:cubicBezTo>
                    <a:pt x="2" y="10"/>
                    <a:pt x="2" y="10"/>
                    <a:pt x="2" y="10"/>
                  </a:cubicBezTo>
                  <a:cubicBezTo>
                    <a:pt x="2" y="10"/>
                    <a:pt x="4" y="10"/>
                    <a:pt x="4" y="10"/>
                  </a:cubicBezTo>
                  <a:cubicBezTo>
                    <a:pt x="5" y="10"/>
                    <a:pt x="7" y="10"/>
                    <a:pt x="7" y="10"/>
                  </a:cubicBezTo>
                  <a:cubicBezTo>
                    <a:pt x="7" y="10"/>
                    <a:pt x="9" y="10"/>
                    <a:pt x="9" y="10"/>
                  </a:cubicBezTo>
                  <a:cubicBezTo>
                    <a:pt x="9" y="10"/>
                    <a:pt x="10" y="9"/>
                    <a:pt x="10" y="9"/>
                  </a:cubicBezTo>
                  <a:cubicBezTo>
                    <a:pt x="12" y="9"/>
                    <a:pt x="12" y="9"/>
                    <a:pt x="12" y="9"/>
                  </a:cubicBezTo>
                  <a:cubicBezTo>
                    <a:pt x="13" y="10"/>
                    <a:pt x="13" y="10"/>
                    <a:pt x="13" y="10"/>
                  </a:cubicBezTo>
                  <a:cubicBezTo>
                    <a:pt x="15" y="10"/>
                    <a:pt x="15" y="10"/>
                    <a:pt x="15" y="10"/>
                  </a:cubicBezTo>
                  <a:cubicBezTo>
                    <a:pt x="15" y="10"/>
                    <a:pt x="19" y="10"/>
                    <a:pt x="20" y="9"/>
                  </a:cubicBezTo>
                  <a:cubicBezTo>
                    <a:pt x="21" y="9"/>
                    <a:pt x="22" y="9"/>
                    <a:pt x="22" y="9"/>
                  </a:cubicBezTo>
                  <a:cubicBezTo>
                    <a:pt x="23" y="5"/>
                    <a:pt x="23" y="5"/>
                    <a:pt x="23" y="5"/>
                  </a:cubicBezTo>
                  <a:cubicBezTo>
                    <a:pt x="23" y="5"/>
                    <a:pt x="22" y="5"/>
                    <a:pt x="21" y="4"/>
                  </a:cubicBezTo>
                  <a:cubicBezTo>
                    <a:pt x="21" y="4"/>
                    <a:pt x="19" y="4"/>
                    <a:pt x="19" y="4"/>
                  </a:cubicBezTo>
                  <a:cubicBezTo>
                    <a:pt x="19" y="3"/>
                    <a:pt x="19" y="3"/>
                    <a:pt x="19" y="3"/>
                  </a:cubicBezTo>
                  <a:cubicBezTo>
                    <a:pt x="18" y="1"/>
                    <a:pt x="18" y="1"/>
                    <a:pt x="18" y="1"/>
                  </a:cubicBezTo>
                  <a:lnTo>
                    <a:pt x="13" y="0"/>
                  </a:lnTo>
                  <a:close/>
                </a:path>
              </a:pathLst>
            </a:custGeom>
            <a:solidFill>
              <a:srgbClr val="A5A5A5"/>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22" name="Freeform 870">
              <a:extLst>
                <a:ext uri="{FF2B5EF4-FFF2-40B4-BE49-F238E27FC236}">
                  <a16:creationId xmlns:a16="http://schemas.microsoft.com/office/drawing/2014/main" id="{B8821949-CA77-483C-28C1-46C578BD93FE}"/>
                </a:ext>
              </a:extLst>
            </p:cNvPr>
            <p:cNvSpPr>
              <a:spLocks noEditPoints="1"/>
            </p:cNvSpPr>
            <p:nvPr/>
          </p:nvSpPr>
          <p:spPr bwMode="auto">
            <a:xfrm>
              <a:off x="2116830" y="3184894"/>
              <a:ext cx="208703" cy="304257"/>
            </a:xfrm>
            <a:custGeom>
              <a:avLst/>
              <a:gdLst>
                <a:gd name="T0" fmla="*/ 22 w 31"/>
                <a:gd name="T1" fmla="*/ 24 h 40"/>
                <a:gd name="T2" fmla="*/ 27 w 31"/>
                <a:gd name="T3" fmla="*/ 11 h 40"/>
                <a:gd name="T4" fmla="*/ 8 w 31"/>
                <a:gd name="T5" fmla="*/ 3 h 40"/>
                <a:gd name="T6" fmla="*/ 4 w 31"/>
                <a:gd name="T7" fmla="*/ 7 h 40"/>
                <a:gd name="T8" fmla="*/ 3 w 31"/>
                <a:gd name="T9" fmla="*/ 16 h 40"/>
                <a:gd name="T10" fmla="*/ 7 w 31"/>
                <a:gd name="T11" fmla="*/ 30 h 40"/>
                <a:gd name="T12" fmla="*/ 8 w 31"/>
                <a:gd name="T13" fmla="*/ 36 h 40"/>
                <a:gd name="T14" fmla="*/ 8 w 31"/>
                <a:gd name="T15" fmla="*/ 36 h 40"/>
                <a:gd name="T16" fmla="*/ 9 w 31"/>
                <a:gd name="T17" fmla="*/ 35 h 40"/>
                <a:gd name="T18" fmla="*/ 9 w 31"/>
                <a:gd name="T19" fmla="*/ 35 h 40"/>
                <a:gd name="T20" fmla="*/ 11 w 31"/>
                <a:gd name="T21" fmla="*/ 35 h 40"/>
                <a:gd name="T22" fmla="*/ 11 w 31"/>
                <a:gd name="T23" fmla="*/ 36 h 40"/>
                <a:gd name="T24" fmla="*/ 12 w 31"/>
                <a:gd name="T25" fmla="*/ 36 h 40"/>
                <a:gd name="T26" fmla="*/ 12 w 31"/>
                <a:gd name="T27" fmla="*/ 37 h 40"/>
                <a:gd name="T28" fmla="*/ 12 w 31"/>
                <a:gd name="T29" fmla="*/ 35 h 40"/>
                <a:gd name="T30" fmla="*/ 13 w 31"/>
                <a:gd name="T31" fmla="*/ 33 h 40"/>
                <a:gd name="T32" fmla="*/ 14 w 31"/>
                <a:gd name="T33" fmla="*/ 35 h 40"/>
                <a:gd name="T34" fmla="*/ 14 w 31"/>
                <a:gd name="T35" fmla="*/ 36 h 40"/>
                <a:gd name="T36" fmla="*/ 15 w 31"/>
                <a:gd name="T37" fmla="*/ 35 h 40"/>
                <a:gd name="T38" fmla="*/ 15 w 31"/>
                <a:gd name="T39" fmla="*/ 37 h 40"/>
                <a:gd name="T40" fmla="*/ 16 w 31"/>
                <a:gd name="T41" fmla="*/ 35 h 40"/>
                <a:gd name="T42" fmla="*/ 17 w 31"/>
                <a:gd name="T43" fmla="*/ 34 h 40"/>
                <a:gd name="T44" fmla="*/ 18 w 31"/>
                <a:gd name="T45" fmla="*/ 31 h 40"/>
                <a:gd name="T46" fmla="*/ 18 w 31"/>
                <a:gd name="T47" fmla="*/ 35 h 40"/>
                <a:gd name="T48" fmla="*/ 19 w 31"/>
                <a:gd name="T49" fmla="*/ 32 h 40"/>
                <a:gd name="T50" fmla="*/ 21 w 31"/>
                <a:gd name="T51" fmla="*/ 32 h 40"/>
                <a:gd name="T52" fmla="*/ 23 w 31"/>
                <a:gd name="T53" fmla="*/ 30 h 40"/>
                <a:gd name="T54" fmla="*/ 26 w 31"/>
                <a:gd name="T55" fmla="*/ 31 h 40"/>
                <a:gd name="T56" fmla="*/ 7 w 31"/>
                <a:gd name="T57" fmla="*/ 34 h 40"/>
                <a:gd name="T58" fmla="*/ 11 w 31"/>
                <a:gd name="T59" fmla="*/ 37 h 40"/>
                <a:gd name="T60" fmla="*/ 11 w 31"/>
                <a:gd name="T61" fmla="*/ 36 h 40"/>
                <a:gd name="T62" fmla="*/ 10 w 31"/>
                <a:gd name="T63" fmla="*/ 38 h 40"/>
                <a:gd name="T64" fmla="*/ 10 w 31"/>
                <a:gd name="T65" fmla="*/ 35 h 40"/>
                <a:gd name="T66" fmla="*/ 10 w 31"/>
                <a:gd name="T67" fmla="*/ 36 h 40"/>
                <a:gd name="T68" fmla="*/ 11 w 31"/>
                <a:gd name="T69" fmla="*/ 38 h 40"/>
                <a:gd name="T70" fmla="*/ 9 w 31"/>
                <a:gd name="T71" fmla="*/ 38 h 40"/>
                <a:gd name="T72" fmla="*/ 8 w 31"/>
                <a:gd name="T73" fmla="*/ 37 h 40"/>
                <a:gd name="T74" fmla="*/ 8 w 31"/>
                <a:gd name="T75" fmla="*/ 38 h 40"/>
                <a:gd name="T76" fmla="*/ 9 w 31"/>
                <a:gd name="T77" fmla="*/ 36 h 40"/>
                <a:gd name="T78" fmla="*/ 9 w 31"/>
                <a:gd name="T79" fmla="*/ 36 h 40"/>
                <a:gd name="T80" fmla="*/ 9 w 31"/>
                <a:gd name="T81" fmla="*/ 35 h 40"/>
                <a:gd name="T82" fmla="*/ 10 w 31"/>
                <a:gd name="T83" fmla="*/ 36 h 40"/>
                <a:gd name="T84" fmla="*/ 10 w 31"/>
                <a:gd name="T85" fmla="*/ 35 h 40"/>
                <a:gd name="T86" fmla="*/ 23 w 31"/>
                <a:gd name="T87" fmla="*/ 31 h 40"/>
                <a:gd name="T88" fmla="*/ 22 w 31"/>
                <a:gd name="T89" fmla="*/ 32 h 40"/>
                <a:gd name="T90" fmla="*/ 20 w 31"/>
                <a:gd name="T91" fmla="*/ 33 h 40"/>
                <a:gd name="T92" fmla="*/ 21 w 31"/>
                <a:gd name="T93" fmla="*/ 35 h 40"/>
                <a:gd name="T94" fmla="*/ 21 w 31"/>
                <a:gd name="T95" fmla="*/ 34 h 40"/>
                <a:gd name="T96" fmla="*/ 20 w 31"/>
                <a:gd name="T97" fmla="*/ 31 h 40"/>
                <a:gd name="T98" fmla="*/ 20 w 31"/>
                <a:gd name="T99" fmla="*/ 35 h 40"/>
                <a:gd name="T100" fmla="*/ 23 w 31"/>
                <a:gd name="T101" fmla="*/ 33 h 40"/>
                <a:gd name="T102" fmla="*/ 18 w 31"/>
                <a:gd name="T103" fmla="*/ 36 h 40"/>
                <a:gd name="T104" fmla="*/ 19 w 31"/>
                <a:gd name="T105" fmla="*/ 37 h 40"/>
                <a:gd name="T106" fmla="*/ 16 w 31"/>
                <a:gd name="T107" fmla="*/ 37 h 40"/>
                <a:gd name="T108" fmla="*/ 18 w 31"/>
                <a:gd name="T109" fmla="*/ 34 h 40"/>
                <a:gd name="T110" fmla="*/ 18 w 31"/>
                <a:gd name="T111" fmla="*/ 36 h 40"/>
                <a:gd name="T112" fmla="*/ 17 w 31"/>
                <a:gd name="T113" fmla="*/ 37 h 40"/>
                <a:gd name="T114" fmla="*/ 19 w 31"/>
                <a:gd name="T115" fmla="*/ 36 h 40"/>
                <a:gd name="T116" fmla="*/ 18 w 31"/>
                <a:gd name="T117" fmla="*/ 3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 h="40">
                  <a:moveTo>
                    <a:pt x="30" y="31"/>
                  </a:moveTo>
                  <a:cubicBezTo>
                    <a:pt x="30" y="28"/>
                    <a:pt x="30" y="28"/>
                    <a:pt x="30" y="28"/>
                  </a:cubicBezTo>
                  <a:cubicBezTo>
                    <a:pt x="29" y="25"/>
                    <a:pt x="29" y="25"/>
                    <a:pt x="29" y="25"/>
                  </a:cubicBezTo>
                  <a:cubicBezTo>
                    <a:pt x="29" y="21"/>
                    <a:pt x="29" y="21"/>
                    <a:pt x="29" y="21"/>
                  </a:cubicBezTo>
                  <a:cubicBezTo>
                    <a:pt x="28" y="21"/>
                    <a:pt x="28" y="21"/>
                    <a:pt x="28" y="21"/>
                  </a:cubicBezTo>
                  <a:cubicBezTo>
                    <a:pt x="27" y="21"/>
                    <a:pt x="27" y="21"/>
                    <a:pt x="27" y="21"/>
                  </a:cubicBezTo>
                  <a:cubicBezTo>
                    <a:pt x="26" y="23"/>
                    <a:pt x="26" y="23"/>
                    <a:pt x="26" y="23"/>
                  </a:cubicBezTo>
                  <a:cubicBezTo>
                    <a:pt x="26" y="24"/>
                    <a:pt x="26" y="24"/>
                    <a:pt x="26" y="24"/>
                  </a:cubicBezTo>
                  <a:cubicBezTo>
                    <a:pt x="26" y="25"/>
                    <a:pt x="26" y="25"/>
                    <a:pt x="26" y="25"/>
                  </a:cubicBezTo>
                  <a:cubicBezTo>
                    <a:pt x="26" y="25"/>
                    <a:pt x="25" y="26"/>
                    <a:pt x="25" y="26"/>
                  </a:cubicBezTo>
                  <a:cubicBezTo>
                    <a:pt x="25" y="26"/>
                    <a:pt x="24" y="26"/>
                    <a:pt x="24" y="25"/>
                  </a:cubicBezTo>
                  <a:cubicBezTo>
                    <a:pt x="23" y="25"/>
                    <a:pt x="22" y="25"/>
                    <a:pt x="22" y="25"/>
                  </a:cubicBezTo>
                  <a:cubicBezTo>
                    <a:pt x="22" y="24"/>
                    <a:pt x="22" y="24"/>
                    <a:pt x="22" y="24"/>
                  </a:cubicBezTo>
                  <a:cubicBezTo>
                    <a:pt x="22" y="24"/>
                    <a:pt x="21" y="23"/>
                    <a:pt x="21" y="22"/>
                  </a:cubicBezTo>
                  <a:cubicBezTo>
                    <a:pt x="21" y="22"/>
                    <a:pt x="22" y="21"/>
                    <a:pt x="21" y="21"/>
                  </a:cubicBezTo>
                  <a:cubicBezTo>
                    <a:pt x="21" y="20"/>
                    <a:pt x="23" y="18"/>
                    <a:pt x="23" y="18"/>
                  </a:cubicBezTo>
                  <a:cubicBezTo>
                    <a:pt x="23" y="18"/>
                    <a:pt x="24" y="19"/>
                    <a:pt x="24" y="18"/>
                  </a:cubicBezTo>
                  <a:cubicBezTo>
                    <a:pt x="25" y="18"/>
                    <a:pt x="25" y="18"/>
                    <a:pt x="26" y="18"/>
                  </a:cubicBezTo>
                  <a:cubicBezTo>
                    <a:pt x="26" y="17"/>
                    <a:pt x="27" y="16"/>
                    <a:pt x="27" y="16"/>
                  </a:cubicBezTo>
                  <a:cubicBezTo>
                    <a:pt x="28" y="16"/>
                    <a:pt x="28" y="16"/>
                    <a:pt x="28" y="16"/>
                  </a:cubicBezTo>
                  <a:cubicBezTo>
                    <a:pt x="28" y="16"/>
                    <a:pt x="28" y="14"/>
                    <a:pt x="28" y="13"/>
                  </a:cubicBezTo>
                  <a:cubicBezTo>
                    <a:pt x="28" y="13"/>
                    <a:pt x="28" y="12"/>
                    <a:pt x="28" y="12"/>
                  </a:cubicBezTo>
                  <a:cubicBezTo>
                    <a:pt x="28" y="12"/>
                    <a:pt x="29" y="12"/>
                    <a:pt x="29" y="12"/>
                  </a:cubicBezTo>
                  <a:cubicBezTo>
                    <a:pt x="29" y="12"/>
                    <a:pt x="29" y="12"/>
                    <a:pt x="29" y="11"/>
                  </a:cubicBezTo>
                  <a:cubicBezTo>
                    <a:pt x="29" y="11"/>
                    <a:pt x="29" y="11"/>
                    <a:pt x="29" y="11"/>
                  </a:cubicBezTo>
                  <a:cubicBezTo>
                    <a:pt x="29" y="11"/>
                    <a:pt x="28" y="11"/>
                    <a:pt x="27" y="11"/>
                  </a:cubicBezTo>
                  <a:cubicBezTo>
                    <a:pt x="27" y="10"/>
                    <a:pt x="19" y="10"/>
                    <a:pt x="18" y="10"/>
                  </a:cubicBezTo>
                  <a:cubicBezTo>
                    <a:pt x="18" y="10"/>
                    <a:pt x="16" y="10"/>
                    <a:pt x="16" y="10"/>
                  </a:cubicBezTo>
                  <a:cubicBezTo>
                    <a:pt x="16" y="10"/>
                    <a:pt x="15" y="10"/>
                    <a:pt x="14" y="10"/>
                  </a:cubicBezTo>
                  <a:cubicBezTo>
                    <a:pt x="13" y="10"/>
                    <a:pt x="12" y="9"/>
                    <a:pt x="12" y="9"/>
                  </a:cubicBezTo>
                  <a:cubicBezTo>
                    <a:pt x="12" y="9"/>
                    <a:pt x="12" y="8"/>
                    <a:pt x="12" y="8"/>
                  </a:cubicBezTo>
                  <a:cubicBezTo>
                    <a:pt x="12" y="8"/>
                    <a:pt x="13" y="7"/>
                    <a:pt x="13" y="7"/>
                  </a:cubicBezTo>
                  <a:cubicBezTo>
                    <a:pt x="13" y="6"/>
                    <a:pt x="13" y="6"/>
                    <a:pt x="13" y="5"/>
                  </a:cubicBezTo>
                  <a:cubicBezTo>
                    <a:pt x="13" y="5"/>
                    <a:pt x="12" y="4"/>
                    <a:pt x="12" y="4"/>
                  </a:cubicBezTo>
                  <a:cubicBezTo>
                    <a:pt x="12" y="4"/>
                    <a:pt x="12" y="3"/>
                    <a:pt x="12" y="2"/>
                  </a:cubicBezTo>
                  <a:cubicBezTo>
                    <a:pt x="11" y="2"/>
                    <a:pt x="11" y="3"/>
                    <a:pt x="11" y="3"/>
                  </a:cubicBezTo>
                  <a:cubicBezTo>
                    <a:pt x="11" y="3"/>
                    <a:pt x="11" y="4"/>
                    <a:pt x="11" y="4"/>
                  </a:cubicBezTo>
                  <a:cubicBezTo>
                    <a:pt x="10" y="4"/>
                    <a:pt x="10" y="4"/>
                    <a:pt x="10" y="4"/>
                  </a:cubicBezTo>
                  <a:cubicBezTo>
                    <a:pt x="10" y="4"/>
                    <a:pt x="8" y="3"/>
                    <a:pt x="8" y="3"/>
                  </a:cubicBezTo>
                  <a:cubicBezTo>
                    <a:pt x="7" y="1"/>
                    <a:pt x="7" y="1"/>
                    <a:pt x="7" y="1"/>
                  </a:cubicBezTo>
                  <a:cubicBezTo>
                    <a:pt x="6" y="1"/>
                    <a:pt x="6" y="1"/>
                    <a:pt x="6" y="1"/>
                  </a:cubicBezTo>
                  <a:cubicBezTo>
                    <a:pt x="6" y="2"/>
                    <a:pt x="6" y="2"/>
                    <a:pt x="6" y="2"/>
                  </a:cubicBezTo>
                  <a:cubicBezTo>
                    <a:pt x="4" y="2"/>
                    <a:pt x="4" y="2"/>
                    <a:pt x="4" y="2"/>
                  </a:cubicBezTo>
                  <a:cubicBezTo>
                    <a:pt x="3" y="0"/>
                    <a:pt x="3" y="0"/>
                    <a:pt x="3" y="0"/>
                  </a:cubicBezTo>
                  <a:cubicBezTo>
                    <a:pt x="2" y="0"/>
                    <a:pt x="2" y="0"/>
                    <a:pt x="2" y="0"/>
                  </a:cubicBezTo>
                  <a:cubicBezTo>
                    <a:pt x="2" y="0"/>
                    <a:pt x="2" y="1"/>
                    <a:pt x="2" y="1"/>
                  </a:cubicBezTo>
                  <a:cubicBezTo>
                    <a:pt x="2" y="1"/>
                    <a:pt x="2" y="2"/>
                    <a:pt x="2" y="2"/>
                  </a:cubicBezTo>
                  <a:cubicBezTo>
                    <a:pt x="1" y="2"/>
                    <a:pt x="1" y="2"/>
                    <a:pt x="1" y="2"/>
                  </a:cubicBezTo>
                  <a:cubicBezTo>
                    <a:pt x="1" y="2"/>
                    <a:pt x="0" y="4"/>
                    <a:pt x="0" y="4"/>
                  </a:cubicBezTo>
                  <a:cubicBezTo>
                    <a:pt x="0" y="4"/>
                    <a:pt x="0" y="5"/>
                    <a:pt x="0" y="5"/>
                  </a:cubicBezTo>
                  <a:cubicBezTo>
                    <a:pt x="2" y="7"/>
                    <a:pt x="2" y="7"/>
                    <a:pt x="2" y="7"/>
                  </a:cubicBezTo>
                  <a:cubicBezTo>
                    <a:pt x="2" y="7"/>
                    <a:pt x="3" y="7"/>
                    <a:pt x="4" y="7"/>
                  </a:cubicBezTo>
                  <a:cubicBezTo>
                    <a:pt x="4" y="7"/>
                    <a:pt x="5" y="7"/>
                    <a:pt x="5" y="7"/>
                  </a:cubicBezTo>
                  <a:cubicBezTo>
                    <a:pt x="5" y="7"/>
                    <a:pt x="6" y="8"/>
                    <a:pt x="6" y="8"/>
                  </a:cubicBezTo>
                  <a:cubicBezTo>
                    <a:pt x="6" y="9"/>
                    <a:pt x="6" y="10"/>
                    <a:pt x="6" y="10"/>
                  </a:cubicBezTo>
                  <a:cubicBezTo>
                    <a:pt x="6" y="10"/>
                    <a:pt x="6" y="10"/>
                    <a:pt x="6" y="10"/>
                  </a:cubicBezTo>
                  <a:cubicBezTo>
                    <a:pt x="5" y="10"/>
                    <a:pt x="4" y="10"/>
                    <a:pt x="4" y="10"/>
                  </a:cubicBezTo>
                  <a:cubicBezTo>
                    <a:pt x="4" y="10"/>
                    <a:pt x="2" y="10"/>
                    <a:pt x="2" y="10"/>
                  </a:cubicBezTo>
                  <a:cubicBezTo>
                    <a:pt x="2" y="10"/>
                    <a:pt x="3" y="11"/>
                    <a:pt x="3" y="11"/>
                  </a:cubicBezTo>
                  <a:cubicBezTo>
                    <a:pt x="3" y="11"/>
                    <a:pt x="3" y="12"/>
                    <a:pt x="2" y="12"/>
                  </a:cubicBezTo>
                  <a:cubicBezTo>
                    <a:pt x="2" y="12"/>
                    <a:pt x="1" y="12"/>
                    <a:pt x="1" y="12"/>
                  </a:cubicBezTo>
                  <a:cubicBezTo>
                    <a:pt x="0" y="12"/>
                    <a:pt x="0" y="12"/>
                    <a:pt x="0" y="13"/>
                  </a:cubicBezTo>
                  <a:cubicBezTo>
                    <a:pt x="0" y="13"/>
                    <a:pt x="0" y="15"/>
                    <a:pt x="0" y="15"/>
                  </a:cubicBezTo>
                  <a:cubicBezTo>
                    <a:pt x="0" y="15"/>
                    <a:pt x="1" y="15"/>
                    <a:pt x="1" y="15"/>
                  </a:cubicBezTo>
                  <a:cubicBezTo>
                    <a:pt x="1" y="16"/>
                    <a:pt x="2" y="16"/>
                    <a:pt x="3" y="16"/>
                  </a:cubicBezTo>
                  <a:cubicBezTo>
                    <a:pt x="3" y="16"/>
                    <a:pt x="4" y="16"/>
                    <a:pt x="4" y="16"/>
                  </a:cubicBezTo>
                  <a:cubicBezTo>
                    <a:pt x="5" y="17"/>
                    <a:pt x="5" y="17"/>
                    <a:pt x="5" y="17"/>
                  </a:cubicBezTo>
                  <a:cubicBezTo>
                    <a:pt x="5" y="18"/>
                    <a:pt x="5" y="18"/>
                    <a:pt x="5" y="19"/>
                  </a:cubicBezTo>
                  <a:cubicBezTo>
                    <a:pt x="5" y="19"/>
                    <a:pt x="5" y="20"/>
                    <a:pt x="5" y="20"/>
                  </a:cubicBezTo>
                  <a:cubicBezTo>
                    <a:pt x="5" y="20"/>
                    <a:pt x="4" y="20"/>
                    <a:pt x="4" y="20"/>
                  </a:cubicBezTo>
                  <a:cubicBezTo>
                    <a:pt x="4" y="21"/>
                    <a:pt x="3" y="21"/>
                    <a:pt x="3" y="21"/>
                  </a:cubicBezTo>
                  <a:cubicBezTo>
                    <a:pt x="4" y="22"/>
                    <a:pt x="4" y="22"/>
                    <a:pt x="4" y="23"/>
                  </a:cubicBezTo>
                  <a:cubicBezTo>
                    <a:pt x="5" y="23"/>
                    <a:pt x="5" y="23"/>
                    <a:pt x="5" y="23"/>
                  </a:cubicBezTo>
                  <a:cubicBezTo>
                    <a:pt x="5" y="24"/>
                    <a:pt x="4" y="24"/>
                    <a:pt x="5" y="24"/>
                  </a:cubicBezTo>
                  <a:cubicBezTo>
                    <a:pt x="5" y="24"/>
                    <a:pt x="5" y="24"/>
                    <a:pt x="6" y="25"/>
                  </a:cubicBezTo>
                  <a:cubicBezTo>
                    <a:pt x="6" y="25"/>
                    <a:pt x="6" y="26"/>
                    <a:pt x="6" y="26"/>
                  </a:cubicBezTo>
                  <a:cubicBezTo>
                    <a:pt x="6" y="26"/>
                    <a:pt x="6" y="27"/>
                    <a:pt x="6" y="27"/>
                  </a:cubicBezTo>
                  <a:cubicBezTo>
                    <a:pt x="6" y="27"/>
                    <a:pt x="7" y="30"/>
                    <a:pt x="7" y="30"/>
                  </a:cubicBezTo>
                  <a:cubicBezTo>
                    <a:pt x="7" y="34"/>
                    <a:pt x="7" y="34"/>
                    <a:pt x="7" y="34"/>
                  </a:cubicBezTo>
                  <a:cubicBezTo>
                    <a:pt x="7" y="34"/>
                    <a:pt x="7" y="35"/>
                    <a:pt x="7" y="35"/>
                  </a:cubicBezTo>
                  <a:cubicBezTo>
                    <a:pt x="7" y="35"/>
                    <a:pt x="7" y="35"/>
                    <a:pt x="7" y="35"/>
                  </a:cubicBezTo>
                  <a:cubicBezTo>
                    <a:pt x="7" y="35"/>
                    <a:pt x="7" y="36"/>
                    <a:pt x="7" y="36"/>
                  </a:cubicBezTo>
                  <a:cubicBezTo>
                    <a:pt x="8" y="36"/>
                    <a:pt x="8" y="36"/>
                    <a:pt x="7" y="36"/>
                  </a:cubicBezTo>
                  <a:cubicBezTo>
                    <a:pt x="7" y="36"/>
                    <a:pt x="7" y="36"/>
                    <a:pt x="7" y="36"/>
                  </a:cubicBezTo>
                  <a:cubicBezTo>
                    <a:pt x="8" y="37"/>
                    <a:pt x="7" y="37"/>
                    <a:pt x="8" y="37"/>
                  </a:cubicBezTo>
                  <a:cubicBezTo>
                    <a:pt x="8" y="37"/>
                    <a:pt x="8" y="37"/>
                    <a:pt x="8" y="37"/>
                  </a:cubicBezTo>
                  <a:cubicBezTo>
                    <a:pt x="8" y="37"/>
                    <a:pt x="8" y="37"/>
                    <a:pt x="8" y="37"/>
                  </a:cubicBezTo>
                  <a:cubicBezTo>
                    <a:pt x="8" y="37"/>
                    <a:pt x="8" y="37"/>
                    <a:pt x="8" y="36"/>
                  </a:cubicBezTo>
                  <a:cubicBezTo>
                    <a:pt x="8" y="36"/>
                    <a:pt x="8" y="36"/>
                    <a:pt x="8" y="36"/>
                  </a:cubicBezTo>
                  <a:cubicBezTo>
                    <a:pt x="8" y="36"/>
                    <a:pt x="8" y="36"/>
                    <a:pt x="8" y="36"/>
                  </a:cubicBezTo>
                  <a:cubicBezTo>
                    <a:pt x="8" y="36"/>
                    <a:pt x="8" y="36"/>
                    <a:pt x="8" y="36"/>
                  </a:cubicBezTo>
                  <a:cubicBezTo>
                    <a:pt x="8" y="36"/>
                    <a:pt x="8" y="36"/>
                    <a:pt x="8" y="36"/>
                  </a:cubicBezTo>
                  <a:cubicBezTo>
                    <a:pt x="8" y="36"/>
                    <a:pt x="8" y="36"/>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6"/>
                    <a:pt x="8" y="36"/>
                    <a:pt x="8" y="36"/>
                  </a:cubicBezTo>
                  <a:cubicBezTo>
                    <a:pt x="8" y="36"/>
                    <a:pt x="8" y="36"/>
                    <a:pt x="8" y="36"/>
                  </a:cubicBezTo>
                  <a:cubicBezTo>
                    <a:pt x="8" y="36"/>
                    <a:pt x="8" y="36"/>
                    <a:pt x="8" y="36"/>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4"/>
                  </a:cubicBezTo>
                  <a:cubicBezTo>
                    <a:pt x="8" y="34"/>
                    <a:pt x="8" y="34"/>
                    <a:pt x="8" y="34"/>
                  </a:cubicBezTo>
                  <a:cubicBezTo>
                    <a:pt x="8" y="34"/>
                    <a:pt x="8" y="34"/>
                    <a:pt x="9" y="34"/>
                  </a:cubicBezTo>
                  <a:cubicBezTo>
                    <a:pt x="9" y="35"/>
                    <a:pt x="9" y="35"/>
                    <a:pt x="8" y="35"/>
                  </a:cubicBezTo>
                  <a:cubicBezTo>
                    <a:pt x="8" y="35"/>
                    <a:pt x="8" y="35"/>
                    <a:pt x="8" y="35"/>
                  </a:cubicBezTo>
                  <a:cubicBezTo>
                    <a:pt x="8" y="35"/>
                    <a:pt x="8" y="35"/>
                    <a:pt x="8" y="35"/>
                  </a:cubicBezTo>
                  <a:cubicBezTo>
                    <a:pt x="8" y="35"/>
                    <a:pt x="8" y="35"/>
                    <a:pt x="9" y="35"/>
                  </a:cubicBezTo>
                  <a:cubicBezTo>
                    <a:pt x="9" y="35"/>
                    <a:pt x="9" y="35"/>
                    <a:pt x="9" y="35"/>
                  </a:cubicBezTo>
                  <a:cubicBezTo>
                    <a:pt x="9" y="35"/>
                    <a:pt x="9" y="35"/>
                    <a:pt x="9" y="35"/>
                  </a:cubicBezTo>
                  <a:cubicBezTo>
                    <a:pt x="9" y="35"/>
                    <a:pt x="9" y="35"/>
                    <a:pt x="9" y="35"/>
                  </a:cubicBezTo>
                  <a:cubicBezTo>
                    <a:pt x="9" y="35"/>
                    <a:pt x="9" y="35"/>
                    <a:pt x="9" y="35"/>
                  </a:cubicBezTo>
                  <a:cubicBezTo>
                    <a:pt x="9" y="35"/>
                    <a:pt x="9" y="35"/>
                    <a:pt x="9" y="35"/>
                  </a:cubicBezTo>
                  <a:cubicBezTo>
                    <a:pt x="9" y="35"/>
                    <a:pt x="9" y="35"/>
                    <a:pt x="9" y="35"/>
                  </a:cubicBezTo>
                  <a:cubicBezTo>
                    <a:pt x="9" y="35"/>
                    <a:pt x="9" y="35"/>
                    <a:pt x="9" y="35"/>
                  </a:cubicBezTo>
                  <a:cubicBezTo>
                    <a:pt x="9" y="35"/>
                    <a:pt x="9" y="36"/>
                    <a:pt x="9" y="36"/>
                  </a:cubicBezTo>
                  <a:cubicBezTo>
                    <a:pt x="9" y="36"/>
                    <a:pt x="9" y="36"/>
                    <a:pt x="9" y="36"/>
                  </a:cubicBezTo>
                  <a:cubicBezTo>
                    <a:pt x="9" y="36"/>
                    <a:pt x="9" y="36"/>
                    <a:pt x="9" y="35"/>
                  </a:cubicBezTo>
                  <a:cubicBezTo>
                    <a:pt x="9" y="35"/>
                    <a:pt x="9" y="35"/>
                    <a:pt x="9" y="35"/>
                  </a:cubicBezTo>
                  <a:cubicBezTo>
                    <a:pt x="9" y="35"/>
                    <a:pt x="9" y="35"/>
                    <a:pt x="9" y="35"/>
                  </a:cubicBezTo>
                  <a:cubicBezTo>
                    <a:pt x="9" y="35"/>
                    <a:pt x="9" y="35"/>
                    <a:pt x="9" y="35"/>
                  </a:cubicBezTo>
                  <a:cubicBezTo>
                    <a:pt x="9" y="35"/>
                    <a:pt x="9" y="35"/>
                    <a:pt x="9" y="35"/>
                  </a:cubicBezTo>
                  <a:cubicBezTo>
                    <a:pt x="9" y="35"/>
                    <a:pt x="9" y="35"/>
                    <a:pt x="9" y="35"/>
                  </a:cubicBezTo>
                  <a:cubicBezTo>
                    <a:pt x="9" y="35"/>
                    <a:pt x="9" y="35"/>
                    <a:pt x="9" y="35"/>
                  </a:cubicBezTo>
                  <a:cubicBezTo>
                    <a:pt x="9" y="35"/>
                    <a:pt x="9" y="35"/>
                    <a:pt x="9" y="35"/>
                  </a:cubicBezTo>
                  <a:cubicBezTo>
                    <a:pt x="9" y="35"/>
                    <a:pt x="9" y="35"/>
                    <a:pt x="9" y="35"/>
                  </a:cubicBezTo>
                  <a:cubicBezTo>
                    <a:pt x="9" y="35"/>
                    <a:pt x="9" y="35"/>
                    <a:pt x="9" y="35"/>
                  </a:cubicBezTo>
                  <a:cubicBezTo>
                    <a:pt x="9" y="35"/>
                    <a:pt x="10" y="35"/>
                    <a:pt x="10" y="35"/>
                  </a:cubicBezTo>
                  <a:cubicBezTo>
                    <a:pt x="10" y="35"/>
                    <a:pt x="10" y="35"/>
                    <a:pt x="10" y="35"/>
                  </a:cubicBezTo>
                  <a:cubicBezTo>
                    <a:pt x="10" y="35"/>
                    <a:pt x="10" y="35"/>
                    <a:pt x="10" y="34"/>
                  </a:cubicBezTo>
                  <a:cubicBezTo>
                    <a:pt x="10" y="35"/>
                    <a:pt x="10" y="35"/>
                    <a:pt x="10" y="35"/>
                  </a:cubicBezTo>
                  <a:cubicBezTo>
                    <a:pt x="10" y="35"/>
                    <a:pt x="10" y="35"/>
                    <a:pt x="10" y="35"/>
                  </a:cubicBezTo>
                  <a:cubicBezTo>
                    <a:pt x="11" y="35"/>
                    <a:pt x="10" y="35"/>
                    <a:pt x="10" y="35"/>
                  </a:cubicBezTo>
                  <a:cubicBezTo>
                    <a:pt x="10" y="36"/>
                    <a:pt x="10" y="36"/>
                    <a:pt x="11" y="36"/>
                  </a:cubicBezTo>
                  <a:cubicBezTo>
                    <a:pt x="11" y="36"/>
                    <a:pt x="11" y="35"/>
                    <a:pt x="11" y="35"/>
                  </a:cubicBezTo>
                  <a:cubicBezTo>
                    <a:pt x="11" y="35"/>
                    <a:pt x="11" y="35"/>
                    <a:pt x="11" y="35"/>
                  </a:cubicBezTo>
                  <a:cubicBezTo>
                    <a:pt x="11" y="35"/>
                    <a:pt x="11" y="35"/>
                    <a:pt x="11" y="35"/>
                  </a:cubicBezTo>
                  <a:cubicBezTo>
                    <a:pt x="11" y="35"/>
                    <a:pt x="11" y="35"/>
                    <a:pt x="11" y="34"/>
                  </a:cubicBezTo>
                  <a:cubicBezTo>
                    <a:pt x="11" y="34"/>
                    <a:pt x="11" y="34"/>
                    <a:pt x="11" y="34"/>
                  </a:cubicBezTo>
                  <a:cubicBezTo>
                    <a:pt x="11" y="34"/>
                    <a:pt x="11" y="34"/>
                    <a:pt x="11" y="34"/>
                  </a:cubicBezTo>
                  <a:cubicBezTo>
                    <a:pt x="11" y="34"/>
                    <a:pt x="11" y="34"/>
                    <a:pt x="11" y="34"/>
                  </a:cubicBezTo>
                  <a:cubicBezTo>
                    <a:pt x="11" y="35"/>
                    <a:pt x="11" y="35"/>
                    <a:pt x="11" y="35"/>
                  </a:cubicBezTo>
                  <a:cubicBezTo>
                    <a:pt x="11" y="35"/>
                    <a:pt x="11" y="35"/>
                    <a:pt x="11" y="35"/>
                  </a:cubicBezTo>
                  <a:cubicBezTo>
                    <a:pt x="11" y="35"/>
                    <a:pt x="11" y="35"/>
                    <a:pt x="11" y="35"/>
                  </a:cubicBezTo>
                  <a:cubicBezTo>
                    <a:pt x="11" y="36"/>
                    <a:pt x="11" y="36"/>
                    <a:pt x="11" y="36"/>
                  </a:cubicBezTo>
                  <a:cubicBezTo>
                    <a:pt x="11" y="36"/>
                    <a:pt x="11" y="36"/>
                    <a:pt x="11" y="36"/>
                  </a:cubicBezTo>
                  <a:cubicBezTo>
                    <a:pt x="11" y="36"/>
                    <a:pt x="11" y="36"/>
                    <a:pt x="11" y="36"/>
                  </a:cubicBezTo>
                  <a:cubicBezTo>
                    <a:pt x="11" y="36"/>
                    <a:pt x="11" y="36"/>
                    <a:pt x="11" y="36"/>
                  </a:cubicBezTo>
                  <a:cubicBezTo>
                    <a:pt x="11" y="36"/>
                    <a:pt x="11" y="36"/>
                    <a:pt x="11" y="36"/>
                  </a:cubicBezTo>
                  <a:cubicBezTo>
                    <a:pt x="11" y="36"/>
                    <a:pt x="11" y="36"/>
                    <a:pt x="11" y="36"/>
                  </a:cubicBezTo>
                  <a:cubicBezTo>
                    <a:pt x="11" y="36"/>
                    <a:pt x="11" y="36"/>
                    <a:pt x="11" y="36"/>
                  </a:cubicBezTo>
                  <a:cubicBezTo>
                    <a:pt x="11" y="36"/>
                    <a:pt x="11" y="36"/>
                    <a:pt x="11" y="36"/>
                  </a:cubicBezTo>
                  <a:cubicBezTo>
                    <a:pt x="11" y="36"/>
                    <a:pt x="11" y="36"/>
                    <a:pt x="11" y="36"/>
                  </a:cubicBezTo>
                  <a:cubicBezTo>
                    <a:pt x="11" y="36"/>
                    <a:pt x="11" y="36"/>
                    <a:pt x="11" y="36"/>
                  </a:cubicBezTo>
                  <a:cubicBezTo>
                    <a:pt x="11" y="36"/>
                    <a:pt x="12" y="36"/>
                    <a:pt x="12" y="35"/>
                  </a:cubicBezTo>
                  <a:cubicBezTo>
                    <a:pt x="11" y="35"/>
                    <a:pt x="11" y="35"/>
                    <a:pt x="11" y="35"/>
                  </a:cubicBezTo>
                  <a:cubicBezTo>
                    <a:pt x="11" y="35"/>
                    <a:pt x="11" y="35"/>
                    <a:pt x="11" y="35"/>
                  </a:cubicBezTo>
                  <a:cubicBezTo>
                    <a:pt x="12" y="35"/>
                    <a:pt x="12" y="35"/>
                    <a:pt x="12" y="35"/>
                  </a:cubicBezTo>
                  <a:cubicBezTo>
                    <a:pt x="12" y="35"/>
                    <a:pt x="12" y="35"/>
                    <a:pt x="12" y="35"/>
                  </a:cubicBezTo>
                  <a:cubicBezTo>
                    <a:pt x="12" y="35"/>
                    <a:pt x="12" y="35"/>
                    <a:pt x="12" y="36"/>
                  </a:cubicBezTo>
                  <a:cubicBezTo>
                    <a:pt x="12" y="36"/>
                    <a:pt x="12" y="36"/>
                    <a:pt x="12" y="36"/>
                  </a:cubicBezTo>
                  <a:cubicBezTo>
                    <a:pt x="12" y="36"/>
                    <a:pt x="12" y="36"/>
                    <a:pt x="12" y="36"/>
                  </a:cubicBezTo>
                  <a:cubicBezTo>
                    <a:pt x="12" y="36"/>
                    <a:pt x="12" y="36"/>
                    <a:pt x="12" y="36"/>
                  </a:cubicBezTo>
                  <a:cubicBezTo>
                    <a:pt x="12" y="36"/>
                    <a:pt x="12" y="36"/>
                    <a:pt x="11" y="36"/>
                  </a:cubicBezTo>
                  <a:cubicBezTo>
                    <a:pt x="11" y="37"/>
                    <a:pt x="11" y="37"/>
                    <a:pt x="11" y="37"/>
                  </a:cubicBezTo>
                  <a:cubicBezTo>
                    <a:pt x="11" y="37"/>
                    <a:pt x="11" y="37"/>
                    <a:pt x="11" y="37"/>
                  </a:cubicBezTo>
                  <a:cubicBezTo>
                    <a:pt x="12" y="37"/>
                    <a:pt x="12" y="37"/>
                    <a:pt x="12" y="37"/>
                  </a:cubicBezTo>
                  <a:cubicBezTo>
                    <a:pt x="12" y="37"/>
                    <a:pt x="12" y="37"/>
                    <a:pt x="12" y="36"/>
                  </a:cubicBezTo>
                  <a:cubicBezTo>
                    <a:pt x="12" y="36"/>
                    <a:pt x="12" y="36"/>
                    <a:pt x="12" y="36"/>
                  </a:cubicBezTo>
                  <a:cubicBezTo>
                    <a:pt x="12" y="36"/>
                    <a:pt x="12" y="36"/>
                    <a:pt x="12" y="36"/>
                  </a:cubicBezTo>
                  <a:cubicBezTo>
                    <a:pt x="12" y="36"/>
                    <a:pt x="12" y="36"/>
                    <a:pt x="12" y="36"/>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3" y="37"/>
                  </a:cubicBezTo>
                  <a:cubicBezTo>
                    <a:pt x="13" y="37"/>
                    <a:pt x="13" y="36"/>
                    <a:pt x="13" y="36"/>
                  </a:cubicBezTo>
                  <a:cubicBezTo>
                    <a:pt x="13" y="36"/>
                    <a:pt x="12" y="36"/>
                    <a:pt x="12" y="36"/>
                  </a:cubicBezTo>
                  <a:cubicBezTo>
                    <a:pt x="12" y="36"/>
                    <a:pt x="13" y="36"/>
                    <a:pt x="13" y="36"/>
                  </a:cubicBezTo>
                  <a:cubicBezTo>
                    <a:pt x="13" y="36"/>
                    <a:pt x="13" y="36"/>
                    <a:pt x="13" y="37"/>
                  </a:cubicBezTo>
                  <a:cubicBezTo>
                    <a:pt x="13" y="37"/>
                    <a:pt x="13" y="37"/>
                    <a:pt x="13" y="36"/>
                  </a:cubicBezTo>
                  <a:cubicBezTo>
                    <a:pt x="13" y="36"/>
                    <a:pt x="13" y="36"/>
                    <a:pt x="13" y="36"/>
                  </a:cubicBezTo>
                  <a:cubicBezTo>
                    <a:pt x="13" y="36"/>
                    <a:pt x="13" y="36"/>
                    <a:pt x="13" y="36"/>
                  </a:cubicBezTo>
                  <a:cubicBezTo>
                    <a:pt x="13" y="36"/>
                    <a:pt x="13" y="36"/>
                    <a:pt x="13" y="35"/>
                  </a:cubicBezTo>
                  <a:cubicBezTo>
                    <a:pt x="13" y="35"/>
                    <a:pt x="13" y="35"/>
                    <a:pt x="13" y="35"/>
                  </a:cubicBezTo>
                  <a:cubicBezTo>
                    <a:pt x="12" y="35"/>
                    <a:pt x="12" y="35"/>
                    <a:pt x="12" y="35"/>
                  </a:cubicBezTo>
                  <a:cubicBezTo>
                    <a:pt x="12" y="35"/>
                    <a:pt x="12" y="35"/>
                    <a:pt x="12" y="35"/>
                  </a:cubicBezTo>
                  <a:cubicBezTo>
                    <a:pt x="12" y="35"/>
                    <a:pt x="12" y="35"/>
                    <a:pt x="12" y="35"/>
                  </a:cubicBezTo>
                  <a:cubicBezTo>
                    <a:pt x="12" y="34"/>
                    <a:pt x="13" y="35"/>
                    <a:pt x="13" y="35"/>
                  </a:cubicBezTo>
                  <a:cubicBezTo>
                    <a:pt x="13" y="35"/>
                    <a:pt x="13" y="35"/>
                    <a:pt x="13" y="35"/>
                  </a:cubicBezTo>
                  <a:cubicBezTo>
                    <a:pt x="13" y="35"/>
                    <a:pt x="13" y="35"/>
                    <a:pt x="13" y="35"/>
                  </a:cubicBezTo>
                  <a:cubicBezTo>
                    <a:pt x="13" y="35"/>
                    <a:pt x="12" y="35"/>
                    <a:pt x="12" y="35"/>
                  </a:cubicBezTo>
                  <a:cubicBezTo>
                    <a:pt x="12" y="35"/>
                    <a:pt x="13" y="35"/>
                    <a:pt x="13" y="35"/>
                  </a:cubicBezTo>
                  <a:cubicBezTo>
                    <a:pt x="13" y="35"/>
                    <a:pt x="13" y="35"/>
                    <a:pt x="13" y="35"/>
                  </a:cubicBezTo>
                  <a:cubicBezTo>
                    <a:pt x="13" y="35"/>
                    <a:pt x="13" y="35"/>
                    <a:pt x="13" y="35"/>
                  </a:cubicBezTo>
                  <a:cubicBezTo>
                    <a:pt x="13" y="35"/>
                    <a:pt x="13" y="35"/>
                    <a:pt x="13" y="34"/>
                  </a:cubicBezTo>
                  <a:cubicBezTo>
                    <a:pt x="13" y="34"/>
                    <a:pt x="13" y="34"/>
                    <a:pt x="13" y="34"/>
                  </a:cubicBezTo>
                  <a:cubicBezTo>
                    <a:pt x="13" y="34"/>
                    <a:pt x="13" y="34"/>
                    <a:pt x="13" y="34"/>
                  </a:cubicBezTo>
                  <a:cubicBezTo>
                    <a:pt x="13" y="34"/>
                    <a:pt x="13" y="34"/>
                    <a:pt x="13" y="34"/>
                  </a:cubicBezTo>
                  <a:cubicBezTo>
                    <a:pt x="13" y="34"/>
                    <a:pt x="13" y="34"/>
                    <a:pt x="13" y="33"/>
                  </a:cubicBezTo>
                  <a:cubicBezTo>
                    <a:pt x="13" y="33"/>
                    <a:pt x="13" y="33"/>
                    <a:pt x="13" y="33"/>
                  </a:cubicBezTo>
                  <a:cubicBezTo>
                    <a:pt x="13" y="33"/>
                    <a:pt x="13" y="33"/>
                    <a:pt x="13" y="33"/>
                  </a:cubicBezTo>
                  <a:cubicBezTo>
                    <a:pt x="13" y="33"/>
                    <a:pt x="13" y="33"/>
                    <a:pt x="13" y="33"/>
                  </a:cubicBezTo>
                  <a:cubicBezTo>
                    <a:pt x="13" y="33"/>
                    <a:pt x="13" y="34"/>
                    <a:pt x="13" y="34"/>
                  </a:cubicBezTo>
                  <a:cubicBezTo>
                    <a:pt x="13" y="34"/>
                    <a:pt x="13" y="34"/>
                    <a:pt x="13" y="35"/>
                  </a:cubicBezTo>
                  <a:cubicBezTo>
                    <a:pt x="13" y="35"/>
                    <a:pt x="13" y="35"/>
                    <a:pt x="13" y="35"/>
                  </a:cubicBezTo>
                  <a:cubicBezTo>
                    <a:pt x="13" y="35"/>
                    <a:pt x="13" y="35"/>
                    <a:pt x="13" y="35"/>
                  </a:cubicBezTo>
                  <a:cubicBezTo>
                    <a:pt x="13" y="35"/>
                    <a:pt x="13" y="36"/>
                    <a:pt x="13" y="36"/>
                  </a:cubicBezTo>
                  <a:cubicBezTo>
                    <a:pt x="13" y="36"/>
                    <a:pt x="13" y="36"/>
                    <a:pt x="13" y="36"/>
                  </a:cubicBezTo>
                  <a:cubicBezTo>
                    <a:pt x="14" y="36"/>
                    <a:pt x="14" y="36"/>
                    <a:pt x="14" y="36"/>
                  </a:cubicBezTo>
                  <a:cubicBezTo>
                    <a:pt x="14" y="36"/>
                    <a:pt x="13" y="36"/>
                    <a:pt x="14" y="35"/>
                  </a:cubicBezTo>
                  <a:cubicBezTo>
                    <a:pt x="14" y="35"/>
                    <a:pt x="14" y="35"/>
                    <a:pt x="14" y="35"/>
                  </a:cubicBezTo>
                  <a:cubicBezTo>
                    <a:pt x="14" y="35"/>
                    <a:pt x="14" y="35"/>
                    <a:pt x="14" y="35"/>
                  </a:cubicBezTo>
                  <a:cubicBezTo>
                    <a:pt x="14" y="35"/>
                    <a:pt x="14" y="35"/>
                    <a:pt x="14" y="35"/>
                  </a:cubicBezTo>
                  <a:cubicBezTo>
                    <a:pt x="14" y="35"/>
                    <a:pt x="14" y="35"/>
                    <a:pt x="14" y="34"/>
                  </a:cubicBezTo>
                  <a:cubicBezTo>
                    <a:pt x="14" y="34"/>
                    <a:pt x="14" y="34"/>
                    <a:pt x="14" y="34"/>
                  </a:cubicBezTo>
                  <a:cubicBezTo>
                    <a:pt x="14" y="34"/>
                    <a:pt x="14" y="34"/>
                    <a:pt x="14" y="34"/>
                  </a:cubicBezTo>
                  <a:cubicBezTo>
                    <a:pt x="14" y="34"/>
                    <a:pt x="14" y="34"/>
                    <a:pt x="14" y="34"/>
                  </a:cubicBezTo>
                  <a:cubicBezTo>
                    <a:pt x="14" y="34"/>
                    <a:pt x="14" y="34"/>
                    <a:pt x="14" y="34"/>
                  </a:cubicBezTo>
                  <a:cubicBezTo>
                    <a:pt x="14" y="34"/>
                    <a:pt x="14" y="34"/>
                    <a:pt x="14" y="34"/>
                  </a:cubicBezTo>
                  <a:cubicBezTo>
                    <a:pt x="14" y="34"/>
                    <a:pt x="14" y="34"/>
                    <a:pt x="14" y="34"/>
                  </a:cubicBezTo>
                  <a:cubicBezTo>
                    <a:pt x="14" y="34"/>
                    <a:pt x="14" y="35"/>
                    <a:pt x="14" y="35"/>
                  </a:cubicBezTo>
                  <a:cubicBezTo>
                    <a:pt x="14" y="35"/>
                    <a:pt x="14" y="35"/>
                    <a:pt x="14" y="35"/>
                  </a:cubicBezTo>
                  <a:cubicBezTo>
                    <a:pt x="14" y="35"/>
                    <a:pt x="14" y="35"/>
                    <a:pt x="14" y="35"/>
                  </a:cubicBezTo>
                  <a:cubicBezTo>
                    <a:pt x="14" y="35"/>
                    <a:pt x="14" y="36"/>
                    <a:pt x="14" y="36"/>
                  </a:cubicBezTo>
                  <a:cubicBezTo>
                    <a:pt x="14" y="36"/>
                    <a:pt x="14" y="36"/>
                    <a:pt x="14" y="36"/>
                  </a:cubicBezTo>
                  <a:cubicBezTo>
                    <a:pt x="14" y="36"/>
                    <a:pt x="14" y="36"/>
                    <a:pt x="14" y="36"/>
                  </a:cubicBezTo>
                  <a:cubicBezTo>
                    <a:pt x="14" y="36"/>
                    <a:pt x="14" y="35"/>
                    <a:pt x="14" y="35"/>
                  </a:cubicBezTo>
                  <a:cubicBezTo>
                    <a:pt x="14" y="35"/>
                    <a:pt x="14" y="35"/>
                    <a:pt x="15" y="35"/>
                  </a:cubicBezTo>
                  <a:cubicBezTo>
                    <a:pt x="15" y="35"/>
                    <a:pt x="15" y="35"/>
                    <a:pt x="15" y="35"/>
                  </a:cubicBezTo>
                  <a:cubicBezTo>
                    <a:pt x="15" y="35"/>
                    <a:pt x="15" y="35"/>
                    <a:pt x="15" y="35"/>
                  </a:cubicBezTo>
                  <a:cubicBezTo>
                    <a:pt x="15" y="34"/>
                    <a:pt x="15" y="34"/>
                    <a:pt x="15" y="34"/>
                  </a:cubicBezTo>
                  <a:cubicBezTo>
                    <a:pt x="15" y="34"/>
                    <a:pt x="15" y="33"/>
                    <a:pt x="15" y="33"/>
                  </a:cubicBezTo>
                  <a:cubicBezTo>
                    <a:pt x="15" y="33"/>
                    <a:pt x="15" y="33"/>
                    <a:pt x="15" y="33"/>
                  </a:cubicBezTo>
                  <a:cubicBezTo>
                    <a:pt x="15" y="33"/>
                    <a:pt x="15" y="33"/>
                    <a:pt x="15" y="33"/>
                  </a:cubicBezTo>
                  <a:cubicBezTo>
                    <a:pt x="15" y="34"/>
                    <a:pt x="15" y="34"/>
                    <a:pt x="15" y="34"/>
                  </a:cubicBezTo>
                  <a:cubicBezTo>
                    <a:pt x="15" y="34"/>
                    <a:pt x="15" y="34"/>
                    <a:pt x="15" y="35"/>
                  </a:cubicBezTo>
                  <a:cubicBezTo>
                    <a:pt x="15" y="35"/>
                    <a:pt x="15" y="35"/>
                    <a:pt x="15" y="35"/>
                  </a:cubicBezTo>
                  <a:cubicBezTo>
                    <a:pt x="15" y="35"/>
                    <a:pt x="15" y="35"/>
                    <a:pt x="15" y="35"/>
                  </a:cubicBezTo>
                  <a:cubicBezTo>
                    <a:pt x="15" y="35"/>
                    <a:pt x="15" y="35"/>
                    <a:pt x="15" y="35"/>
                  </a:cubicBezTo>
                  <a:cubicBezTo>
                    <a:pt x="15" y="35"/>
                    <a:pt x="15" y="35"/>
                    <a:pt x="14" y="35"/>
                  </a:cubicBezTo>
                  <a:cubicBezTo>
                    <a:pt x="14" y="35"/>
                    <a:pt x="14" y="35"/>
                    <a:pt x="14" y="35"/>
                  </a:cubicBezTo>
                  <a:cubicBezTo>
                    <a:pt x="14" y="36"/>
                    <a:pt x="14" y="36"/>
                    <a:pt x="14" y="36"/>
                  </a:cubicBezTo>
                  <a:cubicBezTo>
                    <a:pt x="14" y="36"/>
                    <a:pt x="14" y="36"/>
                    <a:pt x="14" y="36"/>
                  </a:cubicBezTo>
                  <a:cubicBezTo>
                    <a:pt x="14" y="36"/>
                    <a:pt x="14" y="36"/>
                    <a:pt x="14" y="36"/>
                  </a:cubicBezTo>
                  <a:cubicBezTo>
                    <a:pt x="14" y="36"/>
                    <a:pt x="14" y="37"/>
                    <a:pt x="14" y="37"/>
                  </a:cubicBezTo>
                  <a:cubicBezTo>
                    <a:pt x="14" y="37"/>
                    <a:pt x="14" y="37"/>
                    <a:pt x="14" y="37"/>
                  </a:cubicBezTo>
                  <a:cubicBezTo>
                    <a:pt x="14" y="37"/>
                    <a:pt x="14" y="36"/>
                    <a:pt x="14" y="36"/>
                  </a:cubicBezTo>
                  <a:cubicBezTo>
                    <a:pt x="14" y="37"/>
                    <a:pt x="14" y="37"/>
                    <a:pt x="14" y="37"/>
                  </a:cubicBezTo>
                  <a:cubicBezTo>
                    <a:pt x="14" y="37"/>
                    <a:pt x="14" y="37"/>
                    <a:pt x="14" y="37"/>
                  </a:cubicBezTo>
                  <a:cubicBezTo>
                    <a:pt x="14" y="37"/>
                    <a:pt x="14" y="37"/>
                    <a:pt x="14" y="37"/>
                  </a:cubicBezTo>
                  <a:cubicBezTo>
                    <a:pt x="15" y="37"/>
                    <a:pt x="15" y="37"/>
                    <a:pt x="15" y="37"/>
                  </a:cubicBezTo>
                  <a:cubicBezTo>
                    <a:pt x="15" y="37"/>
                    <a:pt x="15" y="37"/>
                    <a:pt x="15" y="37"/>
                  </a:cubicBezTo>
                  <a:cubicBezTo>
                    <a:pt x="15" y="37"/>
                    <a:pt x="15" y="37"/>
                    <a:pt x="15" y="37"/>
                  </a:cubicBezTo>
                  <a:cubicBezTo>
                    <a:pt x="15" y="37"/>
                    <a:pt x="15" y="37"/>
                    <a:pt x="16" y="37"/>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5"/>
                  </a:cubicBezTo>
                  <a:cubicBezTo>
                    <a:pt x="16" y="35"/>
                    <a:pt x="16" y="35"/>
                    <a:pt x="16" y="35"/>
                  </a:cubicBezTo>
                  <a:cubicBezTo>
                    <a:pt x="16" y="35"/>
                    <a:pt x="16" y="35"/>
                    <a:pt x="16" y="35"/>
                  </a:cubicBezTo>
                  <a:cubicBezTo>
                    <a:pt x="16" y="35"/>
                    <a:pt x="16" y="35"/>
                    <a:pt x="16" y="35"/>
                  </a:cubicBezTo>
                  <a:cubicBezTo>
                    <a:pt x="16" y="35"/>
                    <a:pt x="16" y="35"/>
                    <a:pt x="16" y="34"/>
                  </a:cubicBezTo>
                  <a:cubicBezTo>
                    <a:pt x="16" y="34"/>
                    <a:pt x="16" y="34"/>
                    <a:pt x="16" y="34"/>
                  </a:cubicBezTo>
                  <a:cubicBezTo>
                    <a:pt x="16" y="34"/>
                    <a:pt x="16" y="34"/>
                    <a:pt x="17" y="34"/>
                  </a:cubicBezTo>
                  <a:cubicBezTo>
                    <a:pt x="17" y="34"/>
                    <a:pt x="16" y="34"/>
                    <a:pt x="16" y="34"/>
                  </a:cubicBezTo>
                  <a:cubicBezTo>
                    <a:pt x="16" y="34"/>
                    <a:pt x="16" y="34"/>
                    <a:pt x="17" y="34"/>
                  </a:cubicBezTo>
                  <a:cubicBezTo>
                    <a:pt x="17" y="34"/>
                    <a:pt x="17" y="34"/>
                    <a:pt x="17" y="34"/>
                  </a:cubicBezTo>
                  <a:cubicBezTo>
                    <a:pt x="17" y="34"/>
                    <a:pt x="16" y="35"/>
                    <a:pt x="16" y="35"/>
                  </a:cubicBezTo>
                  <a:cubicBezTo>
                    <a:pt x="16" y="35"/>
                    <a:pt x="16" y="35"/>
                    <a:pt x="16" y="35"/>
                  </a:cubicBezTo>
                  <a:cubicBezTo>
                    <a:pt x="16" y="35"/>
                    <a:pt x="16" y="35"/>
                    <a:pt x="16" y="35"/>
                  </a:cubicBezTo>
                  <a:cubicBezTo>
                    <a:pt x="17" y="35"/>
                    <a:pt x="17" y="35"/>
                    <a:pt x="17" y="35"/>
                  </a:cubicBezTo>
                  <a:cubicBezTo>
                    <a:pt x="17" y="35"/>
                    <a:pt x="17" y="35"/>
                    <a:pt x="17" y="35"/>
                  </a:cubicBezTo>
                  <a:cubicBezTo>
                    <a:pt x="17" y="35"/>
                    <a:pt x="17" y="35"/>
                    <a:pt x="17" y="34"/>
                  </a:cubicBezTo>
                  <a:cubicBezTo>
                    <a:pt x="17" y="34"/>
                    <a:pt x="17" y="34"/>
                    <a:pt x="17" y="34"/>
                  </a:cubicBezTo>
                  <a:cubicBezTo>
                    <a:pt x="17" y="34"/>
                    <a:pt x="17" y="34"/>
                    <a:pt x="17" y="34"/>
                  </a:cubicBezTo>
                  <a:cubicBezTo>
                    <a:pt x="17" y="34"/>
                    <a:pt x="18" y="34"/>
                    <a:pt x="18" y="34"/>
                  </a:cubicBezTo>
                  <a:cubicBezTo>
                    <a:pt x="18" y="34"/>
                    <a:pt x="18" y="34"/>
                    <a:pt x="18" y="34"/>
                  </a:cubicBezTo>
                  <a:cubicBezTo>
                    <a:pt x="18" y="33"/>
                    <a:pt x="18" y="33"/>
                    <a:pt x="18" y="33"/>
                  </a:cubicBezTo>
                  <a:cubicBezTo>
                    <a:pt x="18" y="33"/>
                    <a:pt x="18" y="33"/>
                    <a:pt x="18" y="33"/>
                  </a:cubicBezTo>
                  <a:cubicBezTo>
                    <a:pt x="18" y="33"/>
                    <a:pt x="18" y="33"/>
                    <a:pt x="18" y="32"/>
                  </a:cubicBezTo>
                  <a:cubicBezTo>
                    <a:pt x="18" y="32"/>
                    <a:pt x="18" y="32"/>
                    <a:pt x="18" y="32"/>
                  </a:cubicBezTo>
                  <a:cubicBezTo>
                    <a:pt x="18" y="32"/>
                    <a:pt x="18" y="32"/>
                    <a:pt x="18" y="32"/>
                  </a:cubicBezTo>
                  <a:cubicBezTo>
                    <a:pt x="18" y="32"/>
                    <a:pt x="17" y="32"/>
                    <a:pt x="17" y="32"/>
                  </a:cubicBezTo>
                  <a:cubicBezTo>
                    <a:pt x="17" y="32"/>
                    <a:pt x="17" y="31"/>
                    <a:pt x="17" y="31"/>
                  </a:cubicBezTo>
                  <a:cubicBezTo>
                    <a:pt x="17" y="31"/>
                    <a:pt x="17" y="31"/>
                    <a:pt x="17" y="31"/>
                  </a:cubicBezTo>
                  <a:cubicBezTo>
                    <a:pt x="17" y="31"/>
                    <a:pt x="17" y="31"/>
                    <a:pt x="17" y="31"/>
                  </a:cubicBezTo>
                  <a:cubicBezTo>
                    <a:pt x="17" y="31"/>
                    <a:pt x="17" y="31"/>
                    <a:pt x="18" y="31"/>
                  </a:cubicBezTo>
                  <a:cubicBezTo>
                    <a:pt x="18" y="31"/>
                    <a:pt x="18" y="31"/>
                    <a:pt x="18" y="31"/>
                  </a:cubicBezTo>
                  <a:cubicBezTo>
                    <a:pt x="17" y="31"/>
                    <a:pt x="17" y="31"/>
                    <a:pt x="17" y="31"/>
                  </a:cubicBezTo>
                  <a:cubicBezTo>
                    <a:pt x="17" y="31"/>
                    <a:pt x="17" y="31"/>
                    <a:pt x="17" y="31"/>
                  </a:cubicBezTo>
                  <a:cubicBezTo>
                    <a:pt x="17" y="31"/>
                    <a:pt x="18" y="32"/>
                    <a:pt x="18" y="32"/>
                  </a:cubicBezTo>
                  <a:cubicBezTo>
                    <a:pt x="18" y="32"/>
                    <a:pt x="18" y="32"/>
                    <a:pt x="18" y="31"/>
                  </a:cubicBezTo>
                  <a:cubicBezTo>
                    <a:pt x="18" y="31"/>
                    <a:pt x="18" y="31"/>
                    <a:pt x="18" y="31"/>
                  </a:cubicBezTo>
                  <a:cubicBezTo>
                    <a:pt x="18" y="31"/>
                    <a:pt x="18" y="31"/>
                    <a:pt x="18" y="31"/>
                  </a:cubicBezTo>
                  <a:cubicBezTo>
                    <a:pt x="18" y="32"/>
                    <a:pt x="18" y="32"/>
                    <a:pt x="18" y="32"/>
                  </a:cubicBezTo>
                  <a:cubicBezTo>
                    <a:pt x="18" y="32"/>
                    <a:pt x="18" y="32"/>
                    <a:pt x="18" y="32"/>
                  </a:cubicBezTo>
                  <a:cubicBezTo>
                    <a:pt x="18" y="32"/>
                    <a:pt x="18" y="33"/>
                    <a:pt x="18" y="33"/>
                  </a:cubicBezTo>
                  <a:cubicBezTo>
                    <a:pt x="18" y="33"/>
                    <a:pt x="18" y="33"/>
                    <a:pt x="18" y="34"/>
                  </a:cubicBezTo>
                  <a:cubicBezTo>
                    <a:pt x="18" y="34"/>
                    <a:pt x="18" y="34"/>
                    <a:pt x="18" y="35"/>
                  </a:cubicBezTo>
                  <a:cubicBezTo>
                    <a:pt x="18" y="35"/>
                    <a:pt x="18" y="35"/>
                    <a:pt x="18" y="35"/>
                  </a:cubicBezTo>
                  <a:cubicBezTo>
                    <a:pt x="18" y="35"/>
                    <a:pt x="18" y="35"/>
                    <a:pt x="18" y="35"/>
                  </a:cubicBezTo>
                  <a:cubicBezTo>
                    <a:pt x="18" y="35"/>
                    <a:pt x="18" y="36"/>
                    <a:pt x="18" y="36"/>
                  </a:cubicBezTo>
                  <a:cubicBezTo>
                    <a:pt x="18" y="36"/>
                    <a:pt x="18" y="36"/>
                    <a:pt x="18" y="36"/>
                  </a:cubicBezTo>
                  <a:cubicBezTo>
                    <a:pt x="18" y="36"/>
                    <a:pt x="18" y="36"/>
                    <a:pt x="19" y="35"/>
                  </a:cubicBezTo>
                  <a:cubicBezTo>
                    <a:pt x="19" y="35"/>
                    <a:pt x="19" y="35"/>
                    <a:pt x="19" y="35"/>
                  </a:cubicBezTo>
                  <a:cubicBezTo>
                    <a:pt x="19" y="35"/>
                    <a:pt x="19" y="34"/>
                    <a:pt x="19" y="34"/>
                  </a:cubicBezTo>
                  <a:cubicBezTo>
                    <a:pt x="19" y="34"/>
                    <a:pt x="19" y="34"/>
                    <a:pt x="19" y="34"/>
                  </a:cubicBezTo>
                  <a:cubicBezTo>
                    <a:pt x="19" y="34"/>
                    <a:pt x="19" y="33"/>
                    <a:pt x="19" y="33"/>
                  </a:cubicBezTo>
                  <a:cubicBezTo>
                    <a:pt x="19" y="33"/>
                    <a:pt x="19" y="33"/>
                    <a:pt x="19" y="33"/>
                  </a:cubicBezTo>
                  <a:cubicBezTo>
                    <a:pt x="20" y="33"/>
                    <a:pt x="20" y="33"/>
                    <a:pt x="20"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1"/>
                  </a:cubicBezTo>
                  <a:cubicBezTo>
                    <a:pt x="19" y="31"/>
                    <a:pt x="19" y="31"/>
                    <a:pt x="19" y="31"/>
                  </a:cubicBezTo>
                  <a:cubicBezTo>
                    <a:pt x="19" y="31"/>
                    <a:pt x="16" y="23"/>
                    <a:pt x="16" y="22"/>
                  </a:cubicBezTo>
                  <a:cubicBezTo>
                    <a:pt x="16" y="22"/>
                    <a:pt x="16" y="22"/>
                    <a:pt x="16" y="22"/>
                  </a:cubicBezTo>
                  <a:cubicBezTo>
                    <a:pt x="16" y="22"/>
                    <a:pt x="16" y="22"/>
                    <a:pt x="16" y="22"/>
                  </a:cubicBezTo>
                  <a:cubicBezTo>
                    <a:pt x="17" y="22"/>
                    <a:pt x="17" y="22"/>
                    <a:pt x="17" y="22"/>
                  </a:cubicBezTo>
                  <a:cubicBezTo>
                    <a:pt x="17" y="22"/>
                    <a:pt x="17" y="23"/>
                    <a:pt x="17" y="23"/>
                  </a:cubicBezTo>
                  <a:cubicBezTo>
                    <a:pt x="17" y="23"/>
                    <a:pt x="17" y="23"/>
                    <a:pt x="17" y="23"/>
                  </a:cubicBezTo>
                  <a:cubicBezTo>
                    <a:pt x="17" y="23"/>
                    <a:pt x="17" y="23"/>
                    <a:pt x="17" y="23"/>
                  </a:cubicBezTo>
                  <a:cubicBezTo>
                    <a:pt x="17" y="23"/>
                    <a:pt x="20" y="31"/>
                    <a:pt x="20" y="31"/>
                  </a:cubicBezTo>
                  <a:cubicBezTo>
                    <a:pt x="20" y="31"/>
                    <a:pt x="20" y="31"/>
                    <a:pt x="21" y="31"/>
                  </a:cubicBezTo>
                  <a:cubicBezTo>
                    <a:pt x="21" y="32"/>
                    <a:pt x="21" y="32"/>
                    <a:pt x="21" y="32"/>
                  </a:cubicBezTo>
                  <a:cubicBezTo>
                    <a:pt x="21" y="32"/>
                    <a:pt x="21" y="32"/>
                    <a:pt x="22" y="32"/>
                  </a:cubicBezTo>
                  <a:cubicBezTo>
                    <a:pt x="22" y="32"/>
                    <a:pt x="22" y="32"/>
                    <a:pt x="22" y="32"/>
                  </a:cubicBezTo>
                  <a:cubicBezTo>
                    <a:pt x="22" y="32"/>
                    <a:pt x="22" y="32"/>
                    <a:pt x="22" y="32"/>
                  </a:cubicBezTo>
                  <a:cubicBezTo>
                    <a:pt x="22" y="32"/>
                    <a:pt x="22" y="32"/>
                    <a:pt x="22" y="32"/>
                  </a:cubicBezTo>
                  <a:cubicBezTo>
                    <a:pt x="22" y="32"/>
                    <a:pt x="22" y="32"/>
                    <a:pt x="22" y="32"/>
                  </a:cubicBezTo>
                  <a:cubicBezTo>
                    <a:pt x="22" y="32"/>
                    <a:pt x="22" y="32"/>
                    <a:pt x="22" y="31"/>
                  </a:cubicBezTo>
                  <a:cubicBezTo>
                    <a:pt x="22" y="31"/>
                    <a:pt x="23" y="31"/>
                    <a:pt x="22" y="31"/>
                  </a:cubicBezTo>
                  <a:cubicBezTo>
                    <a:pt x="22" y="31"/>
                    <a:pt x="22" y="31"/>
                    <a:pt x="22" y="31"/>
                  </a:cubicBezTo>
                  <a:cubicBezTo>
                    <a:pt x="22" y="31"/>
                    <a:pt x="22" y="31"/>
                    <a:pt x="22" y="30"/>
                  </a:cubicBezTo>
                  <a:cubicBezTo>
                    <a:pt x="22" y="30"/>
                    <a:pt x="22"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29"/>
                    <a:pt x="23" y="29"/>
                    <a:pt x="23" y="29"/>
                  </a:cubicBezTo>
                  <a:cubicBezTo>
                    <a:pt x="23" y="29"/>
                    <a:pt x="23" y="29"/>
                    <a:pt x="23" y="29"/>
                  </a:cubicBezTo>
                  <a:cubicBezTo>
                    <a:pt x="23" y="29"/>
                    <a:pt x="23" y="29"/>
                    <a:pt x="23" y="29"/>
                  </a:cubicBezTo>
                  <a:cubicBezTo>
                    <a:pt x="23" y="30"/>
                    <a:pt x="23" y="30"/>
                    <a:pt x="23" y="30"/>
                  </a:cubicBezTo>
                  <a:cubicBezTo>
                    <a:pt x="23" y="30"/>
                    <a:pt x="23" y="30"/>
                    <a:pt x="23" y="30"/>
                  </a:cubicBezTo>
                  <a:cubicBezTo>
                    <a:pt x="23" y="30"/>
                    <a:pt x="23" y="30"/>
                    <a:pt x="23" y="30"/>
                  </a:cubicBezTo>
                  <a:cubicBezTo>
                    <a:pt x="23" y="30"/>
                    <a:pt x="23" y="30"/>
                    <a:pt x="24" y="30"/>
                  </a:cubicBezTo>
                  <a:cubicBezTo>
                    <a:pt x="24" y="30"/>
                    <a:pt x="24" y="30"/>
                    <a:pt x="24" y="30"/>
                  </a:cubicBezTo>
                  <a:cubicBezTo>
                    <a:pt x="24" y="30"/>
                    <a:pt x="24" y="30"/>
                    <a:pt x="24" y="31"/>
                  </a:cubicBezTo>
                  <a:cubicBezTo>
                    <a:pt x="24" y="31"/>
                    <a:pt x="24" y="31"/>
                    <a:pt x="25" y="31"/>
                  </a:cubicBezTo>
                  <a:cubicBezTo>
                    <a:pt x="25" y="31"/>
                    <a:pt x="25" y="31"/>
                    <a:pt x="26" y="31"/>
                  </a:cubicBezTo>
                  <a:cubicBezTo>
                    <a:pt x="26" y="31"/>
                    <a:pt x="26" y="31"/>
                    <a:pt x="26" y="31"/>
                  </a:cubicBezTo>
                  <a:cubicBezTo>
                    <a:pt x="26" y="32"/>
                    <a:pt x="26" y="33"/>
                    <a:pt x="26" y="34"/>
                  </a:cubicBezTo>
                  <a:cubicBezTo>
                    <a:pt x="26" y="34"/>
                    <a:pt x="26" y="34"/>
                    <a:pt x="26" y="35"/>
                  </a:cubicBezTo>
                  <a:cubicBezTo>
                    <a:pt x="26" y="36"/>
                    <a:pt x="26" y="36"/>
                    <a:pt x="27" y="37"/>
                  </a:cubicBezTo>
                  <a:cubicBezTo>
                    <a:pt x="27" y="38"/>
                    <a:pt x="27" y="39"/>
                    <a:pt x="27" y="39"/>
                  </a:cubicBezTo>
                  <a:cubicBezTo>
                    <a:pt x="28" y="40"/>
                    <a:pt x="28" y="40"/>
                    <a:pt x="28" y="39"/>
                  </a:cubicBezTo>
                  <a:cubicBezTo>
                    <a:pt x="28" y="39"/>
                    <a:pt x="28" y="40"/>
                    <a:pt x="28" y="40"/>
                  </a:cubicBezTo>
                  <a:cubicBezTo>
                    <a:pt x="29" y="39"/>
                    <a:pt x="30" y="39"/>
                    <a:pt x="30" y="38"/>
                  </a:cubicBezTo>
                  <a:cubicBezTo>
                    <a:pt x="30" y="37"/>
                    <a:pt x="30" y="37"/>
                    <a:pt x="30" y="36"/>
                  </a:cubicBezTo>
                  <a:cubicBezTo>
                    <a:pt x="30" y="36"/>
                    <a:pt x="30" y="36"/>
                    <a:pt x="31" y="35"/>
                  </a:cubicBezTo>
                  <a:cubicBezTo>
                    <a:pt x="31" y="35"/>
                    <a:pt x="31" y="34"/>
                    <a:pt x="31" y="34"/>
                  </a:cubicBezTo>
                  <a:lnTo>
                    <a:pt x="30" y="31"/>
                  </a:lnTo>
                  <a:close/>
                  <a:moveTo>
                    <a:pt x="7" y="35"/>
                  </a:moveTo>
                  <a:cubicBezTo>
                    <a:pt x="7" y="35"/>
                    <a:pt x="7" y="35"/>
                    <a:pt x="7" y="34"/>
                  </a:cubicBezTo>
                  <a:cubicBezTo>
                    <a:pt x="7" y="34"/>
                    <a:pt x="7" y="34"/>
                    <a:pt x="7" y="34"/>
                  </a:cubicBezTo>
                  <a:cubicBezTo>
                    <a:pt x="8" y="34"/>
                    <a:pt x="7" y="35"/>
                    <a:pt x="7" y="35"/>
                  </a:cubicBezTo>
                  <a:close/>
                  <a:moveTo>
                    <a:pt x="16" y="33"/>
                  </a:moveTo>
                  <a:cubicBezTo>
                    <a:pt x="16" y="33"/>
                    <a:pt x="16" y="33"/>
                    <a:pt x="15" y="33"/>
                  </a:cubicBezTo>
                  <a:cubicBezTo>
                    <a:pt x="15" y="33"/>
                    <a:pt x="15" y="33"/>
                    <a:pt x="15" y="33"/>
                  </a:cubicBezTo>
                  <a:cubicBezTo>
                    <a:pt x="15" y="33"/>
                    <a:pt x="15" y="33"/>
                    <a:pt x="15" y="33"/>
                  </a:cubicBezTo>
                  <a:cubicBezTo>
                    <a:pt x="15" y="33"/>
                    <a:pt x="15" y="33"/>
                    <a:pt x="16" y="33"/>
                  </a:cubicBezTo>
                  <a:cubicBezTo>
                    <a:pt x="16" y="33"/>
                    <a:pt x="16" y="33"/>
                    <a:pt x="16" y="33"/>
                  </a:cubicBezTo>
                  <a:close/>
                  <a:moveTo>
                    <a:pt x="11" y="37"/>
                  </a:moveTo>
                  <a:cubicBezTo>
                    <a:pt x="12" y="37"/>
                    <a:pt x="12" y="37"/>
                    <a:pt x="12" y="37"/>
                  </a:cubicBezTo>
                  <a:cubicBezTo>
                    <a:pt x="12" y="37"/>
                    <a:pt x="12" y="37"/>
                    <a:pt x="12" y="37"/>
                  </a:cubicBezTo>
                  <a:cubicBezTo>
                    <a:pt x="11" y="37"/>
                    <a:pt x="11" y="37"/>
                    <a:pt x="11" y="37"/>
                  </a:cubicBezTo>
                  <a:cubicBezTo>
                    <a:pt x="11" y="37"/>
                    <a:pt x="11" y="37"/>
                    <a:pt x="11" y="37"/>
                  </a:cubicBezTo>
                  <a:cubicBezTo>
                    <a:pt x="11" y="37"/>
                    <a:pt x="11" y="37"/>
                    <a:pt x="11" y="37"/>
                  </a:cubicBezTo>
                  <a:cubicBezTo>
                    <a:pt x="11" y="37"/>
                    <a:pt x="11" y="37"/>
                    <a:pt x="11" y="37"/>
                  </a:cubicBezTo>
                  <a:cubicBezTo>
                    <a:pt x="11" y="37"/>
                    <a:pt x="11" y="37"/>
                    <a:pt x="11" y="37"/>
                  </a:cubicBezTo>
                  <a:cubicBezTo>
                    <a:pt x="11" y="37"/>
                    <a:pt x="11" y="37"/>
                    <a:pt x="11" y="37"/>
                  </a:cubicBezTo>
                  <a:cubicBezTo>
                    <a:pt x="11" y="37"/>
                    <a:pt x="11" y="37"/>
                    <a:pt x="11" y="37"/>
                  </a:cubicBezTo>
                  <a:cubicBezTo>
                    <a:pt x="11" y="37"/>
                    <a:pt x="11" y="37"/>
                    <a:pt x="11" y="36"/>
                  </a:cubicBezTo>
                  <a:cubicBezTo>
                    <a:pt x="11" y="36"/>
                    <a:pt x="11" y="36"/>
                    <a:pt x="11" y="36"/>
                  </a:cubicBezTo>
                  <a:cubicBezTo>
                    <a:pt x="11" y="36"/>
                    <a:pt x="11" y="36"/>
                    <a:pt x="11" y="36"/>
                  </a:cubicBezTo>
                  <a:cubicBezTo>
                    <a:pt x="11" y="36"/>
                    <a:pt x="11" y="36"/>
                    <a:pt x="11" y="36"/>
                  </a:cubicBezTo>
                  <a:cubicBezTo>
                    <a:pt x="11" y="36"/>
                    <a:pt x="11" y="36"/>
                    <a:pt x="11" y="36"/>
                  </a:cubicBezTo>
                  <a:cubicBezTo>
                    <a:pt x="11" y="36"/>
                    <a:pt x="11" y="36"/>
                    <a:pt x="11" y="36"/>
                  </a:cubicBezTo>
                  <a:cubicBezTo>
                    <a:pt x="11" y="36"/>
                    <a:pt x="11" y="36"/>
                    <a:pt x="11" y="36"/>
                  </a:cubicBezTo>
                  <a:cubicBezTo>
                    <a:pt x="11" y="36"/>
                    <a:pt x="11" y="36"/>
                    <a:pt x="11" y="36"/>
                  </a:cubicBezTo>
                  <a:cubicBezTo>
                    <a:pt x="11" y="36"/>
                    <a:pt x="11" y="36"/>
                    <a:pt x="11" y="37"/>
                  </a:cubicBezTo>
                  <a:cubicBezTo>
                    <a:pt x="11" y="37"/>
                    <a:pt x="11" y="37"/>
                    <a:pt x="11" y="37"/>
                  </a:cubicBezTo>
                  <a:cubicBezTo>
                    <a:pt x="11" y="37"/>
                    <a:pt x="11" y="37"/>
                    <a:pt x="11" y="37"/>
                  </a:cubicBezTo>
                  <a:close/>
                  <a:moveTo>
                    <a:pt x="10" y="37"/>
                  </a:moveTo>
                  <a:cubicBezTo>
                    <a:pt x="10" y="37"/>
                    <a:pt x="10" y="37"/>
                    <a:pt x="10" y="37"/>
                  </a:cubicBezTo>
                  <a:cubicBezTo>
                    <a:pt x="10" y="37"/>
                    <a:pt x="10" y="37"/>
                    <a:pt x="10" y="37"/>
                  </a:cubicBezTo>
                  <a:cubicBezTo>
                    <a:pt x="10" y="37"/>
                    <a:pt x="10" y="37"/>
                    <a:pt x="10" y="37"/>
                  </a:cubicBezTo>
                  <a:cubicBezTo>
                    <a:pt x="10" y="37"/>
                    <a:pt x="10" y="37"/>
                    <a:pt x="10" y="37"/>
                  </a:cubicBezTo>
                  <a:cubicBezTo>
                    <a:pt x="10" y="37"/>
                    <a:pt x="10" y="37"/>
                    <a:pt x="10" y="37"/>
                  </a:cubicBezTo>
                  <a:cubicBezTo>
                    <a:pt x="10" y="37"/>
                    <a:pt x="10" y="37"/>
                    <a:pt x="10" y="37"/>
                  </a:cubicBezTo>
                  <a:cubicBezTo>
                    <a:pt x="10" y="37"/>
                    <a:pt x="10" y="37"/>
                    <a:pt x="10" y="38"/>
                  </a:cubicBezTo>
                  <a:cubicBezTo>
                    <a:pt x="10" y="38"/>
                    <a:pt x="10" y="38"/>
                    <a:pt x="10" y="38"/>
                  </a:cubicBezTo>
                  <a:cubicBezTo>
                    <a:pt x="10" y="38"/>
                    <a:pt x="10" y="38"/>
                    <a:pt x="10" y="38"/>
                  </a:cubicBezTo>
                  <a:cubicBezTo>
                    <a:pt x="10" y="38"/>
                    <a:pt x="10" y="38"/>
                    <a:pt x="10" y="38"/>
                  </a:cubicBezTo>
                  <a:cubicBezTo>
                    <a:pt x="10" y="38"/>
                    <a:pt x="9" y="38"/>
                    <a:pt x="9" y="38"/>
                  </a:cubicBezTo>
                  <a:cubicBezTo>
                    <a:pt x="9" y="37"/>
                    <a:pt x="9" y="37"/>
                    <a:pt x="9" y="37"/>
                  </a:cubicBezTo>
                  <a:cubicBezTo>
                    <a:pt x="9" y="37"/>
                    <a:pt x="9" y="37"/>
                    <a:pt x="9" y="37"/>
                  </a:cubicBezTo>
                  <a:cubicBezTo>
                    <a:pt x="9" y="37"/>
                    <a:pt x="9" y="37"/>
                    <a:pt x="9" y="37"/>
                  </a:cubicBezTo>
                  <a:cubicBezTo>
                    <a:pt x="9" y="37"/>
                    <a:pt x="9" y="37"/>
                    <a:pt x="9" y="37"/>
                  </a:cubicBezTo>
                  <a:cubicBezTo>
                    <a:pt x="9" y="37"/>
                    <a:pt x="9" y="36"/>
                    <a:pt x="9" y="36"/>
                  </a:cubicBezTo>
                  <a:cubicBezTo>
                    <a:pt x="9" y="36"/>
                    <a:pt x="9" y="36"/>
                    <a:pt x="9" y="36"/>
                  </a:cubicBezTo>
                  <a:cubicBezTo>
                    <a:pt x="9" y="36"/>
                    <a:pt x="9" y="35"/>
                    <a:pt x="9" y="35"/>
                  </a:cubicBezTo>
                  <a:cubicBezTo>
                    <a:pt x="9" y="35"/>
                    <a:pt x="9" y="35"/>
                    <a:pt x="9" y="35"/>
                  </a:cubicBezTo>
                  <a:cubicBezTo>
                    <a:pt x="9" y="35"/>
                    <a:pt x="9" y="35"/>
                    <a:pt x="9"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6"/>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0" y="37"/>
                    <a:pt x="10" y="37"/>
                  </a:cubicBezTo>
                  <a:cubicBezTo>
                    <a:pt x="10" y="37"/>
                    <a:pt x="10" y="37"/>
                    <a:pt x="10" y="37"/>
                  </a:cubicBezTo>
                  <a:close/>
                  <a:moveTo>
                    <a:pt x="9" y="37"/>
                  </a:moveTo>
                  <a:cubicBezTo>
                    <a:pt x="9" y="37"/>
                    <a:pt x="9" y="37"/>
                    <a:pt x="9" y="37"/>
                  </a:cubicBezTo>
                  <a:cubicBezTo>
                    <a:pt x="9" y="37"/>
                    <a:pt x="9" y="37"/>
                    <a:pt x="9" y="37"/>
                  </a:cubicBezTo>
                  <a:cubicBezTo>
                    <a:pt x="9" y="37"/>
                    <a:pt x="9" y="37"/>
                    <a:pt x="9" y="37"/>
                  </a:cubicBezTo>
                  <a:cubicBezTo>
                    <a:pt x="9" y="37"/>
                    <a:pt x="9" y="37"/>
                    <a:pt x="9" y="37"/>
                  </a:cubicBezTo>
                  <a:cubicBezTo>
                    <a:pt x="9" y="37"/>
                    <a:pt x="9" y="37"/>
                    <a:pt x="9" y="37"/>
                  </a:cubicBezTo>
                  <a:cubicBezTo>
                    <a:pt x="9" y="37"/>
                    <a:pt x="9" y="37"/>
                    <a:pt x="9" y="37"/>
                  </a:cubicBezTo>
                  <a:cubicBezTo>
                    <a:pt x="9" y="37"/>
                    <a:pt x="9" y="37"/>
                    <a:pt x="9" y="37"/>
                  </a:cubicBezTo>
                  <a:cubicBezTo>
                    <a:pt x="9" y="37"/>
                    <a:pt x="9" y="37"/>
                    <a:pt x="9" y="37"/>
                  </a:cubicBezTo>
                  <a:close/>
                  <a:moveTo>
                    <a:pt x="11" y="38"/>
                  </a:moveTo>
                  <a:cubicBezTo>
                    <a:pt x="11" y="38"/>
                    <a:pt x="11" y="38"/>
                    <a:pt x="11" y="38"/>
                  </a:cubicBezTo>
                  <a:cubicBezTo>
                    <a:pt x="11" y="38"/>
                    <a:pt x="11" y="38"/>
                    <a:pt x="11" y="38"/>
                  </a:cubicBezTo>
                  <a:cubicBezTo>
                    <a:pt x="11" y="38"/>
                    <a:pt x="11" y="38"/>
                    <a:pt x="11" y="37"/>
                  </a:cubicBezTo>
                  <a:cubicBezTo>
                    <a:pt x="11" y="37"/>
                    <a:pt x="11" y="37"/>
                    <a:pt x="11" y="37"/>
                  </a:cubicBezTo>
                  <a:cubicBezTo>
                    <a:pt x="11" y="37"/>
                    <a:pt x="11" y="37"/>
                    <a:pt x="11" y="37"/>
                  </a:cubicBezTo>
                  <a:cubicBezTo>
                    <a:pt x="11" y="37"/>
                    <a:pt x="11" y="37"/>
                    <a:pt x="11" y="37"/>
                  </a:cubicBezTo>
                  <a:cubicBezTo>
                    <a:pt x="10" y="37"/>
                    <a:pt x="10" y="37"/>
                    <a:pt x="10" y="37"/>
                  </a:cubicBezTo>
                  <a:cubicBezTo>
                    <a:pt x="10" y="37"/>
                    <a:pt x="11" y="37"/>
                    <a:pt x="11" y="37"/>
                  </a:cubicBezTo>
                  <a:cubicBezTo>
                    <a:pt x="11" y="37"/>
                    <a:pt x="11" y="37"/>
                    <a:pt x="11" y="37"/>
                  </a:cubicBezTo>
                  <a:cubicBezTo>
                    <a:pt x="11" y="37"/>
                    <a:pt x="11" y="37"/>
                    <a:pt x="11" y="37"/>
                  </a:cubicBezTo>
                  <a:cubicBezTo>
                    <a:pt x="11" y="37"/>
                    <a:pt x="11" y="37"/>
                    <a:pt x="11" y="37"/>
                  </a:cubicBezTo>
                  <a:cubicBezTo>
                    <a:pt x="11" y="37"/>
                    <a:pt x="11" y="37"/>
                    <a:pt x="11" y="37"/>
                  </a:cubicBezTo>
                  <a:cubicBezTo>
                    <a:pt x="11" y="37"/>
                    <a:pt x="11" y="38"/>
                    <a:pt x="11" y="38"/>
                  </a:cubicBezTo>
                  <a:close/>
                  <a:moveTo>
                    <a:pt x="9" y="38"/>
                  </a:moveTo>
                  <a:cubicBezTo>
                    <a:pt x="9" y="38"/>
                    <a:pt x="9" y="38"/>
                    <a:pt x="9" y="38"/>
                  </a:cubicBezTo>
                  <a:cubicBezTo>
                    <a:pt x="9" y="38"/>
                    <a:pt x="8" y="38"/>
                    <a:pt x="8" y="38"/>
                  </a:cubicBezTo>
                  <a:cubicBezTo>
                    <a:pt x="8" y="38"/>
                    <a:pt x="8" y="38"/>
                    <a:pt x="8" y="38"/>
                  </a:cubicBezTo>
                  <a:cubicBezTo>
                    <a:pt x="8" y="38"/>
                    <a:pt x="8" y="38"/>
                    <a:pt x="8" y="38"/>
                  </a:cubicBezTo>
                  <a:cubicBezTo>
                    <a:pt x="8" y="38"/>
                    <a:pt x="8" y="38"/>
                    <a:pt x="9" y="38"/>
                  </a:cubicBezTo>
                  <a:cubicBezTo>
                    <a:pt x="9" y="38"/>
                    <a:pt x="9" y="38"/>
                    <a:pt x="9" y="38"/>
                  </a:cubicBezTo>
                  <a:cubicBezTo>
                    <a:pt x="9" y="38"/>
                    <a:pt x="9" y="38"/>
                    <a:pt x="9" y="38"/>
                  </a:cubicBezTo>
                  <a:cubicBezTo>
                    <a:pt x="9" y="38"/>
                    <a:pt x="9" y="38"/>
                    <a:pt x="9" y="38"/>
                  </a:cubicBezTo>
                  <a:cubicBezTo>
                    <a:pt x="9" y="38"/>
                    <a:pt x="9" y="38"/>
                    <a:pt x="9" y="38"/>
                  </a:cubicBezTo>
                  <a:cubicBezTo>
                    <a:pt x="9" y="38"/>
                    <a:pt x="9" y="38"/>
                    <a:pt x="9" y="38"/>
                  </a:cubicBezTo>
                  <a:cubicBezTo>
                    <a:pt x="9" y="38"/>
                    <a:pt x="9" y="38"/>
                    <a:pt x="9" y="38"/>
                  </a:cubicBezTo>
                  <a:cubicBezTo>
                    <a:pt x="9" y="38"/>
                    <a:pt x="9" y="38"/>
                    <a:pt x="9" y="38"/>
                  </a:cubicBezTo>
                  <a:close/>
                  <a:moveTo>
                    <a:pt x="8" y="37"/>
                  </a:moveTo>
                  <a:cubicBezTo>
                    <a:pt x="8" y="37"/>
                    <a:pt x="8" y="38"/>
                    <a:pt x="8" y="38"/>
                  </a:cubicBezTo>
                  <a:cubicBezTo>
                    <a:pt x="8" y="38"/>
                    <a:pt x="7" y="38"/>
                    <a:pt x="7" y="37"/>
                  </a:cubicBezTo>
                  <a:cubicBezTo>
                    <a:pt x="7" y="37"/>
                    <a:pt x="7" y="37"/>
                    <a:pt x="7" y="37"/>
                  </a:cubicBezTo>
                  <a:cubicBezTo>
                    <a:pt x="7" y="37"/>
                    <a:pt x="7" y="37"/>
                    <a:pt x="7" y="37"/>
                  </a:cubicBezTo>
                  <a:cubicBezTo>
                    <a:pt x="7" y="37"/>
                    <a:pt x="7" y="37"/>
                    <a:pt x="7" y="36"/>
                  </a:cubicBezTo>
                  <a:cubicBezTo>
                    <a:pt x="7" y="36"/>
                    <a:pt x="7" y="36"/>
                    <a:pt x="7" y="36"/>
                  </a:cubicBezTo>
                  <a:cubicBezTo>
                    <a:pt x="7" y="36"/>
                    <a:pt x="7" y="37"/>
                    <a:pt x="7" y="37"/>
                  </a:cubicBezTo>
                  <a:cubicBezTo>
                    <a:pt x="7" y="37"/>
                    <a:pt x="7" y="37"/>
                    <a:pt x="7" y="37"/>
                  </a:cubicBezTo>
                  <a:cubicBezTo>
                    <a:pt x="7" y="37"/>
                    <a:pt x="7" y="37"/>
                    <a:pt x="8" y="37"/>
                  </a:cubicBezTo>
                  <a:close/>
                  <a:moveTo>
                    <a:pt x="9" y="37"/>
                  </a:moveTo>
                  <a:cubicBezTo>
                    <a:pt x="9" y="37"/>
                    <a:pt x="9" y="37"/>
                    <a:pt x="9" y="37"/>
                  </a:cubicBezTo>
                  <a:cubicBezTo>
                    <a:pt x="9" y="37"/>
                    <a:pt x="9" y="37"/>
                    <a:pt x="9" y="37"/>
                  </a:cubicBezTo>
                  <a:cubicBezTo>
                    <a:pt x="8" y="37"/>
                    <a:pt x="8" y="38"/>
                    <a:pt x="8" y="38"/>
                  </a:cubicBezTo>
                  <a:cubicBezTo>
                    <a:pt x="8" y="37"/>
                    <a:pt x="8" y="37"/>
                    <a:pt x="8" y="37"/>
                  </a:cubicBezTo>
                  <a:cubicBezTo>
                    <a:pt x="8" y="37"/>
                    <a:pt x="8" y="37"/>
                    <a:pt x="8" y="37"/>
                  </a:cubicBezTo>
                  <a:cubicBezTo>
                    <a:pt x="8" y="37"/>
                    <a:pt x="8" y="37"/>
                    <a:pt x="8" y="37"/>
                  </a:cubicBezTo>
                  <a:cubicBezTo>
                    <a:pt x="8" y="37"/>
                    <a:pt x="8" y="36"/>
                    <a:pt x="8" y="36"/>
                  </a:cubicBezTo>
                  <a:cubicBezTo>
                    <a:pt x="8" y="36"/>
                    <a:pt x="8" y="36"/>
                    <a:pt x="8" y="36"/>
                  </a:cubicBezTo>
                  <a:cubicBezTo>
                    <a:pt x="8" y="36"/>
                    <a:pt x="8" y="36"/>
                    <a:pt x="8" y="36"/>
                  </a:cubicBezTo>
                  <a:cubicBezTo>
                    <a:pt x="8" y="36"/>
                    <a:pt x="8" y="36"/>
                    <a:pt x="8" y="36"/>
                  </a:cubicBezTo>
                  <a:cubicBezTo>
                    <a:pt x="8" y="36"/>
                    <a:pt x="8" y="36"/>
                    <a:pt x="8" y="36"/>
                  </a:cubicBezTo>
                  <a:cubicBezTo>
                    <a:pt x="8" y="36"/>
                    <a:pt x="8" y="36"/>
                    <a:pt x="8" y="36"/>
                  </a:cubicBezTo>
                  <a:cubicBezTo>
                    <a:pt x="8" y="36"/>
                    <a:pt x="8" y="36"/>
                    <a:pt x="8" y="36"/>
                  </a:cubicBezTo>
                  <a:cubicBezTo>
                    <a:pt x="8" y="36"/>
                    <a:pt x="8" y="36"/>
                    <a:pt x="8" y="36"/>
                  </a:cubicBezTo>
                  <a:cubicBezTo>
                    <a:pt x="8" y="36"/>
                    <a:pt x="8" y="36"/>
                    <a:pt x="8" y="36"/>
                  </a:cubicBezTo>
                  <a:cubicBezTo>
                    <a:pt x="8" y="36"/>
                    <a:pt x="9" y="36"/>
                    <a:pt x="9" y="36"/>
                  </a:cubicBezTo>
                  <a:cubicBezTo>
                    <a:pt x="9" y="36"/>
                    <a:pt x="9" y="36"/>
                    <a:pt x="9" y="36"/>
                  </a:cubicBezTo>
                  <a:cubicBezTo>
                    <a:pt x="9" y="37"/>
                    <a:pt x="9" y="37"/>
                    <a:pt x="9" y="37"/>
                  </a:cubicBezTo>
                  <a:cubicBezTo>
                    <a:pt x="9" y="37"/>
                    <a:pt x="9" y="37"/>
                    <a:pt x="9" y="37"/>
                  </a:cubicBezTo>
                  <a:cubicBezTo>
                    <a:pt x="9" y="37"/>
                    <a:pt x="9" y="37"/>
                    <a:pt x="9" y="37"/>
                  </a:cubicBezTo>
                  <a:cubicBezTo>
                    <a:pt x="9" y="37"/>
                    <a:pt x="9" y="37"/>
                    <a:pt x="9" y="37"/>
                  </a:cubicBezTo>
                  <a:cubicBezTo>
                    <a:pt x="9" y="37"/>
                    <a:pt x="9" y="37"/>
                    <a:pt x="9" y="37"/>
                  </a:cubicBezTo>
                  <a:close/>
                  <a:moveTo>
                    <a:pt x="9" y="37"/>
                  </a:moveTo>
                  <a:cubicBezTo>
                    <a:pt x="9" y="37"/>
                    <a:pt x="9" y="37"/>
                    <a:pt x="9" y="37"/>
                  </a:cubicBezTo>
                  <a:cubicBezTo>
                    <a:pt x="9" y="37"/>
                    <a:pt x="9" y="37"/>
                    <a:pt x="9" y="37"/>
                  </a:cubicBezTo>
                  <a:cubicBezTo>
                    <a:pt x="9" y="37"/>
                    <a:pt x="9" y="37"/>
                    <a:pt x="9" y="37"/>
                  </a:cubicBezTo>
                  <a:cubicBezTo>
                    <a:pt x="9" y="37"/>
                    <a:pt x="9" y="37"/>
                    <a:pt x="9" y="37"/>
                  </a:cubicBezTo>
                  <a:cubicBezTo>
                    <a:pt x="9" y="37"/>
                    <a:pt x="9" y="37"/>
                    <a:pt x="9" y="37"/>
                  </a:cubicBezTo>
                  <a:cubicBezTo>
                    <a:pt x="9" y="37"/>
                    <a:pt x="9" y="36"/>
                    <a:pt x="9" y="36"/>
                  </a:cubicBezTo>
                  <a:cubicBezTo>
                    <a:pt x="9" y="36"/>
                    <a:pt x="9" y="36"/>
                    <a:pt x="9" y="36"/>
                  </a:cubicBezTo>
                  <a:cubicBezTo>
                    <a:pt x="9" y="36"/>
                    <a:pt x="9" y="36"/>
                    <a:pt x="9" y="36"/>
                  </a:cubicBezTo>
                  <a:cubicBezTo>
                    <a:pt x="8" y="36"/>
                    <a:pt x="8" y="36"/>
                    <a:pt x="8" y="36"/>
                  </a:cubicBezTo>
                  <a:cubicBezTo>
                    <a:pt x="8" y="36"/>
                    <a:pt x="8" y="36"/>
                    <a:pt x="8" y="36"/>
                  </a:cubicBezTo>
                  <a:cubicBezTo>
                    <a:pt x="8" y="36"/>
                    <a:pt x="8" y="36"/>
                    <a:pt x="8" y="36"/>
                  </a:cubicBezTo>
                  <a:cubicBezTo>
                    <a:pt x="8" y="36"/>
                    <a:pt x="8" y="36"/>
                    <a:pt x="8" y="36"/>
                  </a:cubicBezTo>
                  <a:cubicBezTo>
                    <a:pt x="9" y="36"/>
                    <a:pt x="9" y="36"/>
                    <a:pt x="9" y="36"/>
                  </a:cubicBezTo>
                  <a:cubicBezTo>
                    <a:pt x="8" y="36"/>
                    <a:pt x="8" y="36"/>
                    <a:pt x="8" y="36"/>
                  </a:cubicBezTo>
                  <a:cubicBezTo>
                    <a:pt x="8" y="36"/>
                    <a:pt x="8" y="36"/>
                    <a:pt x="8" y="35"/>
                  </a:cubicBezTo>
                  <a:cubicBezTo>
                    <a:pt x="8" y="35"/>
                    <a:pt x="9" y="35"/>
                    <a:pt x="9" y="35"/>
                  </a:cubicBezTo>
                  <a:cubicBezTo>
                    <a:pt x="9" y="35"/>
                    <a:pt x="9" y="35"/>
                    <a:pt x="9" y="35"/>
                  </a:cubicBezTo>
                  <a:cubicBezTo>
                    <a:pt x="9" y="35"/>
                    <a:pt x="9" y="35"/>
                    <a:pt x="8" y="35"/>
                  </a:cubicBezTo>
                  <a:cubicBezTo>
                    <a:pt x="9" y="35"/>
                    <a:pt x="9" y="35"/>
                    <a:pt x="9" y="35"/>
                  </a:cubicBezTo>
                  <a:cubicBezTo>
                    <a:pt x="9" y="35"/>
                    <a:pt x="9" y="35"/>
                    <a:pt x="9" y="35"/>
                  </a:cubicBezTo>
                  <a:cubicBezTo>
                    <a:pt x="9" y="35"/>
                    <a:pt x="9" y="35"/>
                    <a:pt x="9" y="35"/>
                  </a:cubicBezTo>
                  <a:cubicBezTo>
                    <a:pt x="9" y="36"/>
                    <a:pt x="9" y="36"/>
                    <a:pt x="9" y="36"/>
                  </a:cubicBezTo>
                  <a:cubicBezTo>
                    <a:pt x="9" y="36"/>
                    <a:pt x="9" y="36"/>
                    <a:pt x="9" y="36"/>
                  </a:cubicBezTo>
                  <a:cubicBezTo>
                    <a:pt x="9" y="36"/>
                    <a:pt x="9" y="36"/>
                    <a:pt x="9" y="36"/>
                  </a:cubicBezTo>
                  <a:cubicBezTo>
                    <a:pt x="9" y="36"/>
                    <a:pt x="9" y="36"/>
                    <a:pt x="9" y="36"/>
                  </a:cubicBezTo>
                  <a:cubicBezTo>
                    <a:pt x="9" y="36"/>
                    <a:pt x="9" y="36"/>
                    <a:pt x="9" y="37"/>
                  </a:cubicBezTo>
                  <a:close/>
                  <a:moveTo>
                    <a:pt x="10" y="35"/>
                  </a:moveTo>
                  <a:cubicBezTo>
                    <a:pt x="10" y="35"/>
                    <a:pt x="10" y="35"/>
                    <a:pt x="10" y="36"/>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0" y="36"/>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lose/>
                  <a:moveTo>
                    <a:pt x="23" y="31"/>
                  </a:moveTo>
                  <a:cubicBezTo>
                    <a:pt x="23" y="31"/>
                    <a:pt x="23" y="31"/>
                    <a:pt x="23" y="31"/>
                  </a:cubicBezTo>
                  <a:cubicBezTo>
                    <a:pt x="23" y="31"/>
                    <a:pt x="22" y="31"/>
                    <a:pt x="22" y="31"/>
                  </a:cubicBezTo>
                  <a:cubicBezTo>
                    <a:pt x="22" y="30"/>
                    <a:pt x="23" y="30"/>
                    <a:pt x="23" y="30"/>
                  </a:cubicBezTo>
                  <a:cubicBezTo>
                    <a:pt x="23" y="30"/>
                    <a:pt x="23" y="30"/>
                    <a:pt x="23" y="30"/>
                  </a:cubicBezTo>
                  <a:cubicBezTo>
                    <a:pt x="23" y="30"/>
                    <a:pt x="23" y="30"/>
                    <a:pt x="23" y="30"/>
                  </a:cubicBezTo>
                  <a:cubicBezTo>
                    <a:pt x="23" y="30"/>
                    <a:pt x="23" y="30"/>
                    <a:pt x="23" y="30"/>
                  </a:cubicBezTo>
                  <a:cubicBezTo>
                    <a:pt x="23" y="30"/>
                    <a:pt x="23" y="30"/>
                    <a:pt x="23" y="31"/>
                  </a:cubicBezTo>
                  <a:cubicBezTo>
                    <a:pt x="23" y="31"/>
                    <a:pt x="23" y="31"/>
                    <a:pt x="23" y="31"/>
                  </a:cubicBezTo>
                  <a:cubicBezTo>
                    <a:pt x="23" y="31"/>
                    <a:pt x="23" y="31"/>
                    <a:pt x="23" y="31"/>
                  </a:cubicBezTo>
                  <a:cubicBezTo>
                    <a:pt x="23" y="31"/>
                    <a:pt x="23" y="31"/>
                    <a:pt x="23" y="31"/>
                  </a:cubicBezTo>
                  <a:cubicBezTo>
                    <a:pt x="23" y="31"/>
                    <a:pt x="23" y="31"/>
                    <a:pt x="23" y="31"/>
                  </a:cubicBezTo>
                  <a:close/>
                  <a:moveTo>
                    <a:pt x="23" y="32"/>
                  </a:moveTo>
                  <a:cubicBezTo>
                    <a:pt x="23" y="32"/>
                    <a:pt x="23" y="32"/>
                    <a:pt x="23" y="32"/>
                  </a:cubicBezTo>
                  <a:cubicBezTo>
                    <a:pt x="23" y="32"/>
                    <a:pt x="23" y="32"/>
                    <a:pt x="23" y="32"/>
                  </a:cubicBezTo>
                  <a:cubicBezTo>
                    <a:pt x="23" y="32"/>
                    <a:pt x="22" y="32"/>
                    <a:pt x="22" y="32"/>
                  </a:cubicBezTo>
                  <a:cubicBezTo>
                    <a:pt x="22" y="33"/>
                    <a:pt x="22" y="33"/>
                    <a:pt x="22" y="33"/>
                  </a:cubicBezTo>
                  <a:cubicBezTo>
                    <a:pt x="22" y="33"/>
                    <a:pt x="22" y="33"/>
                    <a:pt x="22" y="32"/>
                  </a:cubicBezTo>
                  <a:cubicBezTo>
                    <a:pt x="22" y="32"/>
                    <a:pt x="22" y="32"/>
                    <a:pt x="22" y="32"/>
                  </a:cubicBezTo>
                  <a:cubicBezTo>
                    <a:pt x="22" y="32"/>
                    <a:pt x="22" y="32"/>
                    <a:pt x="22" y="32"/>
                  </a:cubicBezTo>
                  <a:cubicBezTo>
                    <a:pt x="22" y="32"/>
                    <a:pt x="22" y="32"/>
                    <a:pt x="22" y="32"/>
                  </a:cubicBezTo>
                  <a:cubicBezTo>
                    <a:pt x="22" y="32"/>
                    <a:pt x="22" y="32"/>
                    <a:pt x="22" y="32"/>
                  </a:cubicBezTo>
                  <a:cubicBezTo>
                    <a:pt x="22" y="32"/>
                    <a:pt x="22" y="32"/>
                    <a:pt x="23" y="31"/>
                  </a:cubicBezTo>
                  <a:cubicBezTo>
                    <a:pt x="23" y="31"/>
                    <a:pt x="23" y="31"/>
                    <a:pt x="23" y="31"/>
                  </a:cubicBezTo>
                  <a:cubicBezTo>
                    <a:pt x="23" y="31"/>
                    <a:pt x="23" y="31"/>
                    <a:pt x="23" y="31"/>
                  </a:cubicBezTo>
                  <a:cubicBezTo>
                    <a:pt x="23" y="31"/>
                    <a:pt x="23" y="31"/>
                    <a:pt x="23" y="31"/>
                  </a:cubicBezTo>
                  <a:cubicBezTo>
                    <a:pt x="23" y="32"/>
                    <a:pt x="23" y="32"/>
                    <a:pt x="23" y="32"/>
                  </a:cubicBezTo>
                  <a:close/>
                  <a:moveTo>
                    <a:pt x="20" y="32"/>
                  </a:moveTo>
                  <a:cubicBezTo>
                    <a:pt x="20" y="32"/>
                    <a:pt x="21" y="32"/>
                    <a:pt x="21" y="32"/>
                  </a:cubicBezTo>
                  <a:cubicBezTo>
                    <a:pt x="21" y="32"/>
                    <a:pt x="21" y="32"/>
                    <a:pt x="21" y="32"/>
                  </a:cubicBezTo>
                  <a:cubicBezTo>
                    <a:pt x="21" y="32"/>
                    <a:pt x="21" y="32"/>
                    <a:pt x="21" y="32"/>
                  </a:cubicBezTo>
                  <a:cubicBezTo>
                    <a:pt x="21" y="33"/>
                    <a:pt x="21" y="33"/>
                    <a:pt x="21" y="33"/>
                  </a:cubicBezTo>
                  <a:cubicBezTo>
                    <a:pt x="21" y="33"/>
                    <a:pt x="21" y="33"/>
                    <a:pt x="20" y="33"/>
                  </a:cubicBezTo>
                  <a:cubicBezTo>
                    <a:pt x="20" y="33"/>
                    <a:pt x="20" y="33"/>
                    <a:pt x="20" y="33"/>
                  </a:cubicBezTo>
                  <a:cubicBezTo>
                    <a:pt x="20" y="33"/>
                    <a:pt x="20" y="33"/>
                    <a:pt x="20" y="33"/>
                  </a:cubicBezTo>
                  <a:cubicBezTo>
                    <a:pt x="20" y="33"/>
                    <a:pt x="20" y="33"/>
                    <a:pt x="20" y="32"/>
                  </a:cubicBezTo>
                  <a:cubicBezTo>
                    <a:pt x="20" y="32"/>
                    <a:pt x="20" y="32"/>
                    <a:pt x="20" y="32"/>
                  </a:cubicBezTo>
                  <a:cubicBezTo>
                    <a:pt x="20" y="32"/>
                    <a:pt x="20" y="32"/>
                    <a:pt x="20" y="32"/>
                  </a:cubicBezTo>
                  <a:cubicBezTo>
                    <a:pt x="20" y="32"/>
                    <a:pt x="20" y="32"/>
                    <a:pt x="20" y="32"/>
                  </a:cubicBezTo>
                  <a:cubicBezTo>
                    <a:pt x="20" y="32"/>
                    <a:pt x="20" y="32"/>
                    <a:pt x="20" y="32"/>
                  </a:cubicBezTo>
                  <a:close/>
                  <a:moveTo>
                    <a:pt x="21" y="35"/>
                  </a:moveTo>
                  <a:cubicBezTo>
                    <a:pt x="21" y="35"/>
                    <a:pt x="21" y="35"/>
                    <a:pt x="21" y="35"/>
                  </a:cubicBezTo>
                  <a:cubicBezTo>
                    <a:pt x="21" y="35"/>
                    <a:pt x="21" y="35"/>
                    <a:pt x="21" y="35"/>
                  </a:cubicBezTo>
                  <a:cubicBezTo>
                    <a:pt x="21" y="35"/>
                    <a:pt x="21" y="35"/>
                    <a:pt x="21" y="35"/>
                  </a:cubicBezTo>
                  <a:cubicBezTo>
                    <a:pt x="20" y="35"/>
                    <a:pt x="20" y="35"/>
                    <a:pt x="20" y="35"/>
                  </a:cubicBezTo>
                  <a:cubicBezTo>
                    <a:pt x="20" y="35"/>
                    <a:pt x="20" y="35"/>
                    <a:pt x="20" y="35"/>
                  </a:cubicBezTo>
                  <a:cubicBezTo>
                    <a:pt x="20" y="35"/>
                    <a:pt x="20" y="35"/>
                    <a:pt x="20" y="35"/>
                  </a:cubicBezTo>
                  <a:cubicBezTo>
                    <a:pt x="20" y="35"/>
                    <a:pt x="20" y="35"/>
                    <a:pt x="21" y="35"/>
                  </a:cubicBezTo>
                  <a:cubicBezTo>
                    <a:pt x="21" y="35"/>
                    <a:pt x="21" y="35"/>
                    <a:pt x="21" y="35"/>
                  </a:cubicBezTo>
                  <a:close/>
                  <a:moveTo>
                    <a:pt x="22" y="33"/>
                  </a:moveTo>
                  <a:cubicBezTo>
                    <a:pt x="22" y="34"/>
                    <a:pt x="22" y="34"/>
                    <a:pt x="22" y="34"/>
                  </a:cubicBezTo>
                  <a:cubicBezTo>
                    <a:pt x="22" y="34"/>
                    <a:pt x="22" y="34"/>
                    <a:pt x="22" y="34"/>
                  </a:cubicBezTo>
                  <a:cubicBezTo>
                    <a:pt x="22" y="34"/>
                    <a:pt x="22" y="34"/>
                    <a:pt x="22" y="34"/>
                  </a:cubicBezTo>
                  <a:cubicBezTo>
                    <a:pt x="22" y="35"/>
                    <a:pt x="21" y="35"/>
                    <a:pt x="21" y="35"/>
                  </a:cubicBezTo>
                  <a:cubicBezTo>
                    <a:pt x="21" y="35"/>
                    <a:pt x="21" y="35"/>
                    <a:pt x="21" y="35"/>
                  </a:cubicBezTo>
                  <a:cubicBezTo>
                    <a:pt x="21" y="35"/>
                    <a:pt x="21" y="35"/>
                    <a:pt x="21" y="35"/>
                  </a:cubicBezTo>
                  <a:cubicBezTo>
                    <a:pt x="21" y="35"/>
                    <a:pt x="21" y="35"/>
                    <a:pt x="21" y="35"/>
                  </a:cubicBezTo>
                  <a:cubicBezTo>
                    <a:pt x="21" y="35"/>
                    <a:pt x="21" y="35"/>
                    <a:pt x="21" y="35"/>
                  </a:cubicBezTo>
                  <a:cubicBezTo>
                    <a:pt x="21" y="35"/>
                    <a:pt x="21" y="35"/>
                    <a:pt x="21" y="35"/>
                  </a:cubicBezTo>
                  <a:cubicBezTo>
                    <a:pt x="21" y="34"/>
                    <a:pt x="21" y="34"/>
                    <a:pt x="21" y="34"/>
                  </a:cubicBezTo>
                  <a:cubicBezTo>
                    <a:pt x="21" y="34"/>
                    <a:pt x="21" y="34"/>
                    <a:pt x="21" y="34"/>
                  </a:cubicBezTo>
                  <a:cubicBezTo>
                    <a:pt x="21" y="34"/>
                    <a:pt x="21" y="34"/>
                    <a:pt x="21" y="34"/>
                  </a:cubicBezTo>
                  <a:cubicBezTo>
                    <a:pt x="21" y="34"/>
                    <a:pt x="21" y="34"/>
                    <a:pt x="21" y="33"/>
                  </a:cubicBezTo>
                  <a:cubicBezTo>
                    <a:pt x="21" y="33"/>
                    <a:pt x="21" y="33"/>
                    <a:pt x="21" y="33"/>
                  </a:cubicBezTo>
                  <a:cubicBezTo>
                    <a:pt x="21" y="33"/>
                    <a:pt x="21" y="33"/>
                    <a:pt x="21" y="33"/>
                  </a:cubicBezTo>
                  <a:cubicBezTo>
                    <a:pt x="21" y="33"/>
                    <a:pt x="21" y="33"/>
                    <a:pt x="21" y="33"/>
                  </a:cubicBezTo>
                  <a:cubicBezTo>
                    <a:pt x="21" y="33"/>
                    <a:pt x="21" y="33"/>
                    <a:pt x="21" y="33"/>
                  </a:cubicBezTo>
                  <a:cubicBezTo>
                    <a:pt x="21" y="33"/>
                    <a:pt x="21" y="33"/>
                    <a:pt x="21" y="33"/>
                  </a:cubicBezTo>
                  <a:cubicBezTo>
                    <a:pt x="21" y="33"/>
                    <a:pt x="21" y="33"/>
                    <a:pt x="22" y="33"/>
                  </a:cubicBezTo>
                  <a:cubicBezTo>
                    <a:pt x="22" y="33"/>
                    <a:pt x="22" y="33"/>
                    <a:pt x="22" y="33"/>
                  </a:cubicBezTo>
                  <a:close/>
                  <a:moveTo>
                    <a:pt x="20" y="32"/>
                  </a:moveTo>
                  <a:cubicBezTo>
                    <a:pt x="20" y="32"/>
                    <a:pt x="20" y="32"/>
                    <a:pt x="20" y="32"/>
                  </a:cubicBezTo>
                  <a:cubicBezTo>
                    <a:pt x="20" y="32"/>
                    <a:pt x="20" y="32"/>
                    <a:pt x="20" y="32"/>
                  </a:cubicBezTo>
                  <a:cubicBezTo>
                    <a:pt x="20" y="32"/>
                    <a:pt x="19" y="31"/>
                    <a:pt x="20" y="31"/>
                  </a:cubicBezTo>
                  <a:cubicBezTo>
                    <a:pt x="20" y="31"/>
                    <a:pt x="20" y="31"/>
                    <a:pt x="20" y="31"/>
                  </a:cubicBezTo>
                  <a:cubicBezTo>
                    <a:pt x="20" y="31"/>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lose/>
                  <a:moveTo>
                    <a:pt x="20" y="34"/>
                  </a:moveTo>
                  <a:cubicBezTo>
                    <a:pt x="20" y="34"/>
                    <a:pt x="20" y="35"/>
                    <a:pt x="20" y="35"/>
                  </a:cubicBezTo>
                  <a:cubicBezTo>
                    <a:pt x="20" y="35"/>
                    <a:pt x="20" y="35"/>
                    <a:pt x="20" y="35"/>
                  </a:cubicBezTo>
                  <a:cubicBezTo>
                    <a:pt x="20" y="35"/>
                    <a:pt x="20" y="35"/>
                    <a:pt x="20" y="35"/>
                  </a:cubicBezTo>
                  <a:cubicBezTo>
                    <a:pt x="20" y="35"/>
                    <a:pt x="20" y="35"/>
                    <a:pt x="20" y="34"/>
                  </a:cubicBezTo>
                  <a:cubicBezTo>
                    <a:pt x="20" y="34"/>
                    <a:pt x="20" y="34"/>
                    <a:pt x="20" y="34"/>
                  </a:cubicBezTo>
                  <a:cubicBezTo>
                    <a:pt x="20" y="34"/>
                    <a:pt x="20" y="34"/>
                    <a:pt x="20" y="34"/>
                  </a:cubicBezTo>
                  <a:cubicBezTo>
                    <a:pt x="20" y="34"/>
                    <a:pt x="20" y="33"/>
                    <a:pt x="20" y="33"/>
                  </a:cubicBezTo>
                  <a:cubicBezTo>
                    <a:pt x="20" y="34"/>
                    <a:pt x="21" y="34"/>
                    <a:pt x="20" y="34"/>
                  </a:cubicBezTo>
                  <a:close/>
                  <a:moveTo>
                    <a:pt x="23" y="33"/>
                  </a:moveTo>
                  <a:cubicBezTo>
                    <a:pt x="23" y="33"/>
                    <a:pt x="23" y="33"/>
                    <a:pt x="23" y="33"/>
                  </a:cubicBezTo>
                  <a:cubicBezTo>
                    <a:pt x="23" y="33"/>
                    <a:pt x="23" y="33"/>
                    <a:pt x="23" y="33"/>
                  </a:cubicBezTo>
                  <a:cubicBezTo>
                    <a:pt x="23" y="33"/>
                    <a:pt x="23" y="33"/>
                    <a:pt x="23" y="33"/>
                  </a:cubicBezTo>
                  <a:cubicBezTo>
                    <a:pt x="23" y="33"/>
                    <a:pt x="23" y="33"/>
                    <a:pt x="23" y="33"/>
                  </a:cubicBezTo>
                  <a:cubicBezTo>
                    <a:pt x="23" y="33"/>
                    <a:pt x="23" y="33"/>
                    <a:pt x="23" y="33"/>
                  </a:cubicBezTo>
                  <a:cubicBezTo>
                    <a:pt x="23" y="33"/>
                    <a:pt x="23" y="33"/>
                    <a:pt x="23" y="33"/>
                  </a:cubicBezTo>
                  <a:cubicBezTo>
                    <a:pt x="23" y="33"/>
                    <a:pt x="23" y="33"/>
                    <a:pt x="23" y="33"/>
                  </a:cubicBezTo>
                  <a:close/>
                  <a:moveTo>
                    <a:pt x="24" y="32"/>
                  </a:moveTo>
                  <a:cubicBezTo>
                    <a:pt x="24" y="32"/>
                    <a:pt x="24" y="32"/>
                    <a:pt x="24" y="32"/>
                  </a:cubicBezTo>
                  <a:cubicBezTo>
                    <a:pt x="24" y="33"/>
                    <a:pt x="24" y="33"/>
                    <a:pt x="24" y="33"/>
                  </a:cubicBezTo>
                  <a:cubicBezTo>
                    <a:pt x="24" y="33"/>
                    <a:pt x="24" y="33"/>
                    <a:pt x="24" y="33"/>
                  </a:cubicBezTo>
                  <a:cubicBezTo>
                    <a:pt x="24" y="33"/>
                    <a:pt x="24" y="32"/>
                    <a:pt x="24" y="32"/>
                  </a:cubicBezTo>
                  <a:cubicBezTo>
                    <a:pt x="23" y="32"/>
                    <a:pt x="23" y="32"/>
                    <a:pt x="23" y="32"/>
                  </a:cubicBezTo>
                  <a:cubicBezTo>
                    <a:pt x="23" y="31"/>
                    <a:pt x="23" y="31"/>
                    <a:pt x="24" y="31"/>
                  </a:cubicBezTo>
                  <a:cubicBezTo>
                    <a:pt x="24" y="31"/>
                    <a:pt x="24" y="31"/>
                    <a:pt x="24" y="31"/>
                  </a:cubicBezTo>
                  <a:cubicBezTo>
                    <a:pt x="24" y="31"/>
                    <a:pt x="24" y="31"/>
                    <a:pt x="24" y="31"/>
                  </a:cubicBezTo>
                  <a:cubicBezTo>
                    <a:pt x="24" y="31"/>
                    <a:pt x="24" y="31"/>
                    <a:pt x="24" y="32"/>
                  </a:cubicBezTo>
                  <a:cubicBezTo>
                    <a:pt x="24" y="32"/>
                    <a:pt x="24" y="32"/>
                    <a:pt x="24" y="32"/>
                  </a:cubicBezTo>
                  <a:close/>
                  <a:moveTo>
                    <a:pt x="18" y="36"/>
                  </a:move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lose/>
                  <a:moveTo>
                    <a:pt x="19" y="36"/>
                  </a:moveTo>
                  <a:cubicBezTo>
                    <a:pt x="19" y="36"/>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6"/>
                    <a:pt x="19" y="36"/>
                    <a:pt x="19" y="36"/>
                  </a:cubicBezTo>
                  <a:cubicBezTo>
                    <a:pt x="19" y="36"/>
                    <a:pt x="19" y="36"/>
                    <a:pt x="19" y="36"/>
                  </a:cubicBezTo>
                  <a:cubicBezTo>
                    <a:pt x="19" y="36"/>
                    <a:pt x="19" y="36"/>
                    <a:pt x="19" y="36"/>
                  </a:cubicBezTo>
                  <a:cubicBezTo>
                    <a:pt x="19" y="36"/>
                    <a:pt x="19" y="36"/>
                    <a:pt x="19" y="36"/>
                  </a:cubicBezTo>
                  <a:close/>
                  <a:moveTo>
                    <a:pt x="17" y="36"/>
                  </a:moveTo>
                  <a:cubicBezTo>
                    <a:pt x="17" y="36"/>
                    <a:pt x="17" y="36"/>
                    <a:pt x="17" y="36"/>
                  </a:cubicBezTo>
                  <a:cubicBezTo>
                    <a:pt x="17" y="36"/>
                    <a:pt x="17" y="36"/>
                    <a:pt x="17" y="36"/>
                  </a:cubicBezTo>
                  <a:cubicBezTo>
                    <a:pt x="17" y="36"/>
                    <a:pt x="17" y="36"/>
                    <a:pt x="16" y="36"/>
                  </a:cubicBezTo>
                  <a:cubicBezTo>
                    <a:pt x="16" y="37"/>
                    <a:pt x="16" y="37"/>
                    <a:pt x="16" y="37"/>
                  </a:cubicBezTo>
                  <a:cubicBezTo>
                    <a:pt x="16" y="37"/>
                    <a:pt x="16" y="36"/>
                    <a:pt x="16" y="37"/>
                  </a:cubicBezTo>
                  <a:cubicBezTo>
                    <a:pt x="16" y="37"/>
                    <a:pt x="16" y="37"/>
                    <a:pt x="16" y="37"/>
                  </a:cubicBezTo>
                  <a:cubicBezTo>
                    <a:pt x="16" y="37"/>
                    <a:pt x="16" y="37"/>
                    <a:pt x="16" y="37"/>
                  </a:cubicBezTo>
                  <a:cubicBezTo>
                    <a:pt x="16" y="36"/>
                    <a:pt x="16" y="36"/>
                    <a:pt x="16" y="36"/>
                  </a:cubicBezTo>
                  <a:cubicBezTo>
                    <a:pt x="16" y="36"/>
                    <a:pt x="16" y="36"/>
                    <a:pt x="16" y="36"/>
                  </a:cubicBezTo>
                  <a:cubicBezTo>
                    <a:pt x="16" y="36"/>
                    <a:pt x="16" y="36"/>
                    <a:pt x="16" y="36"/>
                  </a:cubicBezTo>
                  <a:cubicBezTo>
                    <a:pt x="16" y="36"/>
                    <a:pt x="17" y="35"/>
                    <a:pt x="17" y="35"/>
                  </a:cubicBezTo>
                  <a:cubicBezTo>
                    <a:pt x="17" y="35"/>
                    <a:pt x="17" y="35"/>
                    <a:pt x="17" y="35"/>
                  </a:cubicBezTo>
                  <a:cubicBezTo>
                    <a:pt x="17" y="35"/>
                    <a:pt x="17" y="35"/>
                    <a:pt x="17" y="35"/>
                  </a:cubicBezTo>
                  <a:cubicBezTo>
                    <a:pt x="17" y="35"/>
                    <a:pt x="17" y="35"/>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5"/>
                    <a:pt x="18" y="35"/>
                  </a:cubicBezTo>
                  <a:cubicBezTo>
                    <a:pt x="18" y="35"/>
                    <a:pt x="18" y="35"/>
                    <a:pt x="18" y="35"/>
                  </a:cubicBezTo>
                  <a:cubicBezTo>
                    <a:pt x="18" y="35"/>
                    <a:pt x="18" y="35"/>
                    <a:pt x="18" y="35"/>
                  </a:cubicBezTo>
                  <a:cubicBezTo>
                    <a:pt x="18" y="35"/>
                    <a:pt x="18" y="35"/>
                    <a:pt x="17" y="36"/>
                  </a:cubicBezTo>
                  <a:cubicBezTo>
                    <a:pt x="17" y="36"/>
                    <a:pt x="17" y="36"/>
                    <a:pt x="17" y="36"/>
                  </a:cubicBezTo>
                  <a:cubicBezTo>
                    <a:pt x="17" y="36"/>
                    <a:pt x="17" y="36"/>
                    <a:pt x="17" y="36"/>
                  </a:cubicBezTo>
                  <a:cubicBezTo>
                    <a:pt x="17" y="36"/>
                    <a:pt x="17" y="36"/>
                    <a:pt x="17" y="36"/>
                  </a:cubicBezTo>
                  <a:cubicBezTo>
                    <a:pt x="17" y="36"/>
                    <a:pt x="17" y="36"/>
                    <a:pt x="17" y="36"/>
                  </a:cubicBezTo>
                  <a:cubicBezTo>
                    <a:pt x="17" y="36"/>
                    <a:pt x="17" y="36"/>
                    <a:pt x="17" y="36"/>
                  </a:cubicBezTo>
                  <a:close/>
                  <a:moveTo>
                    <a:pt x="18" y="36"/>
                  </a:moveTo>
                  <a:cubicBezTo>
                    <a:pt x="18" y="36"/>
                    <a:pt x="18" y="36"/>
                    <a:pt x="18" y="36"/>
                  </a:cubicBezTo>
                  <a:cubicBezTo>
                    <a:pt x="18" y="36"/>
                    <a:pt x="18" y="36"/>
                    <a:pt x="18" y="36"/>
                  </a:cubicBezTo>
                  <a:cubicBezTo>
                    <a:pt x="18" y="36"/>
                    <a:pt x="18" y="36"/>
                    <a:pt x="18" y="36"/>
                  </a:cubicBezTo>
                  <a:cubicBezTo>
                    <a:pt x="18" y="36"/>
                    <a:pt x="18" y="36"/>
                    <a:pt x="18" y="36"/>
                  </a:cubicBezTo>
                  <a:cubicBezTo>
                    <a:pt x="17" y="36"/>
                    <a:pt x="17" y="36"/>
                    <a:pt x="17" y="36"/>
                  </a:cubicBezTo>
                  <a:cubicBezTo>
                    <a:pt x="17" y="36"/>
                    <a:pt x="17" y="36"/>
                    <a:pt x="17" y="36"/>
                  </a:cubicBezTo>
                  <a:cubicBezTo>
                    <a:pt x="17" y="36"/>
                    <a:pt x="17" y="36"/>
                    <a:pt x="17" y="36"/>
                  </a:cubicBezTo>
                  <a:cubicBezTo>
                    <a:pt x="17" y="36"/>
                    <a:pt x="17" y="36"/>
                    <a:pt x="17" y="36"/>
                  </a:cubicBezTo>
                  <a:cubicBezTo>
                    <a:pt x="17" y="36"/>
                    <a:pt x="17" y="36"/>
                    <a:pt x="17" y="36"/>
                  </a:cubicBezTo>
                  <a:cubicBezTo>
                    <a:pt x="17" y="36"/>
                    <a:pt x="17" y="36"/>
                    <a:pt x="17" y="36"/>
                  </a:cubicBezTo>
                  <a:cubicBezTo>
                    <a:pt x="17" y="36"/>
                    <a:pt x="18" y="36"/>
                    <a:pt x="18" y="36"/>
                  </a:cubicBezTo>
                  <a:cubicBezTo>
                    <a:pt x="18" y="36"/>
                    <a:pt x="18" y="36"/>
                    <a:pt x="18" y="36"/>
                  </a:cubicBezTo>
                  <a:close/>
                  <a:moveTo>
                    <a:pt x="17" y="37"/>
                  </a:move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lose/>
                  <a:moveTo>
                    <a:pt x="19" y="36"/>
                  </a:moveTo>
                  <a:cubicBezTo>
                    <a:pt x="19" y="36"/>
                    <a:pt x="19" y="36"/>
                    <a:pt x="19" y="36"/>
                  </a:cubicBezTo>
                  <a:cubicBezTo>
                    <a:pt x="19" y="36"/>
                    <a:pt x="19" y="37"/>
                    <a:pt x="19" y="37"/>
                  </a:cubicBezTo>
                  <a:cubicBezTo>
                    <a:pt x="19" y="37"/>
                    <a:pt x="19" y="37"/>
                    <a:pt x="19" y="37"/>
                  </a:cubicBezTo>
                  <a:cubicBezTo>
                    <a:pt x="19" y="37"/>
                    <a:pt x="19" y="37"/>
                    <a:pt x="19" y="37"/>
                  </a:cubicBezTo>
                  <a:cubicBezTo>
                    <a:pt x="19" y="37"/>
                    <a:pt x="19" y="36"/>
                    <a:pt x="19" y="36"/>
                  </a:cubicBezTo>
                  <a:cubicBezTo>
                    <a:pt x="19" y="36"/>
                    <a:pt x="19" y="36"/>
                    <a:pt x="19" y="36"/>
                  </a:cubicBezTo>
                  <a:cubicBezTo>
                    <a:pt x="19" y="36"/>
                    <a:pt x="19" y="36"/>
                    <a:pt x="19" y="36"/>
                  </a:cubicBezTo>
                  <a:cubicBezTo>
                    <a:pt x="19" y="36"/>
                    <a:pt x="19" y="36"/>
                    <a:pt x="19" y="36"/>
                  </a:cubicBezTo>
                  <a:close/>
                  <a:moveTo>
                    <a:pt x="18" y="36"/>
                  </a:move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lose/>
                </a:path>
              </a:pathLst>
            </a:custGeom>
            <a:solidFill>
              <a:srgbClr val="A5A5A5"/>
            </a:solidFill>
            <a:ln w="3175" cap="rnd">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grpSp>
      <p:pic>
        <p:nvPicPr>
          <p:cNvPr id="1032" name="Picture 8" descr="查看源图像">
            <a:extLst>
              <a:ext uri="{FF2B5EF4-FFF2-40B4-BE49-F238E27FC236}">
                <a16:creationId xmlns:a16="http://schemas.microsoft.com/office/drawing/2014/main" id="{E1E7F902-10EC-4A30-87A7-5D7E1D6D2E52}"/>
              </a:ext>
            </a:extLst>
          </p:cNvPr>
          <p:cNvPicPr>
            <a:picLocks noChangeAspect="1" noChangeArrowheads="1"/>
          </p:cNvPicPr>
          <p:nvPr/>
        </p:nvPicPr>
        <p:blipFill>
          <a:blip r:embed="rId4" cstate="print">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a:off x="3527650" y="2580777"/>
            <a:ext cx="555162" cy="555162"/>
          </a:xfrm>
          <a:prstGeom prst="rect">
            <a:avLst/>
          </a:prstGeom>
          <a:noFill/>
          <a:extLst>
            <a:ext uri="{909E8E84-426E-40DD-AFC4-6F175D3DCCD1}">
              <a14:hiddenFill xmlns:a14="http://schemas.microsoft.com/office/drawing/2010/main">
                <a:solidFill>
                  <a:srgbClr val="FFFFFF"/>
                </a:solidFill>
              </a14:hiddenFill>
            </a:ext>
          </a:extLst>
        </p:spPr>
      </p:pic>
      <p:sp>
        <p:nvSpPr>
          <p:cNvPr id="12" name="文本框 11">
            <a:extLst>
              <a:ext uri="{FF2B5EF4-FFF2-40B4-BE49-F238E27FC236}">
                <a16:creationId xmlns:a16="http://schemas.microsoft.com/office/drawing/2014/main" id="{F52A742A-26D8-41DB-B3EB-F06DB1DF48D0}"/>
              </a:ext>
            </a:extLst>
          </p:cNvPr>
          <p:cNvSpPr txBox="1"/>
          <p:nvPr/>
        </p:nvSpPr>
        <p:spPr>
          <a:xfrm>
            <a:off x="3004658" y="2596674"/>
            <a:ext cx="697627" cy="369332"/>
          </a:xfrm>
          <a:prstGeom prst="rect">
            <a:avLst/>
          </a:prstGeom>
          <a:noFill/>
        </p:spPr>
        <p:txBody>
          <a:bodyPr wrap="none" rtlCol="0">
            <a:spAutoFit/>
          </a:bodyPr>
          <a:lstStyle/>
          <a:p>
            <a:r>
              <a:rPr lang="en-US" altLang="zh-CN" dirty="0"/>
              <a:t>Hefei</a:t>
            </a:r>
            <a:endParaRPr lang="zh-CN" altLang="en-US" dirty="0"/>
          </a:p>
        </p:txBody>
      </p:sp>
      <p:sp>
        <p:nvSpPr>
          <p:cNvPr id="8" name="圆: 空心 7">
            <a:extLst>
              <a:ext uri="{FF2B5EF4-FFF2-40B4-BE49-F238E27FC236}">
                <a16:creationId xmlns:a16="http://schemas.microsoft.com/office/drawing/2014/main" id="{C03F32D7-0B4B-4B8B-80B3-22947169323F}"/>
              </a:ext>
            </a:extLst>
          </p:cNvPr>
          <p:cNvSpPr/>
          <p:nvPr/>
        </p:nvSpPr>
        <p:spPr>
          <a:xfrm>
            <a:off x="3635729" y="3533614"/>
            <a:ext cx="197963" cy="193249"/>
          </a:xfrm>
          <a:prstGeom prst="donu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solidFill>
                <a:schemeClr val="tx1"/>
              </a:solidFill>
            </a:endParaRPr>
          </a:p>
        </p:txBody>
      </p:sp>
      <p:sp>
        <p:nvSpPr>
          <p:cNvPr id="3" name="文本框 2">
            <a:extLst>
              <a:ext uri="{FF2B5EF4-FFF2-40B4-BE49-F238E27FC236}">
                <a16:creationId xmlns:a16="http://schemas.microsoft.com/office/drawing/2014/main" id="{B15F5807-82A0-455C-97C5-8B94E5C36D05}"/>
              </a:ext>
            </a:extLst>
          </p:cNvPr>
          <p:cNvSpPr txBox="1"/>
          <p:nvPr/>
        </p:nvSpPr>
        <p:spPr>
          <a:xfrm>
            <a:off x="3594080" y="3107206"/>
            <a:ext cx="1145378" cy="369332"/>
          </a:xfrm>
          <a:prstGeom prst="rect">
            <a:avLst/>
          </a:prstGeom>
          <a:noFill/>
        </p:spPr>
        <p:txBody>
          <a:bodyPr wrap="none" rtlCol="0">
            <a:spAutoFit/>
          </a:bodyPr>
          <a:lstStyle/>
          <a:p>
            <a:r>
              <a:rPr lang="en-US" altLang="zh-CN" dirty="0"/>
              <a:t>Dongguan</a:t>
            </a:r>
            <a:endParaRPr lang="zh-CN" altLang="en-US" dirty="0"/>
          </a:p>
        </p:txBody>
      </p:sp>
    </p:spTree>
    <p:extLst>
      <p:ext uri="{BB962C8B-B14F-4D97-AF65-F5344CB8AC3E}">
        <p14:creationId xmlns:p14="http://schemas.microsoft.com/office/powerpoint/2010/main" val="4139165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a:extLst>
              <a:ext uri="{FF2B5EF4-FFF2-40B4-BE49-F238E27FC236}">
                <a16:creationId xmlns:a16="http://schemas.microsoft.com/office/drawing/2014/main" id="{77195455-70A2-0BA5-C5FD-B0BA75066043}"/>
              </a:ext>
            </a:extLst>
          </p:cNvPr>
          <p:cNvSpPr>
            <a:spLocks noGrp="1"/>
          </p:cNvSpPr>
          <p:nvPr>
            <p:ph type="dt" sz="half" idx="10"/>
          </p:nvPr>
        </p:nvSpPr>
        <p:spPr/>
        <p:txBody>
          <a:bodyPr/>
          <a:lstStyle/>
          <a:p>
            <a:pPr>
              <a:defRPr/>
            </a:pPr>
            <a:r>
              <a:rPr lang="en-US" altLang="zh-CN"/>
              <a:t>2026/10/15</a:t>
            </a:r>
          </a:p>
        </p:txBody>
      </p:sp>
      <p:sp>
        <p:nvSpPr>
          <p:cNvPr id="8" name="页脚占位符 7">
            <a:extLst>
              <a:ext uri="{FF2B5EF4-FFF2-40B4-BE49-F238E27FC236}">
                <a16:creationId xmlns:a16="http://schemas.microsoft.com/office/drawing/2014/main" id="{37121D20-E45B-E265-C301-5E6F4B76A89C}"/>
              </a:ext>
            </a:extLst>
          </p:cNvPr>
          <p:cNvSpPr>
            <a:spLocks noGrp="1"/>
          </p:cNvSpPr>
          <p:nvPr>
            <p:ph type="ftr" sz="quarter" idx="11"/>
          </p:nvPr>
        </p:nvSpPr>
        <p:spPr/>
        <p:txBody>
          <a:bodyPr/>
          <a:lstStyle/>
          <a:p>
            <a:pPr>
              <a:defRPr/>
            </a:pPr>
            <a:r>
              <a:rPr lang="en-US" altLang="zh-CN"/>
              <a:t>INSTR2026@Hefei</a:t>
            </a:r>
            <a:endParaRPr lang="en-US" altLang="zh-CN" dirty="0"/>
          </a:p>
        </p:txBody>
      </p:sp>
      <p:sp>
        <p:nvSpPr>
          <p:cNvPr id="2" name="标题 1">
            <a:extLst>
              <a:ext uri="{FF2B5EF4-FFF2-40B4-BE49-F238E27FC236}">
                <a16:creationId xmlns:a16="http://schemas.microsoft.com/office/drawing/2014/main" id="{BA1AC421-F359-064E-A166-A03B03A5F27C}"/>
              </a:ext>
            </a:extLst>
          </p:cNvPr>
          <p:cNvSpPr>
            <a:spLocks noGrp="1"/>
          </p:cNvSpPr>
          <p:nvPr>
            <p:ph type="title" idx="4294967295"/>
          </p:nvPr>
        </p:nvSpPr>
        <p:spPr>
          <a:xfrm>
            <a:off x="0" y="174625"/>
            <a:ext cx="9175750" cy="576263"/>
          </a:xfrm>
        </p:spPr>
        <p:txBody>
          <a:bodyPr>
            <a:normAutofit fontScale="90000"/>
          </a:bodyPr>
          <a:lstStyle/>
          <a:p>
            <a:r>
              <a:rPr kumimoji="1" lang="en-US" altLang="zh-CN" dirty="0"/>
              <a:t>CSNS campus</a:t>
            </a:r>
            <a:endParaRPr kumimoji="1" lang="zh-CN" altLang="en-US" dirty="0"/>
          </a:p>
        </p:txBody>
      </p:sp>
      <p:grpSp>
        <p:nvGrpSpPr>
          <p:cNvPr id="11" name="组合 10">
            <a:extLst>
              <a:ext uri="{FF2B5EF4-FFF2-40B4-BE49-F238E27FC236}">
                <a16:creationId xmlns:a16="http://schemas.microsoft.com/office/drawing/2014/main" id="{54D4C4B7-939D-5F27-EC67-6EBE0F5114E4}"/>
              </a:ext>
            </a:extLst>
          </p:cNvPr>
          <p:cNvGrpSpPr/>
          <p:nvPr/>
        </p:nvGrpSpPr>
        <p:grpSpPr>
          <a:xfrm>
            <a:off x="60406" y="2112660"/>
            <a:ext cx="11816892" cy="3348557"/>
            <a:chOff x="0" y="1273324"/>
            <a:chExt cx="9847410" cy="2790464"/>
          </a:xfrm>
        </p:grpSpPr>
        <p:pic>
          <p:nvPicPr>
            <p:cNvPr id="5" name="Picture 4" descr="01、中国散裂中子源（水平村）装置地（A拍摄点）副本">
              <a:extLst>
                <a:ext uri="{FF2B5EF4-FFF2-40B4-BE49-F238E27FC236}">
                  <a16:creationId xmlns:a16="http://schemas.microsoft.com/office/drawing/2014/main" id="{EAAA9E75-7E76-1658-55A2-EA37490F004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1273324"/>
              <a:ext cx="9847410" cy="27904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文本框 6">
              <a:extLst>
                <a:ext uri="{FF2B5EF4-FFF2-40B4-BE49-F238E27FC236}">
                  <a16:creationId xmlns:a16="http://schemas.microsoft.com/office/drawing/2014/main" id="{5E40D865-6AFF-5432-E87F-910371223FB3}"/>
                </a:ext>
              </a:extLst>
            </p:cNvPr>
            <p:cNvSpPr txBox="1"/>
            <p:nvPr/>
          </p:nvSpPr>
          <p:spPr bwMode="auto">
            <a:xfrm>
              <a:off x="3006623" y="1417340"/>
              <a:ext cx="5125154" cy="353943"/>
            </a:xfrm>
            <a:prstGeom prst="rect">
              <a:avLst/>
            </a:prstGeom>
            <a:noFill/>
            <a:ln w="9525">
              <a:noFill/>
              <a:miter lim="800000"/>
            </a:ln>
          </p:spPr>
          <p:txBody>
            <a:bodyPr wrap="square">
              <a:spAutoFit/>
            </a:bodyPr>
            <a:lstStyle/>
            <a:p>
              <a:pPr>
                <a:spcBef>
                  <a:spcPct val="50000"/>
                </a:spcBef>
              </a:pPr>
              <a:r>
                <a:rPr lang="en-US" altLang="zh-CN" sz="2160" dirty="0">
                  <a:solidFill>
                    <a:srgbClr val="FF0000"/>
                  </a:solidFill>
                  <a:ea typeface="SimSun" charset="0"/>
                  <a:cs typeface="SimSun" charset="0"/>
                </a:rPr>
                <a:t>Before ground breaking, May 9, 2009</a:t>
              </a:r>
            </a:p>
          </p:txBody>
        </p:sp>
      </p:grpSp>
      <p:grpSp>
        <p:nvGrpSpPr>
          <p:cNvPr id="12" name="组合 11">
            <a:extLst>
              <a:ext uri="{FF2B5EF4-FFF2-40B4-BE49-F238E27FC236}">
                <a16:creationId xmlns:a16="http://schemas.microsoft.com/office/drawing/2014/main" id="{E29F8E5E-D332-CADC-62F1-7D69B8370599}"/>
              </a:ext>
            </a:extLst>
          </p:cNvPr>
          <p:cNvGrpSpPr/>
          <p:nvPr/>
        </p:nvGrpSpPr>
        <p:grpSpPr>
          <a:xfrm>
            <a:off x="51847" y="1034289"/>
            <a:ext cx="12184474" cy="5866612"/>
            <a:chOff x="-8337" y="985292"/>
            <a:chExt cx="10153728" cy="4888843"/>
          </a:xfrm>
        </p:grpSpPr>
        <p:pic>
          <p:nvPicPr>
            <p:cNvPr id="13" name="Picture 2" descr="E:\photo\2：20170215-20171230\张玮\201708精选\DJI_0030_副本BEST.jpg">
              <a:extLst>
                <a:ext uri="{FF2B5EF4-FFF2-40B4-BE49-F238E27FC236}">
                  <a16:creationId xmlns:a16="http://schemas.microsoft.com/office/drawing/2014/main" id="{67F2461C-D2E4-8CF0-C7AC-DD64E3BA3B5F}"/>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r="-84"/>
            <a:stretch/>
          </p:blipFill>
          <p:spPr bwMode="auto">
            <a:xfrm>
              <a:off x="-8337" y="985292"/>
              <a:ext cx="10153728" cy="4888843"/>
            </a:xfrm>
            <a:prstGeom prst="rect">
              <a:avLst/>
            </a:prstGeom>
            <a:noFill/>
          </p:spPr>
        </p:pic>
        <p:sp>
          <p:nvSpPr>
            <p:cNvPr id="14" name="文本框 13">
              <a:extLst>
                <a:ext uri="{FF2B5EF4-FFF2-40B4-BE49-F238E27FC236}">
                  <a16:creationId xmlns:a16="http://schemas.microsoft.com/office/drawing/2014/main" id="{B2A2BA99-6BCF-3713-2EDB-CF3EDEFB2EA1}"/>
                </a:ext>
              </a:extLst>
            </p:cNvPr>
            <p:cNvSpPr txBox="1"/>
            <p:nvPr/>
          </p:nvSpPr>
          <p:spPr bwMode="auto">
            <a:xfrm>
              <a:off x="3864440" y="1392992"/>
              <a:ext cx="5125154" cy="353943"/>
            </a:xfrm>
            <a:prstGeom prst="rect">
              <a:avLst/>
            </a:prstGeom>
            <a:noFill/>
            <a:ln w="9525">
              <a:noFill/>
              <a:miter lim="800000"/>
            </a:ln>
          </p:spPr>
          <p:txBody>
            <a:bodyPr wrap="square">
              <a:spAutoFit/>
            </a:bodyPr>
            <a:lstStyle/>
            <a:p>
              <a:pPr>
                <a:spcBef>
                  <a:spcPct val="50000"/>
                </a:spcBef>
              </a:pPr>
              <a:r>
                <a:rPr lang="en-US" altLang="zh-CN" sz="2160" dirty="0">
                  <a:solidFill>
                    <a:srgbClr val="FF0000"/>
                  </a:solidFill>
                  <a:ea typeface="SimSun" charset="0"/>
                  <a:cs typeface="SimSun" charset="0"/>
                </a:rPr>
                <a:t>Aug. 28, 2017</a:t>
              </a:r>
            </a:p>
          </p:txBody>
        </p:sp>
      </p:grpSp>
      <p:grpSp>
        <p:nvGrpSpPr>
          <p:cNvPr id="17" name="组合 16">
            <a:extLst>
              <a:ext uri="{FF2B5EF4-FFF2-40B4-BE49-F238E27FC236}">
                <a16:creationId xmlns:a16="http://schemas.microsoft.com/office/drawing/2014/main" id="{97EADAD4-06E4-E675-F90A-EE3030C266F2}"/>
              </a:ext>
            </a:extLst>
          </p:cNvPr>
          <p:cNvGrpSpPr/>
          <p:nvPr/>
        </p:nvGrpSpPr>
        <p:grpSpPr>
          <a:xfrm>
            <a:off x="47328" y="949982"/>
            <a:ext cx="12214156" cy="5959981"/>
            <a:chOff x="-256059" y="646171"/>
            <a:chExt cx="10178463" cy="4966651"/>
          </a:xfrm>
        </p:grpSpPr>
        <p:pic>
          <p:nvPicPr>
            <p:cNvPr id="15" name="图片 14">
              <a:extLst>
                <a:ext uri="{FF2B5EF4-FFF2-40B4-BE49-F238E27FC236}">
                  <a16:creationId xmlns:a16="http://schemas.microsoft.com/office/drawing/2014/main" id="{32F03321-F7C0-B3CC-12EB-438029B6637D}"/>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t="-1112"/>
            <a:stretch>
              <a:fillRect/>
            </a:stretch>
          </p:blipFill>
          <p:spPr>
            <a:xfrm>
              <a:off x="-256059" y="646171"/>
              <a:ext cx="10178463" cy="4966651"/>
            </a:xfrm>
            <a:prstGeom prst="rect">
              <a:avLst/>
            </a:prstGeom>
          </p:spPr>
        </p:pic>
        <p:sp>
          <p:nvSpPr>
            <p:cNvPr id="16" name="Text Box 14">
              <a:extLst>
                <a:ext uri="{FF2B5EF4-FFF2-40B4-BE49-F238E27FC236}">
                  <a16:creationId xmlns:a16="http://schemas.microsoft.com/office/drawing/2014/main" id="{B65BB8C8-CE92-4130-18D7-F02133B26823}"/>
                </a:ext>
              </a:extLst>
            </p:cNvPr>
            <p:cNvSpPr txBox="1">
              <a:spLocks noChangeArrowheads="1"/>
            </p:cNvSpPr>
            <p:nvPr/>
          </p:nvSpPr>
          <p:spPr bwMode="auto">
            <a:xfrm>
              <a:off x="2684802" y="1048528"/>
              <a:ext cx="4080949" cy="384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800" b="1">
                  <a:solidFill>
                    <a:srgbClr val="1679BA"/>
                  </a:solidFill>
                  <a:latin typeface="Times New Roman" charset="0"/>
                  <a:ea typeface="宋体" charset="0"/>
                  <a:cs typeface="宋体" charset="0"/>
                </a:defRPr>
              </a:lvl1pPr>
              <a:lvl2pPr marL="742950" indent="-285750">
                <a:defRPr sz="2800" b="1">
                  <a:solidFill>
                    <a:srgbClr val="1679BA"/>
                  </a:solidFill>
                  <a:latin typeface="Times New Roman" charset="0"/>
                  <a:ea typeface="宋体" charset="0"/>
                </a:defRPr>
              </a:lvl2pPr>
              <a:lvl3pPr marL="1143000" indent="-228600">
                <a:defRPr sz="2800" b="1">
                  <a:solidFill>
                    <a:srgbClr val="1679BA"/>
                  </a:solidFill>
                  <a:latin typeface="Times New Roman" charset="0"/>
                  <a:ea typeface="宋体" charset="0"/>
                </a:defRPr>
              </a:lvl3pPr>
              <a:lvl4pPr marL="1600200" indent="-228600">
                <a:defRPr sz="2800" b="1">
                  <a:solidFill>
                    <a:srgbClr val="1679BA"/>
                  </a:solidFill>
                  <a:latin typeface="Times New Roman" charset="0"/>
                  <a:ea typeface="宋体" charset="0"/>
                </a:defRPr>
              </a:lvl4pPr>
              <a:lvl5pPr marL="2057400" indent="-228600">
                <a:defRPr sz="2800" b="1">
                  <a:solidFill>
                    <a:srgbClr val="1679BA"/>
                  </a:solidFill>
                  <a:latin typeface="Times New Roman" charset="0"/>
                  <a:ea typeface="宋体" charset="0"/>
                </a:defRPr>
              </a:lvl5pPr>
              <a:lvl6pPr marL="2514600" indent="-228600" eaLnBrk="0" fontAlgn="base" hangingPunct="0">
                <a:spcBef>
                  <a:spcPct val="0"/>
                </a:spcBef>
                <a:spcAft>
                  <a:spcPct val="0"/>
                </a:spcAft>
                <a:defRPr sz="2800" b="1">
                  <a:solidFill>
                    <a:srgbClr val="1679BA"/>
                  </a:solidFill>
                  <a:latin typeface="Times New Roman" charset="0"/>
                  <a:ea typeface="宋体" charset="0"/>
                </a:defRPr>
              </a:lvl6pPr>
              <a:lvl7pPr marL="2971800" indent="-228600" eaLnBrk="0" fontAlgn="base" hangingPunct="0">
                <a:spcBef>
                  <a:spcPct val="0"/>
                </a:spcBef>
                <a:spcAft>
                  <a:spcPct val="0"/>
                </a:spcAft>
                <a:defRPr sz="2800" b="1">
                  <a:solidFill>
                    <a:srgbClr val="1679BA"/>
                  </a:solidFill>
                  <a:latin typeface="Times New Roman" charset="0"/>
                  <a:ea typeface="宋体" charset="0"/>
                </a:defRPr>
              </a:lvl7pPr>
              <a:lvl8pPr marL="3429000" indent="-228600" eaLnBrk="0" fontAlgn="base" hangingPunct="0">
                <a:spcBef>
                  <a:spcPct val="0"/>
                </a:spcBef>
                <a:spcAft>
                  <a:spcPct val="0"/>
                </a:spcAft>
                <a:defRPr sz="2800" b="1">
                  <a:solidFill>
                    <a:srgbClr val="1679BA"/>
                  </a:solidFill>
                  <a:latin typeface="Times New Roman" charset="0"/>
                  <a:ea typeface="宋体" charset="0"/>
                </a:defRPr>
              </a:lvl8pPr>
              <a:lvl9pPr marL="3886200" indent="-228600" eaLnBrk="0" fontAlgn="base" hangingPunct="0">
                <a:spcBef>
                  <a:spcPct val="0"/>
                </a:spcBef>
                <a:spcAft>
                  <a:spcPct val="0"/>
                </a:spcAft>
                <a:defRPr sz="2800" b="1">
                  <a:solidFill>
                    <a:srgbClr val="1679BA"/>
                  </a:solidFill>
                  <a:latin typeface="Times New Roman" charset="0"/>
                  <a:ea typeface="宋体" charset="0"/>
                </a:defRPr>
              </a:lvl9pPr>
            </a:lstStyle>
            <a:p>
              <a:pPr>
                <a:spcBef>
                  <a:spcPct val="50000"/>
                </a:spcBef>
              </a:pPr>
              <a:r>
                <a:rPr lang="en-US" altLang="zh-CN" sz="2400" dirty="0">
                  <a:solidFill>
                    <a:srgbClr val="FF0000"/>
                  </a:solidFill>
                  <a:ea typeface="SimSun" charset="0"/>
                  <a:cs typeface="SimSun" charset="0"/>
                </a:rPr>
                <a:t>Aug. 2024</a:t>
              </a:r>
            </a:p>
          </p:txBody>
        </p:sp>
      </p:grpSp>
      <p:sp>
        <p:nvSpPr>
          <p:cNvPr id="21" name="文本框 20">
            <a:extLst>
              <a:ext uri="{FF2B5EF4-FFF2-40B4-BE49-F238E27FC236}">
                <a16:creationId xmlns:a16="http://schemas.microsoft.com/office/drawing/2014/main" id="{933D12F7-5F00-1596-1A8A-428F14EACFDB}"/>
              </a:ext>
            </a:extLst>
          </p:cNvPr>
          <p:cNvSpPr txBox="1"/>
          <p:nvPr>
            <p:custDataLst>
              <p:tags r:id="rId1"/>
            </p:custDataLst>
          </p:nvPr>
        </p:nvSpPr>
        <p:spPr>
          <a:xfrm>
            <a:off x="6689214" y="1060619"/>
            <a:ext cx="5473452" cy="5370829"/>
          </a:xfrm>
          <a:prstGeom prst="rect">
            <a:avLst/>
          </a:prstGeom>
          <a:solidFill>
            <a:schemeClr val="bg1"/>
          </a:solidFill>
        </p:spPr>
        <p:txBody>
          <a:bodyPr wrap="square" rtlCol="0">
            <a:spAutoFit/>
          </a:bodyPr>
          <a:lstStyle/>
          <a:p>
            <a:pPr marL="457200" indent="-457200">
              <a:lnSpc>
                <a:spcPct val="110000"/>
              </a:lnSpc>
              <a:spcAft>
                <a:spcPts val="534"/>
              </a:spcAft>
              <a:buClr>
                <a:prstClr val="black"/>
              </a:buClr>
              <a:buFont typeface="Wingdings" panose="05000000000000000000" pitchFamily="2" charset="2"/>
              <a:buChar char="u"/>
              <a:defRPr/>
            </a:pPr>
            <a:r>
              <a:rPr lang="en-US" altLang="zh-CN" sz="2640" b="1" dirty="0">
                <a:solidFill>
                  <a:prstClr val="black"/>
                </a:solidFill>
                <a:latin typeface="Calibri" panose="020F0502020204030204"/>
                <a:ea typeface="微软雅黑" panose="020B0503020204020204" pitchFamily="34" charset="-122"/>
              </a:rPr>
              <a:t>Proposed at year of 2000</a:t>
            </a:r>
          </a:p>
          <a:p>
            <a:pPr marL="457200" indent="-457200">
              <a:lnSpc>
                <a:spcPct val="110000"/>
              </a:lnSpc>
              <a:spcAft>
                <a:spcPts val="534"/>
              </a:spcAft>
              <a:buClr>
                <a:prstClr val="black"/>
              </a:buClr>
              <a:buFont typeface="Wingdings" panose="05000000000000000000" pitchFamily="2" charset="2"/>
              <a:buChar char="u"/>
              <a:defRPr/>
            </a:pPr>
            <a:r>
              <a:rPr lang="en-US" altLang="zh-CN" sz="2640" b="1" dirty="0">
                <a:solidFill>
                  <a:prstClr val="black"/>
                </a:solidFill>
                <a:latin typeface="Calibri" panose="020F0502020204030204"/>
                <a:ea typeface="微软雅黑" panose="020B0503020204020204" pitchFamily="34" charset="-122"/>
              </a:rPr>
              <a:t>Budget: about 2.2 B CNY</a:t>
            </a:r>
          </a:p>
          <a:p>
            <a:pPr marL="457200" indent="-457200">
              <a:lnSpc>
                <a:spcPct val="110000"/>
              </a:lnSpc>
              <a:spcAft>
                <a:spcPts val="534"/>
              </a:spcAft>
              <a:buClr>
                <a:prstClr val="black"/>
              </a:buClr>
              <a:buFont typeface="Wingdings" panose="05000000000000000000" pitchFamily="2" charset="2"/>
              <a:buChar char="u"/>
              <a:defRPr/>
            </a:pPr>
            <a:r>
              <a:rPr lang="en-US" altLang="zh-CN" sz="2640" b="1" dirty="0">
                <a:solidFill>
                  <a:prstClr val="black"/>
                </a:solidFill>
                <a:latin typeface="Calibri" panose="020F0502020204030204"/>
                <a:ea typeface="微软雅黑" panose="020B0503020204020204" pitchFamily="34" charset="-122"/>
              </a:rPr>
              <a:t>Construction</a:t>
            </a:r>
            <a:r>
              <a:rPr lang="zh-CN" altLang="en-US" sz="2640" b="1" dirty="0">
                <a:solidFill>
                  <a:prstClr val="black"/>
                </a:solidFill>
                <a:latin typeface="Calibri" panose="020F0502020204030204"/>
                <a:ea typeface="微软雅黑" panose="020B0503020204020204" pitchFamily="34" charset="-122"/>
              </a:rPr>
              <a:t> </a:t>
            </a:r>
            <a:r>
              <a:rPr lang="en-US" altLang="zh-CN" sz="2640" b="1" dirty="0">
                <a:solidFill>
                  <a:prstClr val="black"/>
                </a:solidFill>
                <a:latin typeface="Calibri" panose="020F0502020204030204"/>
                <a:ea typeface="微软雅黑" panose="020B0503020204020204" pitchFamily="34" charset="-122"/>
              </a:rPr>
              <a:t>started at Sep. 2011, and finished at Mar. 2018</a:t>
            </a:r>
          </a:p>
          <a:p>
            <a:pPr marL="457200" indent="-457200">
              <a:lnSpc>
                <a:spcPct val="110000"/>
              </a:lnSpc>
              <a:spcAft>
                <a:spcPts val="534"/>
              </a:spcAft>
              <a:buClr>
                <a:prstClr val="black"/>
              </a:buClr>
              <a:buFont typeface="Wingdings" panose="05000000000000000000" pitchFamily="2" charset="2"/>
              <a:buChar char="u"/>
              <a:defRPr/>
            </a:pPr>
            <a:r>
              <a:rPr lang="en-US" altLang="zh-CN" sz="2640" b="1" dirty="0">
                <a:solidFill>
                  <a:prstClr val="black"/>
                </a:solidFill>
                <a:latin typeface="Calibri" panose="020F0502020204030204"/>
                <a:ea typeface="微软雅黑" panose="020B0503020204020204" pitchFamily="34" charset="-122"/>
              </a:rPr>
              <a:t>User program started in Oct. 2018</a:t>
            </a:r>
          </a:p>
          <a:p>
            <a:pPr marL="457200" indent="-457200">
              <a:lnSpc>
                <a:spcPct val="110000"/>
              </a:lnSpc>
              <a:spcAft>
                <a:spcPts val="534"/>
              </a:spcAft>
              <a:buClr>
                <a:prstClr val="black"/>
              </a:buClr>
              <a:buFont typeface="Wingdings" panose="05000000000000000000" pitchFamily="2" charset="2"/>
              <a:buChar char="u"/>
              <a:defRPr/>
            </a:pPr>
            <a:r>
              <a:rPr lang="en-US" altLang="zh-CN" sz="2640" b="1" dirty="0">
                <a:solidFill>
                  <a:prstClr val="black"/>
                </a:solidFill>
                <a:latin typeface="Calibri" panose="020F0502020204030204"/>
                <a:ea typeface="微软雅黑" panose="020B0503020204020204" pitchFamily="34" charset="-122"/>
              </a:rPr>
              <a:t>Beam power increased from </a:t>
            </a:r>
            <a:r>
              <a:rPr lang="en-US" altLang="zh-CN" sz="2640" b="1" dirty="0">
                <a:solidFill>
                  <a:srgbClr val="FF0000"/>
                </a:solidFill>
                <a:latin typeface="Calibri" panose="020F0502020204030204"/>
                <a:ea typeface="微软雅黑" panose="020B0503020204020204" pitchFamily="34" charset="-122"/>
              </a:rPr>
              <a:t>20kW </a:t>
            </a:r>
            <a:r>
              <a:rPr lang="en-US" altLang="zh-CN" sz="2640" b="1" dirty="0">
                <a:solidFill>
                  <a:prstClr val="black"/>
                </a:solidFill>
                <a:latin typeface="Calibri" panose="020F0502020204030204"/>
                <a:ea typeface="微软雅黑" panose="020B0503020204020204" pitchFamily="34" charset="-122"/>
              </a:rPr>
              <a:t>to </a:t>
            </a:r>
            <a:r>
              <a:rPr lang="en-US" altLang="zh-CN" sz="2640" b="1" dirty="0">
                <a:solidFill>
                  <a:srgbClr val="FF0000"/>
                </a:solidFill>
                <a:latin typeface="Calibri" panose="020F0502020204030204"/>
                <a:ea typeface="微软雅黑" panose="020B0503020204020204" pitchFamily="34" charset="-122"/>
              </a:rPr>
              <a:t>185kW</a:t>
            </a:r>
            <a:endParaRPr lang="en-US" altLang="zh-CN" sz="2640" b="1" dirty="0">
              <a:solidFill>
                <a:prstClr val="black"/>
              </a:solidFill>
              <a:latin typeface="Calibri" panose="020F0502020204030204"/>
              <a:ea typeface="微软雅黑" panose="020B0503020204020204" pitchFamily="34" charset="-122"/>
            </a:endParaRPr>
          </a:p>
          <a:p>
            <a:pPr marL="457200" indent="-457200">
              <a:lnSpc>
                <a:spcPct val="110000"/>
              </a:lnSpc>
              <a:spcAft>
                <a:spcPts val="534"/>
              </a:spcAft>
              <a:buClr>
                <a:prstClr val="black"/>
              </a:buClr>
              <a:buFont typeface="Wingdings" panose="05000000000000000000" pitchFamily="2" charset="2"/>
              <a:buChar char="u"/>
              <a:defRPr/>
            </a:pPr>
            <a:r>
              <a:rPr lang="en-US" altLang="zh-CN" sz="2640" b="1" dirty="0">
                <a:solidFill>
                  <a:prstClr val="black"/>
                </a:solidFill>
                <a:latin typeface="Calibri" panose="020F0502020204030204"/>
                <a:ea typeface="微软雅黑" panose="020B0503020204020204" pitchFamily="34" charset="-122"/>
              </a:rPr>
              <a:t>Operation with long user hours</a:t>
            </a:r>
            <a:r>
              <a:rPr lang="zh-CN" altLang="en-US" sz="2640" b="1" dirty="0">
                <a:solidFill>
                  <a:prstClr val="black"/>
                </a:solidFill>
                <a:latin typeface="Calibri" panose="020F0502020204030204"/>
                <a:ea typeface="微软雅黑" panose="020B0503020204020204" pitchFamily="34" charset="-122"/>
              </a:rPr>
              <a:t> </a:t>
            </a:r>
            <a:r>
              <a:rPr lang="en-US" altLang="zh-CN" sz="2640" b="1" dirty="0">
                <a:solidFill>
                  <a:prstClr val="black"/>
                </a:solidFill>
                <a:latin typeface="Calibri" panose="020F0502020204030204"/>
                <a:ea typeface="微软雅黑" panose="020B0503020204020204" pitchFamily="34" charset="-122"/>
              </a:rPr>
              <a:t>and high availability</a:t>
            </a:r>
            <a:r>
              <a:rPr lang="zh-CN" altLang="en-US" sz="2640" b="1" dirty="0">
                <a:solidFill>
                  <a:prstClr val="black"/>
                </a:solidFill>
                <a:latin typeface="Calibri" panose="020F0502020204030204"/>
                <a:ea typeface="微软雅黑" panose="020B0503020204020204" pitchFamily="34" charset="-122"/>
              </a:rPr>
              <a:t> </a:t>
            </a:r>
            <a:endParaRPr lang="en-US" altLang="zh-CN" sz="2640" b="1" dirty="0">
              <a:solidFill>
                <a:prstClr val="black"/>
              </a:solidFill>
              <a:latin typeface="Calibri" panose="020F0502020204030204"/>
              <a:ea typeface="微软雅黑" panose="020B0503020204020204" pitchFamily="34" charset="-122"/>
            </a:endParaRPr>
          </a:p>
          <a:p>
            <a:pPr marL="457200" indent="-457200">
              <a:lnSpc>
                <a:spcPct val="110000"/>
              </a:lnSpc>
              <a:spcAft>
                <a:spcPts val="534"/>
              </a:spcAft>
              <a:buClr>
                <a:prstClr val="black"/>
              </a:buClr>
              <a:buFont typeface="Wingdings" panose="05000000000000000000" pitchFamily="2" charset="2"/>
              <a:buChar char="u"/>
              <a:defRPr/>
            </a:pPr>
            <a:r>
              <a:rPr lang="en-US" altLang="zh-CN" sz="2640" b="1" dirty="0">
                <a:solidFill>
                  <a:srgbClr val="FF0000"/>
                </a:solidFill>
                <a:latin typeface="Calibri" panose="020F0502020204030204"/>
                <a:ea typeface="微软雅黑" panose="020B0503020204020204" pitchFamily="34" charset="-122"/>
              </a:rPr>
              <a:t>11 </a:t>
            </a:r>
            <a:r>
              <a:rPr lang="en-US" altLang="zh-CN" sz="2640" b="1" dirty="0">
                <a:solidFill>
                  <a:prstClr val="black"/>
                </a:solidFill>
                <a:latin typeface="Calibri" panose="020F0502020204030204"/>
                <a:ea typeface="微软雅黑" panose="020B0503020204020204" pitchFamily="34" charset="-122"/>
              </a:rPr>
              <a:t>neutron instruments</a:t>
            </a:r>
            <a:r>
              <a:rPr lang="zh-CN" altLang="en-US" sz="2640" b="1" dirty="0">
                <a:solidFill>
                  <a:prstClr val="black"/>
                </a:solidFill>
                <a:latin typeface="Calibri" panose="020F0502020204030204"/>
                <a:ea typeface="微软雅黑" panose="020B0503020204020204" pitchFamily="34" charset="-122"/>
              </a:rPr>
              <a:t> </a:t>
            </a:r>
            <a:r>
              <a:rPr lang="en-US" altLang="zh-CN" sz="2640" b="1" dirty="0">
                <a:solidFill>
                  <a:prstClr val="black"/>
                </a:solidFill>
                <a:latin typeface="Calibri" panose="020F0502020204030204"/>
                <a:ea typeface="微软雅黑" panose="020B0503020204020204" pitchFamily="34" charset="-122"/>
              </a:rPr>
              <a:t>and in user program</a:t>
            </a:r>
          </a:p>
        </p:txBody>
      </p:sp>
      <p:sp>
        <p:nvSpPr>
          <p:cNvPr id="4" name="灯片编号占位符 3">
            <a:extLst>
              <a:ext uri="{FF2B5EF4-FFF2-40B4-BE49-F238E27FC236}">
                <a16:creationId xmlns:a16="http://schemas.microsoft.com/office/drawing/2014/main" id="{66DC61EB-97CB-86E8-9468-763FFFCC9B1B}"/>
              </a:ext>
            </a:extLst>
          </p:cNvPr>
          <p:cNvSpPr>
            <a:spLocks noGrp="1"/>
          </p:cNvSpPr>
          <p:nvPr>
            <p:ph type="sldNum" sz="quarter" idx="12"/>
          </p:nvPr>
        </p:nvSpPr>
        <p:spPr/>
        <p:txBody>
          <a:bodyPr/>
          <a:lstStyle/>
          <a:p>
            <a:fld id="{A5D63721-69BE-4D24-B8CD-FC8F1A5A8AEE}" type="slidenum">
              <a:rPr lang="zh-CN" altLang="en-US" smtClean="0"/>
              <a:t>4</a:t>
            </a:fld>
            <a:endParaRPr lang="zh-CN" altLang="en-US"/>
          </a:p>
        </p:txBody>
      </p:sp>
    </p:spTree>
    <p:extLst>
      <p:ext uri="{BB962C8B-B14F-4D97-AF65-F5344CB8AC3E}">
        <p14:creationId xmlns:p14="http://schemas.microsoft.com/office/powerpoint/2010/main" val="20997152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checkerboard(across)">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checkerboard(across)">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日期占位符 8">
            <a:extLst>
              <a:ext uri="{FF2B5EF4-FFF2-40B4-BE49-F238E27FC236}">
                <a16:creationId xmlns:a16="http://schemas.microsoft.com/office/drawing/2014/main" id="{528B7BFA-BC0A-EA8E-B79F-60D69F1292AA}"/>
              </a:ext>
            </a:extLst>
          </p:cNvPr>
          <p:cNvSpPr>
            <a:spLocks noGrp="1"/>
          </p:cNvSpPr>
          <p:nvPr>
            <p:ph type="dt" sz="half" idx="10"/>
          </p:nvPr>
        </p:nvSpPr>
        <p:spPr/>
        <p:txBody>
          <a:bodyPr/>
          <a:lstStyle/>
          <a:p>
            <a:pPr>
              <a:defRPr/>
            </a:pPr>
            <a:r>
              <a:rPr lang="en-US" altLang="zh-CN"/>
              <a:t>2026/10/15</a:t>
            </a:r>
          </a:p>
        </p:txBody>
      </p:sp>
      <p:sp>
        <p:nvSpPr>
          <p:cNvPr id="24" name="页脚占位符 23">
            <a:extLst>
              <a:ext uri="{FF2B5EF4-FFF2-40B4-BE49-F238E27FC236}">
                <a16:creationId xmlns:a16="http://schemas.microsoft.com/office/drawing/2014/main" id="{C39E0681-DCEE-E9E9-4747-F5FFCECB128D}"/>
              </a:ext>
            </a:extLst>
          </p:cNvPr>
          <p:cNvSpPr>
            <a:spLocks noGrp="1"/>
          </p:cNvSpPr>
          <p:nvPr>
            <p:ph type="ftr" sz="quarter" idx="11"/>
          </p:nvPr>
        </p:nvSpPr>
        <p:spPr/>
        <p:txBody>
          <a:bodyPr/>
          <a:lstStyle/>
          <a:p>
            <a:pPr>
              <a:defRPr/>
            </a:pPr>
            <a:r>
              <a:rPr lang="en-US" altLang="zh-CN"/>
              <a:t>INSTR2026@Hefei</a:t>
            </a:r>
            <a:endParaRPr lang="en-US" altLang="zh-CN" dirty="0"/>
          </a:p>
        </p:txBody>
      </p:sp>
      <p:sp>
        <p:nvSpPr>
          <p:cNvPr id="2" name="标题 1"/>
          <p:cNvSpPr>
            <a:spLocks noGrp="1"/>
          </p:cNvSpPr>
          <p:nvPr>
            <p:ph type="title" idx="4294967295"/>
          </p:nvPr>
        </p:nvSpPr>
        <p:spPr>
          <a:xfrm>
            <a:off x="0" y="174625"/>
            <a:ext cx="9175750" cy="576263"/>
          </a:xfrm>
        </p:spPr>
        <p:txBody>
          <a:bodyPr/>
          <a:lstStyle/>
          <a:p>
            <a:pPr>
              <a:buSzPct val="70000"/>
              <a:buFont typeface="Wingdings" panose="05000000000000000000" pitchFamily="2" charset="2"/>
            </a:pPr>
            <a:r>
              <a:rPr kumimoji="1" lang="en-US" altLang="zh-CN" sz="3360" dirty="0">
                <a:solidFill>
                  <a:srgbClr val="0070C0"/>
                </a:solidFill>
              </a:rPr>
              <a:t>CSNS Facility</a:t>
            </a:r>
          </a:p>
        </p:txBody>
      </p:sp>
      <p:pic>
        <p:nvPicPr>
          <p:cNvPr id="6" name="图片 5"/>
          <p:cNvPicPr>
            <a:picLocks noChangeAspect="1"/>
          </p:cNvPicPr>
          <p:nvPr/>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942081" y="1105535"/>
            <a:ext cx="8249920" cy="5662930"/>
          </a:xfrm>
          <a:prstGeom prst="rect">
            <a:avLst/>
          </a:prstGeom>
        </p:spPr>
      </p:pic>
      <p:pic>
        <p:nvPicPr>
          <p:cNvPr id="15" name="图片 14"/>
          <p:cNvPicPr>
            <a:picLocks noChangeAspect="1"/>
          </p:cNvPicPr>
          <p:nvPr/>
        </p:nvPicPr>
        <p:blipFill>
          <a:blip r:embed="rId20" cstate="print">
            <a:extLst>
              <a:ext uri="{28A0092B-C50C-407E-A947-70E740481C1C}">
                <a14:useLocalDpi xmlns:a14="http://schemas.microsoft.com/office/drawing/2010/main"/>
              </a:ext>
            </a:extLst>
          </a:blip>
          <a:srcRect/>
          <a:stretch>
            <a:fillRect/>
          </a:stretch>
        </p:blipFill>
        <p:spPr>
          <a:xfrm>
            <a:off x="10012100" y="3310137"/>
            <a:ext cx="1937308" cy="1106414"/>
          </a:xfrm>
          <a:prstGeom prst="rect">
            <a:avLst/>
          </a:prstGeom>
        </p:spPr>
      </p:pic>
      <p:sp>
        <p:nvSpPr>
          <p:cNvPr id="10" name="矩形: 圆角 9"/>
          <p:cNvSpPr/>
          <p:nvPr>
            <p:custDataLst>
              <p:tags r:id="rId1"/>
            </p:custDataLst>
          </p:nvPr>
        </p:nvSpPr>
        <p:spPr>
          <a:xfrm>
            <a:off x="8412480" y="1332231"/>
            <a:ext cx="815340" cy="431800"/>
          </a:xfrm>
          <a:prstGeom prst="roundRect">
            <a:avLst/>
          </a:prstGeom>
          <a:solidFill>
            <a:srgbClr val="2E8D79"/>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2"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DTL</a:t>
            </a:r>
            <a:endParaRPr lang="zh-CN" altLang="en-US" sz="1602"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1" name="矩形: 圆角 10"/>
          <p:cNvSpPr/>
          <p:nvPr>
            <p:custDataLst>
              <p:tags r:id="rId2"/>
            </p:custDataLst>
          </p:nvPr>
        </p:nvSpPr>
        <p:spPr>
          <a:xfrm>
            <a:off x="6690360" y="1332231"/>
            <a:ext cx="736600" cy="431800"/>
          </a:xfrm>
          <a:prstGeom prst="roundRect">
            <a:avLst/>
          </a:prstGeom>
          <a:solidFill>
            <a:srgbClr val="FA8C73"/>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2"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RFQ</a:t>
            </a:r>
            <a:endParaRPr lang="zh-CN" altLang="en-US" sz="1602"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2" name="矩形: 圆角 11"/>
          <p:cNvSpPr/>
          <p:nvPr>
            <p:custDataLst>
              <p:tags r:id="rId3"/>
            </p:custDataLst>
          </p:nvPr>
        </p:nvSpPr>
        <p:spPr>
          <a:xfrm>
            <a:off x="4646295" y="1325950"/>
            <a:ext cx="1203526" cy="432000"/>
          </a:xfrm>
          <a:prstGeom prst="roundRect">
            <a:avLst/>
          </a:prstGeom>
          <a:solidFill>
            <a:srgbClr val="4564BF"/>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2"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Ion Source</a:t>
            </a:r>
            <a:endParaRPr lang="zh-CN" altLang="en-US" sz="1602"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3" name="矩形: 圆角 12"/>
          <p:cNvSpPr/>
          <p:nvPr/>
        </p:nvSpPr>
        <p:spPr>
          <a:xfrm>
            <a:off x="10012098" y="3177757"/>
            <a:ext cx="1937308" cy="324000"/>
          </a:xfrm>
          <a:prstGeom prst="roundRect">
            <a:avLst/>
          </a:prstGeom>
          <a:solidFill>
            <a:srgbClr val="E4483B"/>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2"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1.6 GeV   RCS</a:t>
            </a:r>
            <a:endParaRPr lang="zh-CN" altLang="en-US" sz="1602"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 name="图片 2"/>
          <p:cNvPicPr>
            <a:picLocks noChangeAspect="1"/>
          </p:cNvPicPr>
          <p:nvPr>
            <p:custDataLst>
              <p:tags r:id="rId4"/>
            </p:custDataLst>
          </p:nvPr>
        </p:nvPicPr>
        <p:blipFill>
          <a:blip r:embed="rId21" cstate="print">
            <a:extLst>
              <a:ext uri="{28A0092B-C50C-407E-A947-70E740481C1C}">
                <a14:useLocalDpi xmlns:a14="http://schemas.microsoft.com/office/drawing/2010/main"/>
              </a:ext>
            </a:extLst>
          </a:blip>
          <a:srcRect/>
          <a:stretch>
            <a:fillRect/>
          </a:stretch>
        </p:blipFill>
        <p:spPr>
          <a:xfrm>
            <a:off x="5368291" y="2463165"/>
            <a:ext cx="1530985" cy="1130300"/>
          </a:xfrm>
          <a:prstGeom prst="rect">
            <a:avLst/>
          </a:prstGeom>
        </p:spPr>
      </p:pic>
      <p:pic>
        <p:nvPicPr>
          <p:cNvPr id="14" name="图片 13"/>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4162425" y="2463165"/>
            <a:ext cx="1205866" cy="1130300"/>
          </a:xfrm>
          <a:prstGeom prst="rect">
            <a:avLst/>
          </a:prstGeom>
        </p:spPr>
      </p:pic>
      <p:pic>
        <p:nvPicPr>
          <p:cNvPr id="21" name="图片 20"/>
          <p:cNvPicPr>
            <a:picLocks noChangeAspect="1"/>
          </p:cNvPicPr>
          <p:nvPr>
            <p:custDataLst>
              <p:tags r:id="rId5"/>
            </p:custDataLst>
          </p:nvPr>
        </p:nvPicPr>
        <p:blipFill>
          <a:blip r:embed="rId23" cstate="print">
            <a:extLst>
              <a:ext uri="{28A0092B-C50C-407E-A947-70E740481C1C}">
                <a14:useLocalDpi xmlns:a14="http://schemas.microsoft.com/office/drawing/2010/main"/>
              </a:ext>
            </a:extLst>
          </a:blip>
          <a:srcRect/>
          <a:stretch>
            <a:fillRect/>
          </a:stretch>
        </p:blipFill>
        <p:spPr>
          <a:xfrm>
            <a:off x="6899276" y="2462530"/>
            <a:ext cx="1543050" cy="1130300"/>
          </a:xfrm>
          <a:prstGeom prst="rect">
            <a:avLst/>
          </a:prstGeom>
        </p:spPr>
      </p:pic>
      <p:pic>
        <p:nvPicPr>
          <p:cNvPr id="18" name="图片 17"/>
          <p:cNvPicPr>
            <a:picLocks noChangeAspect="1"/>
          </p:cNvPicPr>
          <p:nvPr/>
        </p:nvPicPr>
        <p:blipFill>
          <a:blip r:embed="rId24" cstate="print">
            <a:extLst>
              <a:ext uri="{28A0092B-C50C-407E-A947-70E740481C1C}">
                <a14:useLocalDpi xmlns:a14="http://schemas.microsoft.com/office/drawing/2010/main"/>
              </a:ext>
            </a:extLst>
          </a:blip>
          <a:stretch>
            <a:fillRect/>
          </a:stretch>
        </p:blipFill>
        <p:spPr>
          <a:xfrm>
            <a:off x="5344616" y="5193557"/>
            <a:ext cx="1565663" cy="1045080"/>
          </a:xfrm>
          <a:prstGeom prst="rect">
            <a:avLst/>
          </a:prstGeom>
        </p:spPr>
      </p:pic>
      <p:sp>
        <p:nvSpPr>
          <p:cNvPr id="19" name="矩形: 圆角 18"/>
          <p:cNvSpPr/>
          <p:nvPr/>
        </p:nvSpPr>
        <p:spPr>
          <a:xfrm>
            <a:off x="5344616" y="4934524"/>
            <a:ext cx="1565663" cy="324000"/>
          </a:xfrm>
          <a:prstGeom prst="roundRect">
            <a:avLst/>
          </a:prstGeom>
          <a:solidFill>
            <a:srgbClr val="39AAC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2"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Target</a:t>
            </a:r>
            <a:endParaRPr lang="zh-CN" altLang="en-US" sz="1602"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cxnSp>
        <p:nvCxnSpPr>
          <p:cNvPr id="30" name="直接箭头连接符 29"/>
          <p:cNvCxnSpPr/>
          <p:nvPr>
            <p:custDataLst>
              <p:tags r:id="rId6"/>
            </p:custDataLst>
          </p:nvPr>
        </p:nvCxnSpPr>
        <p:spPr>
          <a:xfrm>
            <a:off x="5844742" y="1211658"/>
            <a:ext cx="0" cy="14400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1" name="文本框 30"/>
          <p:cNvSpPr txBox="1"/>
          <p:nvPr>
            <p:custDataLst>
              <p:tags r:id="rId7"/>
            </p:custDataLst>
          </p:nvPr>
        </p:nvSpPr>
        <p:spPr>
          <a:xfrm>
            <a:off x="5451053" y="930919"/>
            <a:ext cx="817853" cy="276999"/>
          </a:xfrm>
          <a:prstGeom prst="rect">
            <a:avLst/>
          </a:prstGeom>
          <a:noFill/>
        </p:spPr>
        <p:txBody>
          <a:bodyPr wrap="none" rtlCol="0">
            <a:spAutoFit/>
          </a:bodyPr>
          <a:lstStyle/>
          <a:p>
            <a:pPr algn="ctr"/>
            <a:r>
              <a:rPr lang="en-US" altLang="zh-CN" sz="1200" b="1" dirty="0">
                <a:ea typeface="黑体" panose="02010609060101010101" pitchFamily="49" charset="-122"/>
                <a:cs typeface="Arial" panose="020B0604020202020204" pitchFamily="34" charset="0"/>
              </a:rPr>
              <a:t>0.05 MeV</a:t>
            </a:r>
            <a:endParaRPr lang="zh-CN" altLang="en-US" sz="1200" b="1" dirty="0">
              <a:ea typeface="黑体" panose="02010609060101010101" pitchFamily="49" charset="-122"/>
              <a:cs typeface="Arial" panose="020B0604020202020204" pitchFamily="34" charset="0"/>
            </a:endParaRPr>
          </a:p>
        </p:txBody>
      </p:sp>
      <p:cxnSp>
        <p:nvCxnSpPr>
          <p:cNvPr id="33" name="直接箭头连接符 32"/>
          <p:cNvCxnSpPr/>
          <p:nvPr>
            <p:custDataLst>
              <p:tags r:id="rId8"/>
            </p:custDataLst>
          </p:nvPr>
        </p:nvCxnSpPr>
        <p:spPr>
          <a:xfrm>
            <a:off x="7436021" y="1188163"/>
            <a:ext cx="0" cy="14400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4" name="文本框 33"/>
          <p:cNvSpPr txBox="1"/>
          <p:nvPr>
            <p:custDataLst>
              <p:tags r:id="rId9"/>
            </p:custDataLst>
          </p:nvPr>
        </p:nvSpPr>
        <p:spPr>
          <a:xfrm>
            <a:off x="7156931" y="935999"/>
            <a:ext cx="625491" cy="276999"/>
          </a:xfrm>
          <a:prstGeom prst="rect">
            <a:avLst/>
          </a:prstGeom>
          <a:noFill/>
        </p:spPr>
        <p:txBody>
          <a:bodyPr wrap="none" rtlCol="0">
            <a:spAutoFit/>
          </a:bodyPr>
          <a:lstStyle/>
          <a:p>
            <a:pPr algn="ctr"/>
            <a:r>
              <a:rPr lang="en-US" altLang="zh-CN" sz="1200" b="1" dirty="0">
                <a:ea typeface="黑体" panose="02010609060101010101" pitchFamily="49" charset="-122"/>
                <a:cs typeface="Arial" panose="020B0604020202020204" pitchFamily="34" charset="0"/>
              </a:rPr>
              <a:t>3 MeV</a:t>
            </a:r>
            <a:endParaRPr lang="zh-CN" altLang="en-US" sz="1200" b="1" dirty="0">
              <a:ea typeface="黑体" panose="02010609060101010101" pitchFamily="49" charset="-122"/>
              <a:cs typeface="Arial" panose="020B0604020202020204" pitchFamily="34" charset="0"/>
            </a:endParaRPr>
          </a:p>
        </p:txBody>
      </p:sp>
      <p:cxnSp>
        <p:nvCxnSpPr>
          <p:cNvPr id="35" name="直接箭头连接符 34"/>
          <p:cNvCxnSpPr/>
          <p:nvPr>
            <p:custDataLst>
              <p:tags r:id="rId10"/>
            </p:custDataLst>
          </p:nvPr>
        </p:nvCxnSpPr>
        <p:spPr>
          <a:xfrm>
            <a:off x="9239845" y="1188163"/>
            <a:ext cx="0" cy="14400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6" name="文本框 35"/>
          <p:cNvSpPr txBox="1"/>
          <p:nvPr>
            <p:custDataLst>
              <p:tags r:id="rId11"/>
            </p:custDataLst>
          </p:nvPr>
        </p:nvSpPr>
        <p:spPr>
          <a:xfrm>
            <a:off x="8876562" y="930919"/>
            <a:ext cx="702436" cy="276999"/>
          </a:xfrm>
          <a:prstGeom prst="rect">
            <a:avLst/>
          </a:prstGeom>
          <a:noFill/>
        </p:spPr>
        <p:txBody>
          <a:bodyPr wrap="none" rtlCol="0">
            <a:spAutoFit/>
          </a:bodyPr>
          <a:lstStyle/>
          <a:p>
            <a:pPr algn="ctr"/>
            <a:r>
              <a:rPr lang="en-US" altLang="zh-CN" sz="1200" b="1" dirty="0">
                <a:ea typeface="黑体" panose="02010609060101010101" pitchFamily="49" charset="-122"/>
                <a:cs typeface="Arial" panose="020B0604020202020204" pitchFamily="34" charset="0"/>
              </a:rPr>
              <a:t>80 MeV</a:t>
            </a:r>
            <a:endParaRPr lang="zh-CN" altLang="en-US" sz="1200" b="1" dirty="0">
              <a:ea typeface="黑体" panose="02010609060101010101" pitchFamily="49" charset="-122"/>
              <a:cs typeface="Arial" panose="020B0604020202020204" pitchFamily="34" charset="0"/>
            </a:endParaRPr>
          </a:p>
        </p:txBody>
      </p:sp>
      <p:sp>
        <p:nvSpPr>
          <p:cNvPr id="5" name="矩形: 圆角 11"/>
          <p:cNvSpPr/>
          <p:nvPr>
            <p:custDataLst>
              <p:tags r:id="rId12"/>
            </p:custDataLst>
          </p:nvPr>
        </p:nvSpPr>
        <p:spPr>
          <a:xfrm>
            <a:off x="5858257" y="1331977"/>
            <a:ext cx="971550" cy="432054"/>
          </a:xfrm>
          <a:prstGeom prst="round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2"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LEBT</a:t>
            </a:r>
            <a:endParaRPr lang="zh-CN" altLang="en-US" sz="1602"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矩形: 圆角 10"/>
          <p:cNvSpPr/>
          <p:nvPr>
            <p:custDataLst>
              <p:tags r:id="rId13"/>
            </p:custDataLst>
          </p:nvPr>
        </p:nvSpPr>
        <p:spPr>
          <a:xfrm>
            <a:off x="7463791" y="1334135"/>
            <a:ext cx="902970" cy="431800"/>
          </a:xfrm>
          <a:prstGeom prst="roundRect">
            <a:avLst/>
          </a:prstGeom>
          <a:solidFill>
            <a:schemeClr val="tx2"/>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2"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MEBT</a:t>
            </a:r>
            <a:endParaRPr lang="zh-CN" altLang="en-US" sz="1602"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6" name="矩形: 圆角 10"/>
          <p:cNvSpPr/>
          <p:nvPr>
            <p:custDataLst>
              <p:tags r:id="rId14"/>
            </p:custDataLst>
          </p:nvPr>
        </p:nvSpPr>
        <p:spPr>
          <a:xfrm>
            <a:off x="9273540" y="1334135"/>
            <a:ext cx="894715" cy="431800"/>
          </a:xfrm>
          <a:prstGeom prst="roundRect">
            <a:avLst/>
          </a:prstGeom>
          <a:solidFill>
            <a:schemeClr val="accent6"/>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2"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LRBT</a:t>
            </a:r>
            <a:endParaRPr lang="zh-CN" altLang="en-US" sz="1602"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0" name="图片 19"/>
          <p:cNvPicPr>
            <a:picLocks noChangeAspect="1"/>
          </p:cNvPicPr>
          <p:nvPr>
            <p:custDataLst>
              <p:tags r:id="rId15"/>
            </p:custDataLst>
          </p:nvPr>
        </p:nvPicPr>
        <p:blipFill>
          <a:blip r:embed="rId25" cstate="print">
            <a:extLst>
              <a:ext uri="{28A0092B-C50C-407E-A947-70E740481C1C}">
                <a14:useLocalDpi xmlns:a14="http://schemas.microsoft.com/office/drawing/2010/main"/>
              </a:ext>
            </a:extLst>
          </a:blip>
          <a:stretch>
            <a:fillRect/>
          </a:stretch>
        </p:blipFill>
        <p:spPr>
          <a:xfrm>
            <a:off x="8442325" y="2462531"/>
            <a:ext cx="1603375" cy="1129666"/>
          </a:xfrm>
          <a:prstGeom prst="rect">
            <a:avLst/>
          </a:prstGeom>
        </p:spPr>
      </p:pic>
      <p:sp>
        <p:nvSpPr>
          <p:cNvPr id="22" name="矩形: 圆角 10"/>
          <p:cNvSpPr/>
          <p:nvPr>
            <p:custDataLst>
              <p:tags r:id="rId16"/>
            </p:custDataLst>
          </p:nvPr>
        </p:nvSpPr>
        <p:spPr>
          <a:xfrm>
            <a:off x="8051166" y="3984626"/>
            <a:ext cx="894715" cy="431800"/>
          </a:xfrm>
          <a:prstGeom prst="round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2"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RTBT</a:t>
            </a:r>
            <a:endParaRPr lang="zh-CN" altLang="en-US" sz="1602"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4" name="表格 3"/>
          <p:cNvGraphicFramePr>
            <a:graphicFrameLocks noGrp="1"/>
          </p:cNvGraphicFramePr>
          <p:nvPr/>
        </p:nvGraphicFramePr>
        <p:xfrm>
          <a:off x="66893" y="2462530"/>
          <a:ext cx="3975735" cy="4080773"/>
        </p:xfrm>
        <a:graphic>
          <a:graphicData uri="http://schemas.openxmlformats.org/drawingml/2006/table">
            <a:tbl>
              <a:tblPr bandRow="1">
                <a:tableStyleId>{5C22544A-7EE6-4342-B048-85BDC9FD1C3A}</a:tableStyleId>
              </a:tblPr>
              <a:tblGrid>
                <a:gridCol w="3161030">
                  <a:extLst>
                    <a:ext uri="{9D8B030D-6E8A-4147-A177-3AD203B41FA5}">
                      <a16:colId xmlns:a16="http://schemas.microsoft.com/office/drawing/2014/main" val="20000"/>
                    </a:ext>
                  </a:extLst>
                </a:gridCol>
                <a:gridCol w="814705">
                  <a:extLst>
                    <a:ext uri="{9D8B030D-6E8A-4147-A177-3AD203B41FA5}">
                      <a16:colId xmlns:a16="http://schemas.microsoft.com/office/drawing/2014/main" val="20001"/>
                    </a:ext>
                  </a:extLst>
                </a:gridCol>
              </a:tblGrid>
              <a:tr h="403040">
                <a:tc>
                  <a:txBody>
                    <a:bodyPr/>
                    <a:lstStyle/>
                    <a:p>
                      <a:pPr algn="l"/>
                      <a:r>
                        <a:rPr lang="en-US" altLang="zh-CN" sz="1800" b="1" dirty="0"/>
                        <a:t>Beam Power on target [kW]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l"/>
                      <a:r>
                        <a:rPr lang="en-US" altLang="zh-CN" sz="1800" b="1" dirty="0"/>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0"/>
                  </a:ext>
                </a:extLst>
              </a:tr>
              <a:tr h="408637">
                <a:tc>
                  <a:txBody>
                    <a:bodyPr/>
                    <a:lstStyle/>
                    <a:p>
                      <a:pPr algn="l"/>
                      <a:r>
                        <a:rPr lang="en-US" altLang="zh-CN" sz="1800" b="1" dirty="0"/>
                        <a:t>Proton energy [GeV]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altLang="zh-CN" sz="1800" b="1" dirty="0"/>
                        <a:t>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408637">
                <a:tc>
                  <a:txBody>
                    <a:bodyPr/>
                    <a:lstStyle/>
                    <a:p>
                      <a:pPr algn="l"/>
                      <a:r>
                        <a:rPr lang="en-US" altLang="zh-CN" sz="1800" b="1" dirty="0"/>
                        <a:t>Average beam current [</a:t>
                      </a:r>
                      <a:r>
                        <a:rPr lang="en-US" altLang="zh-CN" sz="1800" b="1" dirty="0" err="1"/>
                        <a:t>uA</a:t>
                      </a:r>
                      <a:r>
                        <a:rPr lang="en-US" altLang="zh-CN" sz="1800" b="1"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altLang="zh-CN" sz="1800" b="1" dirty="0"/>
                        <a:t>62.5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408637">
                <a:tc>
                  <a:txBody>
                    <a:bodyPr/>
                    <a:lstStyle/>
                    <a:p>
                      <a:pPr algn="l"/>
                      <a:r>
                        <a:rPr lang="en-US" altLang="zh-CN" sz="1800" b="1" dirty="0"/>
                        <a:t>Pulse repetition rate [Hz]</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altLang="zh-CN" sz="1800" b="1" dirty="0"/>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408637">
                <a:tc>
                  <a:txBody>
                    <a:bodyPr/>
                    <a:lstStyle/>
                    <a:p>
                      <a:pPr algn="l"/>
                      <a:r>
                        <a:rPr lang="en-US" altLang="zh-CN" sz="1800" b="1" dirty="0"/>
                        <a:t>Linac energy [MeV]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altLang="zh-CN" sz="1800" b="1" dirty="0"/>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408637">
                <a:tc>
                  <a:txBody>
                    <a:bodyPr/>
                    <a:lstStyle/>
                    <a:p>
                      <a:pPr algn="l"/>
                      <a:r>
                        <a:rPr lang="en-US" altLang="zh-CN" sz="1800" b="1" dirty="0"/>
                        <a:t>Linac 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altLang="zh-CN" sz="1800" b="1" dirty="0"/>
                        <a:t>NC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408637">
                <a:tc>
                  <a:txBody>
                    <a:bodyPr/>
                    <a:lstStyle/>
                    <a:p>
                      <a:pPr algn="l"/>
                      <a:r>
                        <a:rPr lang="en-US" altLang="zh-CN" sz="1800" b="1" dirty="0"/>
                        <a:t>Linac RF frequency [MHz]</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altLang="zh-CN" sz="1800" b="1" dirty="0"/>
                        <a:t>324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408637">
                <a:tc>
                  <a:txBody>
                    <a:bodyPr/>
                    <a:lstStyle/>
                    <a:p>
                      <a:pPr algn="l"/>
                      <a:r>
                        <a:rPr lang="en-US" altLang="zh-CN" sz="1800" b="1" dirty="0" err="1"/>
                        <a:t>Macropulse</a:t>
                      </a:r>
                      <a:r>
                        <a:rPr lang="en-US" altLang="zh-CN" sz="1800" b="1" dirty="0"/>
                        <a:t> duty factor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altLang="zh-CN" sz="1800" b="1" dirty="0"/>
                        <a:t>1.05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408637">
                <a:tc>
                  <a:txBody>
                    <a:bodyPr/>
                    <a:lstStyle/>
                    <a:p>
                      <a:pPr algn="l"/>
                      <a:r>
                        <a:rPr lang="en-US" altLang="zh-CN" sz="1800" b="1" dirty="0"/>
                        <a:t>RCS circumference [m]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altLang="zh-CN" sz="1800" b="1" dirty="0"/>
                        <a:t>228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r h="408637">
                <a:tc>
                  <a:txBody>
                    <a:bodyPr/>
                    <a:lstStyle/>
                    <a:p>
                      <a:pPr algn="l"/>
                      <a:r>
                        <a:rPr lang="en-US" altLang="zh-CN" sz="1800" b="1" dirty="0"/>
                        <a:t>RCS harmonic 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altLang="zh-CN" sz="1800" b="1"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9"/>
                  </a:ext>
                </a:extLst>
              </a:tr>
            </a:tbl>
          </a:graphicData>
        </a:graphic>
      </p:graphicFrame>
      <p:pic>
        <p:nvPicPr>
          <p:cNvPr id="7" name="图片 6"/>
          <p:cNvPicPr>
            <a:picLocks noChangeAspect="1"/>
          </p:cNvPicPr>
          <p:nvPr/>
        </p:nvPicPr>
        <p:blipFill>
          <a:blip r:embed="rId26" cstate="print">
            <a:extLst>
              <a:ext uri="{28A0092B-C50C-407E-A947-70E740481C1C}">
                <a14:useLocalDpi xmlns:a14="http://schemas.microsoft.com/office/drawing/2010/main"/>
              </a:ext>
            </a:extLst>
          </a:blip>
          <a:stretch>
            <a:fillRect/>
          </a:stretch>
        </p:blipFill>
        <p:spPr>
          <a:xfrm>
            <a:off x="1161960" y="1041407"/>
            <a:ext cx="2407285" cy="1319530"/>
          </a:xfrm>
          <a:prstGeom prst="rect">
            <a:avLst/>
          </a:prstGeom>
        </p:spPr>
      </p:pic>
      <p:sp>
        <p:nvSpPr>
          <p:cNvPr id="17" name="灯片编号占位符 16">
            <a:extLst>
              <a:ext uri="{FF2B5EF4-FFF2-40B4-BE49-F238E27FC236}">
                <a16:creationId xmlns:a16="http://schemas.microsoft.com/office/drawing/2014/main" id="{2D89D3CB-61C4-6AA5-C9DB-7EB0D811F4AF}"/>
              </a:ext>
            </a:extLst>
          </p:cNvPr>
          <p:cNvSpPr>
            <a:spLocks noGrp="1"/>
          </p:cNvSpPr>
          <p:nvPr>
            <p:ph type="sldNum" sz="quarter" idx="12"/>
          </p:nvPr>
        </p:nvSpPr>
        <p:spPr/>
        <p:txBody>
          <a:bodyPr/>
          <a:lstStyle/>
          <a:p>
            <a:fld id="{A5D63721-69BE-4D24-B8CD-FC8F1A5A8AEE}" type="slidenum">
              <a:rPr lang="zh-CN" altLang="en-US" smtClean="0"/>
              <a:t>5</a:t>
            </a:fld>
            <a:endParaRPr lang="zh-CN" altLang="en-US"/>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8E3AB57-C567-457C-8BE6-D219EEB73276}"/>
              </a:ext>
            </a:extLst>
          </p:cNvPr>
          <p:cNvPicPr>
            <a:picLocks noChangeAspect="1"/>
          </p:cNvPicPr>
          <p:nvPr/>
        </p:nvPicPr>
        <p:blipFill>
          <a:blip r:embed="rId3"/>
          <a:stretch>
            <a:fillRect/>
          </a:stretch>
        </p:blipFill>
        <p:spPr>
          <a:xfrm>
            <a:off x="5626678" y="961771"/>
            <a:ext cx="6442441" cy="4934458"/>
          </a:xfrm>
          <a:prstGeom prst="rect">
            <a:avLst/>
          </a:prstGeom>
        </p:spPr>
      </p:pic>
      <p:graphicFrame>
        <p:nvGraphicFramePr>
          <p:cNvPr id="5" name="表格 4">
            <a:extLst>
              <a:ext uri="{FF2B5EF4-FFF2-40B4-BE49-F238E27FC236}">
                <a16:creationId xmlns:a16="http://schemas.microsoft.com/office/drawing/2014/main" id="{6AC2DAEA-1A5F-B34A-9D1B-C79366EA4C81}"/>
              </a:ext>
            </a:extLst>
          </p:cNvPr>
          <p:cNvGraphicFramePr>
            <a:graphicFrameLocks noGrp="1"/>
          </p:cNvGraphicFramePr>
          <p:nvPr/>
        </p:nvGraphicFramePr>
        <p:xfrm>
          <a:off x="143339" y="623557"/>
          <a:ext cx="5664630" cy="6048679"/>
        </p:xfrm>
        <a:graphic>
          <a:graphicData uri="http://schemas.openxmlformats.org/drawingml/2006/table">
            <a:tbl>
              <a:tblPr>
                <a:tableStyleId>{5C22544A-7EE6-4342-B048-85BDC9FD1C3A}</a:tableStyleId>
              </a:tblPr>
              <a:tblGrid>
                <a:gridCol w="1602838">
                  <a:extLst>
                    <a:ext uri="{9D8B030D-6E8A-4147-A177-3AD203B41FA5}">
                      <a16:colId xmlns:a16="http://schemas.microsoft.com/office/drawing/2014/main" val="2760014319"/>
                    </a:ext>
                  </a:extLst>
                </a:gridCol>
                <a:gridCol w="4061792">
                  <a:extLst>
                    <a:ext uri="{9D8B030D-6E8A-4147-A177-3AD203B41FA5}">
                      <a16:colId xmlns:a16="http://schemas.microsoft.com/office/drawing/2014/main" val="1019528278"/>
                    </a:ext>
                  </a:extLst>
                </a:gridCol>
              </a:tblGrid>
              <a:tr h="263135">
                <a:tc rowSpan="4">
                  <a:txBody>
                    <a:bodyPr/>
                    <a:lstStyle/>
                    <a:p>
                      <a:pPr algn="ctr" fontAlgn="ctr"/>
                      <a:r>
                        <a:rPr lang="en-US" sz="1600" u="none" strike="noStrike" dirty="0">
                          <a:effectLst/>
                        </a:rPr>
                        <a:t>Powder Diffractometer</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6556" marR="6556" marT="65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altLang="zh-CN" sz="1400" kern="0" dirty="0">
                          <a:solidFill>
                            <a:schemeClr val="dk1"/>
                          </a:solidFill>
                          <a:latin typeface="+mn-lt"/>
                          <a:ea typeface="+mn-ea"/>
                          <a:cs typeface="+mn-cs"/>
                          <a:sym typeface="Symbol" pitchFamily="18" charset="2"/>
                        </a:rPr>
                        <a:t>General</a:t>
                      </a:r>
                      <a:r>
                        <a:rPr lang="zh-CN" altLang="en-US" sz="1400" kern="0" dirty="0">
                          <a:solidFill>
                            <a:schemeClr val="dk1"/>
                          </a:solidFill>
                          <a:latin typeface="+mn-lt"/>
                          <a:ea typeface="+mn-ea"/>
                          <a:cs typeface="+mn-cs"/>
                          <a:sym typeface="Symbol" pitchFamily="18" charset="2"/>
                        </a:rPr>
                        <a:t> </a:t>
                      </a:r>
                      <a:r>
                        <a:rPr lang="en-US" altLang="zh-CN" sz="1400" kern="0" dirty="0">
                          <a:solidFill>
                            <a:schemeClr val="dk1"/>
                          </a:solidFill>
                          <a:latin typeface="+mn-lt"/>
                          <a:ea typeface="+mn-ea"/>
                          <a:cs typeface="+mn-cs"/>
                          <a:sym typeface="Symbol" pitchFamily="18" charset="2"/>
                        </a:rPr>
                        <a:t>Purpose</a:t>
                      </a:r>
                      <a:r>
                        <a:rPr lang="zh-CN" altLang="en-US" sz="1400" kern="0" dirty="0">
                          <a:solidFill>
                            <a:schemeClr val="dk1"/>
                          </a:solidFill>
                          <a:latin typeface="+mn-lt"/>
                          <a:ea typeface="+mn-ea"/>
                          <a:cs typeface="+mn-cs"/>
                          <a:sym typeface="Symbol" pitchFamily="18" charset="2"/>
                        </a:rPr>
                        <a:t> </a:t>
                      </a:r>
                      <a:r>
                        <a:rPr lang="en-US" altLang="zh-CN" sz="1400" kern="0" dirty="0">
                          <a:solidFill>
                            <a:schemeClr val="dk1"/>
                          </a:solidFill>
                          <a:latin typeface="+mn-lt"/>
                          <a:ea typeface="+mn-ea"/>
                          <a:cs typeface="+mn-cs"/>
                          <a:sym typeface="Symbol" pitchFamily="18" charset="2"/>
                        </a:rPr>
                        <a:t>Powder</a:t>
                      </a:r>
                      <a:r>
                        <a:rPr lang="zh-CN" altLang="en-US" sz="1400" kern="0" dirty="0">
                          <a:solidFill>
                            <a:schemeClr val="dk1"/>
                          </a:solidFill>
                          <a:latin typeface="+mn-lt"/>
                          <a:ea typeface="+mn-ea"/>
                          <a:cs typeface="+mn-cs"/>
                          <a:sym typeface="Symbol" pitchFamily="18" charset="2"/>
                        </a:rPr>
                        <a:t> </a:t>
                      </a:r>
                      <a:r>
                        <a:rPr lang="en-US" altLang="zh-CN" sz="1400" kern="0" dirty="0">
                          <a:solidFill>
                            <a:schemeClr val="dk1"/>
                          </a:solidFill>
                          <a:latin typeface="+mn-lt"/>
                          <a:ea typeface="+mn-ea"/>
                          <a:cs typeface="+mn-cs"/>
                          <a:sym typeface="Symbol" pitchFamily="18" charset="2"/>
                        </a:rPr>
                        <a:t>Diffractometer</a:t>
                      </a:r>
                      <a:r>
                        <a:rPr lang="zh-CN" altLang="en-US" sz="1400" kern="0" dirty="0">
                          <a:solidFill>
                            <a:schemeClr val="dk1"/>
                          </a:solidFill>
                          <a:latin typeface="+mn-lt"/>
                          <a:ea typeface="+mn-ea"/>
                          <a:cs typeface="+mn-cs"/>
                          <a:sym typeface="Symbol" pitchFamily="18" charset="2"/>
                        </a:rPr>
                        <a:t> </a:t>
                      </a:r>
                      <a:r>
                        <a:rPr lang="en-US" altLang="zh-CN" sz="1400" kern="0" dirty="0">
                          <a:solidFill>
                            <a:schemeClr val="dk1"/>
                          </a:solidFill>
                          <a:latin typeface="+mn-lt"/>
                          <a:ea typeface="+mn-ea"/>
                          <a:cs typeface="+mn-cs"/>
                          <a:sym typeface="Symbol" pitchFamily="18" charset="2"/>
                        </a:rPr>
                        <a:t>(</a:t>
                      </a:r>
                      <a:r>
                        <a:rPr lang="en-US" sz="1400" kern="0" dirty="0">
                          <a:solidFill>
                            <a:schemeClr val="dk1"/>
                          </a:solidFill>
                          <a:latin typeface="+mn-lt"/>
                          <a:ea typeface="+mn-ea"/>
                          <a:cs typeface="+mn-cs"/>
                        </a:rPr>
                        <a:t>GPPD</a:t>
                      </a:r>
                      <a:r>
                        <a:rPr lang="en-US" altLang="zh-CN" sz="1400" kern="0" dirty="0">
                          <a:solidFill>
                            <a:schemeClr val="dk1"/>
                          </a:solidFill>
                          <a:latin typeface="+mn-lt"/>
                          <a:ea typeface="+mn-ea"/>
                          <a:cs typeface="+mn-cs"/>
                        </a:rPr>
                        <a:t>)</a:t>
                      </a:r>
                      <a:endParaRPr lang="en-US" sz="1400" kern="0" dirty="0">
                        <a:solidFill>
                          <a:schemeClr val="dk1"/>
                        </a:solidFill>
                        <a:latin typeface="+mn-lt"/>
                        <a:ea typeface="+mn-ea"/>
                        <a:cs typeface="+mn-cs"/>
                      </a:endParaRPr>
                    </a:p>
                  </a:txBody>
                  <a:tcPr marL="6556" marR="6556" marT="65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41146171"/>
                  </a:ext>
                </a:extLst>
              </a:tr>
              <a:tr h="263135">
                <a:tc vMerge="1">
                  <a:txBody>
                    <a:bodyPr/>
                    <a:lstStyle/>
                    <a:p>
                      <a:endParaRPr lang="zh-CN" altLang="en-US"/>
                    </a:p>
                  </a:txBody>
                  <a:tcPr/>
                </a:tc>
                <a:tc>
                  <a:txBody>
                    <a:bodyPr/>
                    <a:lstStyle/>
                    <a:p>
                      <a:pPr marL="0" marR="0" lvl="0" indent="0" algn="ctr" defTabSz="762000" rtl="0" eaLnBrk="1" fontAlgn="b" latinLnBrk="0" hangingPunct="1">
                        <a:lnSpc>
                          <a:spcPct val="100000"/>
                        </a:lnSpc>
                        <a:spcBef>
                          <a:spcPts val="0"/>
                        </a:spcBef>
                        <a:spcAft>
                          <a:spcPts val="0"/>
                        </a:spcAft>
                        <a:buClrTx/>
                        <a:buSzTx/>
                        <a:buFontTx/>
                        <a:buNone/>
                        <a:tabLst/>
                        <a:defRPr/>
                      </a:pPr>
                      <a:r>
                        <a:rPr lang="en-US" altLang="zh-CN" sz="1400" kern="0" dirty="0">
                          <a:solidFill>
                            <a:srgbClr val="0819F6"/>
                          </a:solidFill>
                          <a:latin typeface="+mn-lt"/>
                          <a:ea typeface="+mn-ea"/>
                          <a:cs typeface="+mn-cs"/>
                        </a:rPr>
                        <a:t>Multi</a:t>
                      </a:r>
                      <a:r>
                        <a:rPr lang="zh-CN" altLang="en-US" sz="1400" kern="0" dirty="0">
                          <a:solidFill>
                            <a:srgbClr val="0819F6"/>
                          </a:solidFill>
                          <a:latin typeface="+mn-lt"/>
                          <a:ea typeface="+mn-ea"/>
                          <a:cs typeface="+mn-cs"/>
                        </a:rPr>
                        <a:t> </a:t>
                      </a:r>
                      <a:r>
                        <a:rPr lang="en-US" altLang="zh-CN" sz="1400" kern="0" dirty="0">
                          <a:solidFill>
                            <a:srgbClr val="0819F6"/>
                          </a:solidFill>
                          <a:latin typeface="+mn-lt"/>
                          <a:ea typeface="+mn-ea"/>
                          <a:cs typeface="+mn-cs"/>
                        </a:rPr>
                        <a:t>Physics</a:t>
                      </a:r>
                      <a:r>
                        <a:rPr lang="zh-CN" altLang="en-US" sz="1400" kern="0" dirty="0">
                          <a:solidFill>
                            <a:srgbClr val="0819F6"/>
                          </a:solidFill>
                          <a:latin typeface="+mn-lt"/>
                          <a:ea typeface="+mn-ea"/>
                          <a:cs typeface="+mn-cs"/>
                        </a:rPr>
                        <a:t> </a:t>
                      </a:r>
                      <a:r>
                        <a:rPr lang="en-US" altLang="zh-CN" sz="1400" kern="0" dirty="0">
                          <a:solidFill>
                            <a:srgbClr val="0819F6"/>
                          </a:solidFill>
                          <a:latin typeface="+mn-lt"/>
                          <a:ea typeface="+mn-ea"/>
                          <a:cs typeface="+mn-cs"/>
                        </a:rPr>
                        <a:t>Instrument</a:t>
                      </a:r>
                      <a:r>
                        <a:rPr lang="zh-CN" altLang="en-US" sz="1400" kern="0" dirty="0">
                          <a:solidFill>
                            <a:srgbClr val="0819F6"/>
                          </a:solidFill>
                          <a:latin typeface="+mn-lt"/>
                          <a:ea typeface="+mn-ea"/>
                          <a:cs typeface="+mn-cs"/>
                        </a:rPr>
                        <a:t> </a:t>
                      </a:r>
                      <a:r>
                        <a:rPr lang="en-US" altLang="zh-CN" sz="1400" kern="0" dirty="0">
                          <a:solidFill>
                            <a:srgbClr val="0819F6"/>
                          </a:solidFill>
                          <a:latin typeface="+mn-lt"/>
                          <a:ea typeface="+mn-ea"/>
                          <a:cs typeface="+mn-cs"/>
                        </a:rPr>
                        <a:t>(MPI)</a:t>
                      </a:r>
                    </a:p>
                  </a:txBody>
                  <a:tcPr marL="6556" marR="6556" marT="65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9277431"/>
                  </a:ext>
                </a:extLst>
              </a:tr>
              <a:tr h="263135">
                <a:tc vMerge="1">
                  <a:txBody>
                    <a:bodyPr/>
                    <a:lstStyle/>
                    <a:p>
                      <a:endParaRPr lang="zh-CN" altLang="en-US"/>
                    </a:p>
                  </a:txBody>
                  <a:tcPr/>
                </a:tc>
                <a:tc>
                  <a:txBody>
                    <a:bodyPr/>
                    <a:lstStyle/>
                    <a:p>
                      <a:pPr algn="ctr" fontAlgn="b"/>
                      <a:r>
                        <a:rPr lang="en-US" altLang="zh-CN" sz="1400" kern="0" dirty="0">
                          <a:solidFill>
                            <a:srgbClr val="0819F6"/>
                          </a:solidFill>
                          <a:latin typeface="+mn-lt"/>
                          <a:ea typeface="+mn-ea"/>
                          <a:cs typeface="+mn-cs"/>
                        </a:rPr>
                        <a:t>High-</a:t>
                      </a:r>
                      <a:r>
                        <a:rPr lang="en-US" altLang="en-US" sz="1400" kern="0" dirty="0">
                          <a:solidFill>
                            <a:srgbClr val="0819F6"/>
                          </a:solidFill>
                          <a:latin typeface="+mn-lt"/>
                          <a:ea typeface="+mn-ea"/>
                          <a:cs typeface="+mn-cs"/>
                        </a:rPr>
                        <a:t>resolution Powder Diffractometer</a:t>
                      </a:r>
                      <a:r>
                        <a:rPr lang="zh-CN" altLang="en-US" sz="1400" kern="0" dirty="0">
                          <a:solidFill>
                            <a:srgbClr val="0819F6"/>
                          </a:solidFill>
                          <a:latin typeface="+mn-lt"/>
                          <a:ea typeface="+mn-ea"/>
                          <a:cs typeface="+mn-cs"/>
                        </a:rPr>
                        <a:t> </a:t>
                      </a:r>
                      <a:r>
                        <a:rPr lang="en-US" altLang="zh-CN" sz="1400" kern="0" dirty="0">
                          <a:solidFill>
                            <a:srgbClr val="0819F6"/>
                          </a:solidFill>
                          <a:latin typeface="+mn-lt"/>
                          <a:ea typeface="+mn-ea"/>
                          <a:cs typeface="+mn-cs"/>
                        </a:rPr>
                        <a:t>(TREND)</a:t>
                      </a:r>
                      <a:endParaRPr lang="en-US" sz="1400" kern="0" dirty="0">
                        <a:solidFill>
                          <a:srgbClr val="0819F6"/>
                        </a:solidFill>
                        <a:latin typeface="+mn-lt"/>
                        <a:ea typeface="+mn-ea"/>
                        <a:cs typeface="+mn-cs"/>
                      </a:endParaRPr>
                    </a:p>
                  </a:txBody>
                  <a:tcPr marL="6556" marR="6556" marT="65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19038334"/>
                  </a:ext>
                </a:extLst>
              </a:tr>
              <a:tr h="263135">
                <a:tc vMerge="1">
                  <a:txBody>
                    <a:bodyPr/>
                    <a:lstStyle/>
                    <a:p>
                      <a:endParaRPr lang="zh-CN" altLang="en-US"/>
                    </a:p>
                  </a:txBody>
                  <a:tcPr/>
                </a:tc>
                <a:tc>
                  <a:txBody>
                    <a:bodyPr/>
                    <a:lstStyle/>
                    <a:p>
                      <a:pPr algn="ctr" fontAlgn="b"/>
                      <a:r>
                        <a:rPr lang="en-US" altLang="zh-CN" sz="1400" kern="0" dirty="0">
                          <a:solidFill>
                            <a:srgbClr val="0819F6"/>
                          </a:solidFill>
                          <a:latin typeface="+mn-lt"/>
                          <a:ea typeface="+mn-ea"/>
                          <a:cs typeface="+mn-cs"/>
                        </a:rPr>
                        <a:t>High</a:t>
                      </a:r>
                      <a:r>
                        <a:rPr lang="zh-CN" altLang="en-US" sz="1400" kern="0" dirty="0">
                          <a:solidFill>
                            <a:srgbClr val="0819F6"/>
                          </a:solidFill>
                          <a:latin typeface="+mn-lt"/>
                          <a:ea typeface="+mn-ea"/>
                          <a:cs typeface="+mn-cs"/>
                        </a:rPr>
                        <a:t> </a:t>
                      </a:r>
                      <a:r>
                        <a:rPr lang="en-US" altLang="zh-CN" sz="1400" kern="0" dirty="0">
                          <a:solidFill>
                            <a:srgbClr val="0819F6"/>
                          </a:solidFill>
                          <a:latin typeface="+mn-lt"/>
                          <a:ea typeface="+mn-ea"/>
                          <a:cs typeface="+mn-cs"/>
                        </a:rPr>
                        <a:t>pressure</a:t>
                      </a:r>
                      <a:r>
                        <a:rPr lang="zh-CN" altLang="en-US" sz="1400" kern="0" dirty="0">
                          <a:solidFill>
                            <a:srgbClr val="0819F6"/>
                          </a:solidFill>
                          <a:latin typeface="+mn-lt"/>
                          <a:ea typeface="+mn-ea"/>
                          <a:cs typeface="+mn-cs"/>
                        </a:rPr>
                        <a:t> </a:t>
                      </a:r>
                      <a:r>
                        <a:rPr lang="en-US" altLang="zh-CN" sz="1400" kern="0" dirty="0">
                          <a:solidFill>
                            <a:srgbClr val="0819F6"/>
                          </a:solidFill>
                          <a:latin typeface="+mn-lt"/>
                          <a:ea typeface="+mn-ea"/>
                          <a:cs typeface="+mn-cs"/>
                        </a:rPr>
                        <a:t>diffractometer</a:t>
                      </a:r>
                      <a:r>
                        <a:rPr lang="zh-CN" altLang="en-US" sz="1400" kern="0" dirty="0">
                          <a:solidFill>
                            <a:srgbClr val="0819F6"/>
                          </a:solidFill>
                          <a:latin typeface="+mn-lt"/>
                          <a:ea typeface="+mn-ea"/>
                          <a:cs typeface="+mn-cs"/>
                        </a:rPr>
                        <a:t> </a:t>
                      </a:r>
                      <a:r>
                        <a:rPr lang="en-US" altLang="zh-CN" sz="1400" kern="0" dirty="0">
                          <a:solidFill>
                            <a:srgbClr val="0819F6"/>
                          </a:solidFill>
                          <a:latin typeface="+mn-lt"/>
                          <a:ea typeface="+mn-ea"/>
                          <a:cs typeface="+mn-cs"/>
                        </a:rPr>
                        <a:t>(</a:t>
                      </a:r>
                      <a:r>
                        <a:rPr lang="en-US" sz="1400" kern="0" dirty="0">
                          <a:solidFill>
                            <a:srgbClr val="0819F6"/>
                          </a:solidFill>
                          <a:latin typeface="+mn-lt"/>
                          <a:ea typeface="+mn-ea"/>
                          <a:cs typeface="+mn-cs"/>
                        </a:rPr>
                        <a:t>HP</a:t>
                      </a:r>
                      <a:r>
                        <a:rPr lang="en-US" altLang="zh-CN" sz="1400" kern="0" dirty="0">
                          <a:solidFill>
                            <a:srgbClr val="0819F6"/>
                          </a:solidFill>
                          <a:latin typeface="+mn-lt"/>
                          <a:ea typeface="+mn-ea"/>
                          <a:cs typeface="+mn-cs"/>
                        </a:rPr>
                        <a:t>)</a:t>
                      </a:r>
                      <a:endParaRPr lang="en-US" sz="1400" kern="0" dirty="0">
                        <a:solidFill>
                          <a:srgbClr val="0819F6"/>
                        </a:solidFill>
                        <a:latin typeface="+mn-lt"/>
                        <a:ea typeface="+mn-ea"/>
                        <a:cs typeface="+mn-cs"/>
                      </a:endParaRPr>
                    </a:p>
                  </a:txBody>
                  <a:tcPr marL="6556" marR="6556" marT="65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58835990"/>
                  </a:ext>
                </a:extLst>
              </a:tr>
              <a:tr h="263135">
                <a:tc rowSpan="4">
                  <a:txBody>
                    <a:bodyPr/>
                    <a:lstStyle/>
                    <a:p>
                      <a:pPr marL="0" marR="0" lvl="0" indent="0" algn="ctr" defTabSz="762000" rtl="0" eaLnBrk="1" fontAlgn="ctr" latinLnBrk="0" hangingPunct="1">
                        <a:lnSpc>
                          <a:spcPct val="100000"/>
                        </a:lnSpc>
                        <a:spcBef>
                          <a:spcPts val="0"/>
                        </a:spcBef>
                        <a:spcAft>
                          <a:spcPts val="0"/>
                        </a:spcAft>
                        <a:buClrTx/>
                        <a:buSzTx/>
                        <a:buFontTx/>
                        <a:buNone/>
                        <a:tabLst/>
                        <a:defRPr/>
                      </a:pPr>
                      <a:r>
                        <a:rPr lang="en-US" altLang="zh-CN" sz="1600" u="none" strike="noStrike" dirty="0">
                          <a:effectLst/>
                        </a:rPr>
                        <a:t>Large Scale</a:t>
                      </a:r>
                      <a:endParaRPr lang="en-US" altLang="zh-CN" sz="1600" b="0" i="0" u="none" strike="noStrike" dirty="0">
                        <a:solidFill>
                          <a:srgbClr val="000000"/>
                        </a:solidFill>
                        <a:effectLst/>
                        <a:latin typeface="等线" panose="02010600030101010101" pitchFamily="2" charset="-122"/>
                        <a:ea typeface="等线" panose="02010600030101010101" pitchFamily="2" charset="-122"/>
                      </a:endParaRPr>
                    </a:p>
                  </a:txBody>
                  <a:tcPr marL="6556" marR="6556" marT="65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762000" rtl="0" eaLnBrk="1" fontAlgn="b" latinLnBrk="0" hangingPunct="1">
                        <a:lnSpc>
                          <a:spcPct val="100000"/>
                        </a:lnSpc>
                        <a:spcBef>
                          <a:spcPts val="0"/>
                        </a:spcBef>
                        <a:spcAft>
                          <a:spcPts val="0"/>
                        </a:spcAft>
                        <a:buClrTx/>
                        <a:buSzTx/>
                        <a:buFontTx/>
                        <a:buNone/>
                        <a:tabLst/>
                        <a:defRPr/>
                      </a:pPr>
                      <a:r>
                        <a:rPr lang="en-US" altLang="zh-CN" sz="1400" kern="0" dirty="0">
                          <a:solidFill>
                            <a:schemeClr val="dk1"/>
                          </a:solidFill>
                          <a:latin typeface="+mn-lt"/>
                          <a:ea typeface="+mn-ea"/>
                          <a:cs typeface="+mn-cs"/>
                        </a:rPr>
                        <a:t>Small Angle Neutron Scattering</a:t>
                      </a:r>
                      <a:r>
                        <a:rPr lang="zh-CN" altLang="en-US" sz="1400" kern="0" dirty="0">
                          <a:solidFill>
                            <a:schemeClr val="dk1"/>
                          </a:solidFill>
                          <a:latin typeface="+mn-lt"/>
                          <a:ea typeface="+mn-ea"/>
                          <a:cs typeface="+mn-cs"/>
                        </a:rPr>
                        <a:t> </a:t>
                      </a:r>
                      <a:r>
                        <a:rPr lang="en-US" altLang="zh-CN" sz="1400" kern="0" dirty="0">
                          <a:solidFill>
                            <a:schemeClr val="dk1"/>
                          </a:solidFill>
                          <a:latin typeface="+mn-lt"/>
                          <a:ea typeface="+mn-ea"/>
                          <a:cs typeface="+mn-cs"/>
                        </a:rPr>
                        <a:t>instrument</a:t>
                      </a:r>
                      <a:r>
                        <a:rPr lang="zh-CN" altLang="en-US" sz="1400" kern="0" dirty="0">
                          <a:solidFill>
                            <a:schemeClr val="dk1"/>
                          </a:solidFill>
                          <a:latin typeface="+mn-lt"/>
                          <a:ea typeface="+mn-ea"/>
                          <a:cs typeface="+mn-cs"/>
                        </a:rPr>
                        <a:t> </a:t>
                      </a:r>
                      <a:r>
                        <a:rPr lang="en-US" altLang="zh-CN" sz="1400" kern="0" dirty="0">
                          <a:solidFill>
                            <a:schemeClr val="dk1"/>
                          </a:solidFill>
                          <a:latin typeface="+mn-lt"/>
                          <a:ea typeface="+mn-ea"/>
                          <a:cs typeface="+mn-cs"/>
                        </a:rPr>
                        <a:t>(</a:t>
                      </a:r>
                      <a:r>
                        <a:rPr lang="en-US" sz="1400" kern="0" dirty="0">
                          <a:solidFill>
                            <a:schemeClr val="dk1"/>
                          </a:solidFill>
                          <a:latin typeface="+mn-lt"/>
                          <a:ea typeface="+mn-ea"/>
                          <a:cs typeface="+mn-cs"/>
                        </a:rPr>
                        <a:t>SANS</a:t>
                      </a:r>
                      <a:r>
                        <a:rPr lang="en-US" altLang="zh-CN" sz="1400" kern="0" dirty="0">
                          <a:solidFill>
                            <a:schemeClr val="dk1"/>
                          </a:solidFill>
                          <a:latin typeface="+mn-lt"/>
                          <a:ea typeface="+mn-ea"/>
                          <a:cs typeface="+mn-cs"/>
                        </a:rPr>
                        <a:t>)</a:t>
                      </a:r>
                      <a:endParaRPr lang="en-US" sz="1400" kern="0" dirty="0">
                        <a:solidFill>
                          <a:schemeClr val="dk1"/>
                        </a:solidFill>
                        <a:latin typeface="+mn-lt"/>
                        <a:ea typeface="+mn-ea"/>
                        <a:cs typeface="+mn-cs"/>
                      </a:endParaRPr>
                    </a:p>
                  </a:txBody>
                  <a:tcPr marL="6556" marR="6556" marT="65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0627876"/>
                  </a:ext>
                </a:extLst>
              </a:tr>
              <a:tr h="263135">
                <a:tc vMerge="1">
                  <a:txBody>
                    <a:bodyPr/>
                    <a:lstStyle/>
                    <a:p>
                      <a:pPr algn="ctr" fontAlgn="ctr"/>
                      <a:endParaRPr lang="en-US" sz="1200" b="0" i="0" u="none" strike="noStrike" dirty="0">
                        <a:solidFill>
                          <a:srgbClr val="000000"/>
                        </a:solidFill>
                        <a:effectLst/>
                        <a:latin typeface="等线" panose="02010600030101010101" pitchFamily="2" charset="-122"/>
                        <a:ea typeface="等线" panose="02010600030101010101" pitchFamily="2" charset="-122"/>
                      </a:endParaRPr>
                    </a:p>
                  </a:txBody>
                  <a:tcPr marL="4917" marR="4917" marT="49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762000" rtl="0" eaLnBrk="1" fontAlgn="b" latinLnBrk="0" hangingPunct="1">
                        <a:lnSpc>
                          <a:spcPct val="100000"/>
                        </a:lnSpc>
                        <a:spcBef>
                          <a:spcPts val="0"/>
                        </a:spcBef>
                        <a:spcAft>
                          <a:spcPts val="0"/>
                        </a:spcAft>
                        <a:buClrTx/>
                        <a:buSzTx/>
                        <a:buFontTx/>
                        <a:buNone/>
                        <a:tabLst/>
                        <a:defRPr/>
                      </a:pPr>
                      <a:r>
                        <a:rPr lang="en-US" altLang="zh-CN" sz="1400" kern="0" dirty="0">
                          <a:solidFill>
                            <a:srgbClr val="0819F6"/>
                          </a:solidFill>
                          <a:latin typeface="+mn-lt"/>
                          <a:ea typeface="+mn-ea"/>
                          <a:cs typeface="+mn-cs"/>
                        </a:rPr>
                        <a:t>Very Small Angle Neutron Scattering</a:t>
                      </a:r>
                      <a:r>
                        <a:rPr lang="zh-CN" altLang="en-US" sz="1400" kern="0" dirty="0">
                          <a:solidFill>
                            <a:srgbClr val="0819F6"/>
                          </a:solidFill>
                          <a:latin typeface="+mn-lt"/>
                          <a:ea typeface="+mn-ea"/>
                          <a:cs typeface="+mn-cs"/>
                        </a:rPr>
                        <a:t> </a:t>
                      </a:r>
                      <a:r>
                        <a:rPr lang="en-US" altLang="zh-CN" sz="1400" kern="0" dirty="0">
                          <a:solidFill>
                            <a:srgbClr val="0819F6"/>
                          </a:solidFill>
                          <a:latin typeface="+mn-lt"/>
                          <a:ea typeface="+mn-ea"/>
                          <a:cs typeface="+mn-cs"/>
                        </a:rPr>
                        <a:t>(</a:t>
                      </a:r>
                      <a:r>
                        <a:rPr lang="en-US" sz="1400" kern="0" dirty="0">
                          <a:solidFill>
                            <a:srgbClr val="0819F6"/>
                          </a:solidFill>
                          <a:latin typeface="+mn-lt"/>
                          <a:ea typeface="+mn-ea"/>
                          <a:cs typeface="+mn-cs"/>
                        </a:rPr>
                        <a:t>VSANS</a:t>
                      </a:r>
                      <a:r>
                        <a:rPr lang="en-US" altLang="zh-CN" sz="1400" kern="0" dirty="0">
                          <a:solidFill>
                            <a:srgbClr val="0819F6"/>
                          </a:solidFill>
                          <a:latin typeface="+mn-lt"/>
                          <a:ea typeface="+mn-ea"/>
                          <a:cs typeface="+mn-cs"/>
                        </a:rPr>
                        <a:t>)</a:t>
                      </a:r>
                      <a:endParaRPr lang="en-US" sz="1400" kern="0" dirty="0">
                        <a:solidFill>
                          <a:srgbClr val="0819F6"/>
                        </a:solidFill>
                        <a:latin typeface="+mn-lt"/>
                        <a:ea typeface="+mn-ea"/>
                        <a:cs typeface="+mn-cs"/>
                      </a:endParaRPr>
                    </a:p>
                  </a:txBody>
                  <a:tcPr marL="6556" marR="6556" marT="65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01757721"/>
                  </a:ext>
                </a:extLst>
              </a:tr>
              <a:tr h="263135">
                <a:tc vMerge="1">
                  <a:txBody>
                    <a:bodyPr/>
                    <a:lstStyle/>
                    <a:p>
                      <a:pPr algn="ctr" fontAlgn="ctr"/>
                      <a:endParaRPr lang="en-US" sz="1200" b="0" i="0" u="none" strike="noStrike" dirty="0">
                        <a:solidFill>
                          <a:srgbClr val="000000"/>
                        </a:solidFill>
                        <a:effectLst/>
                        <a:latin typeface="等线" panose="02010600030101010101" pitchFamily="2" charset="-122"/>
                        <a:ea typeface="等线" panose="02010600030101010101" pitchFamily="2" charset="-122"/>
                      </a:endParaRPr>
                    </a:p>
                  </a:txBody>
                  <a:tcPr marL="4917" marR="4917" marT="49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altLang="zh-CN" sz="1400" kern="0" dirty="0">
                          <a:solidFill>
                            <a:schemeClr val="dk1"/>
                          </a:solidFill>
                          <a:latin typeface="+mn-lt"/>
                          <a:ea typeface="+mn-ea"/>
                          <a:cs typeface="+mn-cs"/>
                        </a:rPr>
                        <a:t>Multi-Purpose</a:t>
                      </a:r>
                      <a:r>
                        <a:rPr lang="zh-CN" altLang="en-US" sz="1400" kern="0" dirty="0">
                          <a:solidFill>
                            <a:schemeClr val="dk1"/>
                          </a:solidFill>
                          <a:latin typeface="+mn-lt"/>
                          <a:ea typeface="+mn-ea"/>
                          <a:cs typeface="+mn-cs"/>
                        </a:rPr>
                        <a:t> </a:t>
                      </a:r>
                      <a:r>
                        <a:rPr lang="en-US" altLang="zh-CN" sz="1400" kern="0" dirty="0">
                          <a:solidFill>
                            <a:schemeClr val="dk1"/>
                          </a:solidFill>
                          <a:latin typeface="+mn-lt"/>
                          <a:ea typeface="+mn-ea"/>
                          <a:cs typeface="+mn-cs"/>
                        </a:rPr>
                        <a:t>Reflectometer (MR)</a:t>
                      </a:r>
                      <a:r>
                        <a:rPr lang="zh-CN" altLang="en-US" sz="1400" kern="0" dirty="0">
                          <a:solidFill>
                            <a:schemeClr val="dk1"/>
                          </a:solidFill>
                          <a:latin typeface="+mn-lt"/>
                          <a:ea typeface="+mn-ea"/>
                          <a:cs typeface="+mn-cs"/>
                        </a:rPr>
                        <a:t> </a:t>
                      </a:r>
                      <a:endParaRPr lang="en-US" sz="1400" kern="0" dirty="0">
                        <a:solidFill>
                          <a:schemeClr val="dk1"/>
                        </a:solidFill>
                        <a:latin typeface="+mn-lt"/>
                        <a:ea typeface="+mn-ea"/>
                        <a:cs typeface="+mn-cs"/>
                      </a:endParaRPr>
                    </a:p>
                  </a:txBody>
                  <a:tcPr marL="6556" marR="6556" marT="65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84955413"/>
                  </a:ext>
                </a:extLst>
              </a:tr>
              <a:tr h="263135">
                <a:tc vMerge="1">
                  <a:txBody>
                    <a:bodyPr/>
                    <a:lstStyle/>
                    <a:p>
                      <a:pPr algn="ctr" fontAlgn="ctr"/>
                      <a:endParaRPr lang="en-US" sz="1200" b="0" i="0" u="none" strike="noStrike" dirty="0">
                        <a:solidFill>
                          <a:srgbClr val="000000"/>
                        </a:solidFill>
                        <a:effectLst/>
                        <a:latin typeface="等线" panose="02010600030101010101" pitchFamily="2" charset="-122"/>
                        <a:ea typeface="等线" panose="02010600030101010101" pitchFamily="2" charset="-122"/>
                      </a:endParaRPr>
                    </a:p>
                  </a:txBody>
                  <a:tcPr marL="4917" marR="4917" marT="49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altLang="zh-CN" sz="1400" kern="0" dirty="0">
                          <a:solidFill>
                            <a:srgbClr val="FF0000"/>
                          </a:solidFill>
                          <a:latin typeface="+mn-lt"/>
                          <a:ea typeface="+mn-ea"/>
                          <a:cs typeface="+mn-cs"/>
                        </a:rPr>
                        <a:t>Liquid</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Neutron</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Reflectometer</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a:t>
                      </a:r>
                      <a:r>
                        <a:rPr lang="en-US" sz="1400" kern="0" dirty="0">
                          <a:solidFill>
                            <a:srgbClr val="FF0000"/>
                          </a:solidFill>
                          <a:latin typeface="+mn-lt"/>
                          <a:ea typeface="+mn-ea"/>
                          <a:cs typeface="+mn-cs"/>
                        </a:rPr>
                        <a:t>LNR</a:t>
                      </a:r>
                      <a:r>
                        <a:rPr lang="en-US" altLang="zh-CN" sz="1400" kern="0" dirty="0">
                          <a:solidFill>
                            <a:srgbClr val="FF0000"/>
                          </a:solidFill>
                          <a:latin typeface="+mn-lt"/>
                          <a:ea typeface="+mn-ea"/>
                          <a:cs typeface="+mn-cs"/>
                        </a:rPr>
                        <a:t>)</a:t>
                      </a:r>
                      <a:endParaRPr lang="en-US" sz="1400" kern="0" dirty="0">
                        <a:solidFill>
                          <a:srgbClr val="FF0000"/>
                        </a:solidFill>
                        <a:latin typeface="+mn-lt"/>
                        <a:ea typeface="+mn-ea"/>
                        <a:cs typeface="+mn-cs"/>
                      </a:endParaRPr>
                    </a:p>
                  </a:txBody>
                  <a:tcPr marL="6556" marR="6556" marT="65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42222478"/>
                  </a:ext>
                </a:extLst>
              </a:tr>
              <a:tr h="263135">
                <a:tc rowSpan="3">
                  <a:txBody>
                    <a:bodyPr/>
                    <a:lstStyle/>
                    <a:p>
                      <a:pPr marL="0" marR="0" lvl="0" indent="0" algn="ctr" defTabSz="762000" rtl="0" eaLnBrk="1" fontAlgn="ctr" latinLnBrk="0" hangingPunct="1">
                        <a:lnSpc>
                          <a:spcPct val="100000"/>
                        </a:lnSpc>
                        <a:spcBef>
                          <a:spcPts val="0"/>
                        </a:spcBef>
                        <a:spcAft>
                          <a:spcPts val="0"/>
                        </a:spcAft>
                        <a:buClrTx/>
                        <a:buSzTx/>
                        <a:buFontTx/>
                        <a:buNone/>
                        <a:tabLst/>
                        <a:defRPr/>
                      </a:pPr>
                      <a:r>
                        <a:rPr lang="en-US" altLang="zh-CN" sz="1600" u="none" strike="noStrike" dirty="0">
                          <a:effectLst/>
                        </a:rPr>
                        <a:t>Industry Application</a:t>
                      </a:r>
                      <a:endParaRPr lang="en-US" altLang="zh-CN" sz="1600" b="0" i="0" u="none" strike="noStrike" dirty="0">
                        <a:solidFill>
                          <a:srgbClr val="000000"/>
                        </a:solidFill>
                        <a:effectLst/>
                        <a:latin typeface="等线" panose="02010600030101010101" pitchFamily="2" charset="-122"/>
                        <a:ea typeface="等线" panose="02010600030101010101" pitchFamily="2" charset="-122"/>
                      </a:endParaRPr>
                    </a:p>
                  </a:txBody>
                  <a:tcPr marL="6556" marR="6556" marT="65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762000" rtl="0" eaLnBrk="1" fontAlgn="b" latinLnBrk="0" hangingPunct="1">
                        <a:lnSpc>
                          <a:spcPct val="100000"/>
                        </a:lnSpc>
                        <a:spcBef>
                          <a:spcPts val="0"/>
                        </a:spcBef>
                        <a:spcAft>
                          <a:spcPts val="0"/>
                        </a:spcAft>
                        <a:buClrTx/>
                        <a:buSzTx/>
                        <a:buFontTx/>
                        <a:buNone/>
                        <a:tabLst/>
                        <a:defRPr/>
                      </a:pPr>
                      <a:r>
                        <a:rPr lang="en-US" altLang="zh-CN" sz="1400" kern="0" dirty="0">
                          <a:solidFill>
                            <a:srgbClr val="0819F6"/>
                          </a:solidFill>
                          <a:latin typeface="+mn-lt"/>
                          <a:ea typeface="+mn-ea"/>
                          <a:cs typeface="+mn-cs"/>
                        </a:rPr>
                        <a:t>Engineering Material</a:t>
                      </a:r>
                      <a:r>
                        <a:rPr lang="zh-CN" altLang="en-US" sz="1400" kern="0" dirty="0">
                          <a:solidFill>
                            <a:srgbClr val="0819F6"/>
                          </a:solidFill>
                          <a:latin typeface="+mn-lt"/>
                          <a:ea typeface="+mn-ea"/>
                          <a:cs typeface="+mn-cs"/>
                        </a:rPr>
                        <a:t> </a:t>
                      </a:r>
                      <a:r>
                        <a:rPr lang="en-US" altLang="zh-CN" sz="1400" kern="0" dirty="0">
                          <a:solidFill>
                            <a:srgbClr val="0819F6"/>
                          </a:solidFill>
                          <a:latin typeface="+mn-lt"/>
                          <a:ea typeface="+mn-ea"/>
                          <a:cs typeface="+mn-cs"/>
                        </a:rPr>
                        <a:t>Diffractometer (</a:t>
                      </a:r>
                      <a:r>
                        <a:rPr lang="en-US" sz="1400" kern="0" dirty="0">
                          <a:solidFill>
                            <a:srgbClr val="0819F6"/>
                          </a:solidFill>
                          <a:latin typeface="+mn-lt"/>
                          <a:ea typeface="+mn-ea"/>
                          <a:cs typeface="+mn-cs"/>
                        </a:rPr>
                        <a:t>EMD</a:t>
                      </a:r>
                      <a:r>
                        <a:rPr lang="en-US" altLang="zh-CN" sz="1400" kern="0" dirty="0">
                          <a:solidFill>
                            <a:srgbClr val="0819F6"/>
                          </a:solidFill>
                          <a:latin typeface="+mn-lt"/>
                          <a:ea typeface="+mn-ea"/>
                          <a:cs typeface="+mn-cs"/>
                        </a:rPr>
                        <a:t>)</a:t>
                      </a:r>
                      <a:endParaRPr lang="en-US" sz="1400" kern="0" dirty="0">
                        <a:solidFill>
                          <a:srgbClr val="0819F6"/>
                        </a:solidFill>
                        <a:latin typeface="+mn-lt"/>
                        <a:ea typeface="+mn-ea"/>
                        <a:cs typeface="+mn-cs"/>
                      </a:endParaRPr>
                    </a:p>
                  </a:txBody>
                  <a:tcPr marL="6556" marR="6556" marT="65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44749832"/>
                  </a:ext>
                </a:extLst>
              </a:tr>
              <a:tr h="263135">
                <a:tc vMerge="1">
                  <a:txBody>
                    <a:bodyPr/>
                    <a:lstStyle/>
                    <a:p>
                      <a:pPr algn="ctr" fontAlgn="ctr"/>
                      <a:endParaRPr lang="en-US" sz="1200" b="0" i="0" u="none" strike="noStrike" dirty="0">
                        <a:solidFill>
                          <a:srgbClr val="000000"/>
                        </a:solidFill>
                        <a:effectLst/>
                        <a:latin typeface="等线" panose="02010600030101010101" pitchFamily="2" charset="-122"/>
                        <a:ea typeface="等线" panose="02010600030101010101" pitchFamily="2" charset="-122"/>
                      </a:endParaRPr>
                    </a:p>
                  </a:txBody>
                  <a:tcPr marL="4917" marR="4917" marT="49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762000" rtl="0" eaLnBrk="1" fontAlgn="b" latinLnBrk="0" hangingPunct="1">
                        <a:lnSpc>
                          <a:spcPct val="100000"/>
                        </a:lnSpc>
                        <a:spcBef>
                          <a:spcPts val="0"/>
                        </a:spcBef>
                        <a:spcAft>
                          <a:spcPts val="0"/>
                        </a:spcAft>
                        <a:buClrTx/>
                        <a:buSzTx/>
                        <a:buFontTx/>
                        <a:buNone/>
                        <a:tabLst/>
                        <a:defRPr/>
                      </a:pPr>
                      <a:r>
                        <a:rPr lang="en-US" altLang="zh-CN" sz="1400" kern="0" dirty="0">
                          <a:solidFill>
                            <a:srgbClr val="0819F6"/>
                          </a:solidFill>
                          <a:latin typeface="+mn-lt"/>
                          <a:ea typeface="+mn-ea"/>
                          <a:cs typeface="+mn-cs"/>
                        </a:rPr>
                        <a:t>Energy Resolved Neutron Imaging</a:t>
                      </a:r>
                      <a:r>
                        <a:rPr lang="zh-CN" altLang="en-US" sz="1400" kern="0" dirty="0">
                          <a:solidFill>
                            <a:srgbClr val="0819F6"/>
                          </a:solidFill>
                          <a:latin typeface="+mn-lt"/>
                          <a:ea typeface="+mn-ea"/>
                          <a:cs typeface="+mn-cs"/>
                        </a:rPr>
                        <a:t> </a:t>
                      </a:r>
                      <a:r>
                        <a:rPr lang="en-US" altLang="zh-CN" sz="1400" kern="0" dirty="0">
                          <a:solidFill>
                            <a:srgbClr val="0819F6"/>
                          </a:solidFill>
                          <a:latin typeface="+mn-lt"/>
                          <a:ea typeface="+mn-ea"/>
                          <a:cs typeface="+mn-cs"/>
                        </a:rPr>
                        <a:t>(</a:t>
                      </a:r>
                      <a:r>
                        <a:rPr lang="en-US" sz="1400" kern="0" dirty="0">
                          <a:solidFill>
                            <a:srgbClr val="0819F6"/>
                          </a:solidFill>
                          <a:latin typeface="+mn-lt"/>
                          <a:ea typeface="+mn-ea"/>
                          <a:cs typeface="+mn-cs"/>
                        </a:rPr>
                        <a:t>ERNI</a:t>
                      </a:r>
                      <a:r>
                        <a:rPr lang="en-US" altLang="zh-CN" sz="1400" kern="0" dirty="0">
                          <a:solidFill>
                            <a:srgbClr val="0819F6"/>
                          </a:solidFill>
                          <a:latin typeface="+mn-lt"/>
                          <a:ea typeface="+mn-ea"/>
                          <a:cs typeface="+mn-cs"/>
                        </a:rPr>
                        <a:t>)</a:t>
                      </a:r>
                      <a:endParaRPr lang="en-US" sz="1400" kern="0" dirty="0">
                        <a:solidFill>
                          <a:srgbClr val="0819F6"/>
                        </a:solidFill>
                        <a:latin typeface="+mn-lt"/>
                        <a:ea typeface="+mn-ea"/>
                        <a:cs typeface="+mn-cs"/>
                      </a:endParaRPr>
                    </a:p>
                  </a:txBody>
                  <a:tcPr marL="6556" marR="6556" marT="65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65382948"/>
                  </a:ext>
                </a:extLst>
              </a:tr>
              <a:tr h="263135">
                <a:tc vMerge="1">
                  <a:txBody>
                    <a:bodyPr/>
                    <a:lstStyle/>
                    <a:p>
                      <a:pPr algn="ctr" fontAlgn="ctr"/>
                      <a:endParaRPr lang="en-US" sz="1200" b="0" i="0" u="none" strike="noStrike" dirty="0">
                        <a:solidFill>
                          <a:srgbClr val="000000"/>
                        </a:solidFill>
                        <a:effectLst/>
                        <a:latin typeface="等线" panose="02010600030101010101" pitchFamily="2" charset="-122"/>
                        <a:ea typeface="等线" panose="02010600030101010101" pitchFamily="2" charset="-122"/>
                      </a:endParaRPr>
                    </a:p>
                  </a:txBody>
                  <a:tcPr marL="4917" marR="4917" marT="49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762000" rtl="0" eaLnBrk="1" fontAlgn="b" latinLnBrk="0" hangingPunct="1">
                        <a:lnSpc>
                          <a:spcPct val="100000"/>
                        </a:lnSpc>
                        <a:spcBef>
                          <a:spcPts val="0"/>
                        </a:spcBef>
                        <a:spcAft>
                          <a:spcPts val="0"/>
                        </a:spcAft>
                        <a:buClrTx/>
                        <a:buSzTx/>
                        <a:buFontTx/>
                        <a:buNone/>
                        <a:tabLst/>
                        <a:defRPr/>
                      </a:pPr>
                      <a:r>
                        <a:rPr lang="en-US" altLang="zh-CN" sz="1400" kern="0" dirty="0">
                          <a:solidFill>
                            <a:srgbClr val="0819F6"/>
                          </a:solidFill>
                          <a:latin typeface="+mn-lt"/>
                          <a:ea typeface="+mn-ea"/>
                          <a:cs typeface="+mn-cs"/>
                        </a:rPr>
                        <a:t>Atmosphere Neutron Irradiation</a:t>
                      </a:r>
                      <a:r>
                        <a:rPr lang="zh-CN" altLang="en-US" sz="1400" kern="0" dirty="0">
                          <a:solidFill>
                            <a:srgbClr val="0819F6"/>
                          </a:solidFill>
                          <a:latin typeface="+mn-lt"/>
                          <a:ea typeface="+mn-ea"/>
                          <a:cs typeface="+mn-cs"/>
                        </a:rPr>
                        <a:t> </a:t>
                      </a:r>
                      <a:r>
                        <a:rPr lang="en-US" altLang="zh-CN" sz="1400" kern="0" dirty="0">
                          <a:solidFill>
                            <a:srgbClr val="0819F6"/>
                          </a:solidFill>
                          <a:latin typeface="+mn-lt"/>
                          <a:ea typeface="+mn-ea"/>
                          <a:cs typeface="+mn-cs"/>
                        </a:rPr>
                        <a:t>(</a:t>
                      </a:r>
                      <a:r>
                        <a:rPr lang="en-US" sz="1400" kern="0" dirty="0">
                          <a:solidFill>
                            <a:srgbClr val="0819F6"/>
                          </a:solidFill>
                          <a:latin typeface="+mn-lt"/>
                          <a:ea typeface="+mn-ea"/>
                          <a:cs typeface="+mn-cs"/>
                        </a:rPr>
                        <a:t>ANIS</a:t>
                      </a:r>
                      <a:r>
                        <a:rPr lang="en-US" altLang="zh-CN" sz="1400" kern="0" dirty="0">
                          <a:solidFill>
                            <a:srgbClr val="0819F6"/>
                          </a:solidFill>
                          <a:latin typeface="+mn-lt"/>
                          <a:ea typeface="+mn-ea"/>
                          <a:cs typeface="+mn-cs"/>
                        </a:rPr>
                        <a:t>)</a:t>
                      </a:r>
                      <a:endParaRPr lang="en-US" sz="1400" kern="0" dirty="0">
                        <a:solidFill>
                          <a:srgbClr val="0819F6"/>
                        </a:solidFill>
                        <a:latin typeface="+mn-lt"/>
                        <a:ea typeface="+mn-ea"/>
                        <a:cs typeface="+mn-cs"/>
                      </a:endParaRPr>
                    </a:p>
                  </a:txBody>
                  <a:tcPr marL="6556" marR="6556" marT="65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1415270"/>
                  </a:ext>
                </a:extLst>
              </a:tr>
              <a:tr h="263135">
                <a:tc rowSpan="3">
                  <a:txBody>
                    <a:bodyPr/>
                    <a:lstStyle/>
                    <a:p>
                      <a:pPr algn="ctr" fontAlgn="ctr"/>
                      <a:r>
                        <a:rPr lang="en-US" sz="1600" u="none" strike="noStrike" dirty="0">
                          <a:effectLst/>
                        </a:rPr>
                        <a:t>Direct Geometry </a:t>
                      </a:r>
                      <a:r>
                        <a:rPr lang="en-US" altLang="zh-CN" sz="1600" u="none" strike="noStrike" dirty="0">
                          <a:effectLst/>
                        </a:rPr>
                        <a:t>S</a:t>
                      </a:r>
                      <a:r>
                        <a:rPr lang="en-US" sz="1600" u="none" strike="noStrike" dirty="0">
                          <a:effectLst/>
                        </a:rPr>
                        <a:t>pectrometer</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6556" marR="6556" marT="65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altLang="zh-CN" sz="1400" kern="0" dirty="0">
                          <a:solidFill>
                            <a:srgbClr val="0819F6"/>
                          </a:solidFill>
                          <a:latin typeface="+mn-lt"/>
                          <a:ea typeface="+mn-ea"/>
                          <a:cs typeface="+mn-cs"/>
                        </a:rPr>
                        <a:t>High</a:t>
                      </a:r>
                      <a:r>
                        <a:rPr lang="zh-CN" altLang="en-US" sz="1400" kern="0" dirty="0">
                          <a:solidFill>
                            <a:srgbClr val="0819F6"/>
                          </a:solidFill>
                          <a:latin typeface="+mn-lt"/>
                          <a:ea typeface="+mn-ea"/>
                          <a:cs typeface="+mn-cs"/>
                        </a:rPr>
                        <a:t> </a:t>
                      </a:r>
                      <a:r>
                        <a:rPr lang="en-US" altLang="zh-CN" sz="1400" kern="0" dirty="0">
                          <a:solidFill>
                            <a:srgbClr val="0819F6"/>
                          </a:solidFill>
                          <a:latin typeface="+mn-lt"/>
                          <a:ea typeface="+mn-ea"/>
                          <a:cs typeface="+mn-cs"/>
                        </a:rPr>
                        <a:t>energy</a:t>
                      </a:r>
                      <a:r>
                        <a:rPr lang="zh-CN" altLang="en-US" sz="1400" kern="0" dirty="0">
                          <a:solidFill>
                            <a:srgbClr val="0819F6"/>
                          </a:solidFill>
                          <a:latin typeface="+mn-lt"/>
                          <a:ea typeface="+mn-ea"/>
                          <a:cs typeface="+mn-cs"/>
                        </a:rPr>
                        <a:t> </a:t>
                      </a:r>
                      <a:r>
                        <a:rPr lang="en-US" altLang="zh-CN" sz="1400" kern="0" dirty="0">
                          <a:solidFill>
                            <a:srgbClr val="0819F6"/>
                          </a:solidFill>
                          <a:latin typeface="+mn-lt"/>
                          <a:ea typeface="+mn-ea"/>
                          <a:cs typeface="+mn-cs"/>
                        </a:rPr>
                        <a:t>inelastic</a:t>
                      </a:r>
                      <a:r>
                        <a:rPr lang="zh-CN" altLang="en-US" sz="1400" kern="0" dirty="0">
                          <a:solidFill>
                            <a:srgbClr val="0819F6"/>
                          </a:solidFill>
                          <a:latin typeface="+mn-lt"/>
                          <a:ea typeface="+mn-ea"/>
                          <a:cs typeface="+mn-cs"/>
                        </a:rPr>
                        <a:t> </a:t>
                      </a:r>
                      <a:r>
                        <a:rPr lang="en-US" altLang="zh-CN" sz="1400" kern="0" dirty="0">
                          <a:solidFill>
                            <a:srgbClr val="0819F6"/>
                          </a:solidFill>
                          <a:latin typeface="+mn-lt"/>
                          <a:ea typeface="+mn-ea"/>
                          <a:cs typeface="+mn-cs"/>
                        </a:rPr>
                        <a:t>spectrometer</a:t>
                      </a:r>
                      <a:r>
                        <a:rPr lang="zh-CN" altLang="en-US" sz="1400" kern="0" dirty="0">
                          <a:solidFill>
                            <a:srgbClr val="0819F6"/>
                          </a:solidFill>
                          <a:latin typeface="+mn-lt"/>
                          <a:ea typeface="+mn-ea"/>
                          <a:cs typeface="+mn-cs"/>
                        </a:rPr>
                        <a:t> </a:t>
                      </a:r>
                      <a:r>
                        <a:rPr lang="en-US" altLang="zh-CN" sz="1400" kern="0" dirty="0">
                          <a:solidFill>
                            <a:srgbClr val="0819F6"/>
                          </a:solidFill>
                          <a:latin typeface="+mn-lt"/>
                          <a:ea typeface="+mn-ea"/>
                          <a:cs typeface="+mn-cs"/>
                        </a:rPr>
                        <a:t>(</a:t>
                      </a:r>
                      <a:r>
                        <a:rPr lang="en-US" sz="1400" kern="0" dirty="0">
                          <a:solidFill>
                            <a:srgbClr val="0819F6"/>
                          </a:solidFill>
                          <a:latin typeface="+mn-lt"/>
                          <a:ea typeface="+mn-ea"/>
                          <a:cs typeface="+mn-cs"/>
                        </a:rPr>
                        <a:t>HD</a:t>
                      </a:r>
                      <a:r>
                        <a:rPr lang="en-US" altLang="zh-CN" sz="1400" kern="0" dirty="0">
                          <a:solidFill>
                            <a:srgbClr val="0819F6"/>
                          </a:solidFill>
                          <a:latin typeface="+mn-lt"/>
                          <a:ea typeface="+mn-ea"/>
                          <a:cs typeface="+mn-cs"/>
                        </a:rPr>
                        <a:t>)</a:t>
                      </a:r>
                      <a:endParaRPr lang="en-US" sz="1400" kern="0" dirty="0">
                        <a:solidFill>
                          <a:srgbClr val="0819F6"/>
                        </a:solidFill>
                        <a:latin typeface="+mn-lt"/>
                        <a:ea typeface="+mn-ea"/>
                        <a:cs typeface="+mn-cs"/>
                      </a:endParaRPr>
                    </a:p>
                  </a:txBody>
                  <a:tcPr marL="6556" marR="6556" marT="65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48090490"/>
                  </a:ext>
                </a:extLst>
              </a:tr>
              <a:tr h="263135">
                <a:tc vMerge="1">
                  <a:txBody>
                    <a:bodyPr/>
                    <a:lstStyle/>
                    <a:p>
                      <a:endParaRPr lang="zh-CN" altLang="en-US"/>
                    </a:p>
                  </a:txBody>
                  <a:tcPr/>
                </a:tc>
                <a:tc>
                  <a:txBody>
                    <a:bodyPr/>
                    <a:lstStyle/>
                    <a:p>
                      <a:pPr algn="ctr" fontAlgn="b"/>
                      <a:r>
                        <a:rPr lang="en-US" altLang="zh-CN" sz="1400" kern="0" dirty="0">
                          <a:solidFill>
                            <a:srgbClr val="FF0000"/>
                          </a:solidFill>
                          <a:latin typeface="+mn-lt"/>
                          <a:ea typeface="+mn-ea"/>
                          <a:cs typeface="+mn-cs"/>
                        </a:rPr>
                        <a:t>Cold</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Neutron</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Inelastic</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Spectrometer</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a:t>
                      </a:r>
                      <a:r>
                        <a:rPr lang="en-US" sz="1400" kern="0" dirty="0">
                          <a:solidFill>
                            <a:srgbClr val="FF0000"/>
                          </a:solidFill>
                          <a:latin typeface="+mn-lt"/>
                          <a:ea typeface="+mn-ea"/>
                          <a:cs typeface="+mn-cs"/>
                        </a:rPr>
                        <a:t>CNIS</a:t>
                      </a:r>
                      <a:r>
                        <a:rPr lang="en-US" altLang="zh-CN" sz="1400" kern="0" dirty="0">
                          <a:solidFill>
                            <a:srgbClr val="FF0000"/>
                          </a:solidFill>
                          <a:latin typeface="+mn-lt"/>
                          <a:ea typeface="+mn-ea"/>
                          <a:cs typeface="+mn-cs"/>
                        </a:rPr>
                        <a:t>)</a:t>
                      </a:r>
                      <a:endParaRPr lang="en-US" sz="1400" kern="0" dirty="0">
                        <a:solidFill>
                          <a:srgbClr val="FF0000"/>
                        </a:solidFill>
                        <a:latin typeface="+mn-lt"/>
                        <a:ea typeface="+mn-ea"/>
                        <a:cs typeface="+mn-cs"/>
                      </a:endParaRPr>
                    </a:p>
                  </a:txBody>
                  <a:tcPr marL="6556" marR="6556" marT="65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99210548"/>
                  </a:ext>
                </a:extLst>
              </a:tr>
              <a:tr h="263135">
                <a:tc vMerge="1">
                  <a:txBody>
                    <a:bodyPr/>
                    <a:lstStyle/>
                    <a:p>
                      <a:endParaRPr lang="zh-CN" altLang="en-US"/>
                    </a:p>
                  </a:txBody>
                  <a:tcPr/>
                </a:tc>
                <a:tc>
                  <a:txBody>
                    <a:bodyPr/>
                    <a:lstStyle/>
                    <a:p>
                      <a:pPr algn="ctr" fontAlgn="b"/>
                      <a:r>
                        <a:rPr lang="en-US" altLang="zh-CN" sz="1400" kern="0" dirty="0">
                          <a:solidFill>
                            <a:srgbClr val="FF0000"/>
                          </a:solidFill>
                          <a:latin typeface="+mn-lt"/>
                          <a:ea typeface="+mn-ea"/>
                          <a:cs typeface="+mn-cs"/>
                        </a:rPr>
                        <a:t>Polarized Chopper Spectrometer</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a:t>
                      </a:r>
                      <a:r>
                        <a:rPr lang="en-US" sz="1400" kern="0" dirty="0">
                          <a:solidFill>
                            <a:srgbClr val="FF0000"/>
                          </a:solidFill>
                          <a:latin typeface="+mn-lt"/>
                          <a:ea typeface="+mn-ea"/>
                          <a:cs typeface="+mn-cs"/>
                        </a:rPr>
                        <a:t>PACS</a:t>
                      </a:r>
                      <a:r>
                        <a:rPr lang="en-US" altLang="zh-CN" sz="1400" kern="0" dirty="0">
                          <a:solidFill>
                            <a:srgbClr val="FF0000"/>
                          </a:solidFill>
                          <a:latin typeface="+mn-lt"/>
                          <a:ea typeface="+mn-ea"/>
                          <a:cs typeface="+mn-cs"/>
                        </a:rPr>
                        <a:t>)</a:t>
                      </a:r>
                      <a:endParaRPr lang="en-US" sz="1400" kern="0" dirty="0">
                        <a:solidFill>
                          <a:srgbClr val="FF0000"/>
                        </a:solidFill>
                        <a:latin typeface="+mn-lt"/>
                        <a:ea typeface="+mn-ea"/>
                        <a:cs typeface="+mn-cs"/>
                      </a:endParaRPr>
                    </a:p>
                  </a:txBody>
                  <a:tcPr marL="6556" marR="6556" marT="65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00263050"/>
                  </a:ext>
                </a:extLst>
              </a:tr>
              <a:tr h="263135">
                <a:tc rowSpan="2">
                  <a:txBody>
                    <a:bodyPr/>
                    <a:lstStyle/>
                    <a:p>
                      <a:pPr algn="ctr" fontAlgn="ctr"/>
                      <a:r>
                        <a:rPr lang="en-US" sz="1600" u="none" strike="noStrike" dirty="0">
                          <a:effectLst/>
                        </a:rPr>
                        <a:t>Indirect Geometry </a:t>
                      </a:r>
                      <a:r>
                        <a:rPr lang="en-US" altLang="zh-CN" sz="1600" u="none" strike="noStrike" dirty="0">
                          <a:effectLst/>
                        </a:rPr>
                        <a:t>S</a:t>
                      </a:r>
                      <a:r>
                        <a:rPr lang="en-US" sz="1600" u="none" strike="noStrike" dirty="0">
                          <a:effectLst/>
                        </a:rPr>
                        <a:t>pectrometer</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6556" marR="6556" marT="65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altLang="zh-CN" sz="1400" kern="0" dirty="0">
                          <a:solidFill>
                            <a:srgbClr val="FF0000"/>
                          </a:solidFill>
                          <a:latin typeface="+mn-lt"/>
                          <a:ea typeface="+mn-ea"/>
                          <a:cs typeface="+mn-cs"/>
                        </a:rPr>
                        <a:t>Molecular</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Vibration</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Spectrometer</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a:t>
                      </a:r>
                      <a:r>
                        <a:rPr lang="en-US" sz="1400" kern="0" dirty="0">
                          <a:solidFill>
                            <a:srgbClr val="FF0000"/>
                          </a:solidFill>
                          <a:latin typeface="+mn-lt"/>
                          <a:ea typeface="+mn-ea"/>
                          <a:cs typeface="+mn-cs"/>
                        </a:rPr>
                        <a:t>IMVS</a:t>
                      </a:r>
                      <a:r>
                        <a:rPr lang="en-US" altLang="zh-CN" sz="1400" kern="0" dirty="0">
                          <a:solidFill>
                            <a:srgbClr val="FF0000"/>
                          </a:solidFill>
                          <a:latin typeface="+mn-lt"/>
                          <a:ea typeface="+mn-ea"/>
                          <a:cs typeface="+mn-cs"/>
                        </a:rPr>
                        <a:t>)</a:t>
                      </a:r>
                      <a:endParaRPr lang="en-US" sz="1400" kern="0" dirty="0">
                        <a:solidFill>
                          <a:srgbClr val="FF0000"/>
                        </a:solidFill>
                        <a:latin typeface="+mn-lt"/>
                        <a:ea typeface="+mn-ea"/>
                        <a:cs typeface="+mn-cs"/>
                      </a:endParaRPr>
                    </a:p>
                  </a:txBody>
                  <a:tcPr marL="6556" marR="6556" marT="65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76541793"/>
                  </a:ext>
                </a:extLst>
              </a:tr>
              <a:tr h="277450">
                <a:tc vMerge="1">
                  <a:txBody>
                    <a:bodyPr/>
                    <a:lstStyle/>
                    <a:p>
                      <a:endParaRPr lang="zh-CN" altLang="en-US"/>
                    </a:p>
                  </a:txBody>
                  <a:tcPr/>
                </a:tc>
                <a:tc>
                  <a:txBody>
                    <a:bodyPr/>
                    <a:lstStyle/>
                    <a:p>
                      <a:pPr algn="ctr" fontAlgn="b"/>
                      <a:r>
                        <a:rPr lang="en-US" altLang="zh-CN" sz="1400" kern="0" dirty="0">
                          <a:solidFill>
                            <a:srgbClr val="FF0000"/>
                          </a:solidFill>
                          <a:latin typeface="+mn-lt"/>
                          <a:ea typeface="+mn-ea"/>
                          <a:cs typeface="+mn-cs"/>
                        </a:rPr>
                        <a:t>Neutron</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Backscattering</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Spectrometer</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a:t>
                      </a:r>
                      <a:r>
                        <a:rPr lang="en-US" sz="1400" kern="0" dirty="0">
                          <a:solidFill>
                            <a:srgbClr val="FF0000"/>
                          </a:solidFill>
                          <a:latin typeface="+mn-lt"/>
                          <a:ea typeface="+mn-ea"/>
                          <a:cs typeface="+mn-cs"/>
                        </a:rPr>
                        <a:t>NUBS</a:t>
                      </a:r>
                      <a:r>
                        <a:rPr lang="en-US" altLang="zh-CN" sz="1400" kern="0" dirty="0">
                          <a:solidFill>
                            <a:srgbClr val="FF0000"/>
                          </a:solidFill>
                          <a:latin typeface="+mn-lt"/>
                          <a:ea typeface="+mn-ea"/>
                          <a:cs typeface="+mn-cs"/>
                        </a:rPr>
                        <a:t>)</a:t>
                      </a:r>
                      <a:endParaRPr lang="en-US" sz="1400" kern="0" dirty="0">
                        <a:solidFill>
                          <a:srgbClr val="FF0000"/>
                        </a:solidFill>
                        <a:latin typeface="+mn-lt"/>
                        <a:ea typeface="+mn-ea"/>
                        <a:cs typeface="+mn-cs"/>
                      </a:endParaRPr>
                    </a:p>
                  </a:txBody>
                  <a:tcPr marL="6556" marR="6556" marT="65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98301960"/>
                  </a:ext>
                </a:extLst>
              </a:tr>
              <a:tr h="263135">
                <a:tc rowSpan="2">
                  <a:txBody>
                    <a:bodyPr/>
                    <a:lstStyle/>
                    <a:p>
                      <a:pPr algn="ctr" fontAlgn="ctr"/>
                      <a:r>
                        <a:rPr lang="en-US" sz="1600" u="none" strike="noStrike" dirty="0">
                          <a:effectLst/>
                        </a:rPr>
                        <a:t>Single Crystal</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6556" marR="6556" marT="65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762000" rtl="0" eaLnBrk="1" fontAlgn="b" latinLnBrk="0" hangingPunct="1">
                        <a:lnSpc>
                          <a:spcPct val="100000"/>
                        </a:lnSpc>
                        <a:spcBef>
                          <a:spcPts val="0"/>
                        </a:spcBef>
                        <a:spcAft>
                          <a:spcPts val="0"/>
                        </a:spcAft>
                        <a:buClrTx/>
                        <a:buSzTx/>
                        <a:buFontTx/>
                        <a:buNone/>
                        <a:tabLst/>
                        <a:defRPr/>
                      </a:pPr>
                      <a:r>
                        <a:rPr lang="en-CN" altLang="zh-CN" sz="1400" kern="0">
                          <a:solidFill>
                            <a:srgbClr val="FF0000"/>
                          </a:solidFill>
                          <a:latin typeface="+mn-lt"/>
                          <a:ea typeface="+mn-ea"/>
                          <a:cs typeface="+mn-cs"/>
                        </a:rPr>
                        <a:t>Elastic Diffuse Scattering Spectrometer</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a:t>
                      </a:r>
                      <a:r>
                        <a:rPr lang="en-US" sz="1400" kern="0" dirty="0">
                          <a:solidFill>
                            <a:srgbClr val="FF0000"/>
                          </a:solidFill>
                          <a:latin typeface="+mn-lt"/>
                          <a:ea typeface="+mn-ea"/>
                          <a:cs typeface="+mn-cs"/>
                        </a:rPr>
                        <a:t>EDS</a:t>
                      </a:r>
                      <a:r>
                        <a:rPr lang="en-US" altLang="zh-CN" sz="1400" kern="0" dirty="0">
                          <a:solidFill>
                            <a:srgbClr val="FF0000"/>
                          </a:solidFill>
                          <a:latin typeface="+mn-lt"/>
                          <a:ea typeface="+mn-ea"/>
                          <a:cs typeface="+mn-cs"/>
                        </a:rPr>
                        <a:t>)</a:t>
                      </a:r>
                      <a:endParaRPr lang="en-US" sz="1400" kern="0" dirty="0">
                        <a:solidFill>
                          <a:srgbClr val="FF0000"/>
                        </a:solidFill>
                        <a:latin typeface="+mn-lt"/>
                        <a:ea typeface="+mn-ea"/>
                        <a:cs typeface="+mn-cs"/>
                      </a:endParaRPr>
                    </a:p>
                  </a:txBody>
                  <a:tcPr marL="6556" marR="6556" marT="65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27924050"/>
                  </a:ext>
                </a:extLst>
              </a:tr>
              <a:tr h="276576">
                <a:tc vMerge="1">
                  <a:txBody>
                    <a:bodyPr/>
                    <a:lstStyle/>
                    <a:p>
                      <a:endParaRPr lang="zh-CN" altLang="en-US"/>
                    </a:p>
                  </a:txBody>
                  <a:tcPr/>
                </a:tc>
                <a:tc>
                  <a:txBody>
                    <a:bodyPr/>
                    <a:lstStyle/>
                    <a:p>
                      <a:pPr algn="ctr" fontAlgn="b"/>
                      <a:r>
                        <a:rPr lang="en-US" altLang="zh-CN" sz="1400" kern="0" dirty="0">
                          <a:solidFill>
                            <a:srgbClr val="FF0000"/>
                          </a:solidFill>
                          <a:latin typeface="+mn-lt"/>
                          <a:ea typeface="+mn-ea"/>
                          <a:cs typeface="+mn-cs"/>
                        </a:rPr>
                        <a:t>Single Crystal</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Neutron</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Diffractometer</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a:t>
                      </a:r>
                      <a:r>
                        <a:rPr lang="en-US" sz="1400" kern="0" dirty="0">
                          <a:solidFill>
                            <a:srgbClr val="FF0000"/>
                          </a:solidFill>
                          <a:latin typeface="+mn-lt"/>
                          <a:ea typeface="+mn-ea"/>
                          <a:cs typeface="+mn-cs"/>
                        </a:rPr>
                        <a:t>SCND</a:t>
                      </a:r>
                      <a:r>
                        <a:rPr lang="en-US" altLang="zh-CN" sz="1400" kern="0" dirty="0">
                          <a:solidFill>
                            <a:srgbClr val="FF0000"/>
                          </a:solidFill>
                          <a:latin typeface="+mn-lt"/>
                          <a:ea typeface="+mn-ea"/>
                          <a:cs typeface="+mn-cs"/>
                        </a:rPr>
                        <a:t>)</a:t>
                      </a:r>
                      <a:endParaRPr lang="en-US" sz="1400" kern="0" dirty="0">
                        <a:solidFill>
                          <a:srgbClr val="FF0000"/>
                        </a:solidFill>
                        <a:latin typeface="+mn-lt"/>
                        <a:ea typeface="+mn-ea"/>
                        <a:cs typeface="+mn-cs"/>
                      </a:endParaRPr>
                    </a:p>
                  </a:txBody>
                  <a:tcPr marL="6556" marR="6556" marT="65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95973364"/>
                  </a:ext>
                </a:extLst>
              </a:tr>
              <a:tr h="263135">
                <a:tc rowSpan="5">
                  <a:txBody>
                    <a:bodyPr/>
                    <a:lstStyle/>
                    <a:p>
                      <a:pPr algn="ctr" fontAlgn="ctr"/>
                      <a:r>
                        <a:rPr lang="en-US" sz="1600" b="0" i="0" u="none" strike="noStrike" dirty="0">
                          <a:solidFill>
                            <a:srgbClr val="000000"/>
                          </a:solidFill>
                          <a:effectLst/>
                          <a:latin typeface="等线" panose="02010600030101010101" pitchFamily="2" charset="-122"/>
                          <a:ea typeface="等线" panose="02010600030101010101" pitchFamily="2" charset="-122"/>
                        </a:rPr>
                        <a:t>Nuclear physics &amp; technique</a:t>
                      </a:r>
                    </a:p>
                  </a:txBody>
                  <a:tcPr marL="6556" marR="6556" marT="655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 altLang="zh-CN" sz="1400" kern="0" dirty="0">
                          <a:solidFill>
                            <a:schemeClr val="dk1"/>
                          </a:solidFill>
                          <a:latin typeface="+mn-lt"/>
                          <a:ea typeface="+mn-ea"/>
                          <a:cs typeface="+mn-cs"/>
                        </a:rPr>
                        <a:t> </a:t>
                      </a:r>
                      <a:r>
                        <a:rPr lang="en-US" altLang="zh-CN" sz="1400" kern="0" dirty="0">
                          <a:solidFill>
                            <a:schemeClr val="dk1"/>
                          </a:solidFill>
                          <a:latin typeface="+mn-lt"/>
                          <a:ea typeface="+mn-ea"/>
                          <a:cs typeface="+mn-cs"/>
                        </a:rPr>
                        <a:t>B</a:t>
                      </a:r>
                      <a:r>
                        <a:rPr lang="en" altLang="zh-CN" sz="1400" kern="0" dirty="0">
                          <a:solidFill>
                            <a:schemeClr val="dk1"/>
                          </a:solidFill>
                          <a:latin typeface="+mn-lt"/>
                          <a:ea typeface="+mn-ea"/>
                          <a:cs typeface="+mn-cs"/>
                        </a:rPr>
                        <a:t>ack-streaming white neutrons (Back-n)</a:t>
                      </a:r>
                      <a:endParaRPr lang="en-US" sz="1400" kern="0" dirty="0">
                        <a:solidFill>
                          <a:schemeClr val="dk1"/>
                        </a:solidFill>
                        <a:latin typeface="+mn-lt"/>
                        <a:ea typeface="+mn-ea"/>
                        <a:cs typeface="+mn-cs"/>
                      </a:endParaRPr>
                    </a:p>
                  </a:txBody>
                  <a:tcPr marL="6556" marR="6556" marT="65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8240677"/>
                  </a:ext>
                </a:extLst>
              </a:tr>
              <a:tr h="263135">
                <a:tc vMerge="1">
                  <a:txBody>
                    <a:bodyPr/>
                    <a:lstStyle/>
                    <a:p>
                      <a:pPr algn="ctr" fontAlgn="ctr"/>
                      <a:endParaRPr lang="en-US" sz="1200" b="0" i="0" u="none" strike="noStrike" dirty="0">
                        <a:solidFill>
                          <a:srgbClr val="000000"/>
                        </a:solidFill>
                        <a:effectLst/>
                        <a:latin typeface="等线" panose="02010600030101010101" pitchFamily="2" charset="-122"/>
                        <a:ea typeface="等线" panose="02010600030101010101" pitchFamily="2" charset="-122"/>
                      </a:endParaRPr>
                    </a:p>
                  </a:txBody>
                  <a:tcPr marL="4917" marR="4917" marT="491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altLang="zh-CN" sz="1400" kern="0" dirty="0">
                          <a:solidFill>
                            <a:srgbClr val="FF0000"/>
                          </a:solidFill>
                          <a:latin typeface="+mn-lt"/>
                          <a:ea typeface="+mn-ea"/>
                          <a:cs typeface="+mn-cs"/>
                        </a:rPr>
                        <a:t>Neutron</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Technology</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Develop</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Station</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a:t>
                      </a:r>
                      <a:r>
                        <a:rPr lang="en-US" sz="1400" kern="0" dirty="0">
                          <a:solidFill>
                            <a:srgbClr val="FF0000"/>
                          </a:solidFill>
                          <a:latin typeface="+mn-lt"/>
                          <a:ea typeface="+mn-ea"/>
                          <a:cs typeface="+mn-cs"/>
                        </a:rPr>
                        <a:t>NTDS</a:t>
                      </a:r>
                      <a:r>
                        <a:rPr lang="en-US" altLang="zh-CN" sz="1400" kern="0" dirty="0">
                          <a:solidFill>
                            <a:srgbClr val="FF0000"/>
                          </a:solidFill>
                          <a:latin typeface="+mn-lt"/>
                          <a:ea typeface="+mn-ea"/>
                          <a:cs typeface="+mn-cs"/>
                        </a:rPr>
                        <a:t>)</a:t>
                      </a:r>
                      <a:endParaRPr lang="en-US" sz="1400" kern="0" dirty="0">
                        <a:solidFill>
                          <a:srgbClr val="FF0000"/>
                        </a:solidFill>
                        <a:latin typeface="+mn-lt"/>
                        <a:ea typeface="+mn-ea"/>
                        <a:cs typeface="+mn-cs"/>
                      </a:endParaRPr>
                    </a:p>
                  </a:txBody>
                  <a:tcPr marL="6556" marR="6556" marT="65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79206447"/>
                  </a:ext>
                </a:extLst>
              </a:tr>
              <a:tr h="263135">
                <a:tc vMerge="1">
                  <a:txBody>
                    <a:bodyPr/>
                    <a:lstStyle/>
                    <a:p>
                      <a:endParaRPr lang="zh-CN" altLang="en-US"/>
                    </a:p>
                  </a:txBody>
                  <a:tcPr/>
                </a:tc>
                <a:tc>
                  <a:txBody>
                    <a:bodyPr/>
                    <a:lstStyle/>
                    <a:p>
                      <a:pPr algn="ctr" fontAlgn="b"/>
                      <a:r>
                        <a:rPr lang="en-US" altLang="zh-CN" sz="1400" kern="0" dirty="0">
                          <a:solidFill>
                            <a:srgbClr val="FF0000"/>
                          </a:solidFill>
                          <a:latin typeface="+mn-lt"/>
                          <a:ea typeface="+mn-ea"/>
                          <a:cs typeface="+mn-cs"/>
                        </a:rPr>
                        <a:t>Neutron</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Physics</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&amp;</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Application</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Instrument</a:t>
                      </a:r>
                      <a:r>
                        <a:rPr lang="zh-CN" altLang="en-US" sz="1400" kern="0" dirty="0">
                          <a:solidFill>
                            <a:srgbClr val="FF0000"/>
                          </a:solidFill>
                          <a:latin typeface="+mn-lt"/>
                          <a:ea typeface="+mn-ea"/>
                          <a:cs typeface="+mn-cs"/>
                        </a:rPr>
                        <a:t> </a:t>
                      </a:r>
                      <a:r>
                        <a:rPr lang="en-US" altLang="zh-CN" sz="1400" kern="0" dirty="0">
                          <a:solidFill>
                            <a:srgbClr val="FF0000"/>
                          </a:solidFill>
                          <a:latin typeface="+mn-lt"/>
                          <a:ea typeface="+mn-ea"/>
                          <a:cs typeface="+mn-cs"/>
                        </a:rPr>
                        <a:t>(</a:t>
                      </a:r>
                      <a:r>
                        <a:rPr lang="en-US" sz="1400" kern="0" dirty="0">
                          <a:solidFill>
                            <a:srgbClr val="FF0000"/>
                          </a:solidFill>
                          <a:latin typeface="+mn-lt"/>
                          <a:ea typeface="+mn-ea"/>
                          <a:cs typeface="+mn-cs"/>
                        </a:rPr>
                        <a:t>NPAI</a:t>
                      </a:r>
                      <a:r>
                        <a:rPr lang="en-US" altLang="zh-CN" sz="1400" kern="0" dirty="0">
                          <a:solidFill>
                            <a:srgbClr val="FF0000"/>
                          </a:solidFill>
                          <a:latin typeface="+mn-lt"/>
                          <a:ea typeface="+mn-ea"/>
                          <a:cs typeface="+mn-cs"/>
                        </a:rPr>
                        <a:t>)</a:t>
                      </a:r>
                      <a:endParaRPr lang="en-US" sz="1400" kern="0" dirty="0">
                        <a:solidFill>
                          <a:srgbClr val="FF0000"/>
                        </a:solidFill>
                        <a:latin typeface="+mn-lt"/>
                        <a:ea typeface="+mn-ea"/>
                        <a:cs typeface="+mn-cs"/>
                      </a:endParaRPr>
                    </a:p>
                  </a:txBody>
                  <a:tcPr marL="6556" marR="6556" marT="65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71642093"/>
                  </a:ext>
                </a:extLst>
              </a:tr>
              <a:tr h="263135">
                <a:tc vMerge="1">
                  <a:txBody>
                    <a:bodyPr/>
                    <a:lstStyle/>
                    <a:p>
                      <a:endParaRPr lang="zh-CN" altLang="en-US"/>
                    </a:p>
                  </a:txBody>
                  <a:tcPr/>
                </a:tc>
                <a:tc>
                  <a:txBody>
                    <a:bodyPr/>
                    <a:lstStyle/>
                    <a:p>
                      <a:pPr marL="0" marR="0" lvl="0" indent="0" algn="ctr" defTabSz="762000" rtl="0" eaLnBrk="1" fontAlgn="b" latinLnBrk="0" hangingPunct="1">
                        <a:lnSpc>
                          <a:spcPct val="100000"/>
                        </a:lnSpc>
                        <a:spcBef>
                          <a:spcPts val="0"/>
                        </a:spcBef>
                        <a:spcAft>
                          <a:spcPts val="0"/>
                        </a:spcAft>
                        <a:buClrTx/>
                        <a:buSzTx/>
                        <a:buFontTx/>
                        <a:buNone/>
                        <a:tabLst/>
                        <a:defRPr/>
                      </a:pPr>
                      <a:r>
                        <a:rPr lang="en-US" altLang="zh-CN" sz="1400" kern="0" dirty="0">
                          <a:solidFill>
                            <a:srgbClr val="FF0000"/>
                          </a:solidFill>
                          <a:latin typeface="+mn-lt"/>
                          <a:ea typeface="+mn-ea"/>
                          <a:cs typeface="+mn-cs"/>
                        </a:rPr>
                        <a:t>High-energy Proton Experimental Station</a:t>
                      </a:r>
                      <a:r>
                        <a:rPr lang="zh-CN" altLang="en-US" sz="1400" kern="0" dirty="0">
                          <a:solidFill>
                            <a:srgbClr val="FF0000"/>
                          </a:solidFill>
                          <a:latin typeface="+mn-lt"/>
                          <a:ea typeface="+mn-ea"/>
                          <a:cs typeface="+mn-cs"/>
                        </a:rPr>
                        <a:t>（</a:t>
                      </a:r>
                      <a:r>
                        <a:rPr lang="en-US" altLang="zh-CN" sz="1400" kern="0" dirty="0">
                          <a:solidFill>
                            <a:srgbClr val="FF0000"/>
                          </a:solidFill>
                          <a:latin typeface="+mn-lt"/>
                          <a:ea typeface="+mn-ea"/>
                          <a:cs typeface="+mn-cs"/>
                        </a:rPr>
                        <a:t>HPES</a:t>
                      </a:r>
                      <a:r>
                        <a:rPr lang="zh-CN" altLang="en-US" sz="1400" kern="0" dirty="0">
                          <a:solidFill>
                            <a:srgbClr val="FF0000"/>
                          </a:solidFill>
                          <a:latin typeface="+mn-lt"/>
                          <a:ea typeface="+mn-ea"/>
                          <a:cs typeface="+mn-cs"/>
                        </a:rPr>
                        <a:t>）</a:t>
                      </a:r>
                      <a:endParaRPr lang="en-US" altLang="zh-CN" sz="1400" kern="0" dirty="0">
                        <a:solidFill>
                          <a:srgbClr val="FF0000"/>
                        </a:solidFill>
                        <a:latin typeface="+mn-lt"/>
                        <a:ea typeface="+mn-ea"/>
                        <a:cs typeface="+mn-cs"/>
                      </a:endParaRPr>
                    </a:p>
                  </a:txBody>
                  <a:tcPr marL="6556" marR="6556" marT="65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7095359"/>
                  </a:ext>
                </a:extLst>
              </a:tr>
              <a:tr h="231953">
                <a:tc vMerge="1">
                  <a:txBody>
                    <a:bodyPr/>
                    <a:lstStyle/>
                    <a:p>
                      <a:endParaRPr lang="zh-CN" altLang="en-US"/>
                    </a:p>
                  </a:txBody>
                  <a:tcPr/>
                </a:tc>
                <a:tc>
                  <a:txBody>
                    <a:bodyPr/>
                    <a:lstStyle/>
                    <a:p>
                      <a:pPr algn="ctr" fontAlgn="b"/>
                      <a:r>
                        <a:rPr lang="en-US" altLang="zh-CN" sz="1400" kern="0" dirty="0">
                          <a:solidFill>
                            <a:srgbClr val="FF0000"/>
                          </a:solidFill>
                          <a:latin typeface="+mn-lt"/>
                          <a:ea typeface="+mn-ea"/>
                          <a:cs typeface="+mn-cs"/>
                          <a:sym typeface="+mn-ea"/>
                        </a:rPr>
                        <a:t>Muon</a:t>
                      </a:r>
                      <a:r>
                        <a:rPr lang="zh-CN" altLang="en-US" sz="1400" kern="0" dirty="0">
                          <a:solidFill>
                            <a:srgbClr val="FF0000"/>
                          </a:solidFill>
                          <a:latin typeface="+mn-lt"/>
                          <a:ea typeface="+mn-ea"/>
                          <a:cs typeface="+mn-cs"/>
                          <a:sym typeface="+mn-ea"/>
                        </a:rPr>
                        <a:t> </a:t>
                      </a:r>
                      <a:r>
                        <a:rPr lang="en-US" altLang="zh-CN" sz="1400" kern="0" dirty="0">
                          <a:solidFill>
                            <a:srgbClr val="FF0000"/>
                          </a:solidFill>
                          <a:latin typeface="+mn-lt"/>
                          <a:ea typeface="+mn-ea"/>
                          <a:cs typeface="+mn-cs"/>
                          <a:sym typeface="+mn-ea"/>
                        </a:rPr>
                        <a:t>station</a:t>
                      </a:r>
                      <a:r>
                        <a:rPr lang="zh-CN" altLang="en-US" sz="1400" kern="0" dirty="0">
                          <a:solidFill>
                            <a:srgbClr val="FF0000"/>
                          </a:solidFill>
                          <a:latin typeface="+mn-lt"/>
                          <a:ea typeface="+mn-ea"/>
                          <a:cs typeface="+mn-cs"/>
                          <a:sym typeface="+mn-ea"/>
                        </a:rPr>
                        <a:t>（</a:t>
                      </a:r>
                      <a:r>
                        <a:rPr lang="en-US" altLang="zh-CN" sz="1400" kern="0" dirty="0">
                          <a:solidFill>
                            <a:srgbClr val="FF0000"/>
                          </a:solidFill>
                          <a:latin typeface="+mn-lt"/>
                          <a:ea typeface="+mn-ea"/>
                          <a:cs typeface="+mn-cs"/>
                          <a:sym typeface="+mn-ea"/>
                        </a:rPr>
                        <a:t>MELODY</a:t>
                      </a:r>
                      <a:r>
                        <a:rPr lang="zh-CN" altLang="en-US" sz="1400" kern="0" dirty="0">
                          <a:solidFill>
                            <a:srgbClr val="FF0000"/>
                          </a:solidFill>
                          <a:latin typeface="+mn-lt"/>
                          <a:ea typeface="+mn-ea"/>
                          <a:cs typeface="+mn-cs"/>
                          <a:sym typeface="+mn-ea"/>
                        </a:rPr>
                        <a:t>）</a:t>
                      </a:r>
                      <a:endParaRPr lang="en-US" sz="1400" kern="0" dirty="0">
                        <a:solidFill>
                          <a:srgbClr val="FF0000"/>
                        </a:solidFill>
                        <a:latin typeface="+mn-lt"/>
                        <a:ea typeface="+mn-ea"/>
                        <a:cs typeface="+mn-cs"/>
                      </a:endParaRPr>
                    </a:p>
                  </a:txBody>
                  <a:tcPr marL="6556" marR="6556" marT="655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37283519"/>
                  </a:ext>
                </a:extLst>
              </a:tr>
            </a:tbl>
          </a:graphicData>
        </a:graphic>
      </p:graphicFrame>
      <p:sp>
        <p:nvSpPr>
          <p:cNvPr id="263" name="矩形 262">
            <a:extLst>
              <a:ext uri="{FF2B5EF4-FFF2-40B4-BE49-F238E27FC236}">
                <a16:creationId xmlns:a16="http://schemas.microsoft.com/office/drawing/2014/main" id="{30362D6C-265B-0444-8D82-5474B5CAB72E}"/>
              </a:ext>
            </a:extLst>
          </p:cNvPr>
          <p:cNvSpPr/>
          <p:nvPr/>
        </p:nvSpPr>
        <p:spPr>
          <a:xfrm>
            <a:off x="623393" y="97967"/>
            <a:ext cx="2972289" cy="424732"/>
          </a:xfrm>
          <a:prstGeom prst="rect">
            <a:avLst/>
          </a:prstGeom>
        </p:spPr>
        <p:txBody>
          <a:bodyPr wrap="none">
            <a:spAutoFit/>
          </a:bodyPr>
          <a:lstStyle/>
          <a:p>
            <a:r>
              <a:rPr lang="en-US" altLang="zh-CN" sz="2160" b="1" dirty="0">
                <a:solidFill>
                  <a:srgbClr val="0432FF"/>
                </a:solidFill>
              </a:rPr>
              <a:t>CSNS</a:t>
            </a:r>
            <a:r>
              <a:rPr lang="zh-CN" altLang="en-US" sz="2160" b="1" dirty="0">
                <a:solidFill>
                  <a:srgbClr val="0432FF"/>
                </a:solidFill>
              </a:rPr>
              <a:t> </a:t>
            </a:r>
            <a:r>
              <a:rPr lang="en-US" altLang="zh-CN" sz="2160" b="1" dirty="0">
                <a:solidFill>
                  <a:srgbClr val="0432FF"/>
                </a:solidFill>
              </a:rPr>
              <a:t>Instrument</a:t>
            </a:r>
            <a:r>
              <a:rPr lang="zh-CN" altLang="en-US" sz="2160" b="1" dirty="0">
                <a:solidFill>
                  <a:srgbClr val="0432FF"/>
                </a:solidFill>
              </a:rPr>
              <a:t> </a:t>
            </a:r>
            <a:r>
              <a:rPr lang="en-US" altLang="zh-CN" sz="2160" b="1" dirty="0">
                <a:solidFill>
                  <a:srgbClr val="0432FF"/>
                </a:solidFill>
              </a:rPr>
              <a:t>Suite</a:t>
            </a:r>
          </a:p>
        </p:txBody>
      </p:sp>
      <p:sp>
        <p:nvSpPr>
          <p:cNvPr id="2" name="日期占位符 1">
            <a:extLst>
              <a:ext uri="{FF2B5EF4-FFF2-40B4-BE49-F238E27FC236}">
                <a16:creationId xmlns:a16="http://schemas.microsoft.com/office/drawing/2014/main" id="{84F79833-96D9-2287-2C9A-C4FE448B1927}"/>
              </a:ext>
            </a:extLst>
          </p:cNvPr>
          <p:cNvSpPr>
            <a:spLocks noGrp="1"/>
          </p:cNvSpPr>
          <p:nvPr>
            <p:ph type="dt" sz="half" idx="10"/>
          </p:nvPr>
        </p:nvSpPr>
        <p:spPr/>
        <p:txBody>
          <a:bodyPr/>
          <a:lstStyle/>
          <a:p>
            <a:pPr>
              <a:defRPr/>
            </a:pPr>
            <a:r>
              <a:rPr lang="en-US" altLang="zh-CN"/>
              <a:t>2026/10/15</a:t>
            </a:r>
          </a:p>
        </p:txBody>
      </p:sp>
      <p:sp>
        <p:nvSpPr>
          <p:cNvPr id="7" name="页脚占位符 6">
            <a:extLst>
              <a:ext uri="{FF2B5EF4-FFF2-40B4-BE49-F238E27FC236}">
                <a16:creationId xmlns:a16="http://schemas.microsoft.com/office/drawing/2014/main" id="{B4BA145E-4008-FFEA-45BD-E250129E7560}"/>
              </a:ext>
            </a:extLst>
          </p:cNvPr>
          <p:cNvSpPr>
            <a:spLocks noGrp="1"/>
          </p:cNvSpPr>
          <p:nvPr>
            <p:ph type="ftr" sz="quarter" idx="11"/>
          </p:nvPr>
        </p:nvSpPr>
        <p:spPr/>
        <p:txBody>
          <a:bodyPr/>
          <a:lstStyle/>
          <a:p>
            <a:pPr>
              <a:defRPr/>
            </a:pPr>
            <a:r>
              <a:rPr lang="en-US" altLang="zh-CN"/>
              <a:t>INSTR2026@Hefei</a:t>
            </a:r>
          </a:p>
        </p:txBody>
      </p:sp>
      <p:sp>
        <p:nvSpPr>
          <p:cNvPr id="6" name="灯片编号占位符 5">
            <a:extLst>
              <a:ext uri="{FF2B5EF4-FFF2-40B4-BE49-F238E27FC236}">
                <a16:creationId xmlns:a16="http://schemas.microsoft.com/office/drawing/2014/main" id="{1717AF82-A398-7E72-119D-43AC2CB75A09}"/>
              </a:ext>
            </a:extLst>
          </p:cNvPr>
          <p:cNvSpPr>
            <a:spLocks noGrp="1"/>
          </p:cNvSpPr>
          <p:nvPr>
            <p:ph type="sldNum" sz="quarter" idx="12"/>
          </p:nvPr>
        </p:nvSpPr>
        <p:spPr/>
        <p:txBody>
          <a:bodyPr/>
          <a:lstStyle/>
          <a:p>
            <a:pPr>
              <a:defRPr/>
            </a:pPr>
            <a:fld id="{213E9945-95FD-4340-AC95-868156AD12A9}" type="slidenum">
              <a:rPr lang="en-US" altLang="zh-CN" smtClean="0"/>
              <a:t>6</a:t>
            </a:fld>
            <a:endParaRPr lang="en-US" altLang="zh-CN"/>
          </a:p>
        </p:txBody>
      </p:sp>
    </p:spTree>
    <p:extLst>
      <p:ext uri="{BB962C8B-B14F-4D97-AF65-F5344CB8AC3E}">
        <p14:creationId xmlns:p14="http://schemas.microsoft.com/office/powerpoint/2010/main" val="202984015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40"/>
          <p:cNvSpPr txBox="1"/>
          <p:nvPr/>
        </p:nvSpPr>
        <p:spPr>
          <a:xfrm>
            <a:off x="705509" y="272763"/>
            <a:ext cx="9205714" cy="535531"/>
          </a:xfrm>
          <a:prstGeom prst="rect">
            <a:avLst/>
          </a:prstGeom>
          <a:noFill/>
        </p:spPr>
        <p:txBody>
          <a:bodyPr wrap="square">
            <a:spAutoFit/>
            <a:scene3d>
              <a:camera prst="orthographicFront"/>
              <a:lightRig rig="threePt" dir="t"/>
            </a:scene3d>
          </a:bodyPr>
          <a:lstStyle/>
          <a:p>
            <a:pPr defTabSz="761970">
              <a:lnSpc>
                <a:spcPct val="90000"/>
              </a:lnSpc>
              <a:defRPr/>
            </a:pPr>
            <a:r>
              <a:rPr kumimoji="1" lang="en-US" altLang="zh-CN" sz="3200" b="1" dirty="0">
                <a:solidFill>
                  <a:srgbClr val="005DA2"/>
                </a:solidFill>
                <a:latin typeface="Times New Roman" panose="02020603050405020304" pitchFamily="18" charset="0"/>
                <a:ea typeface="微软雅黑" panose="020B0503020204020204" charset="-122"/>
                <a:cs typeface="Times New Roman" panose="02020603050405020304" pitchFamily="18" charset="0"/>
              </a:rPr>
              <a:t>The User Program </a:t>
            </a:r>
          </a:p>
        </p:txBody>
      </p:sp>
      <p:sp>
        <p:nvSpPr>
          <p:cNvPr id="7" name="Rectangle 8"/>
          <p:cNvSpPr txBox="1">
            <a:spLocks noChangeArrowheads="1"/>
          </p:cNvSpPr>
          <p:nvPr/>
        </p:nvSpPr>
        <p:spPr bwMode="auto">
          <a:xfrm>
            <a:off x="235131" y="988561"/>
            <a:ext cx="11956870" cy="416279"/>
          </a:xfrm>
          <a:prstGeom prst="rect">
            <a:avLst/>
          </a:prstGeom>
          <a:noFill/>
          <a:ln>
            <a:noFill/>
          </a:ln>
        </p:spPr>
        <p:txBody>
          <a:bodyPr anchor="ct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285738" indent="-285738" defTabSz="761970">
              <a:lnSpc>
                <a:spcPct val="130000"/>
              </a:lnSpc>
              <a:spcBef>
                <a:spcPct val="0"/>
              </a:spcBef>
              <a:buNone/>
            </a:pPr>
            <a:r>
              <a:rPr kumimoji="1" lang="en-US" altLang="zh-CN" sz="2800" b="1" dirty="0">
                <a:latin typeface="Century Gothic" panose="020B0502020202020204" pitchFamily="34" charset="0"/>
                <a:ea typeface="黑体" panose="02010609060101010101" pitchFamily="49" charset="-122"/>
                <a:cs typeface="Times New Roman" panose="02020603050405020304" pitchFamily="18" charset="0"/>
              </a:rPr>
              <a:t>https://user.csns.ihep.ac.cn</a:t>
            </a:r>
            <a:r>
              <a:rPr kumimoji="1" lang="en-US" altLang="zh-CN" sz="2800" b="1" dirty="0">
                <a:solidFill>
                  <a:srgbClr val="0000FF"/>
                </a:solidFill>
                <a:latin typeface="Century Gothic" panose="020B0502020202020204" pitchFamily="34" charset="0"/>
                <a:ea typeface="黑体" panose="02010609060101010101" pitchFamily="49" charset="-122"/>
                <a:cs typeface="Times New Roman" panose="02020603050405020304" pitchFamily="18" charset="0"/>
              </a:rPr>
              <a:t> </a:t>
            </a:r>
            <a:r>
              <a:rPr kumimoji="1" lang="en-US" altLang="zh-CN" sz="2800" b="1" dirty="0">
                <a:solidFill>
                  <a:srgbClr val="002060"/>
                </a:solidFill>
                <a:latin typeface="Century Gothic" panose="020B0502020202020204" pitchFamily="34" charset="0"/>
                <a:ea typeface="黑体" panose="02010609060101010101" pitchFamily="49" charset="-122"/>
                <a:cs typeface="Times New Roman" panose="02020603050405020304" pitchFamily="18" charset="0"/>
              </a:rPr>
              <a:t>(in both Chinese and English</a:t>
            </a:r>
            <a:r>
              <a:rPr kumimoji="1" lang="zh-CN" altLang="en-US" sz="2800" b="1" dirty="0">
                <a:solidFill>
                  <a:srgbClr val="002060"/>
                </a:solidFill>
                <a:latin typeface="Century Gothic" panose="020B0502020202020204" pitchFamily="34" charset="0"/>
                <a:ea typeface="黑体" panose="02010609060101010101" pitchFamily="49" charset="-122"/>
                <a:cs typeface="Times New Roman" panose="02020603050405020304" pitchFamily="18" charset="0"/>
              </a:rPr>
              <a:t>）</a:t>
            </a:r>
          </a:p>
        </p:txBody>
      </p:sp>
      <p:sp>
        <p:nvSpPr>
          <p:cNvPr id="8" name="TextBox 37"/>
          <p:cNvSpPr txBox="1"/>
          <p:nvPr/>
        </p:nvSpPr>
        <p:spPr>
          <a:xfrm>
            <a:off x="1" y="1498019"/>
            <a:ext cx="12035245" cy="1767570"/>
          </a:xfrm>
          <a:prstGeom prst="rect">
            <a:avLst/>
          </a:prstGeom>
          <a:noFill/>
        </p:spPr>
        <p:txBody>
          <a:bodyPr wrap="square">
            <a:noAutofit/>
          </a:bodyPr>
          <a:lstStyle/>
          <a:p>
            <a:pPr marL="380984" indent="-380984" algn="just" defTabSz="761970">
              <a:spcAft>
                <a:spcPts val="445"/>
              </a:spcAft>
              <a:buClr>
                <a:srgbClr val="000000"/>
              </a:buClr>
              <a:buFont typeface="Arial" panose="020B0604020202020204" pitchFamily="34" charset="0"/>
              <a:buChar char="•"/>
              <a:defRPr/>
            </a:pPr>
            <a:r>
              <a:rPr lang="en-US" altLang="zh-CN"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sym typeface="+mn-ea"/>
              </a:rPr>
              <a:t>Registration user: </a:t>
            </a:r>
            <a:r>
              <a:rPr lang="en-US" altLang="zh-CN" sz="2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sym typeface="+mn-ea"/>
              </a:rPr>
              <a:t>10,000+ </a:t>
            </a:r>
          </a:p>
          <a:p>
            <a:pPr marL="380984" indent="-380984" algn="just" defTabSz="761970">
              <a:spcAft>
                <a:spcPts val="445"/>
              </a:spcAft>
              <a:buClr>
                <a:srgbClr val="000000"/>
              </a:buClr>
              <a:buFont typeface="Arial" panose="020B0604020202020204" pitchFamily="34" charset="0"/>
              <a:buChar char="•"/>
              <a:defRPr/>
            </a:pPr>
            <a:r>
              <a:rPr lang="en-GB" altLang="zh-CN"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 total of over </a:t>
            </a:r>
            <a:r>
              <a:rPr lang="en-US" altLang="en-GB" sz="2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2</a:t>
            </a:r>
            <a:r>
              <a:rPr lang="en-GB" altLang="zh-CN" sz="2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altLang="en-GB" sz="2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500</a:t>
            </a:r>
            <a:r>
              <a:rPr lang="en-GB" altLang="zh-CN" sz="2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projects </a:t>
            </a:r>
            <a:r>
              <a:rPr lang="en-GB" altLang="zh-CN"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from </a:t>
            </a:r>
            <a:r>
              <a:rPr lang="en-GB" altLang="zh-CN" sz="2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2</a:t>
            </a:r>
            <a:r>
              <a:rPr lang="en-US" altLang="en-GB" sz="2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68</a:t>
            </a:r>
            <a:r>
              <a:rPr lang="en-GB" altLang="zh-CN" sz="2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GB" altLang="zh-CN"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units were completed, with industry users comprising approximately </a:t>
            </a:r>
            <a:r>
              <a:rPr lang="en-US" altLang="en-GB" sz="2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9.5</a:t>
            </a:r>
            <a:r>
              <a:rPr lang="en-GB" altLang="zh-CN" sz="26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GB" altLang="zh-CN"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of the total.</a:t>
            </a:r>
          </a:p>
          <a:p>
            <a:pPr marL="380984" indent="-380984" algn="just" defTabSz="761970">
              <a:spcAft>
                <a:spcPts val="445"/>
              </a:spcAft>
              <a:buClr>
                <a:srgbClr val="000000"/>
              </a:buClr>
              <a:buFont typeface="Arial" panose="020B0604020202020204" pitchFamily="34" charset="0"/>
              <a:buChar char="•"/>
              <a:defRPr/>
            </a:pPr>
            <a:r>
              <a:rPr lang="en-US" altLang="zh-CN"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sym typeface="+mn-ea"/>
              </a:rPr>
              <a:t>Two rounds of proposal calls each year.</a:t>
            </a:r>
          </a:p>
        </p:txBody>
      </p:sp>
      <p:pic>
        <p:nvPicPr>
          <p:cNvPr id="2" name="图片 1"/>
          <p:cNvPicPr>
            <a:picLocks noChangeAspect="1"/>
          </p:cNvPicPr>
          <p:nvPr/>
        </p:nvPicPr>
        <p:blipFill>
          <a:blip r:embed="rId3"/>
          <a:stretch>
            <a:fillRect/>
          </a:stretch>
        </p:blipFill>
        <p:spPr>
          <a:xfrm>
            <a:off x="235132" y="3592413"/>
            <a:ext cx="5754887" cy="2494684"/>
          </a:xfrm>
          <a:prstGeom prst="rect">
            <a:avLst/>
          </a:prstGeom>
        </p:spPr>
      </p:pic>
      <p:pic>
        <p:nvPicPr>
          <p:cNvPr id="11" name="图片 10"/>
          <p:cNvPicPr>
            <a:picLocks noChangeAspect="1"/>
          </p:cNvPicPr>
          <p:nvPr/>
        </p:nvPicPr>
        <p:blipFill>
          <a:blip r:embed="rId4"/>
          <a:stretch>
            <a:fillRect/>
          </a:stretch>
        </p:blipFill>
        <p:spPr>
          <a:xfrm>
            <a:off x="6876241" y="3265589"/>
            <a:ext cx="4784538" cy="2792532"/>
          </a:xfrm>
          <a:prstGeom prst="rect">
            <a:avLst/>
          </a:prstGeom>
        </p:spPr>
      </p:pic>
      <p:sp>
        <p:nvSpPr>
          <p:cNvPr id="13" name="文本框 12"/>
          <p:cNvSpPr txBox="1"/>
          <p:nvPr/>
        </p:nvSpPr>
        <p:spPr>
          <a:xfrm>
            <a:off x="705509" y="6215906"/>
            <a:ext cx="4430795" cy="424732"/>
          </a:xfrm>
          <a:prstGeom prst="rect">
            <a:avLst/>
          </a:prstGeom>
          <a:noFill/>
        </p:spPr>
        <p:txBody>
          <a:bodyPr wrap="square" rtlCol="0" anchor="t">
            <a:spAutoFit/>
          </a:bodyPr>
          <a:lstStyle/>
          <a:p>
            <a:pPr algn="ctr"/>
            <a:r>
              <a:rPr lang="en-US" altLang="zh-CN" sz="2160" dirty="0">
                <a:solidFill>
                  <a:prstClr val="black"/>
                </a:solidFill>
                <a:latin typeface="Times New Roman" panose="02020603050405020304" pitchFamily="18" charset="0"/>
                <a:cs typeface="Times New Roman" panose="02020603050405020304" pitchFamily="18" charset="0"/>
                <a:sym typeface="+mn-ea"/>
              </a:rPr>
              <a:t>User</a:t>
            </a:r>
            <a:r>
              <a:rPr lang="zh-CN" altLang="en-US" sz="2160" dirty="0">
                <a:solidFill>
                  <a:prstClr val="black"/>
                </a:solidFill>
                <a:latin typeface="Times New Roman" panose="02020603050405020304" pitchFamily="18" charset="0"/>
                <a:cs typeface="Times New Roman" panose="02020603050405020304" pitchFamily="18" charset="0"/>
                <a:sym typeface="+mn-ea"/>
              </a:rPr>
              <a:t> </a:t>
            </a:r>
            <a:r>
              <a:rPr lang="en-US" altLang="zh-CN" sz="2160" dirty="0">
                <a:solidFill>
                  <a:prstClr val="black"/>
                </a:solidFill>
                <a:latin typeface="Times New Roman" panose="02020603050405020304" pitchFamily="18" charset="0"/>
                <a:cs typeface="Times New Roman" panose="02020603050405020304" pitchFamily="18" charset="0"/>
                <a:sym typeface="+mn-ea"/>
              </a:rPr>
              <a:t>p</a:t>
            </a:r>
            <a:r>
              <a:rPr lang="en-US" sz="2160" dirty="0">
                <a:solidFill>
                  <a:prstClr val="black"/>
                </a:solidFill>
                <a:latin typeface="Times New Roman" panose="02020603050405020304" pitchFamily="18" charset="0"/>
                <a:cs typeface="Times New Roman" panose="02020603050405020304" pitchFamily="18" charset="0"/>
                <a:sym typeface="+mn-ea"/>
              </a:rPr>
              <a:t>roposal </a:t>
            </a:r>
            <a:r>
              <a:rPr lang="en-US" altLang="zh-CN" sz="2160" dirty="0">
                <a:solidFill>
                  <a:prstClr val="black"/>
                </a:solidFill>
                <a:latin typeface="Times New Roman" panose="02020603050405020304" pitchFamily="18" charset="0"/>
                <a:cs typeface="Times New Roman" panose="02020603050405020304" pitchFamily="18" charset="0"/>
                <a:sym typeface="+mn-ea"/>
              </a:rPr>
              <a:t>VS. Proposal</a:t>
            </a:r>
            <a:r>
              <a:rPr lang="zh-CN" altLang="en-US" sz="2160" dirty="0">
                <a:solidFill>
                  <a:prstClr val="black"/>
                </a:solidFill>
                <a:latin typeface="Times New Roman" panose="02020603050405020304" pitchFamily="18" charset="0"/>
                <a:cs typeface="Times New Roman" panose="02020603050405020304" pitchFamily="18" charset="0"/>
                <a:sym typeface="+mn-ea"/>
              </a:rPr>
              <a:t> </a:t>
            </a:r>
            <a:r>
              <a:rPr lang="en-US" altLang="zh-CN" sz="2160" dirty="0">
                <a:solidFill>
                  <a:prstClr val="black"/>
                </a:solidFill>
                <a:latin typeface="Times New Roman" panose="02020603050405020304" pitchFamily="18" charset="0"/>
                <a:cs typeface="Times New Roman" panose="02020603050405020304" pitchFamily="18" charset="0"/>
                <a:sym typeface="+mn-ea"/>
              </a:rPr>
              <a:t>proved</a:t>
            </a:r>
            <a:r>
              <a:rPr lang="zh-CN" altLang="en-US" sz="2160" dirty="0">
                <a:solidFill>
                  <a:prstClr val="black"/>
                </a:solidFill>
                <a:latin typeface="Times New Roman" panose="02020603050405020304" pitchFamily="18" charset="0"/>
                <a:cs typeface="Times New Roman" panose="02020603050405020304" pitchFamily="18" charset="0"/>
                <a:sym typeface="+mn-ea"/>
              </a:rPr>
              <a:t>     </a:t>
            </a:r>
          </a:p>
        </p:txBody>
      </p:sp>
      <p:sp>
        <p:nvSpPr>
          <p:cNvPr id="14" name="TextBox 3"/>
          <p:cNvSpPr txBox="1"/>
          <p:nvPr/>
        </p:nvSpPr>
        <p:spPr bwMode="auto">
          <a:xfrm>
            <a:off x="7824192" y="6215907"/>
            <a:ext cx="2714047" cy="424732"/>
          </a:xfrm>
          <a:prstGeom prst="rect">
            <a:avLst/>
          </a:prstGeom>
          <a:noFill/>
          <a:ln w="9525">
            <a:noFill/>
            <a:miter lim="800000"/>
          </a:ln>
        </p:spPr>
        <p:txBody>
          <a:bodyPr wrap="square">
            <a:spAutoFit/>
          </a:bodyPr>
          <a:lstStyle/>
          <a:p>
            <a:pPr algn="ctr" defTabSz="1015960"/>
            <a:r>
              <a:rPr lang="en-US" altLang="zh-CN" sz="2160" dirty="0">
                <a:solidFill>
                  <a:prstClr val="black"/>
                </a:solidFill>
                <a:latin typeface="Times New Roman" panose="02020603050405020304" pitchFamily="18" charset="0"/>
                <a:cs typeface="Times New Roman" panose="02020603050405020304" pitchFamily="18" charset="0"/>
              </a:rPr>
              <a:t>User</a:t>
            </a:r>
            <a:r>
              <a:rPr lang="zh-CN" altLang="en-US" sz="2160" dirty="0">
                <a:solidFill>
                  <a:prstClr val="black"/>
                </a:solidFill>
                <a:latin typeface="Times New Roman" panose="02020603050405020304" pitchFamily="18" charset="0"/>
                <a:cs typeface="Times New Roman" panose="02020603050405020304" pitchFamily="18" charset="0"/>
              </a:rPr>
              <a:t> </a:t>
            </a:r>
            <a:r>
              <a:rPr lang="en-US" altLang="zh-CN" sz="2160" dirty="0">
                <a:solidFill>
                  <a:prstClr val="black"/>
                </a:solidFill>
                <a:latin typeface="Times New Roman" panose="02020603050405020304" pitchFamily="18" charset="0"/>
                <a:cs typeface="Times New Roman" panose="02020603050405020304" pitchFamily="18" charset="0"/>
              </a:rPr>
              <a:t>publications</a:t>
            </a:r>
            <a:endParaRPr lang="en-US" sz="2160" dirty="0">
              <a:solidFill>
                <a:prstClr val="black"/>
              </a:solidFill>
              <a:latin typeface="Times New Roman" panose="02020603050405020304" pitchFamily="18" charset="0"/>
              <a:cs typeface="Times New Roman" panose="02020603050405020304" pitchFamily="18" charset="0"/>
            </a:endParaRPr>
          </a:p>
        </p:txBody>
      </p:sp>
      <p:sp>
        <p:nvSpPr>
          <p:cNvPr id="3" name="日期占位符 2">
            <a:extLst>
              <a:ext uri="{FF2B5EF4-FFF2-40B4-BE49-F238E27FC236}">
                <a16:creationId xmlns:a16="http://schemas.microsoft.com/office/drawing/2014/main" id="{94821E42-44A4-779F-8158-CCD8FBDF2A8C}"/>
              </a:ext>
            </a:extLst>
          </p:cNvPr>
          <p:cNvSpPr>
            <a:spLocks noGrp="1"/>
          </p:cNvSpPr>
          <p:nvPr>
            <p:ph type="dt" sz="half" idx="10"/>
          </p:nvPr>
        </p:nvSpPr>
        <p:spPr/>
        <p:txBody>
          <a:bodyPr/>
          <a:lstStyle/>
          <a:p>
            <a:r>
              <a:rPr lang="en-US" altLang="zh-CN"/>
              <a:t>2026/10/15</a:t>
            </a:r>
            <a:endParaRPr lang="zh-CN" altLang="en-US"/>
          </a:p>
        </p:txBody>
      </p:sp>
      <p:sp>
        <p:nvSpPr>
          <p:cNvPr id="4" name="页脚占位符 3">
            <a:extLst>
              <a:ext uri="{FF2B5EF4-FFF2-40B4-BE49-F238E27FC236}">
                <a16:creationId xmlns:a16="http://schemas.microsoft.com/office/drawing/2014/main" id="{C01E9468-7A28-06F4-D69F-18D5046FD5B8}"/>
              </a:ext>
            </a:extLst>
          </p:cNvPr>
          <p:cNvSpPr>
            <a:spLocks noGrp="1"/>
          </p:cNvSpPr>
          <p:nvPr>
            <p:ph type="ftr" sz="quarter" idx="11"/>
          </p:nvPr>
        </p:nvSpPr>
        <p:spPr/>
        <p:txBody>
          <a:bodyPr/>
          <a:lstStyle/>
          <a:p>
            <a:r>
              <a:rPr lang="en-US" altLang="zh-CN"/>
              <a:t>INSTR2026@Hefei</a:t>
            </a:r>
            <a:endParaRPr lang="zh-CN" altLang="en-US"/>
          </a:p>
        </p:txBody>
      </p:sp>
      <p:sp>
        <p:nvSpPr>
          <p:cNvPr id="5" name="灯片编号占位符 4">
            <a:extLst>
              <a:ext uri="{FF2B5EF4-FFF2-40B4-BE49-F238E27FC236}">
                <a16:creationId xmlns:a16="http://schemas.microsoft.com/office/drawing/2014/main" id="{A2EF66C5-F99F-C23D-FB3A-590ADFECF906}"/>
              </a:ext>
            </a:extLst>
          </p:cNvPr>
          <p:cNvSpPr>
            <a:spLocks noGrp="1"/>
          </p:cNvSpPr>
          <p:nvPr>
            <p:ph type="sldNum" sz="quarter" idx="12"/>
          </p:nvPr>
        </p:nvSpPr>
        <p:spPr/>
        <p:txBody>
          <a:bodyPr/>
          <a:lstStyle/>
          <a:p>
            <a:fld id="{A5D63721-69BE-4D24-B8CD-FC8F1A5A8AEE}" type="slidenum">
              <a:rPr lang="zh-CN" altLang="en-US" smtClean="0"/>
              <a:t>7</a:t>
            </a:fld>
            <a:endParaRPr lang="zh-CN" altLang="en-US"/>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783822" y="265633"/>
            <a:ext cx="9399444" cy="609600"/>
          </a:xfrm>
          <a:prstGeom prst="rect">
            <a:avLst/>
          </a:prstGeom>
        </p:spPr>
        <p:txBody>
          <a:bodyPr tIns="0" bIns="0"/>
          <a:lstStyle/>
          <a:p>
            <a:pPr>
              <a:lnSpc>
                <a:spcPct val="90000"/>
              </a:lnSpc>
              <a:defRPr/>
            </a:pPr>
            <a:r>
              <a:rPr lang="en-US" altLang="zh-CN" sz="4002" b="1" dirty="0">
                <a:solidFill>
                  <a:srgbClr val="005DA2"/>
                </a:solidFill>
                <a:ea typeface="微软雅黑" panose="020B0503020204020204" pitchFamily="34" charset="-122"/>
              </a:rPr>
              <a:t>Research Areas</a:t>
            </a:r>
          </a:p>
        </p:txBody>
      </p:sp>
      <p:graphicFrame>
        <p:nvGraphicFramePr>
          <p:cNvPr id="2" name="Chart 1"/>
          <p:cNvGraphicFramePr/>
          <p:nvPr/>
        </p:nvGraphicFramePr>
        <p:xfrm>
          <a:off x="415769" y="924771"/>
          <a:ext cx="10945216" cy="5933230"/>
        </p:xfrm>
        <a:graphic>
          <a:graphicData uri="http://schemas.openxmlformats.org/drawingml/2006/chart">
            <c:chart xmlns:c="http://schemas.openxmlformats.org/drawingml/2006/chart" xmlns:r="http://schemas.openxmlformats.org/officeDocument/2006/relationships" r:id="rId3"/>
          </a:graphicData>
        </a:graphic>
      </p:graphicFrame>
      <p:sp>
        <p:nvSpPr>
          <p:cNvPr id="3" name="文本框 2"/>
          <p:cNvSpPr txBox="1"/>
          <p:nvPr/>
        </p:nvSpPr>
        <p:spPr>
          <a:xfrm>
            <a:off x="8068756" y="1023849"/>
            <a:ext cx="4123245" cy="1477328"/>
          </a:xfrm>
          <a:prstGeom prst="rect">
            <a:avLst/>
          </a:prstGeom>
          <a:noFill/>
        </p:spPr>
        <p:txBody>
          <a:bodyPr wrap="none" rtlCol="0">
            <a:spAutoFit/>
          </a:bodyPr>
          <a:lstStyle/>
          <a:p>
            <a:r>
              <a:rPr kumimoji="1" lang="en-US" altLang="zh-CN" sz="2400" dirty="0">
                <a:solidFill>
                  <a:srgbClr val="005DA2"/>
                </a:solidFill>
                <a:latin typeface="Arial" panose="020B0604020202020204"/>
                <a:ea typeface="微软雅黑" panose="020B0503020204020204" pitchFamily="34" charset="-122"/>
              </a:rPr>
              <a:t>University</a:t>
            </a:r>
            <a:r>
              <a:rPr kumimoji="1" lang="zh-CN" altLang="en-US" sz="2400" dirty="0">
                <a:solidFill>
                  <a:srgbClr val="005DA2"/>
                </a:solidFill>
                <a:latin typeface="Arial" panose="020B0604020202020204"/>
                <a:ea typeface="微软雅黑" panose="020B0503020204020204" pitchFamily="34" charset="-122"/>
              </a:rPr>
              <a:t>：～</a:t>
            </a:r>
            <a:r>
              <a:rPr kumimoji="1" lang="en-US" altLang="zh-CN" sz="2400" dirty="0">
                <a:solidFill>
                  <a:srgbClr val="005DA2"/>
                </a:solidFill>
                <a:latin typeface="Arial" panose="020B0604020202020204"/>
                <a:ea typeface="微软雅黑" panose="020B0503020204020204" pitchFamily="34" charset="-122"/>
              </a:rPr>
              <a:t>45%</a:t>
            </a:r>
          </a:p>
          <a:p>
            <a:r>
              <a:rPr kumimoji="1" lang="en-GB" altLang="zh-CN" sz="2400" dirty="0">
                <a:solidFill>
                  <a:srgbClr val="005DA2"/>
                </a:solidFill>
                <a:latin typeface="Arial" panose="020B0604020202020204"/>
                <a:ea typeface="微软雅黑" panose="020B0503020204020204" pitchFamily="34" charset="-122"/>
              </a:rPr>
              <a:t>Research institution</a:t>
            </a:r>
            <a:r>
              <a:rPr kumimoji="1" lang="zh-CN" altLang="en-US" sz="2400" dirty="0">
                <a:solidFill>
                  <a:srgbClr val="005DA2"/>
                </a:solidFill>
                <a:latin typeface="Arial" panose="020B0604020202020204"/>
                <a:ea typeface="微软雅黑" panose="020B0503020204020204" pitchFamily="34" charset="-122"/>
              </a:rPr>
              <a:t>：～</a:t>
            </a:r>
            <a:r>
              <a:rPr kumimoji="1" lang="en-US" altLang="zh-CN" sz="2400" dirty="0">
                <a:solidFill>
                  <a:srgbClr val="005DA2"/>
                </a:solidFill>
                <a:latin typeface="Arial" panose="020B0604020202020204"/>
                <a:ea typeface="微软雅黑" panose="020B0503020204020204" pitchFamily="34" charset="-122"/>
              </a:rPr>
              <a:t>49%</a:t>
            </a:r>
          </a:p>
          <a:p>
            <a:r>
              <a:rPr kumimoji="1" lang="en-GB" altLang="zh-CN" sz="2400" dirty="0">
                <a:solidFill>
                  <a:srgbClr val="005DA2"/>
                </a:solidFill>
                <a:latin typeface="Arial" panose="020B0604020202020204"/>
                <a:ea typeface="微软雅黑" panose="020B0503020204020204" pitchFamily="34" charset="-122"/>
              </a:rPr>
              <a:t>Enterprise</a:t>
            </a:r>
            <a:r>
              <a:rPr kumimoji="1" lang="zh-CN" altLang="en-US" sz="2400" dirty="0">
                <a:solidFill>
                  <a:srgbClr val="005DA2"/>
                </a:solidFill>
                <a:latin typeface="Arial" panose="020B0604020202020204"/>
                <a:ea typeface="微软雅黑" panose="020B0503020204020204" pitchFamily="34" charset="-122"/>
              </a:rPr>
              <a:t>：～</a:t>
            </a:r>
            <a:r>
              <a:rPr kumimoji="1" lang="en-US" altLang="zh-CN" sz="2400" dirty="0">
                <a:solidFill>
                  <a:srgbClr val="005DA2"/>
                </a:solidFill>
                <a:latin typeface="Arial" panose="020B0604020202020204"/>
                <a:ea typeface="微软雅黑" panose="020B0503020204020204" pitchFamily="34" charset="-122"/>
              </a:rPr>
              <a:t>6%</a:t>
            </a:r>
          </a:p>
          <a:p>
            <a:endParaRPr kumimoji="1" lang="zh-CN" altLang="en-US" dirty="0">
              <a:solidFill>
                <a:srgbClr val="000000"/>
              </a:solidFill>
              <a:latin typeface="Arial" panose="020B0604020202020204"/>
              <a:ea typeface="微软雅黑" panose="020B0503020204020204" pitchFamily="34" charset="-122"/>
            </a:endParaRPr>
          </a:p>
        </p:txBody>
      </p:sp>
      <p:sp>
        <p:nvSpPr>
          <p:cNvPr id="5" name="日期占位符 4">
            <a:extLst>
              <a:ext uri="{FF2B5EF4-FFF2-40B4-BE49-F238E27FC236}">
                <a16:creationId xmlns:a16="http://schemas.microsoft.com/office/drawing/2014/main" id="{FD20C622-3825-50DC-C254-4AA8DD86918A}"/>
              </a:ext>
            </a:extLst>
          </p:cNvPr>
          <p:cNvSpPr>
            <a:spLocks noGrp="1"/>
          </p:cNvSpPr>
          <p:nvPr>
            <p:ph type="dt" sz="half" idx="10"/>
          </p:nvPr>
        </p:nvSpPr>
        <p:spPr/>
        <p:txBody>
          <a:bodyPr/>
          <a:lstStyle/>
          <a:p>
            <a:pPr>
              <a:defRPr/>
            </a:pPr>
            <a:r>
              <a:rPr lang="en-US" altLang="zh-CN"/>
              <a:t>2026/10/15</a:t>
            </a:r>
          </a:p>
        </p:txBody>
      </p:sp>
      <p:sp>
        <p:nvSpPr>
          <p:cNvPr id="8" name="页脚占位符 7">
            <a:extLst>
              <a:ext uri="{FF2B5EF4-FFF2-40B4-BE49-F238E27FC236}">
                <a16:creationId xmlns:a16="http://schemas.microsoft.com/office/drawing/2014/main" id="{74AC22C2-C4C7-4D4D-56E8-B3728A408785}"/>
              </a:ext>
            </a:extLst>
          </p:cNvPr>
          <p:cNvSpPr>
            <a:spLocks noGrp="1"/>
          </p:cNvSpPr>
          <p:nvPr>
            <p:ph type="ftr" sz="quarter" idx="11"/>
          </p:nvPr>
        </p:nvSpPr>
        <p:spPr/>
        <p:txBody>
          <a:bodyPr/>
          <a:lstStyle/>
          <a:p>
            <a:pPr>
              <a:defRPr/>
            </a:pPr>
            <a:r>
              <a:rPr lang="en-US" altLang="zh-CN"/>
              <a:t>INSTR2026@Hefei</a:t>
            </a:r>
          </a:p>
        </p:txBody>
      </p:sp>
      <p:sp>
        <p:nvSpPr>
          <p:cNvPr id="7" name="灯片编号占位符 6">
            <a:extLst>
              <a:ext uri="{FF2B5EF4-FFF2-40B4-BE49-F238E27FC236}">
                <a16:creationId xmlns:a16="http://schemas.microsoft.com/office/drawing/2014/main" id="{082AD1C3-8264-AF14-7CC5-C987EAF02DD3}"/>
              </a:ext>
            </a:extLst>
          </p:cNvPr>
          <p:cNvSpPr>
            <a:spLocks noGrp="1"/>
          </p:cNvSpPr>
          <p:nvPr>
            <p:ph type="sldNum" sz="quarter" idx="12"/>
          </p:nvPr>
        </p:nvSpPr>
        <p:spPr/>
        <p:txBody>
          <a:bodyPr/>
          <a:lstStyle/>
          <a:p>
            <a:pPr>
              <a:defRPr/>
            </a:pPr>
            <a:fld id="{D64A89ED-2AB0-4A45-9A5F-8F7C8E84949C}" type="slidenum">
              <a:rPr lang="en-US" altLang="zh-CN" smtClean="0"/>
              <a:t>8</a:t>
            </a:fld>
            <a:endParaRPr lang="en-US" altLang="zh-CN"/>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12700"/>
            <a:ext cx="12191523" cy="6870700"/>
            <a:chOff x="6442" y="-20"/>
            <a:chExt cx="12758" cy="10820"/>
          </a:xfrm>
        </p:grpSpPr>
        <p:pic>
          <p:nvPicPr>
            <p:cNvPr id="5" name="内容占位符 5"/>
            <p:cNvPicPr>
              <a:picLocks noChangeAspect="1"/>
            </p:cNvPicPr>
            <p:nvPr/>
          </p:nvPicPr>
          <p:blipFill rotWithShape="1">
            <a:blip r:embed="rId3" cstate="print">
              <a:alphaModFix amt="35000"/>
              <a:extLst>
                <a:ext uri="{28A0092B-C50C-407E-A947-70E740481C1C}">
                  <a14:useLocalDpi xmlns:a14="http://schemas.microsoft.com/office/drawing/2010/main" val="0"/>
                </a:ext>
              </a:extLst>
            </a:blip>
            <a:srcRect l="27569" t="9125" r="34967" b="34398"/>
            <a:stretch>
              <a:fillRect/>
            </a:stretch>
          </p:blipFill>
          <p:spPr>
            <a:xfrm>
              <a:off x="6442" y="-20"/>
              <a:ext cx="12758" cy="10820"/>
            </a:xfrm>
            <a:prstGeom prst="rect">
              <a:avLst/>
            </a:prstGeom>
          </p:spPr>
        </p:pic>
        <p:pic>
          <p:nvPicPr>
            <p:cNvPr id="6" name="图片 5"/>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113" y="1790"/>
              <a:ext cx="11367" cy="7487"/>
            </a:xfrm>
            <a:prstGeom prst="rect">
              <a:avLst/>
            </a:prstGeom>
          </p:spPr>
        </p:pic>
        <p:sp>
          <p:nvSpPr>
            <p:cNvPr id="4" name="文本框 3"/>
            <p:cNvSpPr txBox="1"/>
            <p:nvPr/>
          </p:nvSpPr>
          <p:spPr>
            <a:xfrm rot="21071067">
              <a:off x="12238" y="4593"/>
              <a:ext cx="3232" cy="1440"/>
            </a:xfrm>
            <a:prstGeom prst="rect">
              <a:avLst/>
            </a:prstGeom>
            <a:noFill/>
            <a:ln w="38100">
              <a:solidFill>
                <a:schemeClr val="accent6"/>
              </a:solidFill>
            </a:ln>
          </p:spPr>
          <p:txBody>
            <a:bodyPr wrap="square" rtlCol="0">
              <a:noAutofit/>
            </a:bodyPr>
            <a:lstStyle/>
            <a:p>
              <a:pPr>
                <a:defRPr/>
              </a:pPr>
              <a:r>
                <a:rPr lang="en-US" altLang="zh-CN" sz="2000" b="1" dirty="0">
                  <a:solidFill>
                    <a:schemeClr val="tx2">
                      <a:lumMod val="75000"/>
                    </a:schemeClr>
                  </a:solidFill>
                  <a:latin typeface="Microsoft YaHei UI" panose="020B0503020204020204" charset="-122"/>
                  <a:ea typeface="Microsoft YaHei UI" panose="020B0503020204020204" charset="-122"/>
                </a:rPr>
                <a:t>White neutron source</a:t>
              </a:r>
            </a:p>
            <a:p>
              <a:pPr>
                <a:defRPr/>
              </a:pPr>
              <a:r>
                <a:rPr lang="en-US" altLang="zh-CN" sz="2000" b="1" dirty="0">
                  <a:solidFill>
                    <a:schemeClr val="tx2">
                      <a:lumMod val="75000"/>
                    </a:schemeClr>
                  </a:solidFill>
                  <a:latin typeface="Microsoft YaHei UI" panose="020B0503020204020204" charset="-122"/>
                  <a:ea typeface="Microsoft YaHei UI" panose="020B0503020204020204" charset="-122"/>
                </a:rPr>
                <a:t>~300 MeV neutron</a:t>
              </a:r>
            </a:p>
          </p:txBody>
        </p:sp>
        <p:sp>
          <p:nvSpPr>
            <p:cNvPr id="7" name="文本框 6"/>
            <p:cNvSpPr txBox="1"/>
            <p:nvPr/>
          </p:nvSpPr>
          <p:spPr>
            <a:xfrm>
              <a:off x="14644" y="1194"/>
              <a:ext cx="3679" cy="1440"/>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b="1" i="0" u="none" strike="noStrike" kern="1200" cap="none" spc="0" normalizeH="0" baseline="0" noProof="0" dirty="0">
                  <a:ln>
                    <a:noFill/>
                  </a:ln>
                  <a:solidFill>
                    <a:schemeClr val="tx2">
                      <a:lumMod val="75000"/>
                    </a:schemeClr>
                  </a:solidFill>
                  <a:effectLst/>
                  <a:uLnTx/>
                  <a:uFillTx/>
                  <a:latin typeface="Microsoft YaHei UI" panose="020B0503020204020204" charset="-122"/>
                  <a:ea typeface="Microsoft YaHei UI" panose="020B0503020204020204" charset="-122"/>
                  <a:cs typeface="+mn-cs"/>
                </a:rPr>
                <a:t>Associated Proton beam Experiment Platform 80 MeV proton</a:t>
              </a:r>
            </a:p>
          </p:txBody>
        </p:sp>
        <p:sp>
          <p:nvSpPr>
            <p:cNvPr id="8" name="文本框 7"/>
            <p:cNvSpPr txBox="1"/>
            <p:nvPr/>
          </p:nvSpPr>
          <p:spPr>
            <a:xfrm rot="18251165">
              <a:off x="12167" y="7421"/>
              <a:ext cx="4016" cy="1557"/>
            </a:xfrm>
            <a:prstGeom prst="rect">
              <a:avLst/>
            </a:prstGeom>
            <a:noFill/>
            <a:ln w="38100" cap="flat" cmpd="sng" algn="ctr">
              <a:solidFill>
                <a:schemeClr val="accent6"/>
              </a:solidFill>
              <a:prstDash val="sysDot"/>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rtlCol="0">
              <a:noAutofit/>
            </a:bodyPr>
            <a:lstStyle/>
            <a:p>
              <a:pPr>
                <a:defRPr/>
              </a:pPr>
              <a:r>
                <a:rPr lang="en-US" altLang="zh-CN" sz="2000" b="1" dirty="0">
                  <a:solidFill>
                    <a:schemeClr val="tx2">
                      <a:lumMod val="75000"/>
                    </a:schemeClr>
                  </a:solidFill>
                  <a:latin typeface="Microsoft YaHei UI" panose="020B0503020204020204" charset="-122"/>
                  <a:ea typeface="Microsoft YaHei UI" panose="020B0503020204020204" charset="-122"/>
                </a:rPr>
                <a:t>Proton test beam </a:t>
              </a:r>
            </a:p>
            <a:p>
              <a:pPr marR="0" lvl="0" indent="0" fontAlgn="auto">
                <a:lnSpc>
                  <a:spcPct val="100000"/>
                </a:lnSpc>
                <a:spcBef>
                  <a:spcPts val="0"/>
                </a:spcBef>
                <a:spcAft>
                  <a:spcPts val="0"/>
                </a:spcAft>
                <a:buClrTx/>
                <a:buSzTx/>
                <a:buFontTx/>
                <a:buNone/>
                <a:defRPr/>
              </a:pPr>
              <a:r>
                <a:rPr lang="en-US" altLang="zh-CN" sz="2000" b="1" dirty="0">
                  <a:solidFill>
                    <a:schemeClr val="tx2">
                      <a:lumMod val="75000"/>
                    </a:schemeClr>
                  </a:solidFill>
                  <a:latin typeface="Microsoft YaHei UI" panose="020B0503020204020204" charset="-122"/>
                  <a:ea typeface="Microsoft YaHei UI" panose="020B0503020204020204" charset="-122"/>
                </a:rPr>
                <a:t>1.6 GeV proton</a:t>
              </a:r>
            </a:p>
          </p:txBody>
        </p:sp>
        <p:sp>
          <p:nvSpPr>
            <p:cNvPr id="9" name="文本框 8"/>
            <p:cNvSpPr txBox="1"/>
            <p:nvPr/>
          </p:nvSpPr>
          <p:spPr>
            <a:xfrm>
              <a:off x="15327" y="7351"/>
              <a:ext cx="2234" cy="1792"/>
            </a:xfrm>
            <a:prstGeom prst="rect">
              <a:avLst/>
            </a:prstGeom>
            <a:noFill/>
            <a:ln w="38100" cap="flat" cmpd="sng" algn="ctr">
              <a:solidFill>
                <a:schemeClr val="accent6"/>
              </a:solidFill>
              <a:prstDash val="sysDot"/>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rtlCol="0">
              <a:noAutofit/>
            </a:bodyPr>
            <a:lstStyle/>
            <a:p>
              <a:pPr>
                <a:defRPr/>
              </a:pPr>
              <a:r>
                <a:rPr lang="en-US" altLang="zh-CN" sz="2000" b="1" dirty="0">
                  <a:solidFill>
                    <a:schemeClr val="tx2">
                      <a:lumMod val="75000"/>
                    </a:schemeClr>
                  </a:solidFill>
                  <a:latin typeface="Microsoft YaHei UI" panose="020B0503020204020204" charset="-122"/>
                  <a:ea typeface="Microsoft YaHei UI" panose="020B0503020204020204" charset="-122"/>
                </a:rPr>
                <a:t>   muon source</a:t>
              </a:r>
            </a:p>
          </p:txBody>
        </p:sp>
      </p:grpSp>
      <p:sp>
        <p:nvSpPr>
          <p:cNvPr id="12" name="文本框 11"/>
          <p:cNvSpPr txBox="1"/>
          <p:nvPr/>
        </p:nvSpPr>
        <p:spPr>
          <a:xfrm>
            <a:off x="247051" y="153330"/>
            <a:ext cx="5209439" cy="523220"/>
          </a:xfrm>
          <a:prstGeom prst="rect">
            <a:avLst/>
          </a:prstGeom>
          <a:noFill/>
        </p:spPr>
        <p:txBody>
          <a:bodyPr wrap="none" rtlCol="0">
            <a:spAutoFit/>
          </a:bodyPr>
          <a:lstStyle/>
          <a:p>
            <a:r>
              <a:rPr lang="en-US" altLang="zh-CN" sz="2800" dirty="0">
                <a:ln w="0"/>
                <a:effectLst>
                  <a:outerShdw blurRad="38100" dist="25400" dir="5400000" algn="ctr" rotWithShape="0">
                    <a:srgbClr val="6E747A">
                      <a:alpha val="43000"/>
                    </a:srgbClr>
                  </a:outerShdw>
                </a:effectLst>
              </a:rPr>
              <a:t>CSNS Beam Expansions Application</a:t>
            </a:r>
          </a:p>
        </p:txBody>
      </p:sp>
      <p:sp>
        <p:nvSpPr>
          <p:cNvPr id="14" name="页脚占位符 13"/>
          <p:cNvSpPr>
            <a:spLocks noGrp="1"/>
          </p:cNvSpPr>
          <p:nvPr>
            <p:ph type="ftr" sz="quarter" idx="11"/>
          </p:nvPr>
        </p:nvSpPr>
        <p:spPr/>
        <p:txBody>
          <a:bodyPr/>
          <a:lstStyle/>
          <a:p>
            <a:r>
              <a:rPr lang="en-US" altLang="zh-CN"/>
              <a:t>INSTR2026@Hefei</a:t>
            </a:r>
            <a:endParaRPr lang="zh-CN" altLang="en-US"/>
          </a:p>
        </p:txBody>
      </p:sp>
      <p:sp>
        <p:nvSpPr>
          <p:cNvPr id="15" name="文本框 14">
            <a:extLst>
              <a:ext uri="{FF2B5EF4-FFF2-40B4-BE49-F238E27FC236}">
                <a16:creationId xmlns:a16="http://schemas.microsoft.com/office/drawing/2014/main" id="{87F2D9DA-C793-A626-BA7E-1C65616AD59F}"/>
              </a:ext>
            </a:extLst>
          </p:cNvPr>
          <p:cNvSpPr txBox="1"/>
          <p:nvPr/>
        </p:nvSpPr>
        <p:spPr>
          <a:xfrm>
            <a:off x="3195910" y="1215634"/>
            <a:ext cx="1573619" cy="369332"/>
          </a:xfrm>
          <a:prstGeom prst="rect">
            <a:avLst/>
          </a:prstGeom>
          <a:noFill/>
        </p:spPr>
        <p:txBody>
          <a:bodyPr wrap="square">
            <a:spAutoFit/>
          </a:bodyPr>
          <a:lstStyle/>
          <a:p>
            <a:pPr algn="l"/>
            <a:r>
              <a:rPr lang="en-US" altLang="zh-CN" b="0" dirty="0" err="1">
                <a:solidFill>
                  <a:srgbClr val="000000"/>
                </a:solidFill>
                <a:effectLst/>
                <a:latin typeface="Microsoft YaHei" panose="020B0503020204020204" pitchFamily="34" charset="-122"/>
                <a:ea typeface="Microsoft YaHei" panose="020B0503020204020204" pitchFamily="34" charset="-122"/>
              </a:rPr>
              <a:t>Linac</a:t>
            </a:r>
            <a:endParaRPr lang="en-US" altLang="zh-CN" b="1" dirty="0">
              <a:solidFill>
                <a:srgbClr val="000000"/>
              </a:solidFill>
              <a:effectLst/>
              <a:latin typeface="Microsoft YaHei" panose="020B0503020204020204" pitchFamily="34" charset="-122"/>
              <a:ea typeface="Microsoft YaHei" panose="020B0503020204020204" pitchFamily="34" charset="-122"/>
            </a:endParaRPr>
          </a:p>
        </p:txBody>
      </p:sp>
      <p:sp>
        <p:nvSpPr>
          <p:cNvPr id="16" name="文本框 15">
            <a:extLst>
              <a:ext uri="{FF2B5EF4-FFF2-40B4-BE49-F238E27FC236}">
                <a16:creationId xmlns:a16="http://schemas.microsoft.com/office/drawing/2014/main" id="{26C661EE-2FD9-2495-1B9F-E790E3D88267}"/>
              </a:ext>
            </a:extLst>
          </p:cNvPr>
          <p:cNvSpPr txBox="1"/>
          <p:nvPr/>
        </p:nvSpPr>
        <p:spPr>
          <a:xfrm>
            <a:off x="1055653" y="1215634"/>
            <a:ext cx="1452226" cy="369332"/>
          </a:xfrm>
          <a:prstGeom prst="rect">
            <a:avLst/>
          </a:prstGeom>
          <a:noFill/>
        </p:spPr>
        <p:txBody>
          <a:bodyPr wrap="square">
            <a:spAutoFit/>
          </a:bodyPr>
          <a:lstStyle/>
          <a:p>
            <a:pPr algn="l"/>
            <a:r>
              <a:rPr lang="en-US" altLang="zh-CN" b="0" dirty="0">
                <a:solidFill>
                  <a:srgbClr val="000000"/>
                </a:solidFill>
                <a:effectLst/>
                <a:latin typeface="Microsoft YaHei" panose="020B0503020204020204" pitchFamily="34" charset="-122"/>
                <a:ea typeface="Microsoft YaHei" panose="020B0503020204020204" pitchFamily="34" charset="-122"/>
              </a:rPr>
              <a:t>Ion source</a:t>
            </a:r>
            <a:endParaRPr lang="en-US" altLang="zh-CN" b="1" dirty="0">
              <a:solidFill>
                <a:srgbClr val="000000"/>
              </a:solidFill>
              <a:effectLst/>
              <a:latin typeface="Microsoft YaHei" panose="020B0503020204020204" pitchFamily="34" charset="-122"/>
              <a:ea typeface="Microsoft YaHei" panose="020B0503020204020204" pitchFamily="34" charset="-122"/>
            </a:endParaRPr>
          </a:p>
        </p:txBody>
      </p:sp>
      <p:sp>
        <p:nvSpPr>
          <p:cNvPr id="17" name="文本框 16">
            <a:extLst>
              <a:ext uri="{FF2B5EF4-FFF2-40B4-BE49-F238E27FC236}">
                <a16:creationId xmlns:a16="http://schemas.microsoft.com/office/drawing/2014/main" id="{8EA70359-1469-F1F5-3B68-55821F35D75D}"/>
              </a:ext>
            </a:extLst>
          </p:cNvPr>
          <p:cNvSpPr txBox="1"/>
          <p:nvPr/>
        </p:nvSpPr>
        <p:spPr>
          <a:xfrm>
            <a:off x="9339264" y="2830021"/>
            <a:ext cx="1573619" cy="369332"/>
          </a:xfrm>
          <a:prstGeom prst="rect">
            <a:avLst/>
          </a:prstGeom>
          <a:noFill/>
        </p:spPr>
        <p:txBody>
          <a:bodyPr wrap="square">
            <a:spAutoFit/>
          </a:bodyPr>
          <a:lstStyle/>
          <a:p>
            <a:pPr algn="l"/>
            <a:r>
              <a:rPr lang="en-US" altLang="zh-CN" dirty="0">
                <a:solidFill>
                  <a:srgbClr val="000000"/>
                </a:solidFill>
                <a:latin typeface="Microsoft YaHei" panose="020B0503020204020204" pitchFamily="34" charset="-122"/>
                <a:ea typeface="Microsoft YaHei" panose="020B0503020204020204" pitchFamily="34" charset="-122"/>
              </a:rPr>
              <a:t>S</a:t>
            </a:r>
            <a:r>
              <a:rPr lang="en-US" altLang="zh-CN" b="0" dirty="0">
                <a:solidFill>
                  <a:srgbClr val="000000"/>
                </a:solidFill>
                <a:effectLst/>
                <a:latin typeface="Microsoft YaHei" panose="020B0503020204020204" pitchFamily="34" charset="-122"/>
                <a:ea typeface="Microsoft YaHei" panose="020B0503020204020204" pitchFamily="34" charset="-122"/>
              </a:rPr>
              <a:t>ynchrotron</a:t>
            </a:r>
            <a:endParaRPr lang="en-US" altLang="zh-CN" b="1" dirty="0">
              <a:solidFill>
                <a:srgbClr val="000000"/>
              </a:solidFill>
              <a:effectLst/>
              <a:latin typeface="Microsoft YaHei" panose="020B0503020204020204" pitchFamily="34" charset="-122"/>
              <a:ea typeface="Microsoft YaHei" panose="020B0503020204020204" pitchFamily="34" charset="-122"/>
            </a:endParaRPr>
          </a:p>
        </p:txBody>
      </p:sp>
      <p:sp>
        <p:nvSpPr>
          <p:cNvPr id="18" name="日期占位符 17">
            <a:extLst>
              <a:ext uri="{FF2B5EF4-FFF2-40B4-BE49-F238E27FC236}">
                <a16:creationId xmlns:a16="http://schemas.microsoft.com/office/drawing/2014/main" id="{1A123D9C-BEA6-FD68-96B0-7DF90075513C}"/>
              </a:ext>
            </a:extLst>
          </p:cNvPr>
          <p:cNvSpPr>
            <a:spLocks noGrp="1"/>
          </p:cNvSpPr>
          <p:nvPr>
            <p:ph type="dt" sz="half" idx="10"/>
          </p:nvPr>
        </p:nvSpPr>
        <p:spPr/>
        <p:txBody>
          <a:bodyPr/>
          <a:lstStyle/>
          <a:p>
            <a:r>
              <a:rPr lang="en-US" altLang="zh-CN"/>
              <a:t>2026/10/15</a:t>
            </a:r>
            <a:endParaRPr lang="zh-CN" altLang="en-US"/>
          </a:p>
        </p:txBody>
      </p:sp>
      <p:sp>
        <p:nvSpPr>
          <p:cNvPr id="2" name="灯片编号占位符 1">
            <a:extLst>
              <a:ext uri="{FF2B5EF4-FFF2-40B4-BE49-F238E27FC236}">
                <a16:creationId xmlns:a16="http://schemas.microsoft.com/office/drawing/2014/main" id="{AB5A69AC-F242-8CBF-9F95-42673046632B}"/>
              </a:ext>
            </a:extLst>
          </p:cNvPr>
          <p:cNvSpPr>
            <a:spLocks noGrp="1"/>
          </p:cNvSpPr>
          <p:nvPr>
            <p:ph type="sldNum" sz="quarter" idx="12"/>
          </p:nvPr>
        </p:nvSpPr>
        <p:spPr/>
        <p:txBody>
          <a:bodyPr/>
          <a:lstStyle/>
          <a:p>
            <a:fld id="{F606D20D-9C8E-4DF3-B6C6-1C69F7E16CD3}" type="slidenum">
              <a:rPr lang="zh-CN" altLang="en-US" smtClean="0"/>
              <a:t>9</a:t>
            </a:fld>
            <a:endParaRPr lang="zh-CN" altLang="en-US"/>
          </a:p>
        </p:txBody>
      </p:sp>
    </p:spTree>
    <p:extLst>
      <p:ext uri="{BB962C8B-B14F-4D97-AF65-F5344CB8AC3E}">
        <p14:creationId xmlns:p14="http://schemas.microsoft.com/office/powerpoint/2010/main" val="328037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F3A4CB5A-CC40-8A69-D876-05C66FC334FA}"/>
              </a:ext>
            </a:extLst>
          </p:cNvPr>
          <p:cNvSpPr>
            <a:spLocks noGrp="1"/>
          </p:cNvSpPr>
          <p:nvPr>
            <p:ph type="dt" sz="half" idx="10"/>
          </p:nvPr>
        </p:nvSpPr>
        <p:spPr/>
        <p:txBody>
          <a:bodyPr/>
          <a:lstStyle/>
          <a:p>
            <a:r>
              <a:rPr lang="en-US" altLang="zh-CN"/>
              <a:t>2026/10/15</a:t>
            </a:r>
            <a:endParaRPr lang="zh-CN" altLang="en-US"/>
          </a:p>
        </p:txBody>
      </p:sp>
      <p:sp>
        <p:nvSpPr>
          <p:cNvPr id="5" name="页脚占位符 4">
            <a:extLst>
              <a:ext uri="{FF2B5EF4-FFF2-40B4-BE49-F238E27FC236}">
                <a16:creationId xmlns:a16="http://schemas.microsoft.com/office/drawing/2014/main" id="{5815215D-8F1F-0447-2F2B-FFA03BF7C27B}"/>
              </a:ext>
            </a:extLst>
          </p:cNvPr>
          <p:cNvSpPr>
            <a:spLocks noGrp="1"/>
          </p:cNvSpPr>
          <p:nvPr>
            <p:ph type="ftr" sz="quarter" idx="11"/>
          </p:nvPr>
        </p:nvSpPr>
        <p:spPr/>
        <p:txBody>
          <a:bodyPr/>
          <a:lstStyle/>
          <a:p>
            <a:r>
              <a:rPr lang="en-US" altLang="zh-CN"/>
              <a:t>INSTR2026@Hefei</a:t>
            </a:r>
            <a:endParaRPr lang="zh-CN" altLang="en-US"/>
          </a:p>
        </p:txBody>
      </p:sp>
      <p:sp>
        <p:nvSpPr>
          <p:cNvPr id="7" name="矩形 6">
            <a:extLst>
              <a:ext uri="{FF2B5EF4-FFF2-40B4-BE49-F238E27FC236}">
                <a16:creationId xmlns:a16="http://schemas.microsoft.com/office/drawing/2014/main" id="{53830A5F-0C99-F304-67D6-4049EDC90038}"/>
              </a:ext>
            </a:extLst>
          </p:cNvPr>
          <p:cNvSpPr/>
          <p:nvPr/>
        </p:nvSpPr>
        <p:spPr>
          <a:xfrm>
            <a:off x="3579940" y="2967335"/>
            <a:ext cx="5032147" cy="923330"/>
          </a:xfrm>
          <a:prstGeom prst="rect">
            <a:avLst/>
          </a:prstGeom>
          <a:noFill/>
        </p:spPr>
        <p:txBody>
          <a:bodyPr wrap="none" lIns="91440" tIns="45720" rIns="91440" bIns="45720">
            <a:spAutoFit/>
          </a:bodyPr>
          <a:lstStyle/>
          <a:p>
            <a:pPr algn="ctr"/>
            <a:r>
              <a:rPr lang="zh-CN" altLang="en-US" sz="5400" dirty="0">
                <a:ln w="0"/>
                <a:effectLst>
                  <a:outerShdw blurRad="38100" dist="19050" dir="2700000" algn="tl" rotWithShape="0">
                    <a:schemeClr val="dk1">
                      <a:alpha val="40000"/>
                    </a:schemeClr>
                  </a:outerShdw>
                </a:effectLst>
                <a:latin typeface="华文楷体" panose="02010600040101010101" pitchFamily="2" charset="-122"/>
                <a:ea typeface="华文楷体" panose="02010600040101010101" pitchFamily="2" charset="-122"/>
              </a:rPr>
              <a:t>伴生质子束平台</a:t>
            </a:r>
            <a:endParaRPr lang="zh-CN" altLang="en-US" sz="5400" b="0" cap="none" spc="0" dirty="0">
              <a:ln w="0"/>
              <a:solidFill>
                <a:schemeClr val="tx1"/>
              </a:solidFill>
              <a:effectLst>
                <a:outerShdw blurRad="38100" dist="19050" dir="2700000" algn="tl" rotWithShape="0">
                  <a:schemeClr val="dk1">
                    <a:alpha val="40000"/>
                  </a:schemeClr>
                </a:outerShdw>
              </a:effectLst>
              <a:latin typeface="华文楷体" panose="02010600040101010101" pitchFamily="2" charset="-122"/>
              <a:ea typeface="华文楷体" panose="02010600040101010101" pitchFamily="2" charset="-122"/>
            </a:endParaRPr>
          </a:p>
        </p:txBody>
      </p:sp>
      <p:sp>
        <p:nvSpPr>
          <p:cNvPr id="10" name="矩形 9">
            <a:extLst>
              <a:ext uri="{FF2B5EF4-FFF2-40B4-BE49-F238E27FC236}">
                <a16:creationId xmlns:a16="http://schemas.microsoft.com/office/drawing/2014/main" id="{078DB939-F4CA-523D-8404-DF0579910418}"/>
              </a:ext>
            </a:extLst>
          </p:cNvPr>
          <p:cNvSpPr/>
          <p:nvPr/>
        </p:nvSpPr>
        <p:spPr>
          <a:xfrm>
            <a:off x="127863" y="3700377"/>
            <a:ext cx="11936281" cy="830997"/>
          </a:xfrm>
          <a:prstGeom prst="rect">
            <a:avLst/>
          </a:prstGeom>
          <a:noFill/>
        </p:spPr>
        <p:txBody>
          <a:bodyPr wrap="none" lIns="91440" tIns="45720" rIns="91440" bIns="45720">
            <a:spAutoFit/>
          </a:bodyPr>
          <a:lstStyle/>
          <a:p>
            <a:pPr algn="ctr"/>
            <a:r>
              <a:rPr lang="en-US" altLang="zh-CN" sz="4800" b="0" cap="none" spc="0" dirty="0">
                <a:ln w="0"/>
                <a:gradFill>
                  <a:gsLst>
                    <a:gs pos="21000">
                      <a:srgbClr val="53575C"/>
                    </a:gs>
                    <a:gs pos="88000">
                      <a:srgbClr val="C5C7CA"/>
                    </a:gs>
                  </a:gsLst>
                  <a:lin ang="5400000"/>
                </a:gradFill>
                <a:effectLst/>
                <a:latin typeface="Bradley Hand ITC" panose="03070402050302030203" pitchFamily="66" charset="0"/>
              </a:rPr>
              <a:t>Associated Proton beam Experiment Platform </a:t>
            </a:r>
            <a:endParaRPr lang="zh-CN" altLang="en-US" sz="4800" b="0" cap="none" spc="0" dirty="0">
              <a:ln w="0"/>
              <a:gradFill>
                <a:gsLst>
                  <a:gs pos="21000">
                    <a:srgbClr val="53575C"/>
                  </a:gs>
                  <a:gs pos="88000">
                    <a:srgbClr val="C5C7CA"/>
                  </a:gs>
                </a:gsLst>
                <a:lin ang="5400000"/>
              </a:gradFill>
              <a:effectLst/>
              <a:latin typeface="Bradley Hand ITC" panose="03070402050302030203" pitchFamily="66" charset="0"/>
            </a:endParaRPr>
          </a:p>
        </p:txBody>
      </p:sp>
      <p:sp>
        <p:nvSpPr>
          <p:cNvPr id="2" name="灯片编号占位符 1">
            <a:extLst>
              <a:ext uri="{FF2B5EF4-FFF2-40B4-BE49-F238E27FC236}">
                <a16:creationId xmlns:a16="http://schemas.microsoft.com/office/drawing/2014/main" id="{0665E390-F695-F828-AA95-258CF5582719}"/>
              </a:ext>
            </a:extLst>
          </p:cNvPr>
          <p:cNvSpPr>
            <a:spLocks noGrp="1"/>
          </p:cNvSpPr>
          <p:nvPr>
            <p:ph type="sldNum" sz="quarter" idx="12"/>
          </p:nvPr>
        </p:nvSpPr>
        <p:spPr/>
        <p:txBody>
          <a:bodyPr/>
          <a:lstStyle/>
          <a:p>
            <a:fld id="{F606D20D-9C8E-4DF3-B6C6-1C69F7E16CD3}" type="slidenum">
              <a:rPr lang="zh-CN" altLang="en-US" smtClean="0"/>
              <a:t>10</a:t>
            </a:fld>
            <a:endParaRPr lang="zh-CN" altLang="en-US"/>
          </a:p>
        </p:txBody>
      </p:sp>
    </p:spTree>
    <p:extLst>
      <p:ext uri="{BB962C8B-B14F-4D97-AF65-F5344CB8AC3E}">
        <p14:creationId xmlns:p14="http://schemas.microsoft.com/office/powerpoint/2010/main" val="2715278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12700"/>
            <a:ext cx="12191523" cy="6870700"/>
            <a:chOff x="6442" y="-20"/>
            <a:chExt cx="12758" cy="10820"/>
          </a:xfrm>
        </p:grpSpPr>
        <p:pic>
          <p:nvPicPr>
            <p:cNvPr id="5" name="内容占位符 5"/>
            <p:cNvPicPr>
              <a:picLocks noChangeAspect="1"/>
            </p:cNvPicPr>
            <p:nvPr/>
          </p:nvPicPr>
          <p:blipFill rotWithShape="1">
            <a:blip r:embed="rId3" cstate="print">
              <a:alphaModFix amt="35000"/>
              <a:extLst>
                <a:ext uri="{28A0092B-C50C-407E-A947-70E740481C1C}">
                  <a14:useLocalDpi xmlns:a14="http://schemas.microsoft.com/office/drawing/2010/main" val="0"/>
                </a:ext>
              </a:extLst>
            </a:blip>
            <a:srcRect l="27569" t="9125" r="34967" b="34398"/>
            <a:stretch>
              <a:fillRect/>
            </a:stretch>
          </p:blipFill>
          <p:spPr>
            <a:xfrm>
              <a:off x="6442" y="-20"/>
              <a:ext cx="12758" cy="10820"/>
            </a:xfrm>
            <a:prstGeom prst="rect">
              <a:avLst/>
            </a:prstGeom>
          </p:spPr>
        </p:pic>
        <p:pic>
          <p:nvPicPr>
            <p:cNvPr id="6" name="图片 5"/>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113" y="1790"/>
              <a:ext cx="11367" cy="7487"/>
            </a:xfrm>
            <a:prstGeom prst="rect">
              <a:avLst/>
            </a:prstGeom>
          </p:spPr>
        </p:pic>
        <p:sp>
          <p:nvSpPr>
            <p:cNvPr id="4" name="文本框 3"/>
            <p:cNvSpPr txBox="1"/>
            <p:nvPr/>
          </p:nvSpPr>
          <p:spPr>
            <a:xfrm rot="21071067">
              <a:off x="12238" y="4593"/>
              <a:ext cx="3232" cy="1440"/>
            </a:xfrm>
            <a:prstGeom prst="rect">
              <a:avLst/>
            </a:prstGeom>
            <a:noFill/>
            <a:ln w="38100">
              <a:solidFill>
                <a:schemeClr val="accent6"/>
              </a:solidFill>
            </a:ln>
          </p:spPr>
          <p:txBody>
            <a:bodyPr wrap="square" rtlCol="0">
              <a:noAutofit/>
            </a:bodyPr>
            <a:lstStyle/>
            <a:p>
              <a:pPr>
                <a:defRPr/>
              </a:pPr>
              <a:r>
                <a:rPr lang="en-US" altLang="zh-CN" sz="2000" b="1" dirty="0">
                  <a:solidFill>
                    <a:schemeClr val="tx2">
                      <a:lumMod val="75000"/>
                    </a:schemeClr>
                  </a:solidFill>
                  <a:latin typeface="Microsoft YaHei UI" panose="020B0503020204020204" charset="-122"/>
                  <a:ea typeface="Microsoft YaHei UI" panose="020B0503020204020204" charset="-122"/>
                </a:rPr>
                <a:t>White neutron source</a:t>
              </a:r>
            </a:p>
            <a:p>
              <a:pPr>
                <a:defRPr/>
              </a:pPr>
              <a:r>
                <a:rPr lang="en-US" altLang="zh-CN" sz="2000" b="1" dirty="0">
                  <a:solidFill>
                    <a:schemeClr val="tx2">
                      <a:lumMod val="75000"/>
                    </a:schemeClr>
                  </a:solidFill>
                  <a:latin typeface="Microsoft YaHei UI" panose="020B0503020204020204" charset="-122"/>
                  <a:ea typeface="Microsoft YaHei UI" panose="020B0503020204020204" charset="-122"/>
                </a:rPr>
                <a:t>~300 MeV neutron</a:t>
              </a:r>
            </a:p>
          </p:txBody>
        </p:sp>
        <p:sp>
          <p:nvSpPr>
            <p:cNvPr id="7" name="文本框 6"/>
            <p:cNvSpPr txBox="1"/>
            <p:nvPr/>
          </p:nvSpPr>
          <p:spPr>
            <a:xfrm>
              <a:off x="14644" y="1194"/>
              <a:ext cx="3679" cy="1440"/>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b="1" i="0" u="none" strike="noStrike" kern="1200" cap="none" spc="0" normalizeH="0" baseline="0" noProof="0" dirty="0">
                  <a:ln>
                    <a:noFill/>
                  </a:ln>
                  <a:solidFill>
                    <a:srgbClr val="FF0000"/>
                  </a:solidFill>
                  <a:effectLst/>
                  <a:uLnTx/>
                  <a:uFillTx/>
                  <a:latin typeface="Microsoft YaHei UI" panose="020B0503020204020204" charset="-122"/>
                  <a:ea typeface="Microsoft YaHei UI" panose="020B0503020204020204" charset="-122"/>
                  <a:cs typeface="+mn-cs"/>
                </a:rPr>
                <a:t>Associated Proton beam Experiment Platform 80 MeV proton</a:t>
              </a:r>
            </a:p>
          </p:txBody>
        </p:sp>
        <p:sp>
          <p:nvSpPr>
            <p:cNvPr id="8" name="文本框 7"/>
            <p:cNvSpPr txBox="1"/>
            <p:nvPr/>
          </p:nvSpPr>
          <p:spPr>
            <a:xfrm rot="18251165">
              <a:off x="12167" y="7421"/>
              <a:ext cx="4016" cy="1557"/>
            </a:xfrm>
            <a:prstGeom prst="rect">
              <a:avLst/>
            </a:prstGeom>
            <a:noFill/>
            <a:ln w="38100" cap="flat" cmpd="sng" algn="ctr">
              <a:solidFill>
                <a:schemeClr val="accent6"/>
              </a:solidFill>
              <a:prstDash val="sysDot"/>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rtlCol="0">
              <a:noAutofit/>
            </a:bodyPr>
            <a:lstStyle/>
            <a:p>
              <a:pPr>
                <a:defRPr/>
              </a:pPr>
              <a:r>
                <a:rPr lang="en-US" altLang="zh-CN" sz="2000" b="1" dirty="0">
                  <a:solidFill>
                    <a:schemeClr val="tx2">
                      <a:lumMod val="75000"/>
                    </a:schemeClr>
                  </a:solidFill>
                  <a:latin typeface="Microsoft YaHei UI" panose="020B0503020204020204" charset="-122"/>
                  <a:ea typeface="Microsoft YaHei UI" panose="020B0503020204020204" charset="-122"/>
                </a:rPr>
                <a:t>Proton test beam </a:t>
              </a:r>
            </a:p>
            <a:p>
              <a:pPr marR="0" lvl="0" indent="0" fontAlgn="auto">
                <a:lnSpc>
                  <a:spcPct val="100000"/>
                </a:lnSpc>
                <a:spcBef>
                  <a:spcPts val="0"/>
                </a:spcBef>
                <a:spcAft>
                  <a:spcPts val="0"/>
                </a:spcAft>
                <a:buClrTx/>
                <a:buSzTx/>
                <a:buFontTx/>
                <a:buNone/>
                <a:defRPr/>
              </a:pPr>
              <a:r>
                <a:rPr lang="en-US" altLang="zh-CN" sz="2000" b="1" dirty="0">
                  <a:solidFill>
                    <a:schemeClr val="tx2">
                      <a:lumMod val="75000"/>
                    </a:schemeClr>
                  </a:solidFill>
                  <a:latin typeface="Microsoft YaHei UI" panose="020B0503020204020204" charset="-122"/>
                  <a:ea typeface="Microsoft YaHei UI" panose="020B0503020204020204" charset="-122"/>
                </a:rPr>
                <a:t>1.6 GeV proton</a:t>
              </a:r>
            </a:p>
          </p:txBody>
        </p:sp>
        <p:sp>
          <p:nvSpPr>
            <p:cNvPr id="9" name="文本框 8"/>
            <p:cNvSpPr txBox="1"/>
            <p:nvPr/>
          </p:nvSpPr>
          <p:spPr>
            <a:xfrm>
              <a:off x="15327" y="7351"/>
              <a:ext cx="2234" cy="1792"/>
            </a:xfrm>
            <a:prstGeom prst="rect">
              <a:avLst/>
            </a:prstGeom>
            <a:noFill/>
            <a:ln w="38100" cap="flat" cmpd="sng" algn="ctr">
              <a:solidFill>
                <a:schemeClr val="accent6"/>
              </a:solidFill>
              <a:prstDash val="sysDot"/>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rtlCol="0">
              <a:noAutofit/>
            </a:bodyPr>
            <a:lstStyle/>
            <a:p>
              <a:pPr>
                <a:defRPr/>
              </a:pPr>
              <a:r>
                <a:rPr lang="en-US" altLang="zh-CN" sz="2000" b="1" dirty="0">
                  <a:solidFill>
                    <a:schemeClr val="tx2">
                      <a:lumMod val="75000"/>
                    </a:schemeClr>
                  </a:solidFill>
                  <a:latin typeface="Microsoft YaHei UI" panose="020B0503020204020204" charset="-122"/>
                  <a:ea typeface="Microsoft YaHei UI" panose="020B0503020204020204" charset="-122"/>
                </a:rPr>
                <a:t>   muon source</a:t>
              </a:r>
            </a:p>
          </p:txBody>
        </p:sp>
      </p:grpSp>
      <p:sp>
        <p:nvSpPr>
          <p:cNvPr id="12" name="文本框 11"/>
          <p:cNvSpPr txBox="1"/>
          <p:nvPr/>
        </p:nvSpPr>
        <p:spPr>
          <a:xfrm>
            <a:off x="247051" y="153330"/>
            <a:ext cx="5209439" cy="523220"/>
          </a:xfrm>
          <a:prstGeom prst="rect">
            <a:avLst/>
          </a:prstGeom>
          <a:noFill/>
        </p:spPr>
        <p:txBody>
          <a:bodyPr wrap="none" rtlCol="0">
            <a:spAutoFit/>
          </a:bodyPr>
          <a:lstStyle/>
          <a:p>
            <a:r>
              <a:rPr lang="en-US" altLang="zh-CN" sz="2800" dirty="0">
                <a:ln w="0"/>
                <a:effectLst>
                  <a:outerShdw blurRad="38100" dist="25400" dir="5400000" algn="ctr" rotWithShape="0">
                    <a:srgbClr val="6E747A">
                      <a:alpha val="43000"/>
                    </a:srgbClr>
                  </a:outerShdw>
                </a:effectLst>
              </a:rPr>
              <a:t>CSNS Beam Expansions Application</a:t>
            </a:r>
          </a:p>
        </p:txBody>
      </p:sp>
      <p:sp>
        <p:nvSpPr>
          <p:cNvPr id="14" name="页脚占位符 13"/>
          <p:cNvSpPr>
            <a:spLocks noGrp="1"/>
          </p:cNvSpPr>
          <p:nvPr>
            <p:ph type="ftr" sz="quarter" idx="11"/>
          </p:nvPr>
        </p:nvSpPr>
        <p:spPr/>
        <p:txBody>
          <a:bodyPr/>
          <a:lstStyle/>
          <a:p>
            <a:r>
              <a:rPr lang="en-US" altLang="zh-CN"/>
              <a:t>INSTR2026@Hefei</a:t>
            </a:r>
            <a:endParaRPr lang="zh-CN" altLang="en-US"/>
          </a:p>
        </p:txBody>
      </p:sp>
      <p:sp>
        <p:nvSpPr>
          <p:cNvPr id="15" name="文本框 14">
            <a:extLst>
              <a:ext uri="{FF2B5EF4-FFF2-40B4-BE49-F238E27FC236}">
                <a16:creationId xmlns:a16="http://schemas.microsoft.com/office/drawing/2014/main" id="{87F2D9DA-C793-A626-BA7E-1C65616AD59F}"/>
              </a:ext>
            </a:extLst>
          </p:cNvPr>
          <p:cNvSpPr txBox="1"/>
          <p:nvPr/>
        </p:nvSpPr>
        <p:spPr>
          <a:xfrm>
            <a:off x="3195910" y="1215634"/>
            <a:ext cx="1573619" cy="369332"/>
          </a:xfrm>
          <a:prstGeom prst="rect">
            <a:avLst/>
          </a:prstGeom>
          <a:noFill/>
        </p:spPr>
        <p:txBody>
          <a:bodyPr wrap="square">
            <a:spAutoFit/>
          </a:bodyPr>
          <a:lstStyle/>
          <a:p>
            <a:pPr algn="l"/>
            <a:r>
              <a:rPr lang="en-US" altLang="zh-CN" b="0" dirty="0" err="1">
                <a:solidFill>
                  <a:srgbClr val="000000"/>
                </a:solidFill>
                <a:effectLst/>
                <a:latin typeface="Microsoft YaHei" panose="020B0503020204020204" pitchFamily="34" charset="-122"/>
                <a:ea typeface="Microsoft YaHei" panose="020B0503020204020204" pitchFamily="34" charset="-122"/>
              </a:rPr>
              <a:t>Linac</a:t>
            </a:r>
            <a:endParaRPr lang="en-US" altLang="zh-CN" b="1" dirty="0">
              <a:solidFill>
                <a:srgbClr val="000000"/>
              </a:solidFill>
              <a:effectLst/>
              <a:latin typeface="Microsoft YaHei" panose="020B0503020204020204" pitchFamily="34" charset="-122"/>
              <a:ea typeface="Microsoft YaHei" panose="020B0503020204020204" pitchFamily="34" charset="-122"/>
            </a:endParaRPr>
          </a:p>
        </p:txBody>
      </p:sp>
      <p:sp>
        <p:nvSpPr>
          <p:cNvPr id="16" name="文本框 15">
            <a:extLst>
              <a:ext uri="{FF2B5EF4-FFF2-40B4-BE49-F238E27FC236}">
                <a16:creationId xmlns:a16="http://schemas.microsoft.com/office/drawing/2014/main" id="{26C661EE-2FD9-2495-1B9F-E790E3D88267}"/>
              </a:ext>
            </a:extLst>
          </p:cNvPr>
          <p:cNvSpPr txBox="1"/>
          <p:nvPr/>
        </p:nvSpPr>
        <p:spPr>
          <a:xfrm>
            <a:off x="1055653" y="1215634"/>
            <a:ext cx="1452226" cy="369332"/>
          </a:xfrm>
          <a:prstGeom prst="rect">
            <a:avLst/>
          </a:prstGeom>
          <a:noFill/>
        </p:spPr>
        <p:txBody>
          <a:bodyPr wrap="square">
            <a:spAutoFit/>
          </a:bodyPr>
          <a:lstStyle/>
          <a:p>
            <a:pPr algn="l"/>
            <a:r>
              <a:rPr lang="en-US" altLang="zh-CN" b="0" dirty="0">
                <a:solidFill>
                  <a:srgbClr val="000000"/>
                </a:solidFill>
                <a:effectLst/>
                <a:latin typeface="Microsoft YaHei" panose="020B0503020204020204" pitchFamily="34" charset="-122"/>
                <a:ea typeface="Microsoft YaHei" panose="020B0503020204020204" pitchFamily="34" charset="-122"/>
              </a:rPr>
              <a:t>Ion source</a:t>
            </a:r>
            <a:endParaRPr lang="en-US" altLang="zh-CN" b="1" dirty="0">
              <a:solidFill>
                <a:srgbClr val="000000"/>
              </a:solidFill>
              <a:effectLst/>
              <a:latin typeface="Microsoft YaHei" panose="020B0503020204020204" pitchFamily="34" charset="-122"/>
              <a:ea typeface="Microsoft YaHei" panose="020B0503020204020204" pitchFamily="34" charset="-122"/>
            </a:endParaRPr>
          </a:p>
        </p:txBody>
      </p:sp>
      <p:sp>
        <p:nvSpPr>
          <p:cNvPr id="17" name="文本框 16">
            <a:extLst>
              <a:ext uri="{FF2B5EF4-FFF2-40B4-BE49-F238E27FC236}">
                <a16:creationId xmlns:a16="http://schemas.microsoft.com/office/drawing/2014/main" id="{8EA70359-1469-F1F5-3B68-55821F35D75D}"/>
              </a:ext>
            </a:extLst>
          </p:cNvPr>
          <p:cNvSpPr txBox="1"/>
          <p:nvPr/>
        </p:nvSpPr>
        <p:spPr>
          <a:xfrm>
            <a:off x="9339264" y="2830021"/>
            <a:ext cx="1573619" cy="369332"/>
          </a:xfrm>
          <a:prstGeom prst="rect">
            <a:avLst/>
          </a:prstGeom>
          <a:noFill/>
        </p:spPr>
        <p:txBody>
          <a:bodyPr wrap="square">
            <a:spAutoFit/>
          </a:bodyPr>
          <a:lstStyle/>
          <a:p>
            <a:pPr algn="l"/>
            <a:r>
              <a:rPr lang="en-US" altLang="zh-CN" dirty="0">
                <a:solidFill>
                  <a:srgbClr val="000000"/>
                </a:solidFill>
                <a:latin typeface="Microsoft YaHei" panose="020B0503020204020204" pitchFamily="34" charset="-122"/>
                <a:ea typeface="Microsoft YaHei" panose="020B0503020204020204" pitchFamily="34" charset="-122"/>
              </a:rPr>
              <a:t>S</a:t>
            </a:r>
            <a:r>
              <a:rPr lang="en-US" altLang="zh-CN" b="0" dirty="0">
                <a:solidFill>
                  <a:srgbClr val="000000"/>
                </a:solidFill>
                <a:effectLst/>
                <a:latin typeface="Microsoft YaHei" panose="020B0503020204020204" pitchFamily="34" charset="-122"/>
                <a:ea typeface="Microsoft YaHei" panose="020B0503020204020204" pitchFamily="34" charset="-122"/>
              </a:rPr>
              <a:t>ynchrotron</a:t>
            </a:r>
            <a:endParaRPr lang="en-US" altLang="zh-CN" b="1" dirty="0">
              <a:solidFill>
                <a:srgbClr val="000000"/>
              </a:solidFill>
              <a:effectLst/>
              <a:latin typeface="Microsoft YaHei" panose="020B0503020204020204" pitchFamily="34" charset="-122"/>
              <a:ea typeface="Microsoft YaHei" panose="020B0503020204020204" pitchFamily="34" charset="-122"/>
            </a:endParaRPr>
          </a:p>
        </p:txBody>
      </p:sp>
      <p:sp>
        <p:nvSpPr>
          <p:cNvPr id="18" name="日期占位符 17">
            <a:extLst>
              <a:ext uri="{FF2B5EF4-FFF2-40B4-BE49-F238E27FC236}">
                <a16:creationId xmlns:a16="http://schemas.microsoft.com/office/drawing/2014/main" id="{1A123D9C-BEA6-FD68-96B0-7DF90075513C}"/>
              </a:ext>
            </a:extLst>
          </p:cNvPr>
          <p:cNvSpPr>
            <a:spLocks noGrp="1"/>
          </p:cNvSpPr>
          <p:nvPr>
            <p:ph type="dt" sz="half" idx="10"/>
          </p:nvPr>
        </p:nvSpPr>
        <p:spPr/>
        <p:txBody>
          <a:bodyPr/>
          <a:lstStyle/>
          <a:p>
            <a:r>
              <a:rPr lang="en-US" altLang="zh-CN"/>
              <a:t>2026/10/15</a:t>
            </a:r>
            <a:endParaRPr lang="zh-CN" altLang="en-US"/>
          </a:p>
        </p:txBody>
      </p:sp>
      <p:sp>
        <p:nvSpPr>
          <p:cNvPr id="2" name="灯片编号占位符 1">
            <a:extLst>
              <a:ext uri="{FF2B5EF4-FFF2-40B4-BE49-F238E27FC236}">
                <a16:creationId xmlns:a16="http://schemas.microsoft.com/office/drawing/2014/main" id="{1E1C1927-4E1C-49DB-8552-F8ACB6699E34}"/>
              </a:ext>
            </a:extLst>
          </p:cNvPr>
          <p:cNvSpPr>
            <a:spLocks noGrp="1"/>
          </p:cNvSpPr>
          <p:nvPr>
            <p:ph type="sldNum" sz="quarter" idx="12"/>
          </p:nvPr>
        </p:nvSpPr>
        <p:spPr/>
        <p:txBody>
          <a:bodyPr/>
          <a:lstStyle/>
          <a:p>
            <a:fld id="{F606D20D-9C8E-4DF3-B6C6-1C69F7E16CD3}" type="slidenum">
              <a:rPr lang="zh-CN" altLang="en-US" smtClean="0"/>
              <a:t>11</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箭头: 右 78">
            <a:extLst>
              <a:ext uri="{FF2B5EF4-FFF2-40B4-BE49-F238E27FC236}">
                <a16:creationId xmlns:a16="http://schemas.microsoft.com/office/drawing/2014/main" id="{9EC4C66F-9057-4FDB-DE95-37D059249AF2}"/>
              </a:ext>
            </a:extLst>
          </p:cNvPr>
          <p:cNvSpPr/>
          <p:nvPr/>
        </p:nvSpPr>
        <p:spPr>
          <a:xfrm>
            <a:off x="1017799" y="2936413"/>
            <a:ext cx="4570995" cy="1212314"/>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1E0ECD6F-0A21-4BA3-84F3-FFE624E6A7ED}"/>
              </a:ext>
            </a:extLst>
          </p:cNvPr>
          <p:cNvSpPr>
            <a:spLocks noGrp="1"/>
          </p:cNvSpPr>
          <p:nvPr>
            <p:ph type="title"/>
          </p:nvPr>
        </p:nvSpPr>
        <p:spPr/>
        <p:txBody>
          <a:bodyPr/>
          <a:lstStyle/>
          <a:p>
            <a:r>
              <a:rPr lang="en-US" altLang="zh-CN" dirty="0"/>
              <a:t>Generation of associated protons</a:t>
            </a:r>
          </a:p>
        </p:txBody>
      </p:sp>
      <p:sp>
        <p:nvSpPr>
          <p:cNvPr id="4" name="灯片编号占位符 3">
            <a:extLst>
              <a:ext uri="{FF2B5EF4-FFF2-40B4-BE49-F238E27FC236}">
                <a16:creationId xmlns:a16="http://schemas.microsoft.com/office/drawing/2014/main" id="{49880478-E16A-4B49-81D4-01E6D0803FC2}"/>
              </a:ext>
            </a:extLst>
          </p:cNvPr>
          <p:cNvSpPr>
            <a:spLocks noGrp="1"/>
          </p:cNvSpPr>
          <p:nvPr>
            <p:ph type="sldNum" sz="quarter" idx="12"/>
          </p:nvPr>
        </p:nvSpPr>
        <p:spPr/>
        <p:txBody>
          <a:bodyPr/>
          <a:lstStyle/>
          <a:p>
            <a:fld id="{3E0BCE7E-9565-4515-9C4E-5B4E2AD8AE0F}" type="slidenum">
              <a:rPr lang="zh-CN" altLang="en-US" smtClean="0"/>
              <a:t>12</a:t>
            </a:fld>
            <a:endParaRPr lang="zh-CN" altLang="en-US"/>
          </a:p>
        </p:txBody>
      </p:sp>
      <p:sp>
        <p:nvSpPr>
          <p:cNvPr id="7" name="日期占位符 6">
            <a:extLst>
              <a:ext uri="{FF2B5EF4-FFF2-40B4-BE49-F238E27FC236}">
                <a16:creationId xmlns:a16="http://schemas.microsoft.com/office/drawing/2014/main" id="{D642E5CB-93DD-EFA6-A472-90994518B2DC}"/>
              </a:ext>
            </a:extLst>
          </p:cNvPr>
          <p:cNvSpPr>
            <a:spLocks noGrp="1"/>
          </p:cNvSpPr>
          <p:nvPr>
            <p:ph type="dt" sz="half" idx="10"/>
          </p:nvPr>
        </p:nvSpPr>
        <p:spPr/>
        <p:txBody>
          <a:bodyPr/>
          <a:lstStyle/>
          <a:p>
            <a:r>
              <a:rPr lang="en-US" altLang="zh-CN"/>
              <a:t>2026/10/15</a:t>
            </a:r>
            <a:endParaRPr lang="zh-CN" altLang="en-US"/>
          </a:p>
        </p:txBody>
      </p:sp>
      <p:sp>
        <p:nvSpPr>
          <p:cNvPr id="9" name="页脚占位符 8">
            <a:extLst>
              <a:ext uri="{FF2B5EF4-FFF2-40B4-BE49-F238E27FC236}">
                <a16:creationId xmlns:a16="http://schemas.microsoft.com/office/drawing/2014/main" id="{79AC43B1-8D47-E553-AD17-D1F3101B2E62}"/>
              </a:ext>
            </a:extLst>
          </p:cNvPr>
          <p:cNvSpPr>
            <a:spLocks noGrp="1"/>
          </p:cNvSpPr>
          <p:nvPr>
            <p:ph type="ftr" sz="quarter" idx="11"/>
          </p:nvPr>
        </p:nvSpPr>
        <p:spPr/>
        <p:txBody>
          <a:bodyPr/>
          <a:lstStyle/>
          <a:p>
            <a:r>
              <a:rPr lang="en-US" altLang="zh-CN"/>
              <a:t>INSTR2026@Hefei</a:t>
            </a:r>
            <a:endParaRPr lang="zh-CN" altLang="en-US"/>
          </a:p>
        </p:txBody>
      </p:sp>
      <p:pic>
        <p:nvPicPr>
          <p:cNvPr id="41" name="图片 40">
            <a:extLst>
              <a:ext uri="{FF2B5EF4-FFF2-40B4-BE49-F238E27FC236}">
                <a16:creationId xmlns:a16="http://schemas.microsoft.com/office/drawing/2014/main" id="{D452FE5A-3856-A93E-8FE6-5E2164384CB2}"/>
              </a:ext>
            </a:extLst>
          </p:cNvPr>
          <p:cNvPicPr>
            <a:picLocks noChangeAspect="1"/>
          </p:cNvPicPr>
          <p:nvPr/>
        </p:nvPicPr>
        <p:blipFill>
          <a:blip r:embed="rId3"/>
          <a:stretch>
            <a:fillRect/>
          </a:stretch>
        </p:blipFill>
        <p:spPr>
          <a:xfrm>
            <a:off x="8850248" y="3024827"/>
            <a:ext cx="896190" cy="871804"/>
          </a:xfrm>
          <a:prstGeom prst="rect">
            <a:avLst/>
          </a:prstGeom>
        </p:spPr>
      </p:pic>
      <p:sp>
        <p:nvSpPr>
          <p:cNvPr id="42" name="椭圆 41">
            <a:extLst>
              <a:ext uri="{FF2B5EF4-FFF2-40B4-BE49-F238E27FC236}">
                <a16:creationId xmlns:a16="http://schemas.microsoft.com/office/drawing/2014/main" id="{B47EC806-4365-7934-1F4A-6632F1149462}"/>
              </a:ext>
            </a:extLst>
          </p:cNvPr>
          <p:cNvSpPr/>
          <p:nvPr/>
        </p:nvSpPr>
        <p:spPr>
          <a:xfrm>
            <a:off x="8508716" y="3214150"/>
            <a:ext cx="1571946" cy="493159"/>
          </a:xfrm>
          <a:prstGeom prst="ellipse">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pic>
        <p:nvPicPr>
          <p:cNvPr id="43" name="图片 42">
            <a:extLst>
              <a:ext uri="{FF2B5EF4-FFF2-40B4-BE49-F238E27FC236}">
                <a16:creationId xmlns:a16="http://schemas.microsoft.com/office/drawing/2014/main" id="{D6E4E448-8551-1601-C7B7-B134A1BFE7AD}"/>
              </a:ext>
            </a:extLst>
          </p:cNvPr>
          <p:cNvPicPr>
            <a:picLocks noChangeAspect="1"/>
          </p:cNvPicPr>
          <p:nvPr/>
        </p:nvPicPr>
        <p:blipFill rotWithShape="1">
          <a:blip r:embed="rId3"/>
          <a:srcRect b="59428"/>
          <a:stretch/>
        </p:blipFill>
        <p:spPr>
          <a:xfrm>
            <a:off x="8850248" y="3024827"/>
            <a:ext cx="896190" cy="353710"/>
          </a:xfrm>
          <a:prstGeom prst="rect">
            <a:avLst/>
          </a:prstGeom>
        </p:spPr>
      </p:pic>
      <p:sp>
        <p:nvSpPr>
          <p:cNvPr id="45" name="椭圆 44">
            <a:extLst>
              <a:ext uri="{FF2B5EF4-FFF2-40B4-BE49-F238E27FC236}">
                <a16:creationId xmlns:a16="http://schemas.microsoft.com/office/drawing/2014/main" id="{99F6AD15-B2F9-1892-A7DC-FD216EEF0C36}"/>
              </a:ext>
            </a:extLst>
          </p:cNvPr>
          <p:cNvSpPr/>
          <p:nvPr/>
        </p:nvSpPr>
        <p:spPr>
          <a:xfrm>
            <a:off x="8436796" y="3378537"/>
            <a:ext cx="164386" cy="164386"/>
          </a:xfrm>
          <a:prstGeom prst="ellipse">
            <a:avLst/>
          </a:prstGeom>
          <a:scene3d>
            <a:camera prst="orthographicFront"/>
            <a:lightRig rig="threePt" dir="t"/>
          </a:scene3d>
          <a:sp3d>
            <a:bevelT/>
          </a:sp3d>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CN" sz="1100" dirty="0"/>
              <a:t>e</a:t>
            </a:r>
            <a:endParaRPr lang="zh-CN" altLang="en-US" sz="1100" dirty="0"/>
          </a:p>
        </p:txBody>
      </p:sp>
      <p:pic>
        <p:nvPicPr>
          <p:cNvPr id="46" name="图片 45">
            <a:extLst>
              <a:ext uri="{FF2B5EF4-FFF2-40B4-BE49-F238E27FC236}">
                <a16:creationId xmlns:a16="http://schemas.microsoft.com/office/drawing/2014/main" id="{FFD86DC8-74F8-1A59-592F-D91FE49DCBB2}"/>
              </a:ext>
            </a:extLst>
          </p:cNvPr>
          <p:cNvPicPr>
            <a:picLocks noChangeAspect="1"/>
          </p:cNvPicPr>
          <p:nvPr/>
        </p:nvPicPr>
        <p:blipFill>
          <a:blip r:embed="rId3"/>
          <a:stretch>
            <a:fillRect/>
          </a:stretch>
        </p:blipFill>
        <p:spPr>
          <a:xfrm>
            <a:off x="8850248" y="1422413"/>
            <a:ext cx="896190" cy="871804"/>
          </a:xfrm>
          <a:prstGeom prst="rect">
            <a:avLst/>
          </a:prstGeom>
        </p:spPr>
      </p:pic>
      <p:pic>
        <p:nvPicPr>
          <p:cNvPr id="47" name="图片 46">
            <a:extLst>
              <a:ext uri="{FF2B5EF4-FFF2-40B4-BE49-F238E27FC236}">
                <a16:creationId xmlns:a16="http://schemas.microsoft.com/office/drawing/2014/main" id="{CBDA9652-6AE0-DE47-2EFF-6C93D7D3C0BD}"/>
              </a:ext>
            </a:extLst>
          </p:cNvPr>
          <p:cNvPicPr>
            <a:picLocks noChangeAspect="1"/>
          </p:cNvPicPr>
          <p:nvPr/>
        </p:nvPicPr>
        <p:blipFill>
          <a:blip r:embed="rId3"/>
          <a:stretch>
            <a:fillRect/>
          </a:stretch>
        </p:blipFill>
        <p:spPr>
          <a:xfrm>
            <a:off x="9061327" y="4663719"/>
            <a:ext cx="896190" cy="871804"/>
          </a:xfrm>
          <a:prstGeom prst="rect">
            <a:avLst/>
          </a:prstGeom>
        </p:spPr>
      </p:pic>
      <p:sp>
        <p:nvSpPr>
          <p:cNvPr id="48" name="椭圆 47">
            <a:extLst>
              <a:ext uri="{FF2B5EF4-FFF2-40B4-BE49-F238E27FC236}">
                <a16:creationId xmlns:a16="http://schemas.microsoft.com/office/drawing/2014/main" id="{5E226013-9932-E2F0-4C01-DFB062FD95ED}"/>
              </a:ext>
            </a:extLst>
          </p:cNvPr>
          <p:cNvSpPr/>
          <p:nvPr/>
        </p:nvSpPr>
        <p:spPr>
          <a:xfrm>
            <a:off x="8719795" y="4853042"/>
            <a:ext cx="1571946" cy="493159"/>
          </a:xfrm>
          <a:prstGeom prst="ellipse">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zh-CN" altLang="en-US"/>
          </a:p>
        </p:txBody>
      </p:sp>
      <p:pic>
        <p:nvPicPr>
          <p:cNvPr id="49" name="图片 48">
            <a:extLst>
              <a:ext uri="{FF2B5EF4-FFF2-40B4-BE49-F238E27FC236}">
                <a16:creationId xmlns:a16="http://schemas.microsoft.com/office/drawing/2014/main" id="{30DC8ECA-4F61-02BB-D629-AEDC7A95580C}"/>
              </a:ext>
            </a:extLst>
          </p:cNvPr>
          <p:cNvPicPr>
            <a:picLocks noChangeAspect="1"/>
          </p:cNvPicPr>
          <p:nvPr/>
        </p:nvPicPr>
        <p:blipFill rotWithShape="1">
          <a:blip r:embed="rId3"/>
          <a:srcRect b="59428"/>
          <a:stretch/>
        </p:blipFill>
        <p:spPr>
          <a:xfrm>
            <a:off x="9061327" y="4663719"/>
            <a:ext cx="896190" cy="353710"/>
          </a:xfrm>
          <a:prstGeom prst="rect">
            <a:avLst/>
          </a:prstGeom>
        </p:spPr>
      </p:pic>
      <p:sp>
        <p:nvSpPr>
          <p:cNvPr id="50" name="椭圆 49">
            <a:extLst>
              <a:ext uri="{FF2B5EF4-FFF2-40B4-BE49-F238E27FC236}">
                <a16:creationId xmlns:a16="http://schemas.microsoft.com/office/drawing/2014/main" id="{61199A56-13E1-CB60-9AEF-D7DDBA2ECB07}"/>
              </a:ext>
            </a:extLst>
          </p:cNvPr>
          <p:cNvSpPr/>
          <p:nvPr/>
        </p:nvSpPr>
        <p:spPr>
          <a:xfrm>
            <a:off x="10206583" y="5017428"/>
            <a:ext cx="164386" cy="164386"/>
          </a:xfrm>
          <a:prstGeom prst="ellipse">
            <a:avLst/>
          </a:prstGeom>
          <a:scene3d>
            <a:camera prst="orthographicFront"/>
            <a:lightRig rig="threePt" dir="t"/>
          </a:scene3d>
          <a:sp3d>
            <a:bevelT/>
          </a:sp3d>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CN" sz="1100" dirty="0"/>
              <a:t>e</a:t>
            </a:r>
            <a:endParaRPr lang="zh-CN" altLang="en-US" sz="1100" dirty="0"/>
          </a:p>
        </p:txBody>
      </p:sp>
      <p:sp>
        <p:nvSpPr>
          <p:cNvPr id="51" name="椭圆 50">
            <a:extLst>
              <a:ext uri="{FF2B5EF4-FFF2-40B4-BE49-F238E27FC236}">
                <a16:creationId xmlns:a16="http://schemas.microsoft.com/office/drawing/2014/main" id="{47393BFD-1FF5-0822-68C3-C5ABF7739C6A}"/>
              </a:ext>
            </a:extLst>
          </p:cNvPr>
          <p:cNvSpPr/>
          <p:nvPr/>
        </p:nvSpPr>
        <p:spPr>
          <a:xfrm>
            <a:off x="8647875" y="5017429"/>
            <a:ext cx="164386" cy="164386"/>
          </a:xfrm>
          <a:prstGeom prst="ellipse">
            <a:avLst/>
          </a:prstGeom>
          <a:scene3d>
            <a:camera prst="orthographicFront"/>
            <a:lightRig rig="threePt" dir="t"/>
          </a:scene3d>
          <a:sp3d>
            <a:bevelT/>
          </a:sp3d>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CN" sz="1100" dirty="0"/>
              <a:t>e</a:t>
            </a:r>
            <a:endParaRPr lang="zh-CN" altLang="en-US" sz="1100" dirty="0"/>
          </a:p>
        </p:txBody>
      </p:sp>
      <p:sp>
        <p:nvSpPr>
          <p:cNvPr id="52" name="矩形: 圆角 51">
            <a:extLst>
              <a:ext uri="{FF2B5EF4-FFF2-40B4-BE49-F238E27FC236}">
                <a16:creationId xmlns:a16="http://schemas.microsoft.com/office/drawing/2014/main" id="{234BDB1B-AC9A-818C-E67C-977F6984EB29}"/>
              </a:ext>
            </a:extLst>
          </p:cNvPr>
          <p:cNvSpPr/>
          <p:nvPr/>
        </p:nvSpPr>
        <p:spPr>
          <a:xfrm>
            <a:off x="5651097" y="2071958"/>
            <a:ext cx="1138804" cy="2714083"/>
          </a:xfrm>
          <a:prstGeom prst="round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a:scene3d>
            <a:camera prst="orthographicFront"/>
            <a:lightRig rig="threePt" dir="t"/>
          </a:scene3d>
          <a:sp3d>
            <a:bevelT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dirty="0"/>
              <a:t>Dipole magnet</a:t>
            </a:r>
            <a:endParaRPr lang="zh-CN" altLang="en-US" dirty="0"/>
          </a:p>
        </p:txBody>
      </p:sp>
      <p:sp>
        <p:nvSpPr>
          <p:cNvPr id="54" name="任意多边形: 形状 53">
            <a:extLst>
              <a:ext uri="{FF2B5EF4-FFF2-40B4-BE49-F238E27FC236}">
                <a16:creationId xmlns:a16="http://schemas.microsoft.com/office/drawing/2014/main" id="{557B60F6-87F1-AFB8-1EC8-226619D611FB}"/>
              </a:ext>
            </a:extLst>
          </p:cNvPr>
          <p:cNvSpPr/>
          <p:nvPr/>
        </p:nvSpPr>
        <p:spPr>
          <a:xfrm>
            <a:off x="6914507" y="2376727"/>
            <a:ext cx="1674688" cy="1017142"/>
          </a:xfrm>
          <a:custGeom>
            <a:avLst/>
            <a:gdLst>
              <a:gd name="connsiteX0" fmla="*/ 0 w 1674688"/>
              <a:gd name="connsiteY0" fmla="*/ 1017142 h 1017142"/>
              <a:gd name="connsiteX1" fmla="*/ 739740 w 1674688"/>
              <a:gd name="connsiteY1" fmla="*/ 750014 h 1017142"/>
              <a:gd name="connsiteX2" fmla="*/ 1674688 w 1674688"/>
              <a:gd name="connsiteY2" fmla="*/ 0 h 1017142"/>
            </a:gdLst>
            <a:ahLst/>
            <a:cxnLst>
              <a:cxn ang="0">
                <a:pos x="connsiteX0" y="connsiteY0"/>
              </a:cxn>
              <a:cxn ang="0">
                <a:pos x="connsiteX1" y="connsiteY1"/>
              </a:cxn>
              <a:cxn ang="0">
                <a:pos x="connsiteX2" y="connsiteY2"/>
              </a:cxn>
            </a:cxnLst>
            <a:rect l="l" t="t" r="r" b="b"/>
            <a:pathLst>
              <a:path w="1674688" h="1017142">
                <a:moveTo>
                  <a:pt x="0" y="1017142"/>
                </a:moveTo>
                <a:cubicBezTo>
                  <a:pt x="230312" y="968340"/>
                  <a:pt x="460625" y="919538"/>
                  <a:pt x="739740" y="750014"/>
                </a:cubicBezTo>
                <a:cubicBezTo>
                  <a:pt x="1018855" y="580490"/>
                  <a:pt x="1346771" y="290245"/>
                  <a:pt x="1674688" y="0"/>
                </a:cubicBezTo>
              </a:path>
            </a:pathLst>
          </a:custGeom>
          <a:noFill/>
          <a:ln w="76200">
            <a:solidFill>
              <a:schemeClr val="accent2">
                <a:lumMod val="75000"/>
              </a:schemeClr>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形状 54">
            <a:extLst>
              <a:ext uri="{FF2B5EF4-FFF2-40B4-BE49-F238E27FC236}">
                <a16:creationId xmlns:a16="http://schemas.microsoft.com/office/drawing/2014/main" id="{A37EBC90-565D-9327-DDC9-5D4664E3A6E4}"/>
              </a:ext>
            </a:extLst>
          </p:cNvPr>
          <p:cNvSpPr/>
          <p:nvPr/>
        </p:nvSpPr>
        <p:spPr>
          <a:xfrm flipV="1">
            <a:off x="6914507" y="3488529"/>
            <a:ext cx="1674688" cy="1251731"/>
          </a:xfrm>
          <a:custGeom>
            <a:avLst/>
            <a:gdLst>
              <a:gd name="connsiteX0" fmla="*/ 0 w 1674688"/>
              <a:gd name="connsiteY0" fmla="*/ 1017142 h 1017142"/>
              <a:gd name="connsiteX1" fmla="*/ 739740 w 1674688"/>
              <a:gd name="connsiteY1" fmla="*/ 750014 h 1017142"/>
              <a:gd name="connsiteX2" fmla="*/ 1674688 w 1674688"/>
              <a:gd name="connsiteY2" fmla="*/ 0 h 1017142"/>
            </a:gdLst>
            <a:ahLst/>
            <a:cxnLst>
              <a:cxn ang="0">
                <a:pos x="connsiteX0" y="connsiteY0"/>
              </a:cxn>
              <a:cxn ang="0">
                <a:pos x="connsiteX1" y="connsiteY1"/>
              </a:cxn>
              <a:cxn ang="0">
                <a:pos x="connsiteX2" y="connsiteY2"/>
              </a:cxn>
            </a:cxnLst>
            <a:rect l="l" t="t" r="r" b="b"/>
            <a:pathLst>
              <a:path w="1674688" h="1017142">
                <a:moveTo>
                  <a:pt x="0" y="1017142"/>
                </a:moveTo>
                <a:cubicBezTo>
                  <a:pt x="230312" y="968340"/>
                  <a:pt x="460625" y="919538"/>
                  <a:pt x="739740" y="750014"/>
                </a:cubicBezTo>
                <a:cubicBezTo>
                  <a:pt x="1018855" y="580490"/>
                  <a:pt x="1346771" y="290245"/>
                  <a:pt x="1674688" y="0"/>
                </a:cubicBezTo>
              </a:path>
            </a:pathLst>
          </a:custGeom>
          <a:noFill/>
          <a:ln w="76200">
            <a:solidFill>
              <a:schemeClr val="accent2">
                <a:lumMod val="75000"/>
              </a:schemeClr>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7" name="直接箭头连接符 56">
            <a:extLst>
              <a:ext uri="{FF2B5EF4-FFF2-40B4-BE49-F238E27FC236}">
                <a16:creationId xmlns:a16="http://schemas.microsoft.com/office/drawing/2014/main" id="{B2FC3F80-B953-FB8A-8B35-646E83771CF4}"/>
              </a:ext>
            </a:extLst>
          </p:cNvPr>
          <p:cNvCxnSpPr>
            <a:cxnSpLocks/>
          </p:cNvCxnSpPr>
          <p:nvPr/>
        </p:nvCxnSpPr>
        <p:spPr>
          <a:xfrm>
            <a:off x="7051496" y="3443583"/>
            <a:ext cx="1202077" cy="0"/>
          </a:xfrm>
          <a:prstGeom prst="straightConnector1">
            <a:avLst/>
          </a:prstGeom>
          <a:ln w="762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58" name="图片 57">
            <a:extLst>
              <a:ext uri="{FF2B5EF4-FFF2-40B4-BE49-F238E27FC236}">
                <a16:creationId xmlns:a16="http://schemas.microsoft.com/office/drawing/2014/main" id="{AC03EFCC-263E-9CAE-7D8C-4CE136A12028}"/>
              </a:ext>
            </a:extLst>
          </p:cNvPr>
          <p:cNvPicPr>
            <a:picLocks noChangeAspect="1"/>
          </p:cNvPicPr>
          <p:nvPr/>
        </p:nvPicPr>
        <p:blipFill>
          <a:blip r:embed="rId4"/>
          <a:stretch>
            <a:fillRect/>
          </a:stretch>
        </p:blipFill>
        <p:spPr>
          <a:xfrm>
            <a:off x="3248417" y="3261020"/>
            <a:ext cx="755785" cy="365126"/>
          </a:xfrm>
          <a:prstGeom prst="rect">
            <a:avLst/>
          </a:prstGeom>
        </p:spPr>
      </p:pic>
      <p:pic>
        <p:nvPicPr>
          <p:cNvPr id="59" name="图片 58">
            <a:extLst>
              <a:ext uri="{FF2B5EF4-FFF2-40B4-BE49-F238E27FC236}">
                <a16:creationId xmlns:a16="http://schemas.microsoft.com/office/drawing/2014/main" id="{0DED1B8F-D68F-03F6-802E-CBF1D6E4A1F8}"/>
              </a:ext>
            </a:extLst>
          </p:cNvPr>
          <p:cNvPicPr>
            <a:picLocks noChangeAspect="1"/>
          </p:cNvPicPr>
          <p:nvPr/>
        </p:nvPicPr>
        <p:blipFill>
          <a:blip r:embed="rId4"/>
          <a:stretch>
            <a:fillRect/>
          </a:stretch>
        </p:blipFill>
        <p:spPr>
          <a:xfrm>
            <a:off x="3105319" y="3769525"/>
            <a:ext cx="755785" cy="365126"/>
          </a:xfrm>
          <a:prstGeom prst="rect">
            <a:avLst/>
          </a:prstGeom>
        </p:spPr>
      </p:pic>
      <p:pic>
        <p:nvPicPr>
          <p:cNvPr id="60" name="图片 59">
            <a:extLst>
              <a:ext uri="{FF2B5EF4-FFF2-40B4-BE49-F238E27FC236}">
                <a16:creationId xmlns:a16="http://schemas.microsoft.com/office/drawing/2014/main" id="{7851F97D-BF8C-D857-A580-E5E9D690FAEC}"/>
              </a:ext>
            </a:extLst>
          </p:cNvPr>
          <p:cNvPicPr>
            <a:picLocks noChangeAspect="1"/>
          </p:cNvPicPr>
          <p:nvPr/>
        </p:nvPicPr>
        <p:blipFill>
          <a:blip r:embed="rId4"/>
          <a:stretch>
            <a:fillRect/>
          </a:stretch>
        </p:blipFill>
        <p:spPr>
          <a:xfrm>
            <a:off x="1993476" y="3932147"/>
            <a:ext cx="755785" cy="365126"/>
          </a:xfrm>
          <a:prstGeom prst="rect">
            <a:avLst/>
          </a:prstGeom>
        </p:spPr>
      </p:pic>
      <p:pic>
        <p:nvPicPr>
          <p:cNvPr id="61" name="图片 60">
            <a:extLst>
              <a:ext uri="{FF2B5EF4-FFF2-40B4-BE49-F238E27FC236}">
                <a16:creationId xmlns:a16="http://schemas.microsoft.com/office/drawing/2014/main" id="{7417322F-C094-21D3-AD77-66798E4C0F0F}"/>
              </a:ext>
            </a:extLst>
          </p:cNvPr>
          <p:cNvPicPr>
            <a:picLocks noChangeAspect="1"/>
          </p:cNvPicPr>
          <p:nvPr/>
        </p:nvPicPr>
        <p:blipFill>
          <a:blip r:embed="rId4"/>
          <a:stretch>
            <a:fillRect/>
          </a:stretch>
        </p:blipFill>
        <p:spPr>
          <a:xfrm>
            <a:off x="3868591" y="3634584"/>
            <a:ext cx="755785" cy="365126"/>
          </a:xfrm>
          <a:prstGeom prst="rect">
            <a:avLst/>
          </a:prstGeom>
        </p:spPr>
      </p:pic>
      <p:pic>
        <p:nvPicPr>
          <p:cNvPr id="62" name="图片 61">
            <a:extLst>
              <a:ext uri="{FF2B5EF4-FFF2-40B4-BE49-F238E27FC236}">
                <a16:creationId xmlns:a16="http://schemas.microsoft.com/office/drawing/2014/main" id="{75A6909D-8108-6C1A-1A45-D00F3DFC7047}"/>
              </a:ext>
            </a:extLst>
          </p:cNvPr>
          <p:cNvPicPr>
            <a:picLocks noChangeAspect="1"/>
          </p:cNvPicPr>
          <p:nvPr/>
        </p:nvPicPr>
        <p:blipFill>
          <a:blip r:embed="rId4"/>
          <a:stretch>
            <a:fillRect/>
          </a:stretch>
        </p:blipFill>
        <p:spPr>
          <a:xfrm>
            <a:off x="3385458" y="2956220"/>
            <a:ext cx="755785" cy="365126"/>
          </a:xfrm>
          <a:prstGeom prst="rect">
            <a:avLst/>
          </a:prstGeom>
        </p:spPr>
      </p:pic>
      <p:pic>
        <p:nvPicPr>
          <p:cNvPr id="63" name="图片 62">
            <a:extLst>
              <a:ext uri="{FF2B5EF4-FFF2-40B4-BE49-F238E27FC236}">
                <a16:creationId xmlns:a16="http://schemas.microsoft.com/office/drawing/2014/main" id="{B8611D5F-68DE-CDF3-66DC-779228F6A61A}"/>
              </a:ext>
            </a:extLst>
          </p:cNvPr>
          <p:cNvPicPr>
            <a:picLocks noChangeAspect="1"/>
          </p:cNvPicPr>
          <p:nvPr/>
        </p:nvPicPr>
        <p:blipFill>
          <a:blip r:embed="rId4"/>
          <a:stretch>
            <a:fillRect/>
          </a:stretch>
        </p:blipFill>
        <p:spPr>
          <a:xfrm>
            <a:off x="4010417" y="4023020"/>
            <a:ext cx="755785" cy="365126"/>
          </a:xfrm>
          <a:prstGeom prst="rect">
            <a:avLst/>
          </a:prstGeom>
        </p:spPr>
      </p:pic>
      <p:pic>
        <p:nvPicPr>
          <p:cNvPr id="64" name="图片 63">
            <a:extLst>
              <a:ext uri="{FF2B5EF4-FFF2-40B4-BE49-F238E27FC236}">
                <a16:creationId xmlns:a16="http://schemas.microsoft.com/office/drawing/2014/main" id="{86B5340A-0F12-FB11-27B3-AD8AFB7108A5}"/>
              </a:ext>
            </a:extLst>
          </p:cNvPr>
          <p:cNvPicPr>
            <a:picLocks noChangeAspect="1"/>
          </p:cNvPicPr>
          <p:nvPr/>
        </p:nvPicPr>
        <p:blipFill>
          <a:blip r:embed="rId4"/>
          <a:stretch>
            <a:fillRect/>
          </a:stretch>
        </p:blipFill>
        <p:spPr>
          <a:xfrm>
            <a:off x="3165296" y="4465230"/>
            <a:ext cx="755785" cy="365126"/>
          </a:xfrm>
          <a:prstGeom prst="rect">
            <a:avLst/>
          </a:prstGeom>
        </p:spPr>
      </p:pic>
      <p:pic>
        <p:nvPicPr>
          <p:cNvPr id="65" name="图片 64">
            <a:extLst>
              <a:ext uri="{FF2B5EF4-FFF2-40B4-BE49-F238E27FC236}">
                <a16:creationId xmlns:a16="http://schemas.microsoft.com/office/drawing/2014/main" id="{6BF0594C-5DBB-82B1-7C4A-FD4D7A11B8D9}"/>
              </a:ext>
            </a:extLst>
          </p:cNvPr>
          <p:cNvPicPr>
            <a:picLocks noChangeAspect="1"/>
          </p:cNvPicPr>
          <p:nvPr/>
        </p:nvPicPr>
        <p:blipFill>
          <a:blip r:embed="rId4"/>
          <a:stretch>
            <a:fillRect/>
          </a:stretch>
        </p:blipFill>
        <p:spPr>
          <a:xfrm>
            <a:off x="4315217" y="4327820"/>
            <a:ext cx="755785" cy="365126"/>
          </a:xfrm>
          <a:prstGeom prst="rect">
            <a:avLst/>
          </a:prstGeom>
        </p:spPr>
      </p:pic>
      <p:pic>
        <p:nvPicPr>
          <p:cNvPr id="66" name="图片 65">
            <a:extLst>
              <a:ext uri="{FF2B5EF4-FFF2-40B4-BE49-F238E27FC236}">
                <a16:creationId xmlns:a16="http://schemas.microsoft.com/office/drawing/2014/main" id="{3A08076C-6B63-8446-325E-95100AA44033}"/>
              </a:ext>
            </a:extLst>
          </p:cNvPr>
          <p:cNvPicPr>
            <a:picLocks noChangeAspect="1"/>
          </p:cNvPicPr>
          <p:nvPr/>
        </p:nvPicPr>
        <p:blipFill>
          <a:blip r:embed="rId4"/>
          <a:stretch>
            <a:fillRect/>
          </a:stretch>
        </p:blipFill>
        <p:spPr>
          <a:xfrm>
            <a:off x="2520681" y="4100104"/>
            <a:ext cx="755785" cy="365126"/>
          </a:xfrm>
          <a:prstGeom prst="rect">
            <a:avLst/>
          </a:prstGeom>
        </p:spPr>
      </p:pic>
      <p:pic>
        <p:nvPicPr>
          <p:cNvPr id="67" name="图片 66">
            <a:extLst>
              <a:ext uri="{FF2B5EF4-FFF2-40B4-BE49-F238E27FC236}">
                <a16:creationId xmlns:a16="http://schemas.microsoft.com/office/drawing/2014/main" id="{BFC9C2E2-CC46-FF3C-34CB-450684D9E17F}"/>
              </a:ext>
            </a:extLst>
          </p:cNvPr>
          <p:cNvPicPr>
            <a:picLocks noChangeAspect="1"/>
          </p:cNvPicPr>
          <p:nvPr/>
        </p:nvPicPr>
        <p:blipFill>
          <a:blip r:embed="rId5"/>
          <a:stretch>
            <a:fillRect/>
          </a:stretch>
        </p:blipFill>
        <p:spPr>
          <a:xfrm>
            <a:off x="3386877" y="2543473"/>
            <a:ext cx="754366" cy="389438"/>
          </a:xfrm>
          <a:prstGeom prst="rect">
            <a:avLst/>
          </a:prstGeom>
        </p:spPr>
      </p:pic>
      <p:pic>
        <p:nvPicPr>
          <p:cNvPr id="68" name="图片 67">
            <a:extLst>
              <a:ext uri="{FF2B5EF4-FFF2-40B4-BE49-F238E27FC236}">
                <a16:creationId xmlns:a16="http://schemas.microsoft.com/office/drawing/2014/main" id="{30AE7FEE-E1F6-0F30-745A-9AE628BD981E}"/>
              </a:ext>
            </a:extLst>
          </p:cNvPr>
          <p:cNvPicPr>
            <a:picLocks noChangeAspect="1"/>
          </p:cNvPicPr>
          <p:nvPr/>
        </p:nvPicPr>
        <p:blipFill>
          <a:blip r:embed="rId5"/>
          <a:stretch>
            <a:fillRect/>
          </a:stretch>
        </p:blipFill>
        <p:spPr>
          <a:xfrm>
            <a:off x="4309176" y="3054145"/>
            <a:ext cx="754366" cy="389438"/>
          </a:xfrm>
          <a:prstGeom prst="rect">
            <a:avLst/>
          </a:prstGeom>
        </p:spPr>
      </p:pic>
      <p:pic>
        <p:nvPicPr>
          <p:cNvPr id="69" name="图片 68">
            <a:extLst>
              <a:ext uri="{FF2B5EF4-FFF2-40B4-BE49-F238E27FC236}">
                <a16:creationId xmlns:a16="http://schemas.microsoft.com/office/drawing/2014/main" id="{720892CD-081D-3B27-D242-BA7804D0927B}"/>
              </a:ext>
            </a:extLst>
          </p:cNvPr>
          <p:cNvPicPr>
            <a:picLocks noChangeAspect="1"/>
          </p:cNvPicPr>
          <p:nvPr/>
        </p:nvPicPr>
        <p:blipFill>
          <a:blip r:embed="rId5"/>
          <a:stretch>
            <a:fillRect/>
          </a:stretch>
        </p:blipFill>
        <p:spPr>
          <a:xfrm>
            <a:off x="2345947" y="3283598"/>
            <a:ext cx="754366" cy="389438"/>
          </a:xfrm>
          <a:prstGeom prst="rect">
            <a:avLst/>
          </a:prstGeom>
        </p:spPr>
      </p:pic>
      <p:pic>
        <p:nvPicPr>
          <p:cNvPr id="77" name="图片 76">
            <a:extLst>
              <a:ext uri="{FF2B5EF4-FFF2-40B4-BE49-F238E27FC236}">
                <a16:creationId xmlns:a16="http://schemas.microsoft.com/office/drawing/2014/main" id="{1ACF1A76-987F-0389-89E0-3C32FFC49D48}"/>
              </a:ext>
            </a:extLst>
          </p:cNvPr>
          <p:cNvPicPr>
            <a:picLocks noChangeAspect="1"/>
          </p:cNvPicPr>
          <p:nvPr/>
        </p:nvPicPr>
        <p:blipFill>
          <a:blip r:embed="rId5"/>
          <a:stretch>
            <a:fillRect/>
          </a:stretch>
        </p:blipFill>
        <p:spPr>
          <a:xfrm>
            <a:off x="1972399" y="2740112"/>
            <a:ext cx="754366" cy="389438"/>
          </a:xfrm>
          <a:prstGeom prst="rect">
            <a:avLst/>
          </a:prstGeom>
        </p:spPr>
      </p:pic>
      <p:pic>
        <p:nvPicPr>
          <p:cNvPr id="78" name="图片 77">
            <a:extLst>
              <a:ext uri="{FF2B5EF4-FFF2-40B4-BE49-F238E27FC236}">
                <a16:creationId xmlns:a16="http://schemas.microsoft.com/office/drawing/2014/main" id="{63D4F774-22A0-5D16-2E2C-D790E1C3F22B}"/>
              </a:ext>
            </a:extLst>
          </p:cNvPr>
          <p:cNvPicPr>
            <a:picLocks noChangeAspect="1"/>
          </p:cNvPicPr>
          <p:nvPr/>
        </p:nvPicPr>
        <p:blipFill>
          <a:blip r:embed="rId3"/>
          <a:stretch>
            <a:fillRect/>
          </a:stretch>
        </p:blipFill>
        <p:spPr>
          <a:xfrm>
            <a:off x="1501437" y="3283437"/>
            <a:ext cx="405753" cy="394712"/>
          </a:xfrm>
          <a:prstGeom prst="rect">
            <a:avLst/>
          </a:prstGeom>
        </p:spPr>
      </p:pic>
      <p:sp>
        <p:nvSpPr>
          <p:cNvPr id="6" name="文本框 5">
            <a:extLst>
              <a:ext uri="{FF2B5EF4-FFF2-40B4-BE49-F238E27FC236}">
                <a16:creationId xmlns:a16="http://schemas.microsoft.com/office/drawing/2014/main" id="{CA244180-56C1-72D7-8C4A-6C9805C9297C}"/>
              </a:ext>
            </a:extLst>
          </p:cNvPr>
          <p:cNvSpPr txBox="1"/>
          <p:nvPr/>
        </p:nvSpPr>
        <p:spPr>
          <a:xfrm>
            <a:off x="10549242" y="3226919"/>
            <a:ext cx="1125629" cy="523220"/>
          </a:xfrm>
          <a:prstGeom prst="rect">
            <a:avLst/>
          </a:prstGeom>
          <a:noFill/>
        </p:spPr>
        <p:txBody>
          <a:bodyPr wrap="none" rtlCol="0">
            <a:spAutoFit/>
          </a:bodyPr>
          <a:lstStyle/>
          <a:p>
            <a:r>
              <a:rPr lang="en-US" altLang="zh-CN" sz="2800" b="1" spc="50" dirty="0">
                <a:ln w="9525" cmpd="sng">
                  <a:solidFill>
                    <a:schemeClr val="accent1"/>
                  </a:solidFill>
                  <a:prstDash val="solid"/>
                </a:ln>
                <a:solidFill>
                  <a:srgbClr val="70AD47">
                    <a:tint val="1000"/>
                  </a:srgbClr>
                </a:solidFill>
                <a:effectLst>
                  <a:glow rad="38100">
                    <a:schemeClr val="accent1">
                      <a:alpha val="40000"/>
                    </a:schemeClr>
                  </a:glow>
                </a:effectLst>
              </a:rPr>
              <a:t>DUMP</a:t>
            </a:r>
            <a:endParaRPr lang="zh-CN" altLang="en-US" sz="2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8" name="文本框 7">
            <a:extLst>
              <a:ext uri="{FF2B5EF4-FFF2-40B4-BE49-F238E27FC236}">
                <a16:creationId xmlns:a16="http://schemas.microsoft.com/office/drawing/2014/main" id="{950FC944-FC19-E85B-FADE-C26AE6797B61}"/>
              </a:ext>
            </a:extLst>
          </p:cNvPr>
          <p:cNvSpPr txBox="1"/>
          <p:nvPr/>
        </p:nvSpPr>
        <p:spPr>
          <a:xfrm>
            <a:off x="10570646" y="1437150"/>
            <a:ext cx="939681" cy="523220"/>
          </a:xfrm>
          <a:prstGeom prst="rect">
            <a:avLst/>
          </a:prstGeom>
          <a:noFill/>
        </p:spPr>
        <p:txBody>
          <a:bodyPr wrap="none" rtlCol="0">
            <a:spAutoFit/>
          </a:bodyPr>
          <a:lstStyle/>
          <a:p>
            <a:r>
              <a:rPr lang="en-US" altLang="zh-CN" sz="2800" b="1" spc="50" dirty="0">
                <a:ln w="9525" cmpd="sng">
                  <a:solidFill>
                    <a:schemeClr val="accent1"/>
                  </a:solidFill>
                  <a:prstDash val="solid"/>
                </a:ln>
                <a:solidFill>
                  <a:srgbClr val="70AD47">
                    <a:tint val="1000"/>
                  </a:srgbClr>
                </a:solidFill>
                <a:effectLst>
                  <a:glow rad="38100">
                    <a:schemeClr val="accent1">
                      <a:alpha val="40000"/>
                    </a:schemeClr>
                  </a:glow>
                </a:effectLst>
              </a:rPr>
              <a:t>APEP</a:t>
            </a:r>
            <a:endParaRPr lang="zh-CN" altLang="en-US" sz="2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10" name="文本框 9">
            <a:extLst>
              <a:ext uri="{FF2B5EF4-FFF2-40B4-BE49-F238E27FC236}">
                <a16:creationId xmlns:a16="http://schemas.microsoft.com/office/drawing/2014/main" id="{163CA1E8-F756-FB9C-3262-C95DC318A64C}"/>
              </a:ext>
            </a:extLst>
          </p:cNvPr>
          <p:cNvSpPr txBox="1"/>
          <p:nvPr/>
        </p:nvSpPr>
        <p:spPr>
          <a:xfrm>
            <a:off x="10814899" y="4984252"/>
            <a:ext cx="737381" cy="523220"/>
          </a:xfrm>
          <a:prstGeom prst="rect">
            <a:avLst/>
          </a:prstGeom>
          <a:noFill/>
        </p:spPr>
        <p:txBody>
          <a:bodyPr wrap="none" rtlCol="0">
            <a:spAutoFit/>
          </a:bodyPr>
          <a:lstStyle/>
          <a:p>
            <a:r>
              <a:rPr lang="en-US" altLang="zh-CN" sz="2800" b="1" spc="50" dirty="0">
                <a:ln w="9525" cmpd="sng">
                  <a:solidFill>
                    <a:schemeClr val="accent1"/>
                  </a:solidFill>
                  <a:prstDash val="solid"/>
                </a:ln>
                <a:solidFill>
                  <a:srgbClr val="70AD47">
                    <a:tint val="1000"/>
                  </a:srgbClr>
                </a:solidFill>
                <a:effectLst>
                  <a:glow rad="38100">
                    <a:schemeClr val="accent1">
                      <a:alpha val="40000"/>
                    </a:schemeClr>
                  </a:glow>
                </a:effectLst>
              </a:rPr>
              <a:t>RCS</a:t>
            </a:r>
            <a:endParaRPr lang="zh-CN" altLang="en-US" sz="2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12" name="对话气泡: 圆角矩形 11">
            <a:extLst>
              <a:ext uri="{FF2B5EF4-FFF2-40B4-BE49-F238E27FC236}">
                <a16:creationId xmlns:a16="http://schemas.microsoft.com/office/drawing/2014/main" id="{61A80421-B8E2-CFE9-62CF-F2A3A9472D9A}"/>
              </a:ext>
            </a:extLst>
          </p:cNvPr>
          <p:cNvSpPr/>
          <p:nvPr/>
        </p:nvSpPr>
        <p:spPr>
          <a:xfrm>
            <a:off x="3830466" y="5212466"/>
            <a:ext cx="4445910" cy="1212315"/>
          </a:xfrm>
          <a:prstGeom prst="wedgeRoundRectCallout">
            <a:avLst>
              <a:gd name="adj1" fmla="val 13994"/>
              <a:gd name="adj2" fmla="val -84147"/>
              <a:gd name="adj3" fmla="val 16667"/>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r>
              <a:rPr lang="en-US" altLang="zh-CN" sz="1600"/>
              <a:t>By using a dipole magnet to separate the three components, the H</a:t>
            </a:r>
            <a:r>
              <a:rPr lang="en-US" altLang="zh-CN" sz="1600" baseline="30000"/>
              <a:t>-</a:t>
            </a:r>
            <a:r>
              <a:rPr lang="en-US" altLang="zh-CN" sz="1600"/>
              <a:t> ions are injected into the ring accelerator, H</a:t>
            </a:r>
            <a:r>
              <a:rPr lang="en-US" altLang="zh-CN" sz="1600" baseline="30000"/>
              <a:t>0</a:t>
            </a:r>
            <a:r>
              <a:rPr lang="en-US" altLang="zh-CN" sz="1600"/>
              <a:t> is directed towards the dump, and the protons are extracted to APEP.</a:t>
            </a:r>
            <a:endParaRPr lang="zh-CN" altLang="en-US" sz="1600" dirty="0"/>
          </a:p>
        </p:txBody>
      </p:sp>
      <p:sp>
        <p:nvSpPr>
          <p:cNvPr id="13" name="矩形: 圆角 12">
            <a:extLst>
              <a:ext uri="{FF2B5EF4-FFF2-40B4-BE49-F238E27FC236}">
                <a16:creationId xmlns:a16="http://schemas.microsoft.com/office/drawing/2014/main" id="{5B8CD270-664A-9360-3A59-33F05BC31780}"/>
              </a:ext>
            </a:extLst>
          </p:cNvPr>
          <p:cNvSpPr/>
          <p:nvPr/>
        </p:nvSpPr>
        <p:spPr>
          <a:xfrm>
            <a:off x="189497" y="992239"/>
            <a:ext cx="5336994" cy="1424296"/>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en-US" altLang="zh-CN" sz="1800"/>
              <a:t>During the acceleration process of negative hydrogen ions, due to collisions with gas molecules in the vacuum pipeline, the outer electrons can be stripped off, resulting in a certain proportion of hydrogen atoms (H</a:t>
            </a:r>
            <a:r>
              <a:rPr lang="en-US" altLang="zh-CN" sz="1800" baseline="30000"/>
              <a:t>0</a:t>
            </a:r>
            <a:r>
              <a:rPr lang="en-US" altLang="zh-CN" sz="1800"/>
              <a:t>) and protons.</a:t>
            </a:r>
            <a:endParaRPr lang="en-US" altLang="zh-CN" sz="1800" dirty="0"/>
          </a:p>
        </p:txBody>
      </p:sp>
    </p:spTree>
    <p:extLst>
      <p:ext uri="{BB962C8B-B14F-4D97-AF65-F5344CB8AC3E}">
        <p14:creationId xmlns:p14="http://schemas.microsoft.com/office/powerpoint/2010/main" val="233781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272" y="992935"/>
            <a:ext cx="8643635" cy="5728447"/>
          </a:xfrm>
          <a:prstGeom prst="rect">
            <a:avLst/>
          </a:prstGeom>
        </p:spPr>
      </p:pic>
      <p:sp>
        <p:nvSpPr>
          <p:cNvPr id="6" name="文本框 5"/>
          <p:cNvSpPr txBox="1"/>
          <p:nvPr/>
        </p:nvSpPr>
        <p:spPr>
          <a:xfrm>
            <a:off x="0" y="5335839"/>
            <a:ext cx="1255472" cy="307777"/>
          </a:xfrm>
          <a:prstGeom prst="rect">
            <a:avLst/>
          </a:prstGeom>
          <a:noFill/>
        </p:spPr>
        <p:txBody>
          <a:bodyPr wrap="none" rtlCol="0">
            <a:spAutoFit/>
          </a:bodyPr>
          <a:lstStyle/>
          <a:p>
            <a:r>
              <a:rPr lang="en-US" altLang="zh-CN" sz="1400" dirty="0">
                <a:solidFill>
                  <a:srgbClr val="FF0000"/>
                </a:solidFill>
              </a:rPr>
              <a:t>Vacuum valve</a:t>
            </a:r>
          </a:p>
        </p:txBody>
      </p:sp>
      <p:sp>
        <p:nvSpPr>
          <p:cNvPr id="7" name="文本框 6"/>
          <p:cNvSpPr txBox="1"/>
          <p:nvPr/>
        </p:nvSpPr>
        <p:spPr>
          <a:xfrm>
            <a:off x="959405" y="5725605"/>
            <a:ext cx="1056700" cy="307777"/>
          </a:xfrm>
          <a:prstGeom prst="rect">
            <a:avLst/>
          </a:prstGeom>
          <a:noFill/>
        </p:spPr>
        <p:txBody>
          <a:bodyPr wrap="none" rtlCol="0">
            <a:spAutoFit/>
          </a:bodyPr>
          <a:lstStyle/>
          <a:p>
            <a:r>
              <a:rPr lang="en-US" altLang="zh-CN" sz="1400" dirty="0">
                <a:solidFill>
                  <a:srgbClr val="FF0000"/>
                </a:solidFill>
              </a:rPr>
              <a:t>CT</a:t>
            </a:r>
            <a:r>
              <a:rPr lang="zh-CN" altLang="en-US" sz="1400" dirty="0">
                <a:solidFill>
                  <a:srgbClr val="FF0000"/>
                </a:solidFill>
              </a:rPr>
              <a:t> </a:t>
            </a:r>
            <a:r>
              <a:rPr lang="en-US" altLang="zh-CN" sz="1400" dirty="0">
                <a:solidFill>
                  <a:srgbClr val="FF0000"/>
                </a:solidFill>
              </a:rPr>
              <a:t>Monitor</a:t>
            </a:r>
            <a:endParaRPr lang="zh-CN" altLang="en-US" sz="1400" dirty="0">
              <a:solidFill>
                <a:srgbClr val="FF0000"/>
              </a:solidFill>
            </a:endParaRPr>
          </a:p>
        </p:txBody>
      </p:sp>
      <p:sp>
        <p:nvSpPr>
          <p:cNvPr id="8" name="文本框 7"/>
          <p:cNvSpPr txBox="1"/>
          <p:nvPr/>
        </p:nvSpPr>
        <p:spPr>
          <a:xfrm>
            <a:off x="514411" y="4854448"/>
            <a:ext cx="889987" cy="307777"/>
          </a:xfrm>
          <a:prstGeom prst="rect">
            <a:avLst/>
          </a:prstGeom>
          <a:noFill/>
        </p:spPr>
        <p:txBody>
          <a:bodyPr wrap="none" rtlCol="0">
            <a:spAutoFit/>
          </a:bodyPr>
          <a:lstStyle/>
          <a:p>
            <a:r>
              <a:rPr lang="en-US" altLang="zh-CN" sz="1400" dirty="0">
                <a:solidFill>
                  <a:srgbClr val="FF0000"/>
                </a:solidFill>
              </a:rPr>
              <a:t>degrader</a:t>
            </a:r>
            <a:endParaRPr lang="zh-CN" altLang="en-US" sz="1400" dirty="0">
              <a:solidFill>
                <a:srgbClr val="FF0000"/>
              </a:solidFill>
            </a:endParaRPr>
          </a:p>
        </p:txBody>
      </p:sp>
      <p:sp>
        <p:nvSpPr>
          <p:cNvPr id="9" name="文本框 8"/>
          <p:cNvSpPr txBox="1"/>
          <p:nvPr/>
        </p:nvSpPr>
        <p:spPr>
          <a:xfrm>
            <a:off x="1575114" y="5417828"/>
            <a:ext cx="609462" cy="307777"/>
          </a:xfrm>
          <a:prstGeom prst="rect">
            <a:avLst/>
          </a:prstGeom>
          <a:noFill/>
        </p:spPr>
        <p:txBody>
          <a:bodyPr wrap="none" rtlCol="0">
            <a:spAutoFit/>
          </a:bodyPr>
          <a:lstStyle/>
          <a:p>
            <a:r>
              <a:rPr lang="en-US" altLang="zh-CN" sz="1400" dirty="0">
                <a:solidFill>
                  <a:srgbClr val="FF0000"/>
                </a:solidFill>
              </a:rPr>
              <a:t>COL1</a:t>
            </a:r>
            <a:endParaRPr lang="zh-CN" altLang="en-US" sz="1400" dirty="0">
              <a:solidFill>
                <a:srgbClr val="FF0000"/>
              </a:solidFill>
            </a:endParaRPr>
          </a:p>
        </p:txBody>
      </p:sp>
      <p:sp>
        <p:nvSpPr>
          <p:cNvPr id="10" name="文本框 9"/>
          <p:cNvSpPr txBox="1"/>
          <p:nvPr/>
        </p:nvSpPr>
        <p:spPr>
          <a:xfrm>
            <a:off x="1850665" y="4378527"/>
            <a:ext cx="609462" cy="307777"/>
          </a:xfrm>
          <a:prstGeom prst="rect">
            <a:avLst/>
          </a:prstGeom>
          <a:noFill/>
        </p:spPr>
        <p:txBody>
          <a:bodyPr wrap="none" rtlCol="0">
            <a:spAutoFit/>
          </a:bodyPr>
          <a:lstStyle/>
          <a:p>
            <a:r>
              <a:rPr lang="en-US" altLang="zh-CN" sz="1400" dirty="0">
                <a:solidFill>
                  <a:srgbClr val="FF0000"/>
                </a:solidFill>
              </a:rPr>
              <a:t>COL2</a:t>
            </a:r>
            <a:endParaRPr lang="zh-CN" altLang="en-US" sz="1400" dirty="0">
              <a:solidFill>
                <a:srgbClr val="FF0000"/>
              </a:solidFill>
            </a:endParaRPr>
          </a:p>
        </p:txBody>
      </p:sp>
      <p:sp>
        <p:nvSpPr>
          <p:cNvPr id="11" name="文本框 10"/>
          <p:cNvSpPr txBox="1"/>
          <p:nvPr/>
        </p:nvSpPr>
        <p:spPr>
          <a:xfrm>
            <a:off x="3331566" y="3616913"/>
            <a:ext cx="566181" cy="307777"/>
          </a:xfrm>
          <a:prstGeom prst="rect">
            <a:avLst/>
          </a:prstGeom>
          <a:noFill/>
        </p:spPr>
        <p:txBody>
          <a:bodyPr wrap="none" rtlCol="0">
            <a:spAutoFit/>
          </a:bodyPr>
          <a:lstStyle/>
          <a:p>
            <a:r>
              <a:rPr lang="en-US" altLang="zh-CN" sz="1400" dirty="0">
                <a:solidFill>
                  <a:srgbClr val="FF0000"/>
                </a:solidFill>
              </a:rPr>
              <a:t>COl3</a:t>
            </a:r>
            <a:endParaRPr lang="zh-CN" altLang="en-US" sz="1400" dirty="0">
              <a:solidFill>
                <a:srgbClr val="FF0000"/>
              </a:solidFill>
            </a:endParaRPr>
          </a:p>
        </p:txBody>
      </p:sp>
      <p:sp>
        <p:nvSpPr>
          <p:cNvPr id="13" name="文本框 12"/>
          <p:cNvSpPr txBox="1"/>
          <p:nvPr/>
        </p:nvSpPr>
        <p:spPr>
          <a:xfrm>
            <a:off x="5039339" y="2139134"/>
            <a:ext cx="1119217" cy="307777"/>
          </a:xfrm>
          <a:prstGeom prst="rect">
            <a:avLst/>
          </a:prstGeom>
          <a:noFill/>
        </p:spPr>
        <p:txBody>
          <a:bodyPr wrap="none" rtlCol="0">
            <a:spAutoFit/>
          </a:bodyPr>
          <a:lstStyle/>
          <a:p>
            <a:r>
              <a:rPr lang="en-US" altLang="zh-CN" sz="1400" dirty="0">
                <a:solidFill>
                  <a:srgbClr val="FF0000"/>
                </a:solidFill>
              </a:rPr>
              <a:t>Faraday cup</a:t>
            </a:r>
            <a:endParaRPr lang="zh-CN" altLang="en-US" sz="1400" dirty="0">
              <a:solidFill>
                <a:srgbClr val="FF0000"/>
              </a:solidFill>
            </a:endParaRPr>
          </a:p>
        </p:txBody>
      </p:sp>
      <p:sp>
        <p:nvSpPr>
          <p:cNvPr id="14" name="文本框 13"/>
          <p:cNvSpPr txBox="1"/>
          <p:nvPr/>
        </p:nvSpPr>
        <p:spPr>
          <a:xfrm>
            <a:off x="6761740" y="1634841"/>
            <a:ext cx="710451" cy="307777"/>
          </a:xfrm>
          <a:prstGeom prst="rect">
            <a:avLst/>
          </a:prstGeom>
          <a:noFill/>
        </p:spPr>
        <p:txBody>
          <a:bodyPr wrap="none" rtlCol="0">
            <a:spAutoFit/>
          </a:bodyPr>
          <a:lstStyle/>
          <a:p>
            <a:r>
              <a:rPr lang="en-US" altLang="zh-CN" sz="1400" b="1" dirty="0">
                <a:solidFill>
                  <a:srgbClr val="FF0000"/>
                </a:solidFill>
              </a:rPr>
              <a:t>DUMP</a:t>
            </a:r>
            <a:endParaRPr lang="zh-CN" altLang="en-US" sz="1400" b="1" dirty="0">
              <a:solidFill>
                <a:srgbClr val="FF0000"/>
              </a:solidFill>
            </a:endParaRPr>
          </a:p>
        </p:txBody>
      </p:sp>
      <p:sp>
        <p:nvSpPr>
          <p:cNvPr id="15" name="文本框 14"/>
          <p:cNvSpPr txBox="1"/>
          <p:nvPr/>
        </p:nvSpPr>
        <p:spPr>
          <a:xfrm>
            <a:off x="4120869" y="4915792"/>
            <a:ext cx="1321196" cy="307777"/>
          </a:xfrm>
          <a:prstGeom prst="rect">
            <a:avLst/>
          </a:prstGeom>
          <a:noFill/>
        </p:spPr>
        <p:txBody>
          <a:bodyPr wrap="none" rtlCol="0">
            <a:spAutoFit/>
          </a:bodyPr>
          <a:lstStyle/>
          <a:p>
            <a:r>
              <a:rPr lang="en-US" altLang="zh-CN" sz="1400">
                <a:solidFill>
                  <a:srgbClr val="FF0000"/>
                </a:solidFill>
              </a:rPr>
              <a:t>Vacuum pump</a:t>
            </a:r>
            <a:endParaRPr lang="zh-CN" altLang="en-US" sz="1400" dirty="0">
              <a:solidFill>
                <a:srgbClr val="FF0000"/>
              </a:solidFill>
            </a:endParaRPr>
          </a:p>
        </p:txBody>
      </p:sp>
      <p:sp>
        <p:nvSpPr>
          <p:cNvPr id="16" name="文本框 15"/>
          <p:cNvSpPr txBox="1"/>
          <p:nvPr/>
        </p:nvSpPr>
        <p:spPr>
          <a:xfrm>
            <a:off x="2124916" y="5506322"/>
            <a:ext cx="2781531" cy="369332"/>
          </a:xfrm>
          <a:prstGeom prst="rect">
            <a:avLst/>
          </a:prstGeom>
          <a:noFill/>
        </p:spPr>
        <p:txBody>
          <a:bodyPr wrap="none" rtlCol="0">
            <a:spAutoFit/>
          </a:bodyPr>
          <a:lstStyle/>
          <a:p>
            <a:r>
              <a:rPr lang="en-US" altLang="zh-CN" dirty="0"/>
              <a:t>the beamline is 14 meters.</a:t>
            </a:r>
          </a:p>
        </p:txBody>
      </p:sp>
      <p:cxnSp>
        <p:nvCxnSpPr>
          <p:cNvPr id="18" name="直接箭头连接符 17"/>
          <p:cNvCxnSpPr/>
          <p:nvPr/>
        </p:nvCxnSpPr>
        <p:spPr>
          <a:xfrm flipV="1">
            <a:off x="172272" y="5802312"/>
            <a:ext cx="489938" cy="19722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4865" y="5999536"/>
            <a:ext cx="707245" cy="307777"/>
          </a:xfrm>
          <a:prstGeom prst="rect">
            <a:avLst/>
          </a:prstGeom>
          <a:noFill/>
          <a:ln>
            <a:noFill/>
          </a:ln>
        </p:spPr>
        <p:txBody>
          <a:bodyPr wrap="none" rtlCol="0">
            <a:spAutoFit/>
          </a:bodyPr>
          <a:lstStyle/>
          <a:p>
            <a:r>
              <a:rPr lang="en-US" altLang="zh-CN" sz="1400" dirty="0">
                <a:solidFill>
                  <a:srgbClr val="FF0000"/>
                </a:solidFill>
              </a:rPr>
              <a:t>Proton</a:t>
            </a:r>
            <a:endParaRPr lang="zh-CN" altLang="en-US" sz="1400" dirty="0">
              <a:solidFill>
                <a:srgbClr val="FF0000"/>
              </a:solidFill>
            </a:endParaRPr>
          </a:p>
        </p:txBody>
      </p:sp>
      <p:sp>
        <p:nvSpPr>
          <p:cNvPr id="2" name="标题 1">
            <a:extLst>
              <a:ext uri="{FF2B5EF4-FFF2-40B4-BE49-F238E27FC236}">
                <a16:creationId xmlns:a16="http://schemas.microsoft.com/office/drawing/2014/main" id="{D1927808-F6D1-07A0-1D1F-ABCA4F206D79}"/>
              </a:ext>
            </a:extLst>
          </p:cNvPr>
          <p:cNvSpPr>
            <a:spLocks noGrp="1"/>
          </p:cNvSpPr>
          <p:nvPr>
            <p:ph type="title"/>
          </p:nvPr>
        </p:nvSpPr>
        <p:spPr/>
        <p:txBody>
          <a:bodyPr>
            <a:normAutofit/>
          </a:bodyPr>
          <a:lstStyle/>
          <a:p>
            <a:r>
              <a:rPr lang="en-US" altLang="zh-CN" sz="3600" dirty="0"/>
              <a:t>CSNS Associated Proton beam Experiment Platform</a:t>
            </a:r>
            <a:endParaRPr lang="zh-CN" altLang="en-US" sz="3600" dirty="0"/>
          </a:p>
        </p:txBody>
      </p:sp>
      <p:sp>
        <p:nvSpPr>
          <p:cNvPr id="4" name="日期占位符 3">
            <a:extLst>
              <a:ext uri="{FF2B5EF4-FFF2-40B4-BE49-F238E27FC236}">
                <a16:creationId xmlns:a16="http://schemas.microsoft.com/office/drawing/2014/main" id="{6835ACDF-03A8-0014-ED87-6676A005C5F6}"/>
              </a:ext>
            </a:extLst>
          </p:cNvPr>
          <p:cNvSpPr>
            <a:spLocks noGrp="1"/>
          </p:cNvSpPr>
          <p:nvPr>
            <p:ph type="dt" sz="half" idx="10"/>
          </p:nvPr>
        </p:nvSpPr>
        <p:spPr/>
        <p:txBody>
          <a:bodyPr/>
          <a:lstStyle/>
          <a:p>
            <a:r>
              <a:rPr lang="en-US" altLang="zh-CN"/>
              <a:t>2026/10/15</a:t>
            </a:r>
            <a:endParaRPr lang="zh-CN" altLang="en-US" dirty="0"/>
          </a:p>
        </p:txBody>
      </p:sp>
      <p:sp>
        <p:nvSpPr>
          <p:cNvPr id="5" name="页脚占位符 4">
            <a:extLst>
              <a:ext uri="{FF2B5EF4-FFF2-40B4-BE49-F238E27FC236}">
                <a16:creationId xmlns:a16="http://schemas.microsoft.com/office/drawing/2014/main" id="{821B139C-C513-2692-2497-52BCE8087E71}"/>
              </a:ext>
            </a:extLst>
          </p:cNvPr>
          <p:cNvSpPr>
            <a:spLocks noGrp="1"/>
          </p:cNvSpPr>
          <p:nvPr>
            <p:ph type="ftr" sz="quarter" idx="11"/>
          </p:nvPr>
        </p:nvSpPr>
        <p:spPr/>
        <p:txBody>
          <a:bodyPr/>
          <a:lstStyle/>
          <a:p>
            <a:r>
              <a:rPr lang="en-US" altLang="zh-CN"/>
              <a:t>INSTR2026@Hefei</a:t>
            </a:r>
            <a:endParaRPr lang="zh-CN" altLang="en-US"/>
          </a:p>
        </p:txBody>
      </p:sp>
      <p:sp>
        <p:nvSpPr>
          <p:cNvPr id="17" name="灯片编号占位符 16">
            <a:extLst>
              <a:ext uri="{FF2B5EF4-FFF2-40B4-BE49-F238E27FC236}">
                <a16:creationId xmlns:a16="http://schemas.microsoft.com/office/drawing/2014/main" id="{7033304F-AE79-10E4-2ED7-3C1EF852B163}"/>
              </a:ext>
            </a:extLst>
          </p:cNvPr>
          <p:cNvSpPr>
            <a:spLocks noGrp="1"/>
          </p:cNvSpPr>
          <p:nvPr>
            <p:ph type="sldNum" sz="quarter" idx="12"/>
          </p:nvPr>
        </p:nvSpPr>
        <p:spPr/>
        <p:txBody>
          <a:bodyPr/>
          <a:lstStyle/>
          <a:p>
            <a:fld id="{F606D20D-9C8E-4DF3-B6C6-1C69F7E16CD3}" type="slidenum">
              <a:rPr lang="zh-CN" altLang="en-US" smtClean="0"/>
              <a:t>13</a:t>
            </a:fld>
            <a:endParaRPr lang="zh-CN" altLang="en-US"/>
          </a:p>
        </p:txBody>
      </p:sp>
      <p:sp>
        <p:nvSpPr>
          <p:cNvPr id="39" name="内容占位符 2"/>
          <p:cNvSpPr>
            <a:spLocks noGrp="1"/>
          </p:cNvSpPr>
          <p:nvPr>
            <p:ph idx="4294967295"/>
          </p:nvPr>
        </p:nvSpPr>
        <p:spPr>
          <a:xfrm>
            <a:off x="5491163" y="3770313"/>
            <a:ext cx="6700837" cy="2598737"/>
          </a:xfrm>
        </p:spPr>
        <p:txBody>
          <a:bodyPr>
            <a:noAutofit/>
          </a:bodyPr>
          <a:lstStyle/>
          <a:p>
            <a:pPr marL="0" indent="0">
              <a:buNone/>
            </a:pPr>
            <a:r>
              <a:rPr lang="en-US" altLang="zh-CN" sz="2000" b="1" dirty="0">
                <a:solidFill>
                  <a:srgbClr val="00B0F0"/>
                </a:solidFill>
              </a:rPr>
              <a:t>Parameters of APEP</a:t>
            </a:r>
            <a:endParaRPr lang="zh-CN" altLang="zh-CN" sz="2000" b="1" dirty="0">
              <a:solidFill>
                <a:srgbClr val="00B0F0"/>
              </a:solidFill>
            </a:endParaRPr>
          </a:p>
          <a:p>
            <a:pPr>
              <a:buClr>
                <a:srgbClr val="00B0F0"/>
              </a:buClr>
              <a:buFont typeface="Wingdings" panose="05000000000000000000" pitchFamily="2" charset="2"/>
              <a:buChar char="Ø"/>
            </a:pPr>
            <a:r>
              <a:rPr lang="en-US" altLang="zh-CN" sz="1400" b="1" dirty="0"/>
              <a:t>Energy</a:t>
            </a:r>
            <a:r>
              <a:rPr lang="zh-CN" altLang="zh-CN" sz="1400" b="1" dirty="0"/>
              <a:t>：</a:t>
            </a:r>
            <a:r>
              <a:rPr lang="en-US" altLang="zh-CN" sz="1400" dirty="0"/>
              <a:t>10-80 MeV (FWHM)&lt;8.65% @&gt;30MeV</a:t>
            </a:r>
            <a:endParaRPr lang="zh-CN" altLang="zh-CN" sz="1400" dirty="0"/>
          </a:p>
          <a:p>
            <a:pPr>
              <a:buClr>
                <a:srgbClr val="00B0F0"/>
              </a:buClr>
              <a:buFont typeface="Wingdings" panose="05000000000000000000" pitchFamily="2" charset="2"/>
              <a:buChar char="Ø"/>
            </a:pPr>
            <a:r>
              <a:rPr lang="en-US" altLang="zh-CN" sz="1400" b="1" dirty="0"/>
              <a:t>Spot</a:t>
            </a:r>
            <a:r>
              <a:rPr lang="zh-CN" altLang="zh-CN" sz="1400" b="1" dirty="0"/>
              <a:t>：</a:t>
            </a:r>
            <a:r>
              <a:rPr lang="zh-CN" altLang="zh-CN" sz="1400" dirty="0"/>
              <a:t> </a:t>
            </a:r>
            <a:r>
              <a:rPr lang="en-US" altLang="zh-CN" sz="1400" dirty="0"/>
              <a:t>10 x 10 mm</a:t>
            </a:r>
            <a:r>
              <a:rPr lang="en-US" altLang="zh-CN" sz="1400" baseline="30000" dirty="0"/>
              <a:t>2</a:t>
            </a:r>
            <a:r>
              <a:rPr lang="en-US" altLang="zh-CN" sz="1400" dirty="0"/>
              <a:t> – 50 x 50 mm</a:t>
            </a:r>
            <a:r>
              <a:rPr lang="en-US" altLang="zh-CN" sz="1400" baseline="30000" dirty="0"/>
              <a:t>2</a:t>
            </a:r>
            <a:r>
              <a:rPr lang="zh-CN" altLang="zh-CN" sz="1400" dirty="0"/>
              <a:t>（</a:t>
            </a:r>
            <a:r>
              <a:rPr lang="en-US" altLang="zh-CN" sz="1400" dirty="0"/>
              <a:t>Continuously adjustable, uniformity &gt; 95%</a:t>
            </a:r>
            <a:r>
              <a:rPr lang="zh-CN" altLang="zh-CN" sz="1400" dirty="0"/>
              <a:t>）</a:t>
            </a:r>
          </a:p>
          <a:p>
            <a:pPr>
              <a:buClr>
                <a:srgbClr val="00B0F0"/>
              </a:buClr>
              <a:buFont typeface="Wingdings" panose="05000000000000000000" pitchFamily="2" charset="2"/>
              <a:buChar char="Ø"/>
            </a:pPr>
            <a:r>
              <a:rPr lang="en-US" altLang="zh-CN" sz="1400" b="1" dirty="0"/>
              <a:t>Flux</a:t>
            </a:r>
            <a:r>
              <a:rPr lang="zh-CN" altLang="zh-CN" sz="1400" b="1" dirty="0"/>
              <a:t>：</a:t>
            </a:r>
            <a:r>
              <a:rPr lang="en-US" altLang="zh-CN" sz="1400" dirty="0"/>
              <a:t>10</a:t>
            </a:r>
            <a:r>
              <a:rPr lang="en-US" altLang="zh-CN" sz="1400" baseline="30000" dirty="0"/>
              <a:t>5</a:t>
            </a:r>
            <a:r>
              <a:rPr lang="en-US" altLang="zh-CN" sz="1400" dirty="0"/>
              <a:t>-10</a:t>
            </a:r>
            <a:r>
              <a:rPr lang="en-US" altLang="zh-CN" sz="1400" baseline="30000" dirty="0"/>
              <a:t>10</a:t>
            </a:r>
            <a:r>
              <a:rPr lang="en-US" altLang="zh-CN" sz="1400" dirty="0"/>
              <a:t> p/cm</a:t>
            </a:r>
            <a:r>
              <a:rPr lang="en-US" altLang="zh-CN" sz="1400" baseline="30000" dirty="0"/>
              <a:t>2</a:t>
            </a:r>
            <a:r>
              <a:rPr lang="en-US" altLang="zh-CN" sz="1400" dirty="0"/>
              <a:t>/s </a:t>
            </a:r>
            <a:endParaRPr lang="zh-CN" altLang="zh-CN" sz="1400" dirty="0"/>
          </a:p>
          <a:p>
            <a:pPr>
              <a:buClr>
                <a:srgbClr val="00B0F0"/>
              </a:buClr>
              <a:buFont typeface="Wingdings" panose="05000000000000000000" pitchFamily="2" charset="2"/>
              <a:buChar char="Ø"/>
            </a:pPr>
            <a:r>
              <a:rPr lang="en-US" altLang="zh-CN" sz="1400" b="1" dirty="0"/>
              <a:t>Monitor</a:t>
            </a:r>
            <a:r>
              <a:rPr lang="zh-CN" altLang="zh-CN" sz="1400" b="1" dirty="0"/>
              <a:t>：</a:t>
            </a:r>
            <a:r>
              <a:rPr lang="en-US" altLang="zh-CN" sz="1400" dirty="0"/>
              <a:t>1. CT,</a:t>
            </a:r>
            <a:r>
              <a:rPr lang="zh-CN" altLang="en-US" sz="1400" dirty="0"/>
              <a:t> </a:t>
            </a:r>
            <a:r>
              <a:rPr lang="en-US" altLang="zh-CN" sz="1400" dirty="0"/>
              <a:t>Faraday cup and activation foil</a:t>
            </a:r>
          </a:p>
          <a:p>
            <a:pPr>
              <a:buClr>
                <a:srgbClr val="00B0F0"/>
              </a:buClr>
              <a:buFont typeface="Wingdings" panose="05000000000000000000" pitchFamily="2" charset="2"/>
              <a:buChar char="Ø"/>
            </a:pPr>
            <a:r>
              <a:rPr lang="en-US" altLang="zh-CN" sz="1400" b="1" dirty="0"/>
              <a:t>Vacuum terminal</a:t>
            </a:r>
            <a:r>
              <a:rPr lang="zh-CN" altLang="zh-CN" sz="1400" b="1" dirty="0"/>
              <a:t>：</a:t>
            </a:r>
            <a:r>
              <a:rPr lang="en-US" altLang="zh-CN" sz="1400" dirty="0"/>
              <a:t>vacuum&lt;10</a:t>
            </a:r>
            <a:r>
              <a:rPr lang="en-US" altLang="zh-CN" sz="1400" baseline="30000" dirty="0"/>
              <a:t>-3 </a:t>
            </a:r>
            <a:r>
              <a:rPr lang="en-US" altLang="zh-CN" sz="1400" dirty="0"/>
              <a:t>Pa, 50cm</a:t>
            </a:r>
            <a:r>
              <a:rPr lang="en-US" altLang="zh-CN" sz="1400" dirty="0">
                <a:latin typeface="Calibri" panose="020F0502020204030204" pitchFamily="34" charset="0"/>
                <a:cs typeface="Calibri" panose="020F0502020204030204" pitchFamily="34" charset="0"/>
              </a:rPr>
              <a:t>×Ø0.8m,</a:t>
            </a:r>
            <a:r>
              <a:rPr lang="zh-CN" altLang="en-US" sz="1400" dirty="0">
                <a:latin typeface="Calibri" panose="020F0502020204030204" pitchFamily="34" charset="0"/>
                <a:cs typeface="Calibri" panose="020F0502020204030204" pitchFamily="34" charset="0"/>
              </a:rPr>
              <a:t> </a:t>
            </a:r>
            <a:r>
              <a:rPr lang="en-US" altLang="zh-CN" sz="1400" dirty="0"/>
              <a:t>Five test position</a:t>
            </a:r>
            <a:r>
              <a:rPr lang="zh-CN" altLang="zh-CN" sz="1400" dirty="0"/>
              <a:t>；</a:t>
            </a:r>
          </a:p>
          <a:p>
            <a:pPr>
              <a:buClr>
                <a:srgbClr val="00B0F0"/>
              </a:buClr>
              <a:buFont typeface="Wingdings" panose="05000000000000000000" pitchFamily="2" charset="2"/>
              <a:buChar char="Ø"/>
            </a:pPr>
            <a:r>
              <a:rPr lang="en-US" altLang="zh-CN" sz="1400" b="1" dirty="0"/>
              <a:t>Atmospheric terminal </a:t>
            </a:r>
            <a:r>
              <a:rPr lang="zh-CN" altLang="zh-CN" sz="1400" b="1" dirty="0"/>
              <a:t>：</a:t>
            </a:r>
            <a:r>
              <a:rPr lang="en-US" altLang="zh-CN" sz="1400" dirty="0"/>
              <a:t>Remote-controlled sample holder</a:t>
            </a:r>
          </a:p>
          <a:p>
            <a:pPr>
              <a:buClr>
                <a:srgbClr val="00B0F0"/>
              </a:buClr>
              <a:buFont typeface="Wingdings" panose="05000000000000000000" pitchFamily="2" charset="2"/>
              <a:buChar char="Ø"/>
            </a:pPr>
            <a:r>
              <a:rPr lang="en-US" altLang="zh-CN" sz="1400" b="1" dirty="0"/>
              <a:t>Background</a:t>
            </a:r>
            <a:r>
              <a:rPr lang="zh-CN" altLang="zh-CN" sz="1400" b="1" dirty="0"/>
              <a:t>：</a:t>
            </a:r>
            <a:r>
              <a:rPr lang="en-US" altLang="zh-CN" sz="1400" dirty="0"/>
              <a:t>&lt;1.4E-4(n)</a:t>
            </a:r>
            <a:r>
              <a:rPr lang="zh-CN" altLang="en-US" sz="1400" dirty="0"/>
              <a:t>和</a:t>
            </a:r>
            <a:r>
              <a:rPr lang="en-US" altLang="zh-CN" sz="1400" dirty="0"/>
              <a:t>&lt;3.4E-5(gamma) @20 x 20 mm</a:t>
            </a:r>
            <a:r>
              <a:rPr lang="en-US" altLang="zh-CN" sz="1400" baseline="30000" dirty="0"/>
              <a:t>2</a:t>
            </a:r>
            <a:endParaRPr lang="zh-CN" altLang="zh-CN" sz="1400" dirty="0"/>
          </a:p>
        </p:txBody>
      </p:sp>
      <p:pic>
        <p:nvPicPr>
          <p:cNvPr id="23" name="图片 22"/>
          <p:cNvPicPr>
            <a:picLocks noChangeAspect="1"/>
          </p:cNvPicPr>
          <p:nvPr/>
        </p:nvPicPr>
        <p:blipFill>
          <a:blip r:embed="rId4"/>
          <a:stretch>
            <a:fillRect/>
          </a:stretch>
        </p:blipFill>
        <p:spPr>
          <a:xfrm>
            <a:off x="299826" y="1155165"/>
            <a:ext cx="3639486" cy="2505158"/>
          </a:xfrm>
          <a:prstGeom prst="rect">
            <a:avLst/>
          </a:prstGeom>
        </p:spPr>
      </p:pic>
      <p:cxnSp>
        <p:nvCxnSpPr>
          <p:cNvPr id="25" name="曲线连接符 24"/>
          <p:cNvCxnSpPr/>
          <p:nvPr/>
        </p:nvCxnSpPr>
        <p:spPr>
          <a:xfrm rot="5400000" flipH="1" flipV="1">
            <a:off x="3252467" y="1400216"/>
            <a:ext cx="3443" cy="12700"/>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肘形连接符 26"/>
          <p:cNvCxnSpPr/>
          <p:nvPr/>
        </p:nvCxnSpPr>
        <p:spPr>
          <a:xfrm rot="5400000" flipH="1" flipV="1">
            <a:off x="3247984" y="1395733"/>
            <a:ext cx="12408" cy="1270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肘形连接符 28"/>
          <p:cNvCxnSpPr/>
          <p:nvPr/>
        </p:nvCxnSpPr>
        <p:spPr>
          <a:xfrm>
            <a:off x="3260538" y="1419532"/>
            <a:ext cx="1330441" cy="932811"/>
          </a:xfrm>
          <a:prstGeom prst="bentConnector3">
            <a:avLst>
              <a:gd name="adj1" fmla="val 99862"/>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8696449" y="1395879"/>
            <a:ext cx="3020231" cy="2246769"/>
          </a:xfrm>
          <a:prstGeom prst="rect">
            <a:avLst/>
          </a:prstGeom>
        </p:spPr>
        <p:txBody>
          <a:bodyPr wrap="square">
            <a:spAutoFit/>
          </a:bodyPr>
          <a:lstStyle/>
          <a:p>
            <a:pPr algn="ctr"/>
            <a:r>
              <a:rPr lang="en-US" altLang="zh-CN" sz="1400" dirty="0">
                <a:effectLst/>
                <a:latin typeface="Times New Roman" panose="02020603050405020304" pitchFamily="18" charset="0"/>
                <a:ea typeface="华文行楷" panose="02010800040101010101" pitchFamily="2" charset="-122"/>
                <a:cs typeface="Times New Roman" panose="02020603050405020304" pitchFamily="18" charset="0"/>
              </a:rPr>
              <a:t>When negative hydrogen ion beams are accelerated and transmitted in the LINAC, they interact with the residual gases in the vacuum tube. A small portion of the negative hydrogen ions are stripped into protons and transmitted to the end of the linear accelerator. This is the world's first experimental terminal utilizing accompanying proton beams.</a:t>
            </a:r>
            <a:endParaRPr lang="zh-CN" altLang="en-US" sz="1400" dirty="0">
              <a:solidFill>
                <a:srgbClr val="FF0000"/>
              </a:solidFill>
              <a:latin typeface="Times New Roman" panose="02020603050405020304" pitchFamily="18" charset="0"/>
              <a:ea typeface="华文行楷" panose="02010800040101010101" pitchFamily="2" charset="-122"/>
              <a:cs typeface="Times New Roman" panose="02020603050405020304" pitchFamily="18" charset="0"/>
            </a:endParaRPr>
          </a:p>
        </p:txBody>
      </p:sp>
      <p:sp>
        <p:nvSpPr>
          <p:cNvPr id="12" name="文本框 11"/>
          <p:cNvSpPr txBox="1"/>
          <p:nvPr/>
        </p:nvSpPr>
        <p:spPr>
          <a:xfrm>
            <a:off x="3122721" y="3097001"/>
            <a:ext cx="1497526" cy="307777"/>
          </a:xfrm>
          <a:prstGeom prst="rect">
            <a:avLst/>
          </a:prstGeom>
          <a:noFill/>
        </p:spPr>
        <p:txBody>
          <a:bodyPr wrap="none" rtlCol="0">
            <a:spAutoFit/>
          </a:bodyPr>
          <a:lstStyle/>
          <a:p>
            <a:r>
              <a:rPr lang="en-US" altLang="zh-CN" sz="1400" dirty="0">
                <a:solidFill>
                  <a:srgbClr val="FF0000"/>
                </a:solidFill>
              </a:rPr>
              <a:t>Vacuum terminal</a:t>
            </a:r>
            <a:endParaRPr lang="zh-CN" altLang="en-US" sz="1400" dirty="0">
              <a:solidFill>
                <a:srgbClr val="FF0000"/>
              </a:solidFill>
            </a:endParaRPr>
          </a:p>
        </p:txBody>
      </p:sp>
      <p:sp>
        <p:nvSpPr>
          <p:cNvPr id="41" name="文本框 40"/>
          <p:cNvSpPr txBox="1"/>
          <p:nvPr/>
        </p:nvSpPr>
        <p:spPr>
          <a:xfrm>
            <a:off x="3819435" y="2577350"/>
            <a:ext cx="1891865" cy="307777"/>
          </a:xfrm>
          <a:prstGeom prst="rect">
            <a:avLst/>
          </a:prstGeom>
          <a:noFill/>
        </p:spPr>
        <p:txBody>
          <a:bodyPr wrap="none" rtlCol="0">
            <a:spAutoFit/>
          </a:bodyPr>
          <a:lstStyle/>
          <a:p>
            <a:r>
              <a:rPr lang="en-US" altLang="zh-CN" sz="1400" dirty="0">
                <a:solidFill>
                  <a:srgbClr val="FF0000"/>
                </a:solidFill>
              </a:rPr>
              <a:t>Atmospheric terminal </a:t>
            </a:r>
            <a:endParaRPr lang="zh-CN" altLang="en-US" sz="1400" dirty="0">
              <a:solidFill>
                <a:srgbClr val="FF0000"/>
              </a:solidFill>
            </a:endParaRPr>
          </a:p>
        </p:txBody>
      </p:sp>
    </p:spTree>
    <p:extLst>
      <p:ext uri="{BB962C8B-B14F-4D97-AF65-F5344CB8AC3E}">
        <p14:creationId xmlns:p14="http://schemas.microsoft.com/office/powerpoint/2010/main" val="690583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内容占位符 4">
            <a:extLst>
              <a:ext uri="{FF2B5EF4-FFF2-40B4-BE49-F238E27FC236}">
                <a16:creationId xmlns:a16="http://schemas.microsoft.com/office/drawing/2014/main" id="{B8A25C26-9A14-4300-8D57-006FFD32D9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6012" y="4171218"/>
            <a:ext cx="2162839" cy="1908154"/>
          </a:xfrm>
          <a:prstGeom prst="rect">
            <a:avLst/>
          </a:prstGeom>
        </p:spPr>
      </p:pic>
      <p:pic>
        <p:nvPicPr>
          <p:cNvPr id="12" name="图片 11">
            <a:extLst>
              <a:ext uri="{FF2B5EF4-FFF2-40B4-BE49-F238E27FC236}">
                <a16:creationId xmlns:a16="http://schemas.microsoft.com/office/drawing/2014/main" id="{2873B301-CCA2-409C-B3A5-EED6CAC420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50583" y="4149864"/>
            <a:ext cx="2162839" cy="1929508"/>
          </a:xfrm>
          <a:prstGeom prst="rect">
            <a:avLst/>
          </a:prstGeom>
        </p:spPr>
      </p:pic>
      <p:pic>
        <p:nvPicPr>
          <p:cNvPr id="13" name="图片 12">
            <a:extLst>
              <a:ext uri="{FF2B5EF4-FFF2-40B4-BE49-F238E27FC236}">
                <a16:creationId xmlns:a16="http://schemas.microsoft.com/office/drawing/2014/main" id="{C3E912CD-B19B-4E4B-A294-0DDD0BE7C3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78666" y="4174822"/>
            <a:ext cx="2162840" cy="1911243"/>
          </a:xfrm>
          <a:prstGeom prst="rect">
            <a:avLst/>
          </a:prstGeom>
        </p:spPr>
      </p:pic>
      <p:pic>
        <p:nvPicPr>
          <p:cNvPr id="14" name="object 4">
            <a:extLst>
              <a:ext uri="{FF2B5EF4-FFF2-40B4-BE49-F238E27FC236}">
                <a16:creationId xmlns:a16="http://schemas.microsoft.com/office/drawing/2014/main" id="{BFD74542-9A5C-4786-B0A1-327D2825A60B}"/>
              </a:ext>
            </a:extLst>
          </p:cNvPr>
          <p:cNvPicPr/>
          <p:nvPr/>
        </p:nvPicPr>
        <p:blipFill>
          <a:blip r:embed="rId6" cstate="print"/>
          <a:stretch>
            <a:fillRect/>
          </a:stretch>
        </p:blipFill>
        <p:spPr>
          <a:xfrm>
            <a:off x="2644602" y="1857845"/>
            <a:ext cx="2240212" cy="1946042"/>
          </a:xfrm>
          <a:prstGeom prst="rect">
            <a:avLst/>
          </a:prstGeom>
        </p:spPr>
      </p:pic>
      <p:pic>
        <p:nvPicPr>
          <p:cNvPr id="15" name="图片 14">
            <a:extLst>
              <a:ext uri="{FF2B5EF4-FFF2-40B4-BE49-F238E27FC236}">
                <a16:creationId xmlns:a16="http://schemas.microsoft.com/office/drawing/2014/main" id="{46B924C5-9D5E-4B6B-8255-A9C6306CFDA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0635" y="1893755"/>
            <a:ext cx="2219189" cy="1897159"/>
          </a:xfrm>
          <a:prstGeom prst="rect">
            <a:avLst/>
          </a:prstGeom>
        </p:spPr>
      </p:pic>
      <p:sp>
        <p:nvSpPr>
          <p:cNvPr id="16" name="文本框 15">
            <a:extLst>
              <a:ext uri="{FF2B5EF4-FFF2-40B4-BE49-F238E27FC236}">
                <a16:creationId xmlns:a16="http://schemas.microsoft.com/office/drawing/2014/main" id="{448F6AA9-6079-4255-B6F6-F6D6929C6B5D}"/>
              </a:ext>
            </a:extLst>
          </p:cNvPr>
          <p:cNvSpPr txBox="1"/>
          <p:nvPr/>
        </p:nvSpPr>
        <p:spPr>
          <a:xfrm>
            <a:off x="562612" y="3787609"/>
            <a:ext cx="1845678" cy="276999"/>
          </a:xfrm>
          <a:prstGeom prst="rect">
            <a:avLst/>
          </a:prstGeom>
          <a:noFill/>
        </p:spPr>
        <p:txBody>
          <a:bodyPr wrap="square" rtlCol="0">
            <a:spAutoFit/>
          </a:bodyPr>
          <a:lstStyle/>
          <a:p>
            <a:r>
              <a:rPr lang="en-US" altLang="zh-CN" sz="1200" b="1" dirty="0">
                <a:solidFill>
                  <a:srgbClr val="000000"/>
                </a:solidFill>
                <a:latin typeface="Times New Roman" panose="02020603050405020304" pitchFamily="18" charset="0"/>
                <a:ea typeface="宋体" panose="02010600030101010101" pitchFamily="2" charset="-122"/>
              </a:rPr>
              <a:t>Detector radiation tests</a:t>
            </a:r>
            <a:endParaRPr lang="zh-CN" altLang="en-US" sz="1200" b="1" dirty="0">
              <a:solidFill>
                <a:srgbClr val="000000"/>
              </a:solidFill>
              <a:latin typeface="Times New Roman" panose="02020603050405020304" pitchFamily="18" charset="0"/>
              <a:ea typeface="宋体" panose="02010600030101010101" pitchFamily="2" charset="-122"/>
            </a:endParaRPr>
          </a:p>
        </p:txBody>
      </p:sp>
      <p:sp>
        <p:nvSpPr>
          <p:cNvPr id="17" name="文本框 16">
            <a:extLst>
              <a:ext uri="{FF2B5EF4-FFF2-40B4-BE49-F238E27FC236}">
                <a16:creationId xmlns:a16="http://schemas.microsoft.com/office/drawing/2014/main" id="{ACCD86E9-AF9E-4AD1-B220-101BB2EDB347}"/>
              </a:ext>
            </a:extLst>
          </p:cNvPr>
          <p:cNvSpPr txBox="1"/>
          <p:nvPr/>
        </p:nvSpPr>
        <p:spPr>
          <a:xfrm>
            <a:off x="2711374" y="3799630"/>
            <a:ext cx="2106667" cy="276999"/>
          </a:xfrm>
          <a:prstGeom prst="rect">
            <a:avLst/>
          </a:prstGeom>
          <a:noFill/>
        </p:spPr>
        <p:txBody>
          <a:bodyPr wrap="none" rtlCol="0">
            <a:spAutoFit/>
          </a:bodyPr>
          <a:lstStyle/>
          <a:p>
            <a:r>
              <a:rPr lang="en-US" altLang="zh-CN" sz="1200" b="1" dirty="0">
                <a:solidFill>
                  <a:srgbClr val="000000"/>
                </a:solidFill>
                <a:latin typeface="Times New Roman" panose="02020603050405020304" pitchFamily="18" charset="0"/>
                <a:ea typeface="宋体" panose="02010600030101010101" pitchFamily="2" charset="-122"/>
              </a:rPr>
              <a:t>Si material radiation damage</a:t>
            </a:r>
            <a:endParaRPr lang="zh-CN" altLang="en-US" sz="1200" dirty="0"/>
          </a:p>
        </p:txBody>
      </p:sp>
      <p:sp>
        <p:nvSpPr>
          <p:cNvPr id="18" name="文本框 17">
            <a:extLst>
              <a:ext uri="{FF2B5EF4-FFF2-40B4-BE49-F238E27FC236}">
                <a16:creationId xmlns:a16="http://schemas.microsoft.com/office/drawing/2014/main" id="{1737F6D8-FCF5-4F4C-9E2E-C7AAC1874D8C}"/>
              </a:ext>
            </a:extLst>
          </p:cNvPr>
          <p:cNvSpPr txBox="1"/>
          <p:nvPr/>
        </p:nvSpPr>
        <p:spPr>
          <a:xfrm>
            <a:off x="2952973" y="6149224"/>
            <a:ext cx="1809807" cy="276999"/>
          </a:xfrm>
          <a:prstGeom prst="rect">
            <a:avLst/>
          </a:prstGeom>
          <a:noFill/>
        </p:spPr>
        <p:txBody>
          <a:bodyPr wrap="square" rtlCol="0">
            <a:spAutoFit/>
          </a:bodyPr>
          <a:lstStyle/>
          <a:p>
            <a:r>
              <a:rPr lang="en-US" altLang="zh-CN" sz="1200" b="1" dirty="0">
                <a:solidFill>
                  <a:srgbClr val="000000"/>
                </a:solidFill>
                <a:latin typeface="Times New Roman" panose="02020603050405020304" pitchFamily="18" charset="0"/>
                <a:ea typeface="宋体" panose="02010600030101010101" pitchFamily="2" charset="-122"/>
              </a:rPr>
              <a:t>ASIC SEE for ATLAS</a:t>
            </a:r>
            <a:endParaRPr lang="zh-CN" altLang="en-US" sz="1200" dirty="0"/>
          </a:p>
        </p:txBody>
      </p:sp>
      <p:sp>
        <p:nvSpPr>
          <p:cNvPr id="19" name="文本框 18">
            <a:extLst>
              <a:ext uri="{FF2B5EF4-FFF2-40B4-BE49-F238E27FC236}">
                <a16:creationId xmlns:a16="http://schemas.microsoft.com/office/drawing/2014/main" id="{0B60B125-71E1-41D5-9743-A283C1B9A726}"/>
              </a:ext>
            </a:extLst>
          </p:cNvPr>
          <p:cNvSpPr txBox="1"/>
          <p:nvPr/>
        </p:nvSpPr>
        <p:spPr>
          <a:xfrm>
            <a:off x="384402" y="6153203"/>
            <a:ext cx="2147191" cy="276999"/>
          </a:xfrm>
          <a:prstGeom prst="rect">
            <a:avLst/>
          </a:prstGeom>
          <a:noFill/>
        </p:spPr>
        <p:txBody>
          <a:bodyPr wrap="none" rtlCol="0">
            <a:spAutoFit/>
          </a:bodyPr>
          <a:lstStyle/>
          <a:p>
            <a:r>
              <a:rPr lang="en-US" altLang="zh-CN" sz="1200" b="1" dirty="0">
                <a:solidFill>
                  <a:srgbClr val="000000"/>
                </a:solidFill>
                <a:latin typeface="Times New Roman" panose="02020603050405020304" pitchFamily="18" charset="0"/>
                <a:ea typeface="宋体" panose="02010600030101010101" pitchFamily="2" charset="-122"/>
              </a:rPr>
              <a:t>ASIC SEE for </a:t>
            </a:r>
            <a:r>
              <a:rPr lang="en-US" altLang="zh-CN" sz="1200" b="1" dirty="0" err="1">
                <a:solidFill>
                  <a:srgbClr val="000000"/>
                </a:solidFill>
                <a:latin typeface="Times New Roman" panose="02020603050405020304" pitchFamily="18" charset="0"/>
                <a:ea typeface="宋体" panose="02010600030101010101" pitchFamily="2" charset="-122"/>
              </a:rPr>
              <a:t>LHCb</a:t>
            </a:r>
            <a:r>
              <a:rPr lang="en-US" altLang="zh-CN" sz="1200" b="1" dirty="0">
                <a:solidFill>
                  <a:srgbClr val="000000"/>
                </a:solidFill>
                <a:latin typeface="Times New Roman" panose="02020603050405020304" pitchFamily="18" charset="0"/>
                <a:ea typeface="宋体" panose="02010600030101010101" pitchFamily="2" charset="-122"/>
              </a:rPr>
              <a:t> detector</a:t>
            </a:r>
            <a:endParaRPr lang="zh-CN" altLang="en-US" sz="1200" dirty="0"/>
          </a:p>
        </p:txBody>
      </p:sp>
      <p:pic>
        <p:nvPicPr>
          <p:cNvPr id="20" name="图片 19">
            <a:extLst>
              <a:ext uri="{FF2B5EF4-FFF2-40B4-BE49-F238E27FC236}">
                <a16:creationId xmlns:a16="http://schemas.microsoft.com/office/drawing/2014/main" id="{B3402227-175C-4778-A779-E614E9D2B9C9}"/>
              </a:ext>
            </a:extLst>
          </p:cNvPr>
          <p:cNvPicPr>
            <a:picLocks noChangeAspect="1"/>
          </p:cNvPicPr>
          <p:nvPr/>
        </p:nvPicPr>
        <p:blipFill>
          <a:blip r:embed="rId8"/>
          <a:stretch>
            <a:fillRect/>
          </a:stretch>
        </p:blipFill>
        <p:spPr>
          <a:xfrm>
            <a:off x="4912301" y="4171218"/>
            <a:ext cx="2162840" cy="1908154"/>
          </a:xfrm>
          <a:prstGeom prst="rect">
            <a:avLst/>
          </a:prstGeom>
        </p:spPr>
      </p:pic>
      <p:sp>
        <p:nvSpPr>
          <p:cNvPr id="21" name="文本框 20">
            <a:extLst>
              <a:ext uri="{FF2B5EF4-FFF2-40B4-BE49-F238E27FC236}">
                <a16:creationId xmlns:a16="http://schemas.microsoft.com/office/drawing/2014/main" id="{397A1671-B07C-4D8B-9205-BE68CF6B1A4E}"/>
              </a:ext>
            </a:extLst>
          </p:cNvPr>
          <p:cNvSpPr txBox="1"/>
          <p:nvPr/>
        </p:nvSpPr>
        <p:spPr>
          <a:xfrm>
            <a:off x="5800158" y="6149224"/>
            <a:ext cx="2684623" cy="276999"/>
          </a:xfrm>
          <a:prstGeom prst="rect">
            <a:avLst/>
          </a:prstGeom>
          <a:noFill/>
        </p:spPr>
        <p:txBody>
          <a:bodyPr wrap="square" rtlCol="0">
            <a:spAutoFit/>
          </a:bodyPr>
          <a:lstStyle/>
          <a:p>
            <a:r>
              <a:rPr lang="en-US" altLang="zh-CN" sz="1200" b="1" dirty="0">
                <a:solidFill>
                  <a:srgbClr val="000000"/>
                </a:solidFill>
                <a:latin typeface="Times New Roman" panose="02020603050405020304" pitchFamily="18" charset="0"/>
                <a:ea typeface="宋体" panose="02010600030101010101" pitchFamily="2" charset="-122"/>
              </a:rPr>
              <a:t>Radiation-induced mutation breeding </a:t>
            </a:r>
            <a:endParaRPr lang="zh-CN" altLang="en-US" sz="1200" dirty="0"/>
          </a:p>
        </p:txBody>
      </p:sp>
      <p:pic>
        <p:nvPicPr>
          <p:cNvPr id="22" name="图片 21">
            <a:extLst>
              <a:ext uri="{FF2B5EF4-FFF2-40B4-BE49-F238E27FC236}">
                <a16:creationId xmlns:a16="http://schemas.microsoft.com/office/drawing/2014/main" id="{14A4CE65-5F9E-478C-956B-7CDEF1C12AA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453211" y="4109352"/>
            <a:ext cx="2187588" cy="1976713"/>
          </a:xfrm>
          <a:prstGeom prst="rect">
            <a:avLst/>
          </a:prstGeom>
        </p:spPr>
      </p:pic>
      <p:sp>
        <p:nvSpPr>
          <p:cNvPr id="23" name="文本框 22">
            <a:extLst>
              <a:ext uri="{FF2B5EF4-FFF2-40B4-BE49-F238E27FC236}">
                <a16:creationId xmlns:a16="http://schemas.microsoft.com/office/drawing/2014/main" id="{F93E1942-3988-45E0-AC0F-76B6F9B13C4B}"/>
              </a:ext>
            </a:extLst>
          </p:cNvPr>
          <p:cNvSpPr txBox="1"/>
          <p:nvPr/>
        </p:nvSpPr>
        <p:spPr>
          <a:xfrm>
            <a:off x="9374400" y="6138132"/>
            <a:ext cx="2398341" cy="276999"/>
          </a:xfrm>
          <a:prstGeom prst="rect">
            <a:avLst/>
          </a:prstGeom>
          <a:noFill/>
        </p:spPr>
        <p:txBody>
          <a:bodyPr wrap="square" rtlCol="0">
            <a:spAutoFit/>
          </a:bodyPr>
          <a:lstStyle/>
          <a:p>
            <a:r>
              <a:rPr lang="en-US" altLang="zh-CN" sz="1200" b="1" dirty="0">
                <a:solidFill>
                  <a:srgbClr val="000000"/>
                </a:solidFill>
                <a:latin typeface="Times New Roman" panose="02020603050405020304" pitchFamily="18" charset="0"/>
                <a:ea typeface="宋体" panose="02010600030101010101" pitchFamily="2" charset="-122"/>
              </a:rPr>
              <a:t>Communication devices radiation</a:t>
            </a:r>
            <a:endParaRPr lang="zh-CN" altLang="en-US" sz="1200" dirty="0"/>
          </a:p>
        </p:txBody>
      </p:sp>
      <p:pic>
        <p:nvPicPr>
          <p:cNvPr id="24" name="图片 23">
            <a:extLst>
              <a:ext uri="{FF2B5EF4-FFF2-40B4-BE49-F238E27FC236}">
                <a16:creationId xmlns:a16="http://schemas.microsoft.com/office/drawing/2014/main" id="{2B3C8113-4392-4646-A788-D823231F3728}"/>
              </a:ext>
            </a:extLst>
          </p:cNvPr>
          <p:cNvPicPr>
            <a:picLocks noChangeAspect="1"/>
          </p:cNvPicPr>
          <p:nvPr/>
        </p:nvPicPr>
        <p:blipFill>
          <a:blip r:embed="rId10"/>
          <a:stretch>
            <a:fillRect/>
          </a:stretch>
        </p:blipFill>
        <p:spPr>
          <a:xfrm rot="16200000">
            <a:off x="7326783" y="1744664"/>
            <a:ext cx="1893871" cy="2187589"/>
          </a:xfrm>
          <a:prstGeom prst="rect">
            <a:avLst/>
          </a:prstGeom>
        </p:spPr>
      </p:pic>
      <p:sp>
        <p:nvSpPr>
          <p:cNvPr id="25" name="文本框 24">
            <a:extLst>
              <a:ext uri="{FF2B5EF4-FFF2-40B4-BE49-F238E27FC236}">
                <a16:creationId xmlns:a16="http://schemas.microsoft.com/office/drawing/2014/main" id="{DD8F9E68-DA7E-4F2A-A6BD-6BA5EB8DB359}"/>
              </a:ext>
            </a:extLst>
          </p:cNvPr>
          <p:cNvSpPr txBox="1"/>
          <p:nvPr/>
        </p:nvSpPr>
        <p:spPr>
          <a:xfrm>
            <a:off x="7483629" y="3808875"/>
            <a:ext cx="1505990" cy="276999"/>
          </a:xfrm>
          <a:prstGeom prst="rect">
            <a:avLst/>
          </a:prstGeom>
          <a:noFill/>
        </p:spPr>
        <p:txBody>
          <a:bodyPr wrap="none" rtlCol="0">
            <a:spAutoFit/>
          </a:bodyPr>
          <a:lstStyle/>
          <a:p>
            <a:r>
              <a:rPr lang="en-US" altLang="zh-CN" sz="1200" b="1" dirty="0">
                <a:solidFill>
                  <a:srgbClr val="000000"/>
                </a:solidFill>
                <a:latin typeface="Times New Roman" panose="02020603050405020304" pitchFamily="18" charset="0"/>
                <a:ea typeface="宋体" panose="02010600030101010101" pitchFamily="2" charset="-122"/>
              </a:rPr>
              <a:t>Detector calibration</a:t>
            </a:r>
            <a:endParaRPr lang="zh-CN" altLang="en-US" sz="1200" dirty="0"/>
          </a:p>
        </p:txBody>
      </p:sp>
      <p:pic>
        <p:nvPicPr>
          <p:cNvPr id="27" name="图片 26">
            <a:extLst>
              <a:ext uri="{FF2B5EF4-FFF2-40B4-BE49-F238E27FC236}">
                <a16:creationId xmlns:a16="http://schemas.microsoft.com/office/drawing/2014/main" id="{2D616EA4-A0FE-483B-806F-E529EB92F50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906638" y="1877243"/>
            <a:ext cx="2187588" cy="1908154"/>
          </a:xfrm>
          <a:prstGeom prst="rect">
            <a:avLst/>
          </a:prstGeom>
        </p:spPr>
      </p:pic>
      <p:sp>
        <p:nvSpPr>
          <p:cNvPr id="28" name="文本框 27">
            <a:extLst>
              <a:ext uri="{FF2B5EF4-FFF2-40B4-BE49-F238E27FC236}">
                <a16:creationId xmlns:a16="http://schemas.microsoft.com/office/drawing/2014/main" id="{AC4D72C4-FC58-4E07-950F-DC00299225C0}"/>
              </a:ext>
            </a:extLst>
          </p:cNvPr>
          <p:cNvSpPr txBox="1"/>
          <p:nvPr/>
        </p:nvSpPr>
        <p:spPr>
          <a:xfrm>
            <a:off x="4733564" y="3808875"/>
            <a:ext cx="2576992" cy="276999"/>
          </a:xfrm>
          <a:prstGeom prst="rect">
            <a:avLst/>
          </a:prstGeom>
          <a:noFill/>
        </p:spPr>
        <p:txBody>
          <a:bodyPr wrap="square" rtlCol="0">
            <a:spAutoFit/>
          </a:bodyPr>
          <a:lstStyle/>
          <a:p>
            <a:r>
              <a:rPr lang="en-US" altLang="zh-CN" sz="1200" b="1" dirty="0">
                <a:solidFill>
                  <a:srgbClr val="000000"/>
                </a:solidFill>
                <a:latin typeface="Times New Roman" panose="02020603050405020304" pitchFamily="18" charset="0"/>
                <a:ea typeface="宋体" panose="02010600030101010101" pitchFamily="2" charset="-122"/>
              </a:rPr>
              <a:t>Radionuclide activity measurements</a:t>
            </a:r>
            <a:endParaRPr lang="zh-CN" altLang="en-US" sz="1200" dirty="0"/>
          </a:p>
        </p:txBody>
      </p:sp>
      <p:pic>
        <p:nvPicPr>
          <p:cNvPr id="3" name="图片 2">
            <a:extLst>
              <a:ext uri="{FF2B5EF4-FFF2-40B4-BE49-F238E27FC236}">
                <a16:creationId xmlns:a16="http://schemas.microsoft.com/office/drawing/2014/main" id="{251E1831-C855-47DE-A6BB-50F26038BE0B}"/>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7996" t="20155" r="6184"/>
          <a:stretch/>
        </p:blipFill>
        <p:spPr>
          <a:xfrm>
            <a:off x="9453211" y="1877243"/>
            <a:ext cx="2382877" cy="1922387"/>
          </a:xfrm>
          <a:prstGeom prst="rect">
            <a:avLst/>
          </a:prstGeom>
        </p:spPr>
      </p:pic>
      <p:sp>
        <p:nvSpPr>
          <p:cNvPr id="10" name="文本框 9">
            <a:extLst>
              <a:ext uri="{FF2B5EF4-FFF2-40B4-BE49-F238E27FC236}">
                <a16:creationId xmlns:a16="http://schemas.microsoft.com/office/drawing/2014/main" id="{EDEAD8D4-5225-49EF-BC17-3C35D2838403}"/>
              </a:ext>
            </a:extLst>
          </p:cNvPr>
          <p:cNvSpPr txBox="1"/>
          <p:nvPr/>
        </p:nvSpPr>
        <p:spPr>
          <a:xfrm>
            <a:off x="9379022" y="3787609"/>
            <a:ext cx="2606661" cy="276999"/>
          </a:xfrm>
          <a:prstGeom prst="rect">
            <a:avLst/>
          </a:prstGeom>
          <a:noFill/>
        </p:spPr>
        <p:txBody>
          <a:bodyPr wrap="square" rtlCol="0">
            <a:spAutoFit/>
          </a:bodyPr>
          <a:lstStyle/>
          <a:p>
            <a:r>
              <a:rPr lang="en-US" altLang="zh-CN" sz="1200" b="1" dirty="0">
                <a:solidFill>
                  <a:srgbClr val="000000"/>
                </a:solidFill>
                <a:latin typeface="Times New Roman" panose="02020603050405020304" pitchFamily="18" charset="0"/>
                <a:ea typeface="宋体" panose="02010600030101010101" pitchFamily="2" charset="-122"/>
              </a:rPr>
              <a:t>Space photoelectric device radiation</a:t>
            </a:r>
            <a:endParaRPr lang="zh-CN" altLang="en-US" sz="1200" b="1" dirty="0">
              <a:solidFill>
                <a:srgbClr val="000000"/>
              </a:solidFill>
              <a:latin typeface="Times New Roman" panose="02020603050405020304" pitchFamily="18" charset="0"/>
              <a:ea typeface="宋体" panose="02010600030101010101" pitchFamily="2" charset="-122"/>
            </a:endParaRPr>
          </a:p>
        </p:txBody>
      </p:sp>
      <p:sp>
        <p:nvSpPr>
          <p:cNvPr id="31" name="文本框 30">
            <a:extLst>
              <a:ext uri="{FF2B5EF4-FFF2-40B4-BE49-F238E27FC236}">
                <a16:creationId xmlns:a16="http://schemas.microsoft.com/office/drawing/2014/main" id="{5D2CE6B4-41C0-4A15-A963-113CF809E0FE}"/>
              </a:ext>
            </a:extLst>
          </p:cNvPr>
          <p:cNvSpPr txBox="1"/>
          <p:nvPr/>
        </p:nvSpPr>
        <p:spPr>
          <a:xfrm>
            <a:off x="389024" y="937222"/>
            <a:ext cx="11447062" cy="923330"/>
          </a:xfrm>
          <a:prstGeom prst="rect">
            <a:avLst/>
          </a:prstGeom>
          <a:noFill/>
        </p:spPr>
        <p:txBody>
          <a:bodyPr wrap="square" rtlCol="0">
            <a:spAutoFit/>
          </a:bodyPr>
          <a:lstStyle/>
          <a:p>
            <a:pPr>
              <a:lnSpc>
                <a:spcPct val="150000"/>
              </a:lnSpc>
            </a:pPr>
            <a:r>
              <a:rPr lang="en-US" altLang="zh-CN" b="1" dirty="0">
                <a:latin typeface="Times New Roman" panose="02020603050405020304" pitchFamily="18" charset="0"/>
                <a:cs typeface="Times New Roman" panose="02020603050405020304" pitchFamily="18" charset="0"/>
              </a:rPr>
              <a:t>*Chips radiation damage;                      *Material radiation research ;                 *Detector radiation and calibration ;</a:t>
            </a:r>
          </a:p>
          <a:p>
            <a:pPr>
              <a:lnSpc>
                <a:spcPct val="150000"/>
              </a:lnSpc>
            </a:pPr>
            <a:r>
              <a:rPr lang="en-US" altLang="zh-CN" b="1" dirty="0">
                <a:latin typeface="Times New Roman" panose="02020603050405020304" pitchFamily="18" charset="0"/>
                <a:cs typeface="Times New Roman" panose="02020603050405020304" pitchFamily="18" charset="0"/>
              </a:rPr>
              <a:t>*Space Electronics radiation damage;  *Radiation-induced mutation breeding;     </a:t>
            </a:r>
            <a:endParaRPr lang="zh-CN" altLang="en-US" b="1" dirty="0">
              <a:latin typeface="Times New Roman" panose="02020603050405020304" pitchFamily="18" charset="0"/>
              <a:cs typeface="Times New Roman" panose="02020603050405020304" pitchFamily="18" charset="0"/>
            </a:endParaRPr>
          </a:p>
        </p:txBody>
      </p:sp>
      <p:sp>
        <p:nvSpPr>
          <p:cNvPr id="8" name="标题 7">
            <a:extLst>
              <a:ext uri="{FF2B5EF4-FFF2-40B4-BE49-F238E27FC236}">
                <a16:creationId xmlns:a16="http://schemas.microsoft.com/office/drawing/2014/main" id="{5C6EB110-FDAF-AE10-4FAF-1C1EFE853E37}"/>
              </a:ext>
            </a:extLst>
          </p:cNvPr>
          <p:cNvSpPr>
            <a:spLocks noGrp="1"/>
          </p:cNvSpPr>
          <p:nvPr>
            <p:ph type="title"/>
          </p:nvPr>
        </p:nvSpPr>
        <p:spPr/>
        <p:txBody>
          <a:bodyPr>
            <a:normAutofit/>
          </a:bodyPr>
          <a:lstStyle/>
          <a:p>
            <a:r>
              <a:rPr lang="en-US" altLang="zh-CN" dirty="0"/>
              <a:t>User experiment</a:t>
            </a:r>
            <a:endParaRPr lang="zh-CN" altLang="en-US" dirty="0"/>
          </a:p>
        </p:txBody>
      </p:sp>
      <p:sp>
        <p:nvSpPr>
          <p:cNvPr id="9" name="文本框 8">
            <a:extLst>
              <a:ext uri="{FF2B5EF4-FFF2-40B4-BE49-F238E27FC236}">
                <a16:creationId xmlns:a16="http://schemas.microsoft.com/office/drawing/2014/main" id="{7759A330-55A9-4C0A-6C95-4CE99678AE4F}"/>
              </a:ext>
            </a:extLst>
          </p:cNvPr>
          <p:cNvSpPr txBox="1"/>
          <p:nvPr/>
        </p:nvSpPr>
        <p:spPr>
          <a:xfrm>
            <a:off x="3581400" y="343771"/>
            <a:ext cx="7658070" cy="646331"/>
          </a:xfrm>
          <a:prstGeom prst="rect">
            <a:avLst/>
          </a:prstGeom>
          <a:noFill/>
        </p:spPr>
        <p:txBody>
          <a:bodyPr wrap="square">
            <a:spAutoFit/>
          </a:bodyPr>
          <a:lstStyle/>
          <a:p>
            <a:r>
              <a:rPr lang="en-US" altLang="zh-CN" b="1" dirty="0">
                <a:solidFill>
                  <a:srgbClr val="0070C0"/>
                </a:solidFill>
                <a:effectLst>
                  <a:outerShdw blurRad="38100" dist="38100" dir="2700000" algn="tl">
                    <a:srgbClr val="000000">
                      <a:alpha val="43137"/>
                    </a:srgbClr>
                  </a:outerShdw>
                </a:effectLst>
              </a:rPr>
              <a:t>APEP began trial operation at the end of 2021. </a:t>
            </a:r>
          </a:p>
          <a:p>
            <a:r>
              <a:rPr lang="en-US" altLang="zh-CN" b="1" dirty="0">
                <a:solidFill>
                  <a:srgbClr val="0070C0"/>
                </a:solidFill>
                <a:effectLst>
                  <a:outerShdw blurRad="38100" dist="38100" dir="2700000" algn="tl">
                    <a:srgbClr val="000000">
                      <a:alpha val="43137"/>
                    </a:srgbClr>
                  </a:outerShdw>
                </a:effectLst>
              </a:rPr>
              <a:t>Each year, it completes over 100 experiments, covering various fields.</a:t>
            </a:r>
            <a:endParaRPr lang="zh-CN" altLang="en-US" b="1" dirty="0">
              <a:solidFill>
                <a:srgbClr val="0070C0"/>
              </a:solidFill>
              <a:effectLst>
                <a:outerShdw blurRad="38100" dist="38100" dir="2700000" algn="tl">
                  <a:srgbClr val="000000">
                    <a:alpha val="43137"/>
                  </a:srgbClr>
                </a:outerShdw>
              </a:effectLst>
            </a:endParaRPr>
          </a:p>
        </p:txBody>
      </p:sp>
      <p:sp>
        <p:nvSpPr>
          <p:cNvPr id="2" name="日期占位符 1">
            <a:extLst>
              <a:ext uri="{FF2B5EF4-FFF2-40B4-BE49-F238E27FC236}">
                <a16:creationId xmlns:a16="http://schemas.microsoft.com/office/drawing/2014/main" id="{EE19E61E-1FA7-513B-EF6D-4D4DF79CD8A0}"/>
              </a:ext>
            </a:extLst>
          </p:cNvPr>
          <p:cNvSpPr>
            <a:spLocks noGrp="1"/>
          </p:cNvSpPr>
          <p:nvPr>
            <p:ph type="dt" sz="half" idx="10"/>
          </p:nvPr>
        </p:nvSpPr>
        <p:spPr/>
        <p:txBody>
          <a:bodyPr/>
          <a:lstStyle/>
          <a:p>
            <a:r>
              <a:rPr lang="en-US" altLang="zh-CN"/>
              <a:t>2026/10/15</a:t>
            </a:r>
            <a:endParaRPr lang="zh-CN" altLang="en-US"/>
          </a:p>
        </p:txBody>
      </p:sp>
      <p:sp>
        <p:nvSpPr>
          <p:cNvPr id="6" name="页脚占位符 5">
            <a:extLst>
              <a:ext uri="{FF2B5EF4-FFF2-40B4-BE49-F238E27FC236}">
                <a16:creationId xmlns:a16="http://schemas.microsoft.com/office/drawing/2014/main" id="{9A535178-211C-DC04-967C-9F9359BC97E5}"/>
              </a:ext>
            </a:extLst>
          </p:cNvPr>
          <p:cNvSpPr>
            <a:spLocks noGrp="1"/>
          </p:cNvSpPr>
          <p:nvPr>
            <p:ph type="ftr" sz="quarter" idx="11"/>
          </p:nvPr>
        </p:nvSpPr>
        <p:spPr/>
        <p:txBody>
          <a:bodyPr/>
          <a:lstStyle/>
          <a:p>
            <a:r>
              <a:rPr lang="en-US" altLang="zh-CN"/>
              <a:t>INSTR2026@Hefei</a:t>
            </a:r>
            <a:endParaRPr lang="zh-CN" altLang="en-US"/>
          </a:p>
        </p:txBody>
      </p:sp>
      <p:sp>
        <p:nvSpPr>
          <p:cNvPr id="26" name="灯片编号占位符 25">
            <a:extLst>
              <a:ext uri="{FF2B5EF4-FFF2-40B4-BE49-F238E27FC236}">
                <a16:creationId xmlns:a16="http://schemas.microsoft.com/office/drawing/2014/main" id="{6614D334-806E-207D-0401-C200C7297F99}"/>
              </a:ext>
            </a:extLst>
          </p:cNvPr>
          <p:cNvSpPr>
            <a:spLocks noGrp="1"/>
          </p:cNvSpPr>
          <p:nvPr>
            <p:ph type="sldNum" sz="quarter" idx="12"/>
          </p:nvPr>
        </p:nvSpPr>
        <p:spPr/>
        <p:txBody>
          <a:bodyPr/>
          <a:lstStyle/>
          <a:p>
            <a:fld id="{3E0BCE7E-9565-4515-9C4E-5B4E2AD8AE0F}" type="slidenum">
              <a:rPr lang="zh-CN" altLang="en-US" smtClean="0"/>
              <a:t>14</a:t>
            </a:fld>
            <a:endParaRPr lang="zh-CN" altLang="en-US"/>
          </a:p>
        </p:txBody>
      </p:sp>
    </p:spTree>
    <p:extLst>
      <p:ext uri="{BB962C8B-B14F-4D97-AF65-F5344CB8AC3E}">
        <p14:creationId xmlns:p14="http://schemas.microsoft.com/office/powerpoint/2010/main" val="3199175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18B66B-9FF3-C2A8-5DF2-E7CA916059A3}"/>
              </a:ext>
            </a:extLst>
          </p:cNvPr>
          <p:cNvSpPr>
            <a:spLocks noGrp="1"/>
          </p:cNvSpPr>
          <p:nvPr>
            <p:ph type="title"/>
          </p:nvPr>
        </p:nvSpPr>
        <p:spPr/>
        <p:txBody>
          <a:bodyPr/>
          <a:lstStyle/>
          <a:p>
            <a:r>
              <a:rPr lang="en-US" altLang="zh-CN" dirty="0"/>
              <a:t>Scintillator irradiation</a:t>
            </a:r>
            <a:endParaRPr lang="zh-CN" altLang="en-US" dirty="0"/>
          </a:p>
        </p:txBody>
      </p:sp>
      <p:pic>
        <p:nvPicPr>
          <p:cNvPr id="5" name="内容占位符 4" descr="电脑游戏画面&#10;&#10;描述已自动生成">
            <a:extLst>
              <a:ext uri="{FF2B5EF4-FFF2-40B4-BE49-F238E27FC236}">
                <a16:creationId xmlns:a16="http://schemas.microsoft.com/office/drawing/2014/main" id="{3EF80F7A-D6BF-8803-D21E-4B58874C571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4876" y="1170431"/>
            <a:ext cx="5796506" cy="3260535"/>
          </a:xfrm>
        </p:spPr>
      </p:pic>
      <p:pic>
        <p:nvPicPr>
          <p:cNvPr id="7" name="图片 6" descr="瓶子放在一起&#10;&#10;低可信度描述已自动生成">
            <a:extLst>
              <a:ext uri="{FF2B5EF4-FFF2-40B4-BE49-F238E27FC236}">
                <a16:creationId xmlns:a16="http://schemas.microsoft.com/office/drawing/2014/main" id="{7302FEA6-115E-CFEE-3B55-897DACDBC7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3878" y="306677"/>
            <a:ext cx="4158300" cy="3122323"/>
          </a:xfrm>
          <a:prstGeom prst="rect">
            <a:avLst/>
          </a:prstGeom>
        </p:spPr>
      </p:pic>
      <p:pic>
        <p:nvPicPr>
          <p:cNvPr id="9" name="图片 8">
            <a:extLst>
              <a:ext uri="{FF2B5EF4-FFF2-40B4-BE49-F238E27FC236}">
                <a16:creationId xmlns:a16="http://schemas.microsoft.com/office/drawing/2014/main" id="{71618740-1DB4-7EAD-1B78-0085DF776ADE}"/>
              </a:ext>
            </a:extLst>
          </p:cNvPr>
          <p:cNvPicPr>
            <a:picLocks noChangeAspect="1"/>
          </p:cNvPicPr>
          <p:nvPr/>
        </p:nvPicPr>
        <p:blipFill>
          <a:blip r:embed="rId4"/>
          <a:stretch>
            <a:fillRect/>
          </a:stretch>
        </p:blipFill>
        <p:spPr>
          <a:xfrm>
            <a:off x="2975228" y="3429000"/>
            <a:ext cx="8359140" cy="3239977"/>
          </a:xfrm>
          <a:prstGeom prst="rect">
            <a:avLst/>
          </a:prstGeom>
        </p:spPr>
      </p:pic>
      <p:sp>
        <p:nvSpPr>
          <p:cNvPr id="11" name="文本框 10">
            <a:extLst>
              <a:ext uri="{FF2B5EF4-FFF2-40B4-BE49-F238E27FC236}">
                <a16:creationId xmlns:a16="http://schemas.microsoft.com/office/drawing/2014/main" id="{02F05449-39C4-6122-A9AF-1700E9B680D7}"/>
              </a:ext>
            </a:extLst>
          </p:cNvPr>
          <p:cNvSpPr txBox="1"/>
          <p:nvPr/>
        </p:nvSpPr>
        <p:spPr>
          <a:xfrm>
            <a:off x="346443" y="5288361"/>
            <a:ext cx="2408328" cy="523220"/>
          </a:xfrm>
          <a:prstGeom prst="rect">
            <a:avLst/>
          </a:prstGeom>
          <a:noFill/>
        </p:spPr>
        <p:txBody>
          <a:bodyPr wrap="square">
            <a:spAutoFit/>
          </a:bodyPr>
          <a:lstStyle/>
          <a:p>
            <a:r>
              <a:rPr lang="en-US" altLang="zh-CN" sz="1400" dirty="0"/>
              <a:t>NIMB 548 (2024) 165247</a:t>
            </a:r>
          </a:p>
          <a:p>
            <a:r>
              <a:rPr lang="en-US" altLang="zh-CN" sz="1400" dirty="0"/>
              <a:t>NIMB 561 (2025) 165628 </a:t>
            </a:r>
            <a:endParaRPr lang="zh-CN" altLang="en-US" sz="1400" dirty="0"/>
          </a:p>
        </p:txBody>
      </p:sp>
      <p:sp>
        <p:nvSpPr>
          <p:cNvPr id="3" name="日期占位符 2">
            <a:extLst>
              <a:ext uri="{FF2B5EF4-FFF2-40B4-BE49-F238E27FC236}">
                <a16:creationId xmlns:a16="http://schemas.microsoft.com/office/drawing/2014/main" id="{A3B005F2-CFBC-DC3F-1CE9-FDD6C285CF52}"/>
              </a:ext>
            </a:extLst>
          </p:cNvPr>
          <p:cNvSpPr>
            <a:spLocks noGrp="1"/>
          </p:cNvSpPr>
          <p:nvPr>
            <p:ph type="dt" sz="half" idx="10"/>
          </p:nvPr>
        </p:nvSpPr>
        <p:spPr/>
        <p:txBody>
          <a:bodyPr/>
          <a:lstStyle/>
          <a:p>
            <a:r>
              <a:rPr lang="en-US" altLang="zh-CN"/>
              <a:t>2026/10/15</a:t>
            </a:r>
            <a:endParaRPr lang="zh-CN" altLang="en-US"/>
          </a:p>
        </p:txBody>
      </p:sp>
      <p:sp>
        <p:nvSpPr>
          <p:cNvPr id="4" name="页脚占位符 3">
            <a:extLst>
              <a:ext uri="{FF2B5EF4-FFF2-40B4-BE49-F238E27FC236}">
                <a16:creationId xmlns:a16="http://schemas.microsoft.com/office/drawing/2014/main" id="{1DF4EB4E-28D8-CFA4-3F77-5AD5C37F5919}"/>
              </a:ext>
            </a:extLst>
          </p:cNvPr>
          <p:cNvSpPr>
            <a:spLocks noGrp="1"/>
          </p:cNvSpPr>
          <p:nvPr>
            <p:ph type="ftr" sz="quarter" idx="11"/>
          </p:nvPr>
        </p:nvSpPr>
        <p:spPr/>
        <p:txBody>
          <a:bodyPr/>
          <a:lstStyle/>
          <a:p>
            <a:r>
              <a:rPr lang="en-US" altLang="zh-CN"/>
              <a:t>INSTR2026@Hefei</a:t>
            </a:r>
            <a:endParaRPr lang="zh-CN" altLang="en-US"/>
          </a:p>
        </p:txBody>
      </p:sp>
      <p:sp>
        <p:nvSpPr>
          <p:cNvPr id="8" name="灯片编号占位符 7">
            <a:extLst>
              <a:ext uri="{FF2B5EF4-FFF2-40B4-BE49-F238E27FC236}">
                <a16:creationId xmlns:a16="http://schemas.microsoft.com/office/drawing/2014/main" id="{3F1144D6-88E6-64AF-985D-9D3A809C3D66}"/>
              </a:ext>
            </a:extLst>
          </p:cNvPr>
          <p:cNvSpPr>
            <a:spLocks noGrp="1"/>
          </p:cNvSpPr>
          <p:nvPr>
            <p:ph type="sldNum" sz="quarter" idx="12"/>
          </p:nvPr>
        </p:nvSpPr>
        <p:spPr/>
        <p:txBody>
          <a:bodyPr/>
          <a:lstStyle/>
          <a:p>
            <a:fld id="{F606D20D-9C8E-4DF3-B6C6-1C69F7E16CD3}" type="slidenum">
              <a:rPr lang="zh-CN" altLang="en-US" smtClean="0"/>
              <a:t>15</a:t>
            </a:fld>
            <a:endParaRPr lang="zh-CN" altLang="en-US"/>
          </a:p>
        </p:txBody>
      </p:sp>
    </p:spTree>
    <p:extLst>
      <p:ext uri="{BB962C8B-B14F-4D97-AF65-F5344CB8AC3E}">
        <p14:creationId xmlns:p14="http://schemas.microsoft.com/office/powerpoint/2010/main" val="7514516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B3ED4D65-7CB1-6425-C948-2702ACDD8CBB}"/>
              </a:ext>
            </a:extLst>
          </p:cNvPr>
          <p:cNvSpPr>
            <a:spLocks noGrp="1"/>
          </p:cNvSpPr>
          <p:nvPr>
            <p:ph type="title"/>
          </p:nvPr>
        </p:nvSpPr>
        <p:spPr/>
        <p:txBody>
          <a:bodyPr/>
          <a:lstStyle/>
          <a:p>
            <a:r>
              <a:rPr lang="zh-CN" altLang="en-US" dirty="0"/>
              <a:t>反角白光中子实验装置</a:t>
            </a:r>
          </a:p>
        </p:txBody>
      </p:sp>
      <p:sp>
        <p:nvSpPr>
          <p:cNvPr id="8" name="文本占位符 7">
            <a:extLst>
              <a:ext uri="{FF2B5EF4-FFF2-40B4-BE49-F238E27FC236}">
                <a16:creationId xmlns:a16="http://schemas.microsoft.com/office/drawing/2014/main" id="{8DEFD7C1-0900-F695-5284-C8E7DE9BC1D3}"/>
              </a:ext>
            </a:extLst>
          </p:cNvPr>
          <p:cNvSpPr>
            <a:spLocks noGrp="1"/>
          </p:cNvSpPr>
          <p:nvPr>
            <p:ph type="body" idx="1"/>
          </p:nvPr>
        </p:nvSpPr>
        <p:spPr/>
        <p:txBody>
          <a:bodyPr/>
          <a:lstStyle/>
          <a:p>
            <a:r>
              <a:rPr lang="en-US" altLang="zh-CN" dirty="0"/>
              <a:t>Back-n</a:t>
            </a:r>
            <a:endParaRPr lang="zh-CN" altLang="en-US" dirty="0"/>
          </a:p>
        </p:txBody>
      </p:sp>
      <p:sp>
        <p:nvSpPr>
          <p:cNvPr id="4" name="日期占位符 3">
            <a:extLst>
              <a:ext uri="{FF2B5EF4-FFF2-40B4-BE49-F238E27FC236}">
                <a16:creationId xmlns:a16="http://schemas.microsoft.com/office/drawing/2014/main" id="{F1D51DA6-E740-6E07-2EE3-2E4B1985791D}"/>
              </a:ext>
            </a:extLst>
          </p:cNvPr>
          <p:cNvSpPr>
            <a:spLocks noGrp="1"/>
          </p:cNvSpPr>
          <p:nvPr>
            <p:ph type="dt" sz="half" idx="10"/>
          </p:nvPr>
        </p:nvSpPr>
        <p:spPr/>
        <p:txBody>
          <a:bodyPr/>
          <a:lstStyle/>
          <a:p>
            <a:r>
              <a:rPr lang="en-US" altLang="zh-CN"/>
              <a:t>2026/10/15</a:t>
            </a:r>
            <a:endParaRPr lang="zh-CN" altLang="en-US"/>
          </a:p>
        </p:txBody>
      </p:sp>
      <p:sp>
        <p:nvSpPr>
          <p:cNvPr id="5" name="页脚占位符 4">
            <a:extLst>
              <a:ext uri="{FF2B5EF4-FFF2-40B4-BE49-F238E27FC236}">
                <a16:creationId xmlns:a16="http://schemas.microsoft.com/office/drawing/2014/main" id="{EB45AD9D-9DE9-B6CD-BDDC-C6AA8162098B}"/>
              </a:ext>
            </a:extLst>
          </p:cNvPr>
          <p:cNvSpPr>
            <a:spLocks noGrp="1"/>
          </p:cNvSpPr>
          <p:nvPr>
            <p:ph type="ftr" sz="quarter" idx="11"/>
          </p:nvPr>
        </p:nvSpPr>
        <p:spPr/>
        <p:txBody>
          <a:bodyPr/>
          <a:lstStyle/>
          <a:p>
            <a:r>
              <a:rPr lang="en-US" altLang="zh-CN"/>
              <a:t>INSTR2026@Hefei</a:t>
            </a:r>
            <a:endParaRPr lang="zh-CN" altLang="en-US"/>
          </a:p>
        </p:txBody>
      </p:sp>
      <p:sp>
        <p:nvSpPr>
          <p:cNvPr id="6" name="灯片编号占位符 5">
            <a:extLst>
              <a:ext uri="{FF2B5EF4-FFF2-40B4-BE49-F238E27FC236}">
                <a16:creationId xmlns:a16="http://schemas.microsoft.com/office/drawing/2014/main" id="{7F1EA580-0453-B24E-3B8C-C2C8D7534721}"/>
              </a:ext>
            </a:extLst>
          </p:cNvPr>
          <p:cNvSpPr>
            <a:spLocks noGrp="1"/>
          </p:cNvSpPr>
          <p:nvPr>
            <p:ph type="sldNum" sz="quarter" idx="12"/>
          </p:nvPr>
        </p:nvSpPr>
        <p:spPr/>
        <p:txBody>
          <a:bodyPr/>
          <a:lstStyle/>
          <a:p>
            <a:fld id="{F606D20D-9C8E-4DF3-B6C6-1C69F7E16CD3}" type="slidenum">
              <a:rPr lang="zh-CN" altLang="en-US" smtClean="0"/>
              <a:t>16</a:t>
            </a:fld>
            <a:endParaRPr lang="zh-CN" altLang="en-US"/>
          </a:p>
        </p:txBody>
      </p:sp>
    </p:spTree>
    <p:extLst>
      <p:ext uri="{BB962C8B-B14F-4D97-AF65-F5344CB8AC3E}">
        <p14:creationId xmlns:p14="http://schemas.microsoft.com/office/powerpoint/2010/main" val="413102703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12700"/>
            <a:ext cx="12191523" cy="6870700"/>
            <a:chOff x="6442" y="-20"/>
            <a:chExt cx="12758" cy="10820"/>
          </a:xfrm>
        </p:grpSpPr>
        <p:pic>
          <p:nvPicPr>
            <p:cNvPr id="5" name="内容占位符 5"/>
            <p:cNvPicPr>
              <a:picLocks noChangeAspect="1"/>
            </p:cNvPicPr>
            <p:nvPr/>
          </p:nvPicPr>
          <p:blipFill rotWithShape="1">
            <a:blip r:embed="rId3" cstate="print">
              <a:alphaModFix amt="35000"/>
              <a:extLst>
                <a:ext uri="{28A0092B-C50C-407E-A947-70E740481C1C}">
                  <a14:useLocalDpi xmlns:a14="http://schemas.microsoft.com/office/drawing/2010/main" val="0"/>
                </a:ext>
              </a:extLst>
            </a:blip>
            <a:srcRect l="27569" t="9125" r="34967" b="34398"/>
            <a:stretch>
              <a:fillRect/>
            </a:stretch>
          </p:blipFill>
          <p:spPr>
            <a:xfrm>
              <a:off x="6442" y="-20"/>
              <a:ext cx="12758" cy="10820"/>
            </a:xfrm>
            <a:prstGeom prst="rect">
              <a:avLst/>
            </a:prstGeom>
          </p:spPr>
        </p:pic>
        <p:pic>
          <p:nvPicPr>
            <p:cNvPr id="6" name="图片 5"/>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113" y="1790"/>
              <a:ext cx="11367" cy="7487"/>
            </a:xfrm>
            <a:prstGeom prst="rect">
              <a:avLst/>
            </a:prstGeom>
          </p:spPr>
        </p:pic>
        <p:sp>
          <p:nvSpPr>
            <p:cNvPr id="4" name="文本框 3"/>
            <p:cNvSpPr txBox="1"/>
            <p:nvPr/>
          </p:nvSpPr>
          <p:spPr>
            <a:xfrm rot="21071067">
              <a:off x="12238" y="4593"/>
              <a:ext cx="3232" cy="1440"/>
            </a:xfrm>
            <a:prstGeom prst="rect">
              <a:avLst/>
            </a:prstGeom>
            <a:noFill/>
            <a:ln w="38100">
              <a:solidFill>
                <a:schemeClr val="accent6"/>
              </a:solidFill>
            </a:ln>
          </p:spPr>
          <p:txBody>
            <a:bodyPr wrap="square" rtlCol="0">
              <a:noAutofit/>
            </a:bodyPr>
            <a:lstStyle/>
            <a:p>
              <a:pPr>
                <a:defRPr/>
              </a:pPr>
              <a:r>
                <a:rPr lang="en-US" altLang="zh-CN" sz="2000" b="1" dirty="0">
                  <a:solidFill>
                    <a:srgbClr val="FF0000"/>
                  </a:solidFill>
                  <a:latin typeface="Microsoft YaHei UI" panose="020B0503020204020204" charset="-122"/>
                  <a:ea typeface="Microsoft YaHei UI" panose="020B0503020204020204" charset="-122"/>
                </a:rPr>
                <a:t>White neutron source</a:t>
              </a:r>
            </a:p>
            <a:p>
              <a:pPr>
                <a:defRPr/>
              </a:pPr>
              <a:r>
                <a:rPr lang="en-US" altLang="zh-CN" sz="2000" b="1" dirty="0">
                  <a:solidFill>
                    <a:srgbClr val="FF0000"/>
                  </a:solidFill>
                  <a:latin typeface="Microsoft YaHei UI" panose="020B0503020204020204" charset="-122"/>
                  <a:ea typeface="Microsoft YaHei UI" panose="020B0503020204020204" charset="-122"/>
                </a:rPr>
                <a:t>~300 MeV neutron</a:t>
              </a:r>
            </a:p>
          </p:txBody>
        </p:sp>
        <p:sp>
          <p:nvSpPr>
            <p:cNvPr id="7" name="文本框 6"/>
            <p:cNvSpPr txBox="1"/>
            <p:nvPr/>
          </p:nvSpPr>
          <p:spPr>
            <a:xfrm>
              <a:off x="14644" y="1194"/>
              <a:ext cx="3679" cy="1440"/>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b="1" i="0" u="none" strike="noStrike" kern="1200" cap="none" spc="0" normalizeH="0" baseline="0" noProof="0" dirty="0">
                  <a:ln>
                    <a:noFill/>
                  </a:ln>
                  <a:solidFill>
                    <a:schemeClr val="tx2">
                      <a:lumMod val="75000"/>
                    </a:schemeClr>
                  </a:solidFill>
                  <a:effectLst/>
                  <a:uLnTx/>
                  <a:uFillTx/>
                  <a:latin typeface="Microsoft YaHei UI" panose="020B0503020204020204" charset="-122"/>
                  <a:ea typeface="Microsoft YaHei UI" panose="020B0503020204020204" charset="-122"/>
                  <a:cs typeface="+mn-cs"/>
                </a:rPr>
                <a:t>Associated Proton beam Experiment Platform 80 MeV proton</a:t>
              </a:r>
            </a:p>
          </p:txBody>
        </p:sp>
        <p:sp>
          <p:nvSpPr>
            <p:cNvPr id="8" name="文本框 7"/>
            <p:cNvSpPr txBox="1"/>
            <p:nvPr/>
          </p:nvSpPr>
          <p:spPr>
            <a:xfrm rot="18251165">
              <a:off x="12167" y="7421"/>
              <a:ext cx="4016" cy="1557"/>
            </a:xfrm>
            <a:prstGeom prst="rect">
              <a:avLst/>
            </a:prstGeom>
            <a:noFill/>
            <a:ln w="38100" cap="flat" cmpd="sng" algn="ctr">
              <a:solidFill>
                <a:schemeClr val="accent6"/>
              </a:solidFill>
              <a:prstDash val="sysDot"/>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rtlCol="0">
              <a:noAutofit/>
            </a:bodyPr>
            <a:lstStyle/>
            <a:p>
              <a:pPr>
                <a:defRPr/>
              </a:pPr>
              <a:r>
                <a:rPr lang="en-US" altLang="zh-CN" sz="2000" b="1" dirty="0">
                  <a:solidFill>
                    <a:schemeClr val="tx2">
                      <a:lumMod val="75000"/>
                    </a:schemeClr>
                  </a:solidFill>
                  <a:latin typeface="Microsoft YaHei UI" panose="020B0503020204020204" charset="-122"/>
                  <a:ea typeface="Microsoft YaHei UI" panose="020B0503020204020204" charset="-122"/>
                </a:rPr>
                <a:t>Proton test beam </a:t>
              </a:r>
            </a:p>
            <a:p>
              <a:pPr marR="0" lvl="0" indent="0" fontAlgn="auto">
                <a:lnSpc>
                  <a:spcPct val="100000"/>
                </a:lnSpc>
                <a:spcBef>
                  <a:spcPts val="0"/>
                </a:spcBef>
                <a:spcAft>
                  <a:spcPts val="0"/>
                </a:spcAft>
                <a:buClrTx/>
                <a:buSzTx/>
                <a:buFontTx/>
                <a:buNone/>
                <a:defRPr/>
              </a:pPr>
              <a:r>
                <a:rPr lang="en-US" altLang="zh-CN" sz="2000" b="1" dirty="0">
                  <a:solidFill>
                    <a:schemeClr val="tx2">
                      <a:lumMod val="75000"/>
                    </a:schemeClr>
                  </a:solidFill>
                  <a:latin typeface="Microsoft YaHei UI" panose="020B0503020204020204" charset="-122"/>
                  <a:ea typeface="Microsoft YaHei UI" panose="020B0503020204020204" charset="-122"/>
                </a:rPr>
                <a:t>1.6 GeV proton</a:t>
              </a:r>
            </a:p>
          </p:txBody>
        </p:sp>
        <p:sp>
          <p:nvSpPr>
            <p:cNvPr id="9" name="文本框 8"/>
            <p:cNvSpPr txBox="1"/>
            <p:nvPr/>
          </p:nvSpPr>
          <p:spPr>
            <a:xfrm>
              <a:off x="15327" y="7351"/>
              <a:ext cx="2234" cy="1792"/>
            </a:xfrm>
            <a:prstGeom prst="rect">
              <a:avLst/>
            </a:prstGeom>
            <a:noFill/>
            <a:ln w="38100" cap="flat" cmpd="sng" algn="ctr">
              <a:solidFill>
                <a:schemeClr val="accent6"/>
              </a:solidFill>
              <a:prstDash val="sysDot"/>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rtlCol="0">
              <a:noAutofit/>
            </a:bodyPr>
            <a:lstStyle/>
            <a:p>
              <a:pPr>
                <a:defRPr/>
              </a:pPr>
              <a:r>
                <a:rPr lang="en-US" altLang="zh-CN" sz="2000" b="1" dirty="0">
                  <a:solidFill>
                    <a:schemeClr val="tx2">
                      <a:lumMod val="75000"/>
                    </a:schemeClr>
                  </a:solidFill>
                  <a:latin typeface="Microsoft YaHei UI" panose="020B0503020204020204" charset="-122"/>
                  <a:ea typeface="Microsoft YaHei UI" panose="020B0503020204020204" charset="-122"/>
                </a:rPr>
                <a:t>   muon source</a:t>
              </a:r>
            </a:p>
          </p:txBody>
        </p:sp>
      </p:grpSp>
      <p:sp>
        <p:nvSpPr>
          <p:cNvPr id="12" name="文本框 11"/>
          <p:cNvSpPr txBox="1"/>
          <p:nvPr/>
        </p:nvSpPr>
        <p:spPr>
          <a:xfrm>
            <a:off x="247051" y="153330"/>
            <a:ext cx="5209439" cy="523220"/>
          </a:xfrm>
          <a:prstGeom prst="rect">
            <a:avLst/>
          </a:prstGeom>
          <a:noFill/>
        </p:spPr>
        <p:txBody>
          <a:bodyPr wrap="none" rtlCol="0">
            <a:spAutoFit/>
          </a:bodyPr>
          <a:lstStyle/>
          <a:p>
            <a:r>
              <a:rPr lang="en-US" altLang="zh-CN" sz="2800" dirty="0">
                <a:ln w="0"/>
                <a:effectLst>
                  <a:outerShdw blurRad="38100" dist="25400" dir="5400000" algn="ctr" rotWithShape="0">
                    <a:srgbClr val="6E747A">
                      <a:alpha val="43000"/>
                    </a:srgbClr>
                  </a:outerShdw>
                </a:effectLst>
              </a:rPr>
              <a:t>CSNS Beam Expansions Application</a:t>
            </a:r>
          </a:p>
        </p:txBody>
      </p:sp>
      <p:sp>
        <p:nvSpPr>
          <p:cNvPr id="13" name="灯片编号占位符 12"/>
          <p:cNvSpPr>
            <a:spLocks noGrp="1"/>
          </p:cNvSpPr>
          <p:nvPr>
            <p:ph type="sldNum" sz="quarter" idx="12"/>
          </p:nvPr>
        </p:nvSpPr>
        <p:spPr/>
        <p:txBody>
          <a:bodyPr/>
          <a:lstStyle/>
          <a:p>
            <a:fld id="{7D9BB5D0-35E4-459D-AEF3-FE4D7C45CC19}" type="slidenum">
              <a:rPr lang="zh-CN" altLang="en-US" smtClean="0"/>
              <a:t>17</a:t>
            </a:fld>
            <a:endParaRPr lang="zh-CN" altLang="en-US"/>
          </a:p>
        </p:txBody>
      </p:sp>
      <p:sp>
        <p:nvSpPr>
          <p:cNvPr id="14" name="页脚占位符 13"/>
          <p:cNvSpPr>
            <a:spLocks noGrp="1"/>
          </p:cNvSpPr>
          <p:nvPr>
            <p:ph type="ftr" sz="quarter" idx="11"/>
          </p:nvPr>
        </p:nvSpPr>
        <p:spPr/>
        <p:txBody>
          <a:bodyPr/>
          <a:lstStyle/>
          <a:p>
            <a:r>
              <a:rPr lang="en-US" altLang="zh-CN"/>
              <a:t>INSTR2026@Hefei</a:t>
            </a:r>
            <a:endParaRPr lang="zh-CN" altLang="en-US"/>
          </a:p>
        </p:txBody>
      </p:sp>
      <p:sp>
        <p:nvSpPr>
          <p:cNvPr id="15" name="文本框 14">
            <a:extLst>
              <a:ext uri="{FF2B5EF4-FFF2-40B4-BE49-F238E27FC236}">
                <a16:creationId xmlns:a16="http://schemas.microsoft.com/office/drawing/2014/main" id="{87F2D9DA-C793-A626-BA7E-1C65616AD59F}"/>
              </a:ext>
            </a:extLst>
          </p:cNvPr>
          <p:cNvSpPr txBox="1"/>
          <p:nvPr/>
        </p:nvSpPr>
        <p:spPr>
          <a:xfrm>
            <a:off x="3195910" y="1215634"/>
            <a:ext cx="1573619" cy="369332"/>
          </a:xfrm>
          <a:prstGeom prst="rect">
            <a:avLst/>
          </a:prstGeom>
          <a:noFill/>
        </p:spPr>
        <p:txBody>
          <a:bodyPr wrap="square">
            <a:spAutoFit/>
          </a:bodyPr>
          <a:lstStyle/>
          <a:p>
            <a:pPr algn="l"/>
            <a:r>
              <a:rPr lang="en-US" altLang="zh-CN" b="0" dirty="0" err="1">
                <a:solidFill>
                  <a:srgbClr val="000000"/>
                </a:solidFill>
                <a:effectLst/>
                <a:latin typeface="Microsoft YaHei" panose="020B0503020204020204" pitchFamily="34" charset="-122"/>
                <a:ea typeface="Microsoft YaHei" panose="020B0503020204020204" pitchFamily="34" charset="-122"/>
              </a:rPr>
              <a:t>Linac</a:t>
            </a:r>
            <a:endParaRPr lang="en-US" altLang="zh-CN" b="1" dirty="0">
              <a:solidFill>
                <a:srgbClr val="000000"/>
              </a:solidFill>
              <a:effectLst/>
              <a:latin typeface="Microsoft YaHei" panose="020B0503020204020204" pitchFamily="34" charset="-122"/>
              <a:ea typeface="Microsoft YaHei" panose="020B0503020204020204" pitchFamily="34" charset="-122"/>
            </a:endParaRPr>
          </a:p>
        </p:txBody>
      </p:sp>
      <p:sp>
        <p:nvSpPr>
          <p:cNvPr id="16" name="文本框 15">
            <a:extLst>
              <a:ext uri="{FF2B5EF4-FFF2-40B4-BE49-F238E27FC236}">
                <a16:creationId xmlns:a16="http://schemas.microsoft.com/office/drawing/2014/main" id="{26C661EE-2FD9-2495-1B9F-E790E3D88267}"/>
              </a:ext>
            </a:extLst>
          </p:cNvPr>
          <p:cNvSpPr txBox="1"/>
          <p:nvPr/>
        </p:nvSpPr>
        <p:spPr>
          <a:xfrm>
            <a:off x="1055653" y="1215634"/>
            <a:ext cx="1452226" cy="369332"/>
          </a:xfrm>
          <a:prstGeom prst="rect">
            <a:avLst/>
          </a:prstGeom>
          <a:noFill/>
        </p:spPr>
        <p:txBody>
          <a:bodyPr wrap="square">
            <a:spAutoFit/>
          </a:bodyPr>
          <a:lstStyle/>
          <a:p>
            <a:pPr algn="l"/>
            <a:r>
              <a:rPr lang="en-US" altLang="zh-CN" b="0" dirty="0">
                <a:solidFill>
                  <a:srgbClr val="000000"/>
                </a:solidFill>
                <a:effectLst/>
                <a:latin typeface="Microsoft YaHei" panose="020B0503020204020204" pitchFamily="34" charset="-122"/>
                <a:ea typeface="Microsoft YaHei" panose="020B0503020204020204" pitchFamily="34" charset="-122"/>
              </a:rPr>
              <a:t>Ion source</a:t>
            </a:r>
            <a:endParaRPr lang="en-US" altLang="zh-CN" b="1" dirty="0">
              <a:solidFill>
                <a:srgbClr val="000000"/>
              </a:solidFill>
              <a:effectLst/>
              <a:latin typeface="Microsoft YaHei" panose="020B0503020204020204" pitchFamily="34" charset="-122"/>
              <a:ea typeface="Microsoft YaHei" panose="020B0503020204020204" pitchFamily="34" charset="-122"/>
            </a:endParaRPr>
          </a:p>
        </p:txBody>
      </p:sp>
      <p:sp>
        <p:nvSpPr>
          <p:cNvPr id="17" name="文本框 16">
            <a:extLst>
              <a:ext uri="{FF2B5EF4-FFF2-40B4-BE49-F238E27FC236}">
                <a16:creationId xmlns:a16="http://schemas.microsoft.com/office/drawing/2014/main" id="{8EA70359-1469-F1F5-3B68-55821F35D75D}"/>
              </a:ext>
            </a:extLst>
          </p:cNvPr>
          <p:cNvSpPr txBox="1"/>
          <p:nvPr/>
        </p:nvSpPr>
        <p:spPr>
          <a:xfrm>
            <a:off x="9339264" y="2830021"/>
            <a:ext cx="1573619" cy="369332"/>
          </a:xfrm>
          <a:prstGeom prst="rect">
            <a:avLst/>
          </a:prstGeom>
          <a:noFill/>
        </p:spPr>
        <p:txBody>
          <a:bodyPr wrap="square">
            <a:spAutoFit/>
          </a:bodyPr>
          <a:lstStyle/>
          <a:p>
            <a:pPr algn="l"/>
            <a:r>
              <a:rPr lang="en-US" altLang="zh-CN" dirty="0">
                <a:solidFill>
                  <a:srgbClr val="000000"/>
                </a:solidFill>
                <a:latin typeface="Microsoft YaHei" panose="020B0503020204020204" pitchFamily="34" charset="-122"/>
                <a:ea typeface="Microsoft YaHei" panose="020B0503020204020204" pitchFamily="34" charset="-122"/>
              </a:rPr>
              <a:t>S</a:t>
            </a:r>
            <a:r>
              <a:rPr lang="en-US" altLang="zh-CN" b="0" dirty="0">
                <a:solidFill>
                  <a:srgbClr val="000000"/>
                </a:solidFill>
                <a:effectLst/>
                <a:latin typeface="Microsoft YaHei" panose="020B0503020204020204" pitchFamily="34" charset="-122"/>
                <a:ea typeface="Microsoft YaHei" panose="020B0503020204020204" pitchFamily="34" charset="-122"/>
              </a:rPr>
              <a:t>ynchrotron</a:t>
            </a:r>
            <a:endParaRPr lang="en-US" altLang="zh-CN" b="1" dirty="0">
              <a:solidFill>
                <a:srgbClr val="000000"/>
              </a:solidFill>
              <a:effectLst/>
              <a:latin typeface="Microsoft YaHei" panose="020B0503020204020204" pitchFamily="34" charset="-122"/>
              <a:ea typeface="Microsoft YaHei" panose="020B0503020204020204" pitchFamily="34" charset="-122"/>
            </a:endParaRPr>
          </a:p>
        </p:txBody>
      </p:sp>
      <p:sp>
        <p:nvSpPr>
          <p:cNvPr id="18" name="日期占位符 17">
            <a:extLst>
              <a:ext uri="{FF2B5EF4-FFF2-40B4-BE49-F238E27FC236}">
                <a16:creationId xmlns:a16="http://schemas.microsoft.com/office/drawing/2014/main" id="{1A123D9C-BEA6-FD68-96B0-7DF90075513C}"/>
              </a:ext>
            </a:extLst>
          </p:cNvPr>
          <p:cNvSpPr>
            <a:spLocks noGrp="1"/>
          </p:cNvSpPr>
          <p:nvPr>
            <p:ph type="dt" sz="half" idx="10"/>
          </p:nvPr>
        </p:nvSpPr>
        <p:spPr/>
        <p:txBody>
          <a:bodyPr/>
          <a:lstStyle/>
          <a:p>
            <a:r>
              <a:rPr lang="en-US" altLang="zh-CN"/>
              <a:t>2026/10/15</a:t>
            </a: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5B5C4EB6-35C8-F2F6-38B0-34FEFB2F4F89}"/>
              </a:ext>
            </a:extLst>
          </p:cNvPr>
          <p:cNvSpPr>
            <a:spLocks noGrp="1"/>
          </p:cNvSpPr>
          <p:nvPr>
            <p:ph type="dt" sz="half" idx="10"/>
          </p:nvPr>
        </p:nvSpPr>
        <p:spPr/>
        <p:txBody>
          <a:bodyPr/>
          <a:lstStyle/>
          <a:p>
            <a:r>
              <a:rPr lang="en-US" altLang="zh-CN"/>
              <a:t>2026/10/15</a:t>
            </a:r>
            <a:endParaRPr lang="zh-CN" altLang="en-US"/>
          </a:p>
        </p:txBody>
      </p:sp>
      <p:sp>
        <p:nvSpPr>
          <p:cNvPr id="3" name="页脚占位符 2">
            <a:extLst>
              <a:ext uri="{FF2B5EF4-FFF2-40B4-BE49-F238E27FC236}">
                <a16:creationId xmlns:a16="http://schemas.microsoft.com/office/drawing/2014/main" id="{B868DDC5-9E72-14C7-910C-4FF21D4E2FDD}"/>
              </a:ext>
            </a:extLst>
          </p:cNvPr>
          <p:cNvSpPr>
            <a:spLocks noGrp="1"/>
          </p:cNvSpPr>
          <p:nvPr>
            <p:ph type="ftr" sz="quarter" idx="11"/>
          </p:nvPr>
        </p:nvSpPr>
        <p:spPr/>
        <p:txBody>
          <a:bodyPr/>
          <a:lstStyle/>
          <a:p>
            <a:r>
              <a:rPr lang="en-US" altLang="zh-CN"/>
              <a:t>INSTR2026@Hefei</a:t>
            </a:r>
            <a:endParaRPr lang="zh-CN" altLang="en-US"/>
          </a:p>
        </p:txBody>
      </p:sp>
      <p:sp>
        <p:nvSpPr>
          <p:cNvPr id="6" name="灯片编号占位符 5">
            <a:extLst>
              <a:ext uri="{FF2B5EF4-FFF2-40B4-BE49-F238E27FC236}">
                <a16:creationId xmlns:a16="http://schemas.microsoft.com/office/drawing/2014/main" id="{A682ACF4-3503-6EEA-6059-48E6FA8A829C}"/>
              </a:ext>
            </a:extLst>
          </p:cNvPr>
          <p:cNvSpPr>
            <a:spLocks noGrp="1"/>
          </p:cNvSpPr>
          <p:nvPr>
            <p:ph type="sldNum" sz="quarter" idx="12"/>
          </p:nvPr>
        </p:nvSpPr>
        <p:spPr/>
        <p:txBody>
          <a:bodyPr/>
          <a:lstStyle/>
          <a:p>
            <a:fld id="{3E0BCE7E-9565-4515-9C4E-5B4E2AD8AE0F}" type="slidenum">
              <a:rPr lang="zh-CN" altLang="en-US" smtClean="0"/>
              <a:t>18</a:t>
            </a:fld>
            <a:endParaRPr lang="zh-CN" altLang="en-US"/>
          </a:p>
        </p:txBody>
      </p:sp>
      <p:sp>
        <p:nvSpPr>
          <p:cNvPr id="11" name="标题 7">
            <a:extLst>
              <a:ext uri="{FF2B5EF4-FFF2-40B4-BE49-F238E27FC236}">
                <a16:creationId xmlns:a16="http://schemas.microsoft.com/office/drawing/2014/main" id="{7DB877C7-8EC4-8151-514A-03C2E123C67E}"/>
              </a:ext>
            </a:extLst>
          </p:cNvPr>
          <p:cNvSpPr txBox="1">
            <a:spLocks/>
          </p:cNvSpPr>
          <p:nvPr/>
        </p:nvSpPr>
        <p:spPr>
          <a:xfrm>
            <a:off x="701390" y="459805"/>
            <a:ext cx="6674419" cy="669281"/>
          </a:xfrm>
          <a:prstGeom prst="rect">
            <a:avLst/>
          </a:prstGeom>
        </p:spPr>
        <p:txBody>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altLang="zh-CN" sz="4400" b="1" spc="50" dirty="0">
                <a:ln w="9525" cmpd="sng">
                  <a:solidFill>
                    <a:schemeClr val="accent1"/>
                  </a:solidFill>
                  <a:prstDash val="solid"/>
                </a:ln>
                <a:blipFill dpi="0" rotWithShape="1">
                  <a:blip r:embed="rId3">
                    <a:extLst>
                      <a:ext uri="{28A0092B-C50C-407E-A947-70E740481C1C}">
                        <a14:useLocalDpi xmlns:a14="http://schemas.microsoft.com/office/drawing/2010/main" val="0"/>
                      </a:ext>
                    </a:extLst>
                  </a:blip>
                  <a:srcRect/>
                  <a:stretch>
                    <a:fillRect/>
                  </a:stretch>
                </a:blipFill>
                <a:effectLst>
                  <a:glow rad="38100">
                    <a:schemeClr val="accent1">
                      <a:alpha val="40000"/>
                    </a:schemeClr>
                  </a:glow>
                </a:effectLst>
              </a:rPr>
              <a:t>White neutron source</a:t>
            </a:r>
            <a:endParaRPr lang="zh-CN" altLang="en-US" dirty="0"/>
          </a:p>
        </p:txBody>
      </p:sp>
      <p:sp>
        <p:nvSpPr>
          <p:cNvPr id="13" name="椭圆 12">
            <a:extLst>
              <a:ext uri="{FF2B5EF4-FFF2-40B4-BE49-F238E27FC236}">
                <a16:creationId xmlns:a16="http://schemas.microsoft.com/office/drawing/2014/main" id="{41F20AD9-BC5A-8F48-1A6B-09CB5C04F71A}"/>
              </a:ext>
            </a:extLst>
          </p:cNvPr>
          <p:cNvSpPr/>
          <p:nvPr/>
        </p:nvSpPr>
        <p:spPr>
          <a:xfrm>
            <a:off x="4831377" y="4047066"/>
            <a:ext cx="261257" cy="238205"/>
          </a:xfrm>
          <a:prstGeom prst="ellipse">
            <a:avLst/>
          </a:prstGeom>
          <a:scene3d>
            <a:camera prst="orthographicFront"/>
            <a:lightRig rig="threePt" dir="t"/>
          </a:scene3d>
          <a:sp3d>
            <a:bevelT w="165100" prst="coolSlant"/>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14" name="椭圆 13">
            <a:extLst>
              <a:ext uri="{FF2B5EF4-FFF2-40B4-BE49-F238E27FC236}">
                <a16:creationId xmlns:a16="http://schemas.microsoft.com/office/drawing/2014/main" id="{CB3DECE4-72DA-2AF2-2ABF-8E19F12B98D0}"/>
              </a:ext>
            </a:extLst>
          </p:cNvPr>
          <p:cNvSpPr/>
          <p:nvPr/>
        </p:nvSpPr>
        <p:spPr>
          <a:xfrm>
            <a:off x="4578127" y="4267376"/>
            <a:ext cx="261257" cy="238205"/>
          </a:xfrm>
          <a:prstGeom prst="ellipse">
            <a:avLst/>
          </a:prstGeom>
          <a:scene3d>
            <a:camera prst="orthographicFront"/>
            <a:lightRig rig="threePt" dir="t"/>
          </a:scene3d>
          <a:sp3d>
            <a:bevelT w="165100" prst="coolSlant"/>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id="{83527611-0113-338E-4568-4B7783A8A933}"/>
              </a:ext>
            </a:extLst>
          </p:cNvPr>
          <p:cNvSpPr/>
          <p:nvPr/>
        </p:nvSpPr>
        <p:spPr>
          <a:xfrm>
            <a:off x="5275770" y="3980551"/>
            <a:ext cx="261257" cy="238205"/>
          </a:xfrm>
          <a:prstGeom prst="ellipse">
            <a:avLst/>
          </a:prstGeom>
          <a:scene3d>
            <a:camera prst="orthographicFront"/>
            <a:lightRig rig="threePt" dir="t"/>
          </a:scene3d>
          <a:sp3d>
            <a:bevelT w="165100" prst="coolSlant"/>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id="{7B82AF1D-551A-2746-0879-F8128DA82870}"/>
              </a:ext>
            </a:extLst>
          </p:cNvPr>
          <p:cNvSpPr/>
          <p:nvPr/>
        </p:nvSpPr>
        <p:spPr>
          <a:xfrm>
            <a:off x="8307765" y="3861449"/>
            <a:ext cx="261257" cy="238205"/>
          </a:xfrm>
          <a:prstGeom prst="ellipse">
            <a:avLst/>
          </a:prstGeom>
          <a:scene3d>
            <a:camera prst="orthographicFront"/>
            <a:lightRig rig="threePt" dir="t"/>
          </a:scene3d>
          <a:sp3d>
            <a:bevelT w="165100" prst="coolSlant"/>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id="{EE5E087C-A5AD-5769-FFCB-773A48EAF468}"/>
              </a:ext>
            </a:extLst>
          </p:cNvPr>
          <p:cNvSpPr/>
          <p:nvPr/>
        </p:nvSpPr>
        <p:spPr>
          <a:xfrm>
            <a:off x="7974150" y="3910069"/>
            <a:ext cx="261257" cy="238205"/>
          </a:xfrm>
          <a:prstGeom prst="ellipse">
            <a:avLst/>
          </a:prstGeom>
          <a:scene3d>
            <a:camera prst="orthographicFront"/>
            <a:lightRig rig="threePt" dir="t"/>
          </a:scene3d>
          <a:sp3d>
            <a:bevelT w="165100" prst="coolSlant"/>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id="{97D53A4F-8B68-E94D-B6F0-E2EDFF9135D3}"/>
              </a:ext>
            </a:extLst>
          </p:cNvPr>
          <p:cNvSpPr/>
          <p:nvPr/>
        </p:nvSpPr>
        <p:spPr>
          <a:xfrm>
            <a:off x="7351743" y="3897949"/>
            <a:ext cx="261257" cy="238205"/>
          </a:xfrm>
          <a:prstGeom prst="ellipse">
            <a:avLst/>
          </a:prstGeom>
          <a:scene3d>
            <a:camera prst="orthographicFront"/>
            <a:lightRig rig="threePt" dir="t"/>
          </a:scene3d>
          <a:sp3d>
            <a:bevelT w="165100" prst="coolSlant"/>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19" name="椭圆 18">
            <a:extLst>
              <a:ext uri="{FF2B5EF4-FFF2-40B4-BE49-F238E27FC236}">
                <a16:creationId xmlns:a16="http://schemas.microsoft.com/office/drawing/2014/main" id="{C62E04D8-8B2F-DB8C-14AA-15D619D7C093}"/>
              </a:ext>
            </a:extLst>
          </p:cNvPr>
          <p:cNvSpPr/>
          <p:nvPr/>
        </p:nvSpPr>
        <p:spPr>
          <a:xfrm>
            <a:off x="7666148" y="3980554"/>
            <a:ext cx="261257" cy="238205"/>
          </a:xfrm>
          <a:prstGeom prst="ellipse">
            <a:avLst/>
          </a:prstGeom>
          <a:scene3d>
            <a:camera prst="orthographicFront"/>
            <a:lightRig rig="threePt" dir="t"/>
          </a:scene3d>
          <a:sp3d>
            <a:bevelT w="165100" prst="coolSlant"/>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20" name="椭圆 19">
            <a:extLst>
              <a:ext uri="{FF2B5EF4-FFF2-40B4-BE49-F238E27FC236}">
                <a16:creationId xmlns:a16="http://schemas.microsoft.com/office/drawing/2014/main" id="{8366BCA9-1784-1CF8-E69D-54A7A1A344A1}"/>
              </a:ext>
            </a:extLst>
          </p:cNvPr>
          <p:cNvSpPr/>
          <p:nvPr/>
        </p:nvSpPr>
        <p:spPr>
          <a:xfrm>
            <a:off x="8104778" y="4218759"/>
            <a:ext cx="261257" cy="238205"/>
          </a:xfrm>
          <a:prstGeom prst="ellipse">
            <a:avLst/>
          </a:prstGeom>
          <a:scene3d>
            <a:camera prst="orthographicFront"/>
            <a:lightRig rig="threePt" dir="t"/>
          </a:scene3d>
          <a:sp3d>
            <a:bevelT w="165100" prst="coolSlant"/>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21" name="椭圆 20">
            <a:extLst>
              <a:ext uri="{FF2B5EF4-FFF2-40B4-BE49-F238E27FC236}">
                <a16:creationId xmlns:a16="http://schemas.microsoft.com/office/drawing/2014/main" id="{078E045A-3574-5BCF-6F4F-A10613EC4097}"/>
              </a:ext>
            </a:extLst>
          </p:cNvPr>
          <p:cNvSpPr/>
          <p:nvPr/>
        </p:nvSpPr>
        <p:spPr>
          <a:xfrm>
            <a:off x="6058261" y="4034931"/>
            <a:ext cx="261257" cy="238205"/>
          </a:xfrm>
          <a:prstGeom prst="ellipse">
            <a:avLst/>
          </a:prstGeom>
          <a:scene3d>
            <a:camera prst="orthographicFront"/>
            <a:lightRig rig="threePt" dir="t"/>
          </a:scene3d>
          <a:sp3d>
            <a:bevelT w="165100" prst="coolSlant"/>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22" name="椭圆 21">
            <a:extLst>
              <a:ext uri="{FF2B5EF4-FFF2-40B4-BE49-F238E27FC236}">
                <a16:creationId xmlns:a16="http://schemas.microsoft.com/office/drawing/2014/main" id="{9AD2D197-6BE0-EFC3-C9CD-1E7AED4E66F5}"/>
              </a:ext>
            </a:extLst>
          </p:cNvPr>
          <p:cNvSpPr/>
          <p:nvPr/>
        </p:nvSpPr>
        <p:spPr>
          <a:xfrm>
            <a:off x="6617915" y="4029171"/>
            <a:ext cx="261257" cy="238205"/>
          </a:xfrm>
          <a:prstGeom prst="ellipse">
            <a:avLst/>
          </a:prstGeom>
          <a:scene3d>
            <a:camera prst="orthographicFront"/>
            <a:lightRig rig="threePt" dir="t"/>
          </a:scene3d>
          <a:sp3d>
            <a:bevelT w="165100" prst="coolSlant"/>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23" name="椭圆 22">
            <a:extLst>
              <a:ext uri="{FF2B5EF4-FFF2-40B4-BE49-F238E27FC236}">
                <a16:creationId xmlns:a16="http://schemas.microsoft.com/office/drawing/2014/main" id="{DFA1A7BD-FCA2-A9CC-127D-C1A2687015B6}"/>
              </a:ext>
            </a:extLst>
          </p:cNvPr>
          <p:cNvSpPr/>
          <p:nvPr/>
        </p:nvSpPr>
        <p:spPr>
          <a:xfrm>
            <a:off x="7109694" y="4148274"/>
            <a:ext cx="261257" cy="238205"/>
          </a:xfrm>
          <a:prstGeom prst="ellipse">
            <a:avLst/>
          </a:prstGeom>
          <a:scene3d>
            <a:camera prst="orthographicFront"/>
            <a:lightRig rig="threePt" dir="t"/>
          </a:scene3d>
          <a:sp3d>
            <a:bevelT w="165100" prst="coolSlant"/>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24" name="椭圆 23">
            <a:extLst>
              <a:ext uri="{FF2B5EF4-FFF2-40B4-BE49-F238E27FC236}">
                <a16:creationId xmlns:a16="http://schemas.microsoft.com/office/drawing/2014/main" id="{A60B6512-8761-181F-300A-E740A19A96D1}"/>
              </a:ext>
            </a:extLst>
          </p:cNvPr>
          <p:cNvSpPr/>
          <p:nvPr/>
        </p:nvSpPr>
        <p:spPr>
          <a:xfrm>
            <a:off x="3135771" y="4189949"/>
            <a:ext cx="261257" cy="238205"/>
          </a:xfrm>
          <a:prstGeom prst="ellipse">
            <a:avLst/>
          </a:prstGeom>
          <a:scene3d>
            <a:camera prst="orthographicFront"/>
            <a:lightRig rig="threePt" dir="t"/>
          </a:scene3d>
          <a:sp3d>
            <a:bevelT w="165100" prst="coolSlant"/>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25" name="椭圆 24">
            <a:extLst>
              <a:ext uri="{FF2B5EF4-FFF2-40B4-BE49-F238E27FC236}">
                <a16:creationId xmlns:a16="http://schemas.microsoft.com/office/drawing/2014/main" id="{C845EAF3-418D-7A00-C6F6-92D76BAAC13F}"/>
              </a:ext>
            </a:extLst>
          </p:cNvPr>
          <p:cNvSpPr/>
          <p:nvPr/>
        </p:nvSpPr>
        <p:spPr>
          <a:xfrm>
            <a:off x="5794440" y="4326946"/>
            <a:ext cx="261257" cy="238205"/>
          </a:xfrm>
          <a:prstGeom prst="ellipse">
            <a:avLst/>
          </a:prstGeom>
          <a:scene3d>
            <a:camera prst="orthographicFront"/>
            <a:lightRig rig="threePt" dir="t"/>
          </a:scene3d>
          <a:sp3d>
            <a:bevelT w="165100" prst="coolSlant"/>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26" name="椭圆 25">
            <a:extLst>
              <a:ext uri="{FF2B5EF4-FFF2-40B4-BE49-F238E27FC236}">
                <a16:creationId xmlns:a16="http://schemas.microsoft.com/office/drawing/2014/main" id="{FD37A56B-EB01-72E0-FC18-B256D92D82F9}"/>
              </a:ext>
            </a:extLst>
          </p:cNvPr>
          <p:cNvSpPr/>
          <p:nvPr/>
        </p:nvSpPr>
        <p:spPr>
          <a:xfrm>
            <a:off x="6423573" y="4280837"/>
            <a:ext cx="261257" cy="238205"/>
          </a:xfrm>
          <a:prstGeom prst="ellipse">
            <a:avLst/>
          </a:prstGeom>
          <a:scene3d>
            <a:camera prst="orthographicFront"/>
            <a:lightRig rig="threePt" dir="t"/>
          </a:scene3d>
          <a:sp3d>
            <a:bevelT w="165100" prst="coolSlant"/>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27" name="椭圆 26">
            <a:extLst>
              <a:ext uri="{FF2B5EF4-FFF2-40B4-BE49-F238E27FC236}">
                <a16:creationId xmlns:a16="http://schemas.microsoft.com/office/drawing/2014/main" id="{7FCF585D-7637-8BF2-60E2-1C5319371F9E}"/>
              </a:ext>
            </a:extLst>
          </p:cNvPr>
          <p:cNvSpPr/>
          <p:nvPr/>
        </p:nvSpPr>
        <p:spPr>
          <a:xfrm>
            <a:off x="8380123" y="4153447"/>
            <a:ext cx="261257" cy="238205"/>
          </a:xfrm>
          <a:prstGeom prst="ellipse">
            <a:avLst/>
          </a:prstGeom>
          <a:scene3d>
            <a:camera prst="orthographicFront"/>
            <a:lightRig rig="threePt" dir="t"/>
          </a:scene3d>
          <a:sp3d>
            <a:bevelT w="165100" prst="coolSlant"/>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28" name="椭圆 27">
            <a:extLst>
              <a:ext uri="{FF2B5EF4-FFF2-40B4-BE49-F238E27FC236}">
                <a16:creationId xmlns:a16="http://schemas.microsoft.com/office/drawing/2014/main" id="{346E4994-DC7C-0F3B-4446-48C53DD7056F}"/>
              </a:ext>
            </a:extLst>
          </p:cNvPr>
          <p:cNvSpPr/>
          <p:nvPr/>
        </p:nvSpPr>
        <p:spPr>
          <a:xfrm>
            <a:off x="8792182" y="4218756"/>
            <a:ext cx="261257" cy="238205"/>
          </a:xfrm>
          <a:prstGeom prst="ellipse">
            <a:avLst/>
          </a:prstGeom>
          <a:scene3d>
            <a:camera prst="orthographicFront"/>
            <a:lightRig rig="threePt" dir="t"/>
          </a:scene3d>
          <a:sp3d>
            <a:bevelT w="165100" prst="coolSlant"/>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29" name="椭圆 28">
            <a:extLst>
              <a:ext uri="{FF2B5EF4-FFF2-40B4-BE49-F238E27FC236}">
                <a16:creationId xmlns:a16="http://schemas.microsoft.com/office/drawing/2014/main" id="{CD75C07C-F66D-C474-485C-95F625F9FCFA}"/>
              </a:ext>
            </a:extLst>
          </p:cNvPr>
          <p:cNvSpPr/>
          <p:nvPr/>
        </p:nvSpPr>
        <p:spPr>
          <a:xfrm>
            <a:off x="7731461" y="3691080"/>
            <a:ext cx="261257" cy="238205"/>
          </a:xfrm>
          <a:prstGeom prst="ellipse">
            <a:avLst/>
          </a:prstGeom>
          <a:scene3d>
            <a:camera prst="orthographicFront"/>
            <a:lightRig rig="threePt" dir="t"/>
          </a:scene3d>
          <a:sp3d>
            <a:bevelT w="165100" prst="coolSlant"/>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id="{989A98EF-7FFB-EBB0-0FE0-C754CE400E4C}"/>
              </a:ext>
            </a:extLst>
          </p:cNvPr>
          <p:cNvSpPr/>
          <p:nvPr/>
        </p:nvSpPr>
        <p:spPr>
          <a:xfrm>
            <a:off x="7738506" y="4272552"/>
            <a:ext cx="261257" cy="238205"/>
          </a:xfrm>
          <a:prstGeom prst="ellipse">
            <a:avLst/>
          </a:prstGeom>
          <a:scene3d>
            <a:camera prst="orthographicFront"/>
            <a:lightRig rig="threePt" dir="t"/>
          </a:scene3d>
          <a:sp3d>
            <a:bevelT w="165100" prst="coolSlant"/>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id="{F0244BBC-85A1-F980-180F-8002FCD26C72}"/>
              </a:ext>
            </a:extLst>
          </p:cNvPr>
          <p:cNvSpPr/>
          <p:nvPr/>
        </p:nvSpPr>
        <p:spPr>
          <a:xfrm>
            <a:off x="8177136" y="4510757"/>
            <a:ext cx="261257" cy="238205"/>
          </a:xfrm>
          <a:prstGeom prst="ellipse">
            <a:avLst/>
          </a:prstGeom>
          <a:scene3d>
            <a:camera prst="orthographicFront"/>
            <a:lightRig rig="threePt" dir="t"/>
          </a:scene3d>
          <a:sp3d>
            <a:bevelT w="165100" prst="coolSlant"/>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id="{12FCAA4A-A89D-85C1-8F03-B330DC103F45}"/>
              </a:ext>
            </a:extLst>
          </p:cNvPr>
          <p:cNvSpPr/>
          <p:nvPr/>
        </p:nvSpPr>
        <p:spPr>
          <a:xfrm>
            <a:off x="6961136" y="4498196"/>
            <a:ext cx="261257" cy="238205"/>
          </a:xfrm>
          <a:prstGeom prst="ellipse">
            <a:avLst/>
          </a:prstGeom>
          <a:scene3d>
            <a:camera prst="orthographicFront"/>
            <a:lightRig rig="threePt" dir="t"/>
          </a:scene3d>
          <a:sp3d>
            <a:bevelT w="165100" prst="coolSlant"/>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id="{66005A53-9DDD-2341-2EFF-B177FC753DA2}"/>
              </a:ext>
            </a:extLst>
          </p:cNvPr>
          <p:cNvSpPr/>
          <p:nvPr/>
        </p:nvSpPr>
        <p:spPr>
          <a:xfrm>
            <a:off x="7915879" y="4565141"/>
            <a:ext cx="261257" cy="238205"/>
          </a:xfrm>
          <a:prstGeom prst="ellipse">
            <a:avLst/>
          </a:prstGeom>
          <a:scene3d>
            <a:camera prst="orthographicFront"/>
            <a:lightRig rig="threePt" dir="t"/>
          </a:scene3d>
          <a:sp3d>
            <a:bevelT w="165100" prst="coolSlant"/>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id="{BEC55012-E1D0-F861-1715-ECB5F4CBFB0F}"/>
              </a:ext>
            </a:extLst>
          </p:cNvPr>
          <p:cNvSpPr/>
          <p:nvPr/>
        </p:nvSpPr>
        <p:spPr>
          <a:xfrm>
            <a:off x="7503822" y="4426242"/>
            <a:ext cx="261257" cy="238205"/>
          </a:xfrm>
          <a:prstGeom prst="ellipse">
            <a:avLst/>
          </a:prstGeom>
          <a:scene3d>
            <a:camera prst="orthographicFront"/>
            <a:lightRig rig="threePt" dir="t"/>
          </a:scene3d>
          <a:sp3d>
            <a:bevelT w="165100" prst="coolSlant"/>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52" name="闪电形 51">
            <a:extLst>
              <a:ext uri="{FF2B5EF4-FFF2-40B4-BE49-F238E27FC236}">
                <a16:creationId xmlns:a16="http://schemas.microsoft.com/office/drawing/2014/main" id="{9C92A282-B3C2-1006-1B53-496BF588075C}"/>
              </a:ext>
            </a:extLst>
          </p:cNvPr>
          <p:cNvSpPr/>
          <p:nvPr/>
        </p:nvSpPr>
        <p:spPr>
          <a:xfrm>
            <a:off x="1170540" y="3325479"/>
            <a:ext cx="421419" cy="774174"/>
          </a:xfrm>
          <a:prstGeom prst="lightningBol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zh-CN" altLang="en-US"/>
          </a:p>
        </p:txBody>
      </p:sp>
      <p:sp>
        <p:nvSpPr>
          <p:cNvPr id="53" name="矩形: 圆角 52">
            <a:extLst>
              <a:ext uri="{FF2B5EF4-FFF2-40B4-BE49-F238E27FC236}">
                <a16:creationId xmlns:a16="http://schemas.microsoft.com/office/drawing/2014/main" id="{6FE6C250-7C39-E06D-40AC-426CC6DA4A1C}"/>
              </a:ext>
            </a:extLst>
          </p:cNvPr>
          <p:cNvSpPr/>
          <p:nvPr/>
        </p:nvSpPr>
        <p:spPr>
          <a:xfrm>
            <a:off x="1710420" y="3829900"/>
            <a:ext cx="437910" cy="874952"/>
          </a:xfrm>
          <a:prstGeom prst="roundRect">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zh-CN" altLang="en-US"/>
          </a:p>
        </p:txBody>
      </p:sp>
      <p:cxnSp>
        <p:nvCxnSpPr>
          <p:cNvPr id="55" name="直接箭头连接符 54">
            <a:extLst>
              <a:ext uri="{FF2B5EF4-FFF2-40B4-BE49-F238E27FC236}">
                <a16:creationId xmlns:a16="http://schemas.microsoft.com/office/drawing/2014/main" id="{D2C3A0B2-E279-F84E-DF86-CCC15A6684C3}"/>
              </a:ext>
            </a:extLst>
          </p:cNvPr>
          <p:cNvCxnSpPr/>
          <p:nvPr/>
        </p:nvCxnSpPr>
        <p:spPr>
          <a:xfrm>
            <a:off x="2014041" y="5401349"/>
            <a:ext cx="7039398" cy="0"/>
          </a:xfrm>
          <a:prstGeom prst="straightConnector1">
            <a:avLst/>
          </a:prstGeom>
          <a:ln w="38100" cap="flat" cmpd="sng" algn="ctr">
            <a:solidFill>
              <a:schemeClr val="dk1"/>
            </a:solidFill>
            <a:prstDash val="dash"/>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56" name="文本框 55">
            <a:extLst>
              <a:ext uri="{FF2B5EF4-FFF2-40B4-BE49-F238E27FC236}">
                <a16:creationId xmlns:a16="http://schemas.microsoft.com/office/drawing/2014/main" id="{B6C6B433-09F6-D92E-2B5E-A244912C6243}"/>
              </a:ext>
            </a:extLst>
          </p:cNvPr>
          <p:cNvSpPr txBox="1"/>
          <p:nvPr/>
        </p:nvSpPr>
        <p:spPr>
          <a:xfrm>
            <a:off x="1381249" y="4773679"/>
            <a:ext cx="1027397" cy="523220"/>
          </a:xfrm>
          <a:prstGeom prst="rect">
            <a:avLst/>
          </a:prstGeom>
          <a:noFill/>
        </p:spPr>
        <p:txBody>
          <a:bodyPr wrap="none" rtlCol="0">
            <a:spAutoFit/>
          </a:bodyPr>
          <a:lstStyle/>
          <a:p>
            <a:r>
              <a:rPr lang="en-US" altLang="zh-CN" sz="2800" b="1" dirty="0">
                <a:effectLst>
                  <a:outerShdw blurRad="38100" dist="38100" dir="2700000" algn="tl">
                    <a:srgbClr val="000000">
                      <a:alpha val="43137"/>
                    </a:srgbClr>
                  </a:outerShdw>
                </a:effectLst>
              </a:rPr>
              <a:t>target</a:t>
            </a:r>
            <a:endParaRPr lang="zh-CN" altLang="en-US" sz="2800" b="1" dirty="0">
              <a:effectLst>
                <a:outerShdw blurRad="38100" dist="38100" dir="2700000" algn="tl">
                  <a:srgbClr val="000000">
                    <a:alpha val="43137"/>
                  </a:srgbClr>
                </a:outerShdw>
              </a:effectLst>
            </a:endParaRPr>
          </a:p>
        </p:txBody>
      </p:sp>
      <p:sp>
        <p:nvSpPr>
          <p:cNvPr id="57" name="文本框 56">
            <a:extLst>
              <a:ext uri="{FF2B5EF4-FFF2-40B4-BE49-F238E27FC236}">
                <a16:creationId xmlns:a16="http://schemas.microsoft.com/office/drawing/2014/main" id="{23A47AAB-BD8E-8F04-D300-6EFDD8D7E717}"/>
              </a:ext>
            </a:extLst>
          </p:cNvPr>
          <p:cNvSpPr txBox="1"/>
          <p:nvPr/>
        </p:nvSpPr>
        <p:spPr>
          <a:xfrm>
            <a:off x="5020041" y="5574848"/>
            <a:ext cx="736805" cy="523220"/>
          </a:xfrm>
          <a:prstGeom prst="rect">
            <a:avLst/>
          </a:prstGeom>
          <a:noFill/>
        </p:spPr>
        <p:txBody>
          <a:bodyPr wrap="none" rtlCol="0">
            <a:spAutoFit/>
          </a:bodyPr>
          <a:lstStyle/>
          <a:p>
            <a:r>
              <a:rPr lang="en-US" altLang="zh-CN" sz="2800" b="1" dirty="0">
                <a:effectLst>
                  <a:outerShdw blurRad="38100" dist="38100" dir="2700000" algn="tl">
                    <a:srgbClr val="000000">
                      <a:alpha val="43137"/>
                    </a:srgbClr>
                  </a:outerShdw>
                </a:effectLst>
              </a:rPr>
              <a:t>TOF</a:t>
            </a:r>
            <a:endParaRPr lang="zh-CN" altLang="en-US" sz="2800" b="1" dirty="0">
              <a:effectLst>
                <a:outerShdw blurRad="38100" dist="38100" dir="2700000" algn="tl">
                  <a:srgbClr val="000000">
                    <a:alpha val="43137"/>
                  </a:srgbClr>
                </a:outerShdw>
              </a:effectLst>
            </a:endParaRPr>
          </a:p>
        </p:txBody>
      </p:sp>
      <p:pic>
        <p:nvPicPr>
          <p:cNvPr id="1026" name="Picture 2" descr="Radiation Icon Png - Radiation Arrow Png Transparent PNG - 980x334 ...">
            <a:extLst>
              <a:ext uri="{FF2B5EF4-FFF2-40B4-BE49-F238E27FC236}">
                <a16:creationId xmlns:a16="http://schemas.microsoft.com/office/drawing/2014/main" id="{CCB1D468-B887-9431-A3C6-72A35DF77A80}"/>
              </a:ext>
            </a:extLst>
          </p:cNvPr>
          <p:cNvPicPr>
            <a:picLocks noChangeAspect="1" noChangeArrowheads="1"/>
          </p:cNvPicPr>
          <p:nvPr/>
        </p:nvPicPr>
        <p:blipFill>
          <a:blip r:embed="rId4" cstate="print">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a:off x="9909239" y="3844667"/>
            <a:ext cx="1098068" cy="427175"/>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2" descr="Radiation Icon Png - Radiation Arrow Png Transparent PNG - 980x334 ...">
            <a:extLst>
              <a:ext uri="{FF2B5EF4-FFF2-40B4-BE49-F238E27FC236}">
                <a16:creationId xmlns:a16="http://schemas.microsoft.com/office/drawing/2014/main" id="{7A8C01AF-142C-210C-8377-A24684767DC4}"/>
              </a:ext>
            </a:extLst>
          </p:cNvPr>
          <p:cNvPicPr>
            <a:picLocks noChangeAspect="1" noChangeArrowheads="1"/>
          </p:cNvPicPr>
          <p:nvPr/>
        </p:nvPicPr>
        <p:blipFill>
          <a:blip r:embed="rId4" cstate="print">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a:off x="9909239" y="3502872"/>
            <a:ext cx="1098068" cy="427175"/>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2" descr="Radiation Icon Png - Radiation Arrow Png Transparent PNG - 980x334 ...">
            <a:extLst>
              <a:ext uri="{FF2B5EF4-FFF2-40B4-BE49-F238E27FC236}">
                <a16:creationId xmlns:a16="http://schemas.microsoft.com/office/drawing/2014/main" id="{78AA8A22-7B31-1A3D-E4E2-7312EAE76AFA}"/>
              </a:ext>
            </a:extLst>
          </p:cNvPr>
          <p:cNvPicPr>
            <a:picLocks noChangeAspect="1" noChangeArrowheads="1"/>
          </p:cNvPicPr>
          <p:nvPr/>
        </p:nvPicPr>
        <p:blipFill>
          <a:blip r:embed="rId4" cstate="print">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a:off x="9909239" y="4034931"/>
            <a:ext cx="1098068" cy="427175"/>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Radiation Icon Png - Radiation Arrow Png Transparent PNG - 980x334 ...">
            <a:extLst>
              <a:ext uri="{FF2B5EF4-FFF2-40B4-BE49-F238E27FC236}">
                <a16:creationId xmlns:a16="http://schemas.microsoft.com/office/drawing/2014/main" id="{DF2E9BED-8B1C-B7D4-60F0-CDD12532E7F6}"/>
              </a:ext>
            </a:extLst>
          </p:cNvPr>
          <p:cNvPicPr>
            <a:picLocks noChangeAspect="1" noChangeArrowheads="1"/>
          </p:cNvPicPr>
          <p:nvPr/>
        </p:nvPicPr>
        <p:blipFill>
          <a:blip r:embed="rId4" cstate="print">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a:off x="9900667" y="4247028"/>
            <a:ext cx="1098068" cy="427175"/>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descr="Radiation Icon Png - Radiation Arrow Png Transparent PNG - 980x334 ...">
            <a:extLst>
              <a:ext uri="{FF2B5EF4-FFF2-40B4-BE49-F238E27FC236}">
                <a16:creationId xmlns:a16="http://schemas.microsoft.com/office/drawing/2014/main" id="{34847340-DFC6-5B8B-C677-15FEEC5162DF}"/>
              </a:ext>
            </a:extLst>
          </p:cNvPr>
          <p:cNvPicPr>
            <a:picLocks noChangeAspect="1" noChangeArrowheads="1"/>
          </p:cNvPicPr>
          <p:nvPr/>
        </p:nvPicPr>
        <p:blipFill>
          <a:blip r:embed="rId4" cstate="print">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a:off x="9900667" y="4503302"/>
            <a:ext cx="1098068" cy="427175"/>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2" descr="Radiation Icon Png - Radiation Arrow Png Transparent PNG - 980x334 ...">
            <a:extLst>
              <a:ext uri="{FF2B5EF4-FFF2-40B4-BE49-F238E27FC236}">
                <a16:creationId xmlns:a16="http://schemas.microsoft.com/office/drawing/2014/main" id="{2E482E38-BEA3-D603-886C-A0F412C19109}"/>
              </a:ext>
            </a:extLst>
          </p:cNvPr>
          <p:cNvPicPr>
            <a:picLocks noChangeAspect="1" noChangeArrowheads="1"/>
          </p:cNvPicPr>
          <p:nvPr/>
        </p:nvPicPr>
        <p:blipFill>
          <a:blip r:embed="rId4" cstate="print">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a:off x="9892759" y="4734762"/>
            <a:ext cx="1098068" cy="427175"/>
          </a:xfrm>
          <a:prstGeom prst="rect">
            <a:avLst/>
          </a:prstGeom>
          <a:noFill/>
          <a:extLst>
            <a:ext uri="{909E8E84-426E-40DD-AFC4-6F175D3DCCD1}">
              <a14:hiddenFill xmlns:a14="http://schemas.microsoft.com/office/drawing/2010/main">
                <a:solidFill>
                  <a:srgbClr val="FFFFFF"/>
                </a:solidFill>
              </a14:hiddenFill>
            </a:ext>
          </a:extLst>
        </p:spPr>
      </p:pic>
      <p:sp>
        <p:nvSpPr>
          <p:cNvPr id="82" name="文本框 81">
            <a:extLst>
              <a:ext uri="{FF2B5EF4-FFF2-40B4-BE49-F238E27FC236}">
                <a16:creationId xmlns:a16="http://schemas.microsoft.com/office/drawing/2014/main" id="{6453195F-F696-0A5C-0131-97D7F00E17EA}"/>
              </a:ext>
            </a:extLst>
          </p:cNvPr>
          <p:cNvSpPr txBox="1"/>
          <p:nvPr/>
        </p:nvSpPr>
        <p:spPr>
          <a:xfrm>
            <a:off x="9420519" y="2863922"/>
            <a:ext cx="2042547" cy="523220"/>
          </a:xfrm>
          <a:prstGeom prst="rect">
            <a:avLst/>
          </a:prstGeom>
          <a:noFill/>
        </p:spPr>
        <p:txBody>
          <a:bodyPr wrap="none" rtlCol="0">
            <a:spAutoFit/>
          </a:bodyPr>
          <a:lstStyle/>
          <a:p>
            <a:r>
              <a:rPr lang="en-US" altLang="zh-CN" sz="2800" b="1" dirty="0">
                <a:effectLst>
                  <a:outerShdw blurRad="38100" dist="38100" dir="2700000" algn="tl">
                    <a:srgbClr val="000000">
                      <a:alpha val="43137"/>
                    </a:srgbClr>
                  </a:outerShdw>
                </a:effectLst>
              </a:rPr>
              <a:t>Gamma flash</a:t>
            </a:r>
            <a:endParaRPr lang="zh-CN" altLang="en-US" sz="2800" b="1" dirty="0">
              <a:effectLst>
                <a:outerShdw blurRad="38100" dist="38100" dir="2700000" algn="tl">
                  <a:srgbClr val="000000">
                    <a:alpha val="43137"/>
                  </a:srgbClr>
                </a:outerShdw>
              </a:effectLst>
            </a:endParaRPr>
          </a:p>
        </p:txBody>
      </p:sp>
      <p:sp>
        <p:nvSpPr>
          <p:cNvPr id="83" name="文本框 82">
            <a:extLst>
              <a:ext uri="{FF2B5EF4-FFF2-40B4-BE49-F238E27FC236}">
                <a16:creationId xmlns:a16="http://schemas.microsoft.com/office/drawing/2014/main" id="{B23ADB42-04D0-8723-6CE3-AD0EC3BC65D4}"/>
              </a:ext>
            </a:extLst>
          </p:cNvPr>
          <p:cNvSpPr txBox="1"/>
          <p:nvPr/>
        </p:nvSpPr>
        <p:spPr>
          <a:xfrm>
            <a:off x="2658509" y="3535034"/>
            <a:ext cx="1322221" cy="523220"/>
          </a:xfrm>
          <a:prstGeom prst="rect">
            <a:avLst/>
          </a:prstGeom>
          <a:noFill/>
        </p:spPr>
        <p:txBody>
          <a:bodyPr wrap="none" rtlCol="0">
            <a:spAutoFit/>
          </a:bodyPr>
          <a:lstStyle/>
          <a:p>
            <a:r>
              <a:rPr lang="en-US" altLang="zh-CN" sz="2800" b="1" dirty="0">
                <a:effectLst>
                  <a:outerShdw blurRad="38100" dist="38100" dir="2700000" algn="tl">
                    <a:srgbClr val="000000">
                      <a:alpha val="43137"/>
                    </a:srgbClr>
                  </a:outerShdw>
                </a:effectLst>
              </a:rPr>
              <a:t>neutron</a:t>
            </a:r>
            <a:endParaRPr lang="zh-CN" altLang="en-US" sz="2800" b="1" dirty="0">
              <a:effectLst>
                <a:outerShdw blurRad="38100" dist="38100" dir="2700000" algn="tl">
                  <a:srgbClr val="000000">
                    <a:alpha val="43137"/>
                  </a:srgbClr>
                </a:outerShdw>
              </a:effectLst>
            </a:endParaRPr>
          </a:p>
        </p:txBody>
      </p:sp>
      <p:sp>
        <p:nvSpPr>
          <p:cNvPr id="85" name="文本框 84">
            <a:extLst>
              <a:ext uri="{FF2B5EF4-FFF2-40B4-BE49-F238E27FC236}">
                <a16:creationId xmlns:a16="http://schemas.microsoft.com/office/drawing/2014/main" id="{ED7974DD-7506-4F3D-89D5-861566FB7DBA}"/>
              </a:ext>
            </a:extLst>
          </p:cNvPr>
          <p:cNvSpPr txBox="1"/>
          <p:nvPr/>
        </p:nvSpPr>
        <p:spPr>
          <a:xfrm>
            <a:off x="1170540" y="1645272"/>
            <a:ext cx="10611673" cy="1200329"/>
          </a:xfrm>
          <a:prstGeom prst="rect">
            <a:avLst/>
          </a:prstGeom>
          <a:noFill/>
        </p:spPr>
        <p:txBody>
          <a:bodyPr wrap="square">
            <a:spAutoFit/>
          </a:bodyPr>
          <a:lstStyle/>
          <a:p>
            <a:r>
              <a:rPr lang="zh-CN" altLang="en-US" sz="2400" dirty="0"/>
              <a:t>The </a:t>
            </a:r>
            <a:r>
              <a:rPr lang="en-US" altLang="zh-CN" sz="2400" dirty="0"/>
              <a:t>name</a:t>
            </a:r>
            <a:r>
              <a:rPr lang="zh-CN" altLang="en-US" sz="2400" dirty="0"/>
              <a:t> "white neutron" is derived from "white light," which indicates a broad spectrum of wavelengths. Unlike monoenergetic neutron sources, a white neutron source has a very wide energy spectrum.</a:t>
            </a:r>
          </a:p>
        </p:txBody>
      </p:sp>
    </p:spTree>
    <p:extLst>
      <p:ext uri="{BB962C8B-B14F-4D97-AF65-F5344CB8AC3E}">
        <p14:creationId xmlns:p14="http://schemas.microsoft.com/office/powerpoint/2010/main" val="24472306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additive="base">
                                        <p:cTn id="13" dur="500" fill="hold"/>
                                        <p:tgtEl>
                                          <p:spTgt spid="52"/>
                                        </p:tgtEl>
                                        <p:attrNameLst>
                                          <p:attrName>ppt_x</p:attrName>
                                        </p:attrNameLst>
                                      </p:cBhvr>
                                      <p:tavLst>
                                        <p:tav tm="0">
                                          <p:val>
                                            <p:strVal val="0-#ppt_w/2"/>
                                          </p:val>
                                        </p:tav>
                                        <p:tav tm="100000">
                                          <p:val>
                                            <p:strVal val="#ppt_x"/>
                                          </p:val>
                                        </p:tav>
                                      </p:tavLst>
                                    </p:anim>
                                    <p:anim calcmode="lin" valueType="num">
                                      <p:cBhvr additive="base">
                                        <p:cTn id="14" dur="5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 calcmode="lin" valueType="num">
                                      <p:cBhvr additive="base">
                                        <p:cTn id="19" dur="500" fill="hold"/>
                                        <p:tgtEl>
                                          <p:spTgt spid="1026"/>
                                        </p:tgtEl>
                                        <p:attrNameLst>
                                          <p:attrName>ppt_x</p:attrName>
                                        </p:attrNameLst>
                                      </p:cBhvr>
                                      <p:tavLst>
                                        <p:tav tm="0">
                                          <p:val>
                                            <p:strVal val="0-#ppt_w/2"/>
                                          </p:val>
                                        </p:tav>
                                        <p:tav tm="100000">
                                          <p:val>
                                            <p:strVal val="#ppt_x"/>
                                          </p:val>
                                        </p:tav>
                                      </p:tavLst>
                                    </p:anim>
                                    <p:anim calcmode="lin" valueType="num">
                                      <p:cBhvr additive="base">
                                        <p:cTn id="20" dur="500" fill="hold"/>
                                        <p:tgtEl>
                                          <p:spTgt spid="1026"/>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76"/>
                                        </p:tgtEl>
                                        <p:attrNameLst>
                                          <p:attrName>style.visibility</p:attrName>
                                        </p:attrNameLst>
                                      </p:cBhvr>
                                      <p:to>
                                        <p:strVal val="visible"/>
                                      </p:to>
                                    </p:set>
                                    <p:anim calcmode="lin" valueType="num">
                                      <p:cBhvr additive="base">
                                        <p:cTn id="23" dur="500" fill="hold"/>
                                        <p:tgtEl>
                                          <p:spTgt spid="76"/>
                                        </p:tgtEl>
                                        <p:attrNameLst>
                                          <p:attrName>ppt_x</p:attrName>
                                        </p:attrNameLst>
                                      </p:cBhvr>
                                      <p:tavLst>
                                        <p:tav tm="0">
                                          <p:val>
                                            <p:strVal val="0-#ppt_w/2"/>
                                          </p:val>
                                        </p:tav>
                                        <p:tav tm="100000">
                                          <p:val>
                                            <p:strVal val="#ppt_x"/>
                                          </p:val>
                                        </p:tav>
                                      </p:tavLst>
                                    </p:anim>
                                    <p:anim calcmode="lin" valueType="num">
                                      <p:cBhvr additive="base">
                                        <p:cTn id="24" dur="500" fill="hold"/>
                                        <p:tgtEl>
                                          <p:spTgt spid="76"/>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77"/>
                                        </p:tgtEl>
                                        <p:attrNameLst>
                                          <p:attrName>style.visibility</p:attrName>
                                        </p:attrNameLst>
                                      </p:cBhvr>
                                      <p:to>
                                        <p:strVal val="visible"/>
                                      </p:to>
                                    </p:set>
                                    <p:anim calcmode="lin" valueType="num">
                                      <p:cBhvr additive="base">
                                        <p:cTn id="27" dur="500" fill="hold"/>
                                        <p:tgtEl>
                                          <p:spTgt spid="77"/>
                                        </p:tgtEl>
                                        <p:attrNameLst>
                                          <p:attrName>ppt_x</p:attrName>
                                        </p:attrNameLst>
                                      </p:cBhvr>
                                      <p:tavLst>
                                        <p:tav tm="0">
                                          <p:val>
                                            <p:strVal val="0-#ppt_w/2"/>
                                          </p:val>
                                        </p:tav>
                                        <p:tav tm="100000">
                                          <p:val>
                                            <p:strVal val="#ppt_x"/>
                                          </p:val>
                                        </p:tav>
                                      </p:tavLst>
                                    </p:anim>
                                    <p:anim calcmode="lin" valueType="num">
                                      <p:cBhvr additive="base">
                                        <p:cTn id="28" dur="500" fill="hold"/>
                                        <p:tgtEl>
                                          <p:spTgt spid="77"/>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additive="base">
                                        <p:cTn id="31" dur="500" fill="hold"/>
                                        <p:tgtEl>
                                          <p:spTgt spid="78"/>
                                        </p:tgtEl>
                                        <p:attrNameLst>
                                          <p:attrName>ppt_x</p:attrName>
                                        </p:attrNameLst>
                                      </p:cBhvr>
                                      <p:tavLst>
                                        <p:tav tm="0">
                                          <p:val>
                                            <p:strVal val="0-#ppt_w/2"/>
                                          </p:val>
                                        </p:tav>
                                        <p:tav tm="100000">
                                          <p:val>
                                            <p:strVal val="#ppt_x"/>
                                          </p:val>
                                        </p:tav>
                                      </p:tavLst>
                                    </p:anim>
                                    <p:anim calcmode="lin" valueType="num">
                                      <p:cBhvr additive="base">
                                        <p:cTn id="32" dur="500" fill="hold"/>
                                        <p:tgtEl>
                                          <p:spTgt spid="78"/>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79"/>
                                        </p:tgtEl>
                                        <p:attrNameLst>
                                          <p:attrName>style.visibility</p:attrName>
                                        </p:attrNameLst>
                                      </p:cBhvr>
                                      <p:to>
                                        <p:strVal val="visible"/>
                                      </p:to>
                                    </p:set>
                                    <p:anim calcmode="lin" valueType="num">
                                      <p:cBhvr additive="base">
                                        <p:cTn id="35" dur="500" fill="hold"/>
                                        <p:tgtEl>
                                          <p:spTgt spid="79"/>
                                        </p:tgtEl>
                                        <p:attrNameLst>
                                          <p:attrName>ppt_x</p:attrName>
                                        </p:attrNameLst>
                                      </p:cBhvr>
                                      <p:tavLst>
                                        <p:tav tm="0">
                                          <p:val>
                                            <p:strVal val="0-#ppt_w/2"/>
                                          </p:val>
                                        </p:tav>
                                        <p:tav tm="100000">
                                          <p:val>
                                            <p:strVal val="#ppt_x"/>
                                          </p:val>
                                        </p:tav>
                                      </p:tavLst>
                                    </p:anim>
                                    <p:anim calcmode="lin" valueType="num">
                                      <p:cBhvr additive="base">
                                        <p:cTn id="36" dur="500" fill="hold"/>
                                        <p:tgtEl>
                                          <p:spTgt spid="79"/>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80"/>
                                        </p:tgtEl>
                                        <p:attrNameLst>
                                          <p:attrName>style.visibility</p:attrName>
                                        </p:attrNameLst>
                                      </p:cBhvr>
                                      <p:to>
                                        <p:strVal val="visible"/>
                                      </p:to>
                                    </p:set>
                                    <p:anim calcmode="lin" valueType="num">
                                      <p:cBhvr additive="base">
                                        <p:cTn id="39" dur="500" fill="hold"/>
                                        <p:tgtEl>
                                          <p:spTgt spid="80"/>
                                        </p:tgtEl>
                                        <p:attrNameLst>
                                          <p:attrName>ppt_x</p:attrName>
                                        </p:attrNameLst>
                                      </p:cBhvr>
                                      <p:tavLst>
                                        <p:tav tm="0">
                                          <p:val>
                                            <p:strVal val="0-#ppt_w/2"/>
                                          </p:val>
                                        </p:tav>
                                        <p:tav tm="100000">
                                          <p:val>
                                            <p:strVal val="#ppt_x"/>
                                          </p:val>
                                        </p:tav>
                                      </p:tavLst>
                                    </p:anim>
                                    <p:anim calcmode="lin" valueType="num">
                                      <p:cBhvr additive="base">
                                        <p:cTn id="40" dur="500" fill="hold"/>
                                        <p:tgtEl>
                                          <p:spTgt spid="80"/>
                                        </p:tgtEl>
                                        <p:attrNameLst>
                                          <p:attrName>ppt_y</p:attrName>
                                        </p:attrNameLst>
                                      </p:cBhvr>
                                      <p:tavLst>
                                        <p:tav tm="0">
                                          <p:val>
                                            <p:strVal val="#ppt_y"/>
                                          </p:val>
                                        </p:tav>
                                        <p:tav tm="100000">
                                          <p:val>
                                            <p:strVal val="#ppt_y"/>
                                          </p:val>
                                        </p:tav>
                                      </p:tavLst>
                                    </p:anim>
                                  </p:childTnLst>
                                </p:cTn>
                              </p:par>
                              <p:par>
                                <p:cTn id="41" presetID="1" presetClass="entr" presetSubtype="0" fill="hold" grpId="0" nodeType="withEffect">
                                  <p:stCondLst>
                                    <p:cond delay="0"/>
                                  </p:stCondLst>
                                  <p:childTnLst>
                                    <p:set>
                                      <p:cBhvr>
                                        <p:cTn id="42" dur="1" fill="hold">
                                          <p:stCondLst>
                                            <p:cond delay="0"/>
                                          </p:stCondLst>
                                        </p:cTn>
                                        <p:tgtEl>
                                          <p:spTgt spid="8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0-#ppt_w/2"/>
                                          </p:val>
                                        </p:tav>
                                        <p:tav tm="100000">
                                          <p:val>
                                            <p:strVal val="#ppt_x"/>
                                          </p:val>
                                        </p:tav>
                                      </p:tavLst>
                                    </p:anim>
                                    <p:anim calcmode="lin" valueType="num">
                                      <p:cBhvr additive="base">
                                        <p:cTn id="48" dur="500" fill="hold"/>
                                        <p:tgtEl>
                                          <p:spTgt spid="13"/>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0-#ppt_w/2"/>
                                          </p:val>
                                        </p:tav>
                                        <p:tav tm="100000">
                                          <p:val>
                                            <p:strVal val="#ppt_x"/>
                                          </p:val>
                                        </p:tav>
                                      </p:tavLst>
                                    </p:anim>
                                    <p:anim calcmode="lin" valueType="num">
                                      <p:cBhvr additive="base">
                                        <p:cTn id="52" dur="500" fill="hold"/>
                                        <p:tgtEl>
                                          <p:spTgt spid="14"/>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0-#ppt_w/2"/>
                                          </p:val>
                                        </p:tav>
                                        <p:tav tm="100000">
                                          <p:val>
                                            <p:strVal val="#ppt_x"/>
                                          </p:val>
                                        </p:tav>
                                      </p:tavLst>
                                    </p:anim>
                                    <p:anim calcmode="lin" valueType="num">
                                      <p:cBhvr additive="base">
                                        <p:cTn id="56" dur="500" fill="hold"/>
                                        <p:tgtEl>
                                          <p:spTgt spid="15"/>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500" fill="hold"/>
                                        <p:tgtEl>
                                          <p:spTgt spid="16"/>
                                        </p:tgtEl>
                                        <p:attrNameLst>
                                          <p:attrName>ppt_x</p:attrName>
                                        </p:attrNameLst>
                                      </p:cBhvr>
                                      <p:tavLst>
                                        <p:tav tm="0">
                                          <p:val>
                                            <p:strVal val="0-#ppt_w/2"/>
                                          </p:val>
                                        </p:tav>
                                        <p:tav tm="100000">
                                          <p:val>
                                            <p:strVal val="#ppt_x"/>
                                          </p:val>
                                        </p:tav>
                                      </p:tavLst>
                                    </p:anim>
                                    <p:anim calcmode="lin" valueType="num">
                                      <p:cBhvr additive="base">
                                        <p:cTn id="60" dur="500" fill="hold"/>
                                        <p:tgtEl>
                                          <p:spTgt spid="16"/>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500" fill="hold"/>
                                        <p:tgtEl>
                                          <p:spTgt spid="17"/>
                                        </p:tgtEl>
                                        <p:attrNameLst>
                                          <p:attrName>ppt_x</p:attrName>
                                        </p:attrNameLst>
                                      </p:cBhvr>
                                      <p:tavLst>
                                        <p:tav tm="0">
                                          <p:val>
                                            <p:strVal val="0-#ppt_w/2"/>
                                          </p:val>
                                        </p:tav>
                                        <p:tav tm="100000">
                                          <p:val>
                                            <p:strVal val="#ppt_x"/>
                                          </p:val>
                                        </p:tav>
                                      </p:tavLst>
                                    </p:anim>
                                    <p:anim calcmode="lin" valueType="num">
                                      <p:cBhvr additive="base">
                                        <p:cTn id="64" dur="500" fill="hold"/>
                                        <p:tgtEl>
                                          <p:spTgt spid="17"/>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0-#ppt_w/2"/>
                                          </p:val>
                                        </p:tav>
                                        <p:tav tm="100000">
                                          <p:val>
                                            <p:strVal val="#ppt_x"/>
                                          </p:val>
                                        </p:tav>
                                      </p:tavLst>
                                    </p:anim>
                                    <p:anim calcmode="lin" valueType="num">
                                      <p:cBhvr additive="base">
                                        <p:cTn id="68" dur="500" fill="hold"/>
                                        <p:tgtEl>
                                          <p:spTgt spid="18"/>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19"/>
                                        </p:tgtEl>
                                        <p:attrNameLst>
                                          <p:attrName>style.visibility</p:attrName>
                                        </p:attrNameLst>
                                      </p:cBhvr>
                                      <p:to>
                                        <p:strVal val="visible"/>
                                      </p:to>
                                    </p:set>
                                    <p:anim calcmode="lin" valueType="num">
                                      <p:cBhvr additive="base">
                                        <p:cTn id="71" dur="500" fill="hold"/>
                                        <p:tgtEl>
                                          <p:spTgt spid="19"/>
                                        </p:tgtEl>
                                        <p:attrNameLst>
                                          <p:attrName>ppt_x</p:attrName>
                                        </p:attrNameLst>
                                      </p:cBhvr>
                                      <p:tavLst>
                                        <p:tav tm="0">
                                          <p:val>
                                            <p:strVal val="0-#ppt_w/2"/>
                                          </p:val>
                                        </p:tav>
                                        <p:tav tm="100000">
                                          <p:val>
                                            <p:strVal val="#ppt_x"/>
                                          </p:val>
                                        </p:tav>
                                      </p:tavLst>
                                    </p:anim>
                                    <p:anim calcmode="lin" valueType="num">
                                      <p:cBhvr additive="base">
                                        <p:cTn id="72" dur="500" fill="hold"/>
                                        <p:tgtEl>
                                          <p:spTgt spid="19"/>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20"/>
                                        </p:tgtEl>
                                        <p:attrNameLst>
                                          <p:attrName>style.visibility</p:attrName>
                                        </p:attrNameLst>
                                      </p:cBhvr>
                                      <p:to>
                                        <p:strVal val="visible"/>
                                      </p:to>
                                    </p:set>
                                    <p:anim calcmode="lin" valueType="num">
                                      <p:cBhvr additive="base">
                                        <p:cTn id="75" dur="500" fill="hold"/>
                                        <p:tgtEl>
                                          <p:spTgt spid="20"/>
                                        </p:tgtEl>
                                        <p:attrNameLst>
                                          <p:attrName>ppt_x</p:attrName>
                                        </p:attrNameLst>
                                      </p:cBhvr>
                                      <p:tavLst>
                                        <p:tav tm="0">
                                          <p:val>
                                            <p:strVal val="0-#ppt_w/2"/>
                                          </p:val>
                                        </p:tav>
                                        <p:tav tm="100000">
                                          <p:val>
                                            <p:strVal val="#ppt_x"/>
                                          </p:val>
                                        </p:tav>
                                      </p:tavLst>
                                    </p:anim>
                                    <p:anim calcmode="lin" valueType="num">
                                      <p:cBhvr additive="base">
                                        <p:cTn id="76" dur="500" fill="hold"/>
                                        <p:tgtEl>
                                          <p:spTgt spid="20"/>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additive="base">
                                        <p:cTn id="79" dur="500" fill="hold"/>
                                        <p:tgtEl>
                                          <p:spTgt spid="21"/>
                                        </p:tgtEl>
                                        <p:attrNameLst>
                                          <p:attrName>ppt_x</p:attrName>
                                        </p:attrNameLst>
                                      </p:cBhvr>
                                      <p:tavLst>
                                        <p:tav tm="0">
                                          <p:val>
                                            <p:strVal val="0-#ppt_w/2"/>
                                          </p:val>
                                        </p:tav>
                                        <p:tav tm="100000">
                                          <p:val>
                                            <p:strVal val="#ppt_x"/>
                                          </p:val>
                                        </p:tav>
                                      </p:tavLst>
                                    </p:anim>
                                    <p:anim calcmode="lin" valueType="num">
                                      <p:cBhvr additive="base">
                                        <p:cTn id="80" dur="500" fill="hold"/>
                                        <p:tgtEl>
                                          <p:spTgt spid="21"/>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cBhvr additive="base">
                                        <p:cTn id="83" dur="500" fill="hold"/>
                                        <p:tgtEl>
                                          <p:spTgt spid="22"/>
                                        </p:tgtEl>
                                        <p:attrNameLst>
                                          <p:attrName>ppt_x</p:attrName>
                                        </p:attrNameLst>
                                      </p:cBhvr>
                                      <p:tavLst>
                                        <p:tav tm="0">
                                          <p:val>
                                            <p:strVal val="0-#ppt_w/2"/>
                                          </p:val>
                                        </p:tav>
                                        <p:tav tm="100000">
                                          <p:val>
                                            <p:strVal val="#ppt_x"/>
                                          </p:val>
                                        </p:tav>
                                      </p:tavLst>
                                    </p:anim>
                                    <p:anim calcmode="lin" valueType="num">
                                      <p:cBhvr additive="base">
                                        <p:cTn id="84" dur="500" fill="hold"/>
                                        <p:tgtEl>
                                          <p:spTgt spid="22"/>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23"/>
                                        </p:tgtEl>
                                        <p:attrNameLst>
                                          <p:attrName>style.visibility</p:attrName>
                                        </p:attrNameLst>
                                      </p:cBhvr>
                                      <p:to>
                                        <p:strVal val="visible"/>
                                      </p:to>
                                    </p:set>
                                    <p:anim calcmode="lin" valueType="num">
                                      <p:cBhvr additive="base">
                                        <p:cTn id="87" dur="500" fill="hold"/>
                                        <p:tgtEl>
                                          <p:spTgt spid="23"/>
                                        </p:tgtEl>
                                        <p:attrNameLst>
                                          <p:attrName>ppt_x</p:attrName>
                                        </p:attrNameLst>
                                      </p:cBhvr>
                                      <p:tavLst>
                                        <p:tav tm="0">
                                          <p:val>
                                            <p:strVal val="0-#ppt_w/2"/>
                                          </p:val>
                                        </p:tav>
                                        <p:tav tm="100000">
                                          <p:val>
                                            <p:strVal val="#ppt_x"/>
                                          </p:val>
                                        </p:tav>
                                      </p:tavLst>
                                    </p:anim>
                                    <p:anim calcmode="lin" valueType="num">
                                      <p:cBhvr additive="base">
                                        <p:cTn id="88" dur="500" fill="hold"/>
                                        <p:tgtEl>
                                          <p:spTgt spid="23"/>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additive="base">
                                        <p:cTn id="91" dur="500" fill="hold"/>
                                        <p:tgtEl>
                                          <p:spTgt spid="24"/>
                                        </p:tgtEl>
                                        <p:attrNameLst>
                                          <p:attrName>ppt_x</p:attrName>
                                        </p:attrNameLst>
                                      </p:cBhvr>
                                      <p:tavLst>
                                        <p:tav tm="0">
                                          <p:val>
                                            <p:strVal val="0-#ppt_w/2"/>
                                          </p:val>
                                        </p:tav>
                                        <p:tav tm="100000">
                                          <p:val>
                                            <p:strVal val="#ppt_x"/>
                                          </p:val>
                                        </p:tav>
                                      </p:tavLst>
                                    </p:anim>
                                    <p:anim calcmode="lin" valueType="num">
                                      <p:cBhvr additive="base">
                                        <p:cTn id="92" dur="500" fill="hold"/>
                                        <p:tgtEl>
                                          <p:spTgt spid="24"/>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25"/>
                                        </p:tgtEl>
                                        <p:attrNameLst>
                                          <p:attrName>style.visibility</p:attrName>
                                        </p:attrNameLst>
                                      </p:cBhvr>
                                      <p:to>
                                        <p:strVal val="visible"/>
                                      </p:to>
                                    </p:set>
                                    <p:anim calcmode="lin" valueType="num">
                                      <p:cBhvr additive="base">
                                        <p:cTn id="95" dur="500" fill="hold"/>
                                        <p:tgtEl>
                                          <p:spTgt spid="25"/>
                                        </p:tgtEl>
                                        <p:attrNameLst>
                                          <p:attrName>ppt_x</p:attrName>
                                        </p:attrNameLst>
                                      </p:cBhvr>
                                      <p:tavLst>
                                        <p:tav tm="0">
                                          <p:val>
                                            <p:strVal val="0-#ppt_w/2"/>
                                          </p:val>
                                        </p:tav>
                                        <p:tav tm="100000">
                                          <p:val>
                                            <p:strVal val="#ppt_x"/>
                                          </p:val>
                                        </p:tav>
                                      </p:tavLst>
                                    </p:anim>
                                    <p:anim calcmode="lin" valueType="num">
                                      <p:cBhvr additive="base">
                                        <p:cTn id="96" dur="500" fill="hold"/>
                                        <p:tgtEl>
                                          <p:spTgt spid="25"/>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additive="base">
                                        <p:cTn id="99" dur="500" fill="hold"/>
                                        <p:tgtEl>
                                          <p:spTgt spid="26"/>
                                        </p:tgtEl>
                                        <p:attrNameLst>
                                          <p:attrName>ppt_x</p:attrName>
                                        </p:attrNameLst>
                                      </p:cBhvr>
                                      <p:tavLst>
                                        <p:tav tm="0">
                                          <p:val>
                                            <p:strVal val="0-#ppt_w/2"/>
                                          </p:val>
                                        </p:tav>
                                        <p:tav tm="100000">
                                          <p:val>
                                            <p:strVal val="#ppt_x"/>
                                          </p:val>
                                        </p:tav>
                                      </p:tavLst>
                                    </p:anim>
                                    <p:anim calcmode="lin" valueType="num">
                                      <p:cBhvr additive="base">
                                        <p:cTn id="100" dur="500" fill="hold"/>
                                        <p:tgtEl>
                                          <p:spTgt spid="26"/>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27"/>
                                        </p:tgtEl>
                                        <p:attrNameLst>
                                          <p:attrName>style.visibility</p:attrName>
                                        </p:attrNameLst>
                                      </p:cBhvr>
                                      <p:to>
                                        <p:strVal val="visible"/>
                                      </p:to>
                                    </p:set>
                                    <p:anim calcmode="lin" valueType="num">
                                      <p:cBhvr additive="base">
                                        <p:cTn id="103" dur="500" fill="hold"/>
                                        <p:tgtEl>
                                          <p:spTgt spid="27"/>
                                        </p:tgtEl>
                                        <p:attrNameLst>
                                          <p:attrName>ppt_x</p:attrName>
                                        </p:attrNameLst>
                                      </p:cBhvr>
                                      <p:tavLst>
                                        <p:tav tm="0">
                                          <p:val>
                                            <p:strVal val="0-#ppt_w/2"/>
                                          </p:val>
                                        </p:tav>
                                        <p:tav tm="100000">
                                          <p:val>
                                            <p:strVal val="#ppt_x"/>
                                          </p:val>
                                        </p:tav>
                                      </p:tavLst>
                                    </p:anim>
                                    <p:anim calcmode="lin" valueType="num">
                                      <p:cBhvr additive="base">
                                        <p:cTn id="104" dur="500" fill="hold"/>
                                        <p:tgtEl>
                                          <p:spTgt spid="27"/>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28"/>
                                        </p:tgtEl>
                                        <p:attrNameLst>
                                          <p:attrName>style.visibility</p:attrName>
                                        </p:attrNameLst>
                                      </p:cBhvr>
                                      <p:to>
                                        <p:strVal val="visible"/>
                                      </p:to>
                                    </p:set>
                                    <p:anim calcmode="lin" valueType="num">
                                      <p:cBhvr additive="base">
                                        <p:cTn id="107" dur="500" fill="hold"/>
                                        <p:tgtEl>
                                          <p:spTgt spid="28"/>
                                        </p:tgtEl>
                                        <p:attrNameLst>
                                          <p:attrName>ppt_x</p:attrName>
                                        </p:attrNameLst>
                                      </p:cBhvr>
                                      <p:tavLst>
                                        <p:tav tm="0">
                                          <p:val>
                                            <p:strVal val="0-#ppt_w/2"/>
                                          </p:val>
                                        </p:tav>
                                        <p:tav tm="100000">
                                          <p:val>
                                            <p:strVal val="#ppt_x"/>
                                          </p:val>
                                        </p:tav>
                                      </p:tavLst>
                                    </p:anim>
                                    <p:anim calcmode="lin" valueType="num">
                                      <p:cBhvr additive="base">
                                        <p:cTn id="108" dur="500" fill="hold"/>
                                        <p:tgtEl>
                                          <p:spTgt spid="28"/>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29"/>
                                        </p:tgtEl>
                                        <p:attrNameLst>
                                          <p:attrName>style.visibility</p:attrName>
                                        </p:attrNameLst>
                                      </p:cBhvr>
                                      <p:to>
                                        <p:strVal val="visible"/>
                                      </p:to>
                                    </p:set>
                                    <p:anim calcmode="lin" valueType="num">
                                      <p:cBhvr additive="base">
                                        <p:cTn id="111" dur="500" fill="hold"/>
                                        <p:tgtEl>
                                          <p:spTgt spid="29"/>
                                        </p:tgtEl>
                                        <p:attrNameLst>
                                          <p:attrName>ppt_x</p:attrName>
                                        </p:attrNameLst>
                                      </p:cBhvr>
                                      <p:tavLst>
                                        <p:tav tm="0">
                                          <p:val>
                                            <p:strVal val="0-#ppt_w/2"/>
                                          </p:val>
                                        </p:tav>
                                        <p:tav tm="100000">
                                          <p:val>
                                            <p:strVal val="#ppt_x"/>
                                          </p:val>
                                        </p:tav>
                                      </p:tavLst>
                                    </p:anim>
                                    <p:anim calcmode="lin" valueType="num">
                                      <p:cBhvr additive="base">
                                        <p:cTn id="112" dur="500" fill="hold"/>
                                        <p:tgtEl>
                                          <p:spTgt spid="29"/>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stCondLst>
                                    <p:cond delay="0"/>
                                  </p:stCondLst>
                                  <p:childTnLst>
                                    <p:set>
                                      <p:cBhvr>
                                        <p:cTn id="114" dur="1" fill="hold">
                                          <p:stCondLst>
                                            <p:cond delay="0"/>
                                          </p:stCondLst>
                                        </p:cTn>
                                        <p:tgtEl>
                                          <p:spTgt spid="30"/>
                                        </p:tgtEl>
                                        <p:attrNameLst>
                                          <p:attrName>style.visibility</p:attrName>
                                        </p:attrNameLst>
                                      </p:cBhvr>
                                      <p:to>
                                        <p:strVal val="visible"/>
                                      </p:to>
                                    </p:set>
                                    <p:anim calcmode="lin" valueType="num">
                                      <p:cBhvr additive="base">
                                        <p:cTn id="115" dur="500" fill="hold"/>
                                        <p:tgtEl>
                                          <p:spTgt spid="30"/>
                                        </p:tgtEl>
                                        <p:attrNameLst>
                                          <p:attrName>ppt_x</p:attrName>
                                        </p:attrNameLst>
                                      </p:cBhvr>
                                      <p:tavLst>
                                        <p:tav tm="0">
                                          <p:val>
                                            <p:strVal val="0-#ppt_w/2"/>
                                          </p:val>
                                        </p:tav>
                                        <p:tav tm="100000">
                                          <p:val>
                                            <p:strVal val="#ppt_x"/>
                                          </p:val>
                                        </p:tav>
                                      </p:tavLst>
                                    </p:anim>
                                    <p:anim calcmode="lin" valueType="num">
                                      <p:cBhvr additive="base">
                                        <p:cTn id="116" dur="500" fill="hold"/>
                                        <p:tgtEl>
                                          <p:spTgt spid="30"/>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p:stCondLst>
                                    <p:cond delay="0"/>
                                  </p:stCondLst>
                                  <p:childTnLst>
                                    <p:set>
                                      <p:cBhvr>
                                        <p:cTn id="118" dur="1" fill="hold">
                                          <p:stCondLst>
                                            <p:cond delay="0"/>
                                          </p:stCondLst>
                                        </p:cTn>
                                        <p:tgtEl>
                                          <p:spTgt spid="31"/>
                                        </p:tgtEl>
                                        <p:attrNameLst>
                                          <p:attrName>style.visibility</p:attrName>
                                        </p:attrNameLst>
                                      </p:cBhvr>
                                      <p:to>
                                        <p:strVal val="visible"/>
                                      </p:to>
                                    </p:set>
                                    <p:anim calcmode="lin" valueType="num">
                                      <p:cBhvr additive="base">
                                        <p:cTn id="119" dur="500" fill="hold"/>
                                        <p:tgtEl>
                                          <p:spTgt spid="31"/>
                                        </p:tgtEl>
                                        <p:attrNameLst>
                                          <p:attrName>ppt_x</p:attrName>
                                        </p:attrNameLst>
                                      </p:cBhvr>
                                      <p:tavLst>
                                        <p:tav tm="0">
                                          <p:val>
                                            <p:strVal val="0-#ppt_w/2"/>
                                          </p:val>
                                        </p:tav>
                                        <p:tav tm="100000">
                                          <p:val>
                                            <p:strVal val="#ppt_x"/>
                                          </p:val>
                                        </p:tav>
                                      </p:tavLst>
                                    </p:anim>
                                    <p:anim calcmode="lin" valueType="num">
                                      <p:cBhvr additive="base">
                                        <p:cTn id="120" dur="500" fill="hold"/>
                                        <p:tgtEl>
                                          <p:spTgt spid="31"/>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0"/>
                                  </p:stCondLst>
                                  <p:childTnLst>
                                    <p:set>
                                      <p:cBhvr>
                                        <p:cTn id="122" dur="1" fill="hold">
                                          <p:stCondLst>
                                            <p:cond delay="0"/>
                                          </p:stCondLst>
                                        </p:cTn>
                                        <p:tgtEl>
                                          <p:spTgt spid="32"/>
                                        </p:tgtEl>
                                        <p:attrNameLst>
                                          <p:attrName>style.visibility</p:attrName>
                                        </p:attrNameLst>
                                      </p:cBhvr>
                                      <p:to>
                                        <p:strVal val="visible"/>
                                      </p:to>
                                    </p:set>
                                    <p:anim calcmode="lin" valueType="num">
                                      <p:cBhvr additive="base">
                                        <p:cTn id="123" dur="500" fill="hold"/>
                                        <p:tgtEl>
                                          <p:spTgt spid="32"/>
                                        </p:tgtEl>
                                        <p:attrNameLst>
                                          <p:attrName>ppt_x</p:attrName>
                                        </p:attrNameLst>
                                      </p:cBhvr>
                                      <p:tavLst>
                                        <p:tav tm="0">
                                          <p:val>
                                            <p:strVal val="0-#ppt_w/2"/>
                                          </p:val>
                                        </p:tav>
                                        <p:tav tm="100000">
                                          <p:val>
                                            <p:strVal val="#ppt_x"/>
                                          </p:val>
                                        </p:tav>
                                      </p:tavLst>
                                    </p:anim>
                                    <p:anim calcmode="lin" valueType="num">
                                      <p:cBhvr additive="base">
                                        <p:cTn id="124" dur="500" fill="hold"/>
                                        <p:tgtEl>
                                          <p:spTgt spid="32"/>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p:stCondLst>
                                    <p:cond delay="0"/>
                                  </p:stCondLst>
                                  <p:childTnLst>
                                    <p:set>
                                      <p:cBhvr>
                                        <p:cTn id="126" dur="1" fill="hold">
                                          <p:stCondLst>
                                            <p:cond delay="0"/>
                                          </p:stCondLst>
                                        </p:cTn>
                                        <p:tgtEl>
                                          <p:spTgt spid="33"/>
                                        </p:tgtEl>
                                        <p:attrNameLst>
                                          <p:attrName>style.visibility</p:attrName>
                                        </p:attrNameLst>
                                      </p:cBhvr>
                                      <p:to>
                                        <p:strVal val="visible"/>
                                      </p:to>
                                    </p:set>
                                    <p:anim calcmode="lin" valueType="num">
                                      <p:cBhvr additive="base">
                                        <p:cTn id="127" dur="500" fill="hold"/>
                                        <p:tgtEl>
                                          <p:spTgt spid="33"/>
                                        </p:tgtEl>
                                        <p:attrNameLst>
                                          <p:attrName>ppt_x</p:attrName>
                                        </p:attrNameLst>
                                      </p:cBhvr>
                                      <p:tavLst>
                                        <p:tav tm="0">
                                          <p:val>
                                            <p:strVal val="0-#ppt_w/2"/>
                                          </p:val>
                                        </p:tav>
                                        <p:tav tm="100000">
                                          <p:val>
                                            <p:strVal val="#ppt_x"/>
                                          </p:val>
                                        </p:tav>
                                      </p:tavLst>
                                    </p:anim>
                                    <p:anim calcmode="lin" valueType="num">
                                      <p:cBhvr additive="base">
                                        <p:cTn id="128" dur="500" fill="hold"/>
                                        <p:tgtEl>
                                          <p:spTgt spid="33"/>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stCondLst>
                                    <p:cond delay="0"/>
                                  </p:stCondLst>
                                  <p:childTnLst>
                                    <p:set>
                                      <p:cBhvr>
                                        <p:cTn id="130" dur="1" fill="hold">
                                          <p:stCondLst>
                                            <p:cond delay="0"/>
                                          </p:stCondLst>
                                        </p:cTn>
                                        <p:tgtEl>
                                          <p:spTgt spid="34"/>
                                        </p:tgtEl>
                                        <p:attrNameLst>
                                          <p:attrName>style.visibility</p:attrName>
                                        </p:attrNameLst>
                                      </p:cBhvr>
                                      <p:to>
                                        <p:strVal val="visible"/>
                                      </p:to>
                                    </p:set>
                                    <p:anim calcmode="lin" valueType="num">
                                      <p:cBhvr additive="base">
                                        <p:cTn id="131" dur="500" fill="hold"/>
                                        <p:tgtEl>
                                          <p:spTgt spid="34"/>
                                        </p:tgtEl>
                                        <p:attrNameLst>
                                          <p:attrName>ppt_x</p:attrName>
                                        </p:attrNameLst>
                                      </p:cBhvr>
                                      <p:tavLst>
                                        <p:tav tm="0">
                                          <p:val>
                                            <p:strVal val="0-#ppt_w/2"/>
                                          </p:val>
                                        </p:tav>
                                        <p:tav tm="100000">
                                          <p:val>
                                            <p:strVal val="#ppt_x"/>
                                          </p:val>
                                        </p:tav>
                                      </p:tavLst>
                                    </p:anim>
                                    <p:anim calcmode="lin" valueType="num">
                                      <p:cBhvr additive="base">
                                        <p:cTn id="132" dur="500" fill="hold"/>
                                        <p:tgtEl>
                                          <p:spTgt spid="34"/>
                                        </p:tgtEl>
                                        <p:attrNameLst>
                                          <p:attrName>ppt_y</p:attrName>
                                        </p:attrNameLst>
                                      </p:cBhvr>
                                      <p:tavLst>
                                        <p:tav tm="0">
                                          <p:val>
                                            <p:strVal val="#ppt_y"/>
                                          </p:val>
                                        </p:tav>
                                        <p:tav tm="100000">
                                          <p:val>
                                            <p:strVal val="#ppt_y"/>
                                          </p:val>
                                        </p:tav>
                                      </p:tavLst>
                                    </p:anim>
                                  </p:childTnLst>
                                </p:cTn>
                              </p:par>
                              <p:par>
                                <p:cTn id="133" presetID="1" presetClass="entr" presetSubtype="0" fill="hold" grpId="0" nodeType="withEffect">
                                  <p:stCondLst>
                                    <p:cond delay="0"/>
                                  </p:stCondLst>
                                  <p:childTnLst>
                                    <p:set>
                                      <p:cBhvr>
                                        <p:cTn id="134" dur="1" fill="hold">
                                          <p:stCondLst>
                                            <p:cond delay="0"/>
                                          </p:stCondLst>
                                        </p:cTn>
                                        <p:tgtEl>
                                          <p:spTgt spid="83"/>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53" presetClass="entr" presetSubtype="16" fill="hold" nodeType="clickEffect">
                                  <p:stCondLst>
                                    <p:cond delay="0"/>
                                  </p:stCondLst>
                                  <p:childTnLst>
                                    <p:set>
                                      <p:cBhvr>
                                        <p:cTn id="138" dur="1" fill="hold">
                                          <p:stCondLst>
                                            <p:cond delay="0"/>
                                          </p:stCondLst>
                                        </p:cTn>
                                        <p:tgtEl>
                                          <p:spTgt spid="55"/>
                                        </p:tgtEl>
                                        <p:attrNameLst>
                                          <p:attrName>style.visibility</p:attrName>
                                        </p:attrNameLst>
                                      </p:cBhvr>
                                      <p:to>
                                        <p:strVal val="visible"/>
                                      </p:to>
                                    </p:set>
                                    <p:anim calcmode="lin" valueType="num">
                                      <p:cBhvr>
                                        <p:cTn id="139" dur="500" fill="hold"/>
                                        <p:tgtEl>
                                          <p:spTgt spid="55"/>
                                        </p:tgtEl>
                                        <p:attrNameLst>
                                          <p:attrName>ppt_w</p:attrName>
                                        </p:attrNameLst>
                                      </p:cBhvr>
                                      <p:tavLst>
                                        <p:tav tm="0">
                                          <p:val>
                                            <p:fltVal val="0"/>
                                          </p:val>
                                        </p:tav>
                                        <p:tav tm="100000">
                                          <p:val>
                                            <p:strVal val="#ppt_w"/>
                                          </p:val>
                                        </p:tav>
                                      </p:tavLst>
                                    </p:anim>
                                    <p:anim calcmode="lin" valueType="num">
                                      <p:cBhvr>
                                        <p:cTn id="140" dur="500" fill="hold"/>
                                        <p:tgtEl>
                                          <p:spTgt spid="55"/>
                                        </p:tgtEl>
                                        <p:attrNameLst>
                                          <p:attrName>ppt_h</p:attrName>
                                        </p:attrNameLst>
                                      </p:cBhvr>
                                      <p:tavLst>
                                        <p:tav tm="0">
                                          <p:val>
                                            <p:fltVal val="0"/>
                                          </p:val>
                                        </p:tav>
                                        <p:tav tm="100000">
                                          <p:val>
                                            <p:strVal val="#ppt_h"/>
                                          </p:val>
                                        </p:tav>
                                      </p:tavLst>
                                    </p:anim>
                                    <p:animEffect transition="in" filter="fade">
                                      <p:cBhvr>
                                        <p:cTn id="141" dur="500"/>
                                        <p:tgtEl>
                                          <p:spTgt spid="55"/>
                                        </p:tgtEl>
                                      </p:cBhvr>
                                    </p:animEffect>
                                  </p:childTnLst>
                                </p:cTn>
                              </p:par>
                              <p:par>
                                <p:cTn id="142" presetID="1" presetClass="entr" presetSubtype="0" fill="hold" grpId="0" nodeType="withEffect">
                                  <p:stCondLst>
                                    <p:cond delay="0"/>
                                  </p:stCondLst>
                                  <p:childTnLst>
                                    <p:set>
                                      <p:cBhvr>
                                        <p:cTn id="143"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52" grpId="0" animBg="1"/>
      <p:bldP spid="53" grpId="0" animBg="1"/>
      <p:bldP spid="56" grpId="0"/>
      <p:bldP spid="57" grpId="0"/>
      <p:bldP spid="82" grpId="0"/>
      <p:bldP spid="8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AF58EF6E-66E5-EDD1-CC9C-6542C783D6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2236" y="3256897"/>
            <a:ext cx="5687568" cy="3099453"/>
          </a:xfrm>
          <a:prstGeom prst="rect">
            <a:avLst/>
          </a:prstGeom>
        </p:spPr>
      </p:pic>
      <p:sp>
        <p:nvSpPr>
          <p:cNvPr id="3" name="标题 2">
            <a:extLst>
              <a:ext uri="{FF2B5EF4-FFF2-40B4-BE49-F238E27FC236}">
                <a16:creationId xmlns:a16="http://schemas.microsoft.com/office/drawing/2014/main" id="{D5071D5E-8920-40CB-82EF-BDCB5F6B9483}"/>
              </a:ext>
            </a:extLst>
          </p:cNvPr>
          <p:cNvSpPr>
            <a:spLocks noGrp="1"/>
          </p:cNvSpPr>
          <p:nvPr>
            <p:ph type="title"/>
          </p:nvPr>
        </p:nvSpPr>
        <p:spPr/>
        <p:txBody>
          <a:bodyPr/>
          <a:lstStyle/>
          <a:p>
            <a:r>
              <a:rPr lang="en-US" altLang="zh-CN" dirty="0">
                <a:latin typeface="+mn-lt"/>
              </a:rPr>
              <a:t>Back-n</a:t>
            </a:r>
            <a:endParaRPr lang="zh-CN" altLang="en-US" dirty="0">
              <a:latin typeface="+mn-lt"/>
            </a:endParaRPr>
          </a:p>
        </p:txBody>
      </p:sp>
      <p:sp>
        <p:nvSpPr>
          <p:cNvPr id="2" name="日期占位符 1">
            <a:extLst>
              <a:ext uri="{FF2B5EF4-FFF2-40B4-BE49-F238E27FC236}">
                <a16:creationId xmlns:a16="http://schemas.microsoft.com/office/drawing/2014/main" id="{FA7DCBD5-BD64-5D6A-6E95-74E62227FD88}"/>
              </a:ext>
            </a:extLst>
          </p:cNvPr>
          <p:cNvSpPr>
            <a:spLocks noGrp="1"/>
          </p:cNvSpPr>
          <p:nvPr>
            <p:ph type="dt" sz="half" idx="10"/>
          </p:nvPr>
        </p:nvSpPr>
        <p:spPr/>
        <p:txBody>
          <a:bodyPr/>
          <a:lstStyle/>
          <a:p>
            <a:r>
              <a:rPr lang="en-US" altLang="zh-CN"/>
              <a:t>2026/10/15</a:t>
            </a:r>
            <a:endParaRPr lang="zh-CN" altLang="en-US"/>
          </a:p>
        </p:txBody>
      </p:sp>
      <p:sp>
        <p:nvSpPr>
          <p:cNvPr id="5" name="页脚占位符 4">
            <a:extLst>
              <a:ext uri="{FF2B5EF4-FFF2-40B4-BE49-F238E27FC236}">
                <a16:creationId xmlns:a16="http://schemas.microsoft.com/office/drawing/2014/main" id="{EFCDEE1B-4925-9EC0-4DEE-5101161349CC}"/>
              </a:ext>
            </a:extLst>
          </p:cNvPr>
          <p:cNvSpPr>
            <a:spLocks noGrp="1"/>
          </p:cNvSpPr>
          <p:nvPr>
            <p:ph type="ftr" sz="quarter" idx="11"/>
          </p:nvPr>
        </p:nvSpPr>
        <p:spPr/>
        <p:txBody>
          <a:bodyPr/>
          <a:lstStyle/>
          <a:p>
            <a:r>
              <a:rPr lang="en-US" altLang="zh-CN"/>
              <a:t>INSTR2026@Hefei</a:t>
            </a:r>
            <a:endParaRPr lang="zh-CN" altLang="en-US"/>
          </a:p>
        </p:txBody>
      </p:sp>
      <p:sp>
        <p:nvSpPr>
          <p:cNvPr id="7" name="灯片编号占位符 6">
            <a:extLst>
              <a:ext uri="{FF2B5EF4-FFF2-40B4-BE49-F238E27FC236}">
                <a16:creationId xmlns:a16="http://schemas.microsoft.com/office/drawing/2014/main" id="{443C4335-DA06-199A-4EFE-610079FD8C58}"/>
              </a:ext>
            </a:extLst>
          </p:cNvPr>
          <p:cNvSpPr>
            <a:spLocks noGrp="1"/>
          </p:cNvSpPr>
          <p:nvPr>
            <p:ph type="sldNum" sz="quarter" idx="12"/>
          </p:nvPr>
        </p:nvSpPr>
        <p:spPr/>
        <p:txBody>
          <a:bodyPr/>
          <a:lstStyle/>
          <a:p>
            <a:fld id="{F606D20D-9C8E-4DF3-B6C6-1C69F7E16CD3}" type="slidenum">
              <a:rPr lang="zh-CN" altLang="en-US" smtClean="0"/>
              <a:t>19</a:t>
            </a:fld>
            <a:endParaRPr lang="zh-CN" altLang="en-US"/>
          </a:p>
        </p:txBody>
      </p:sp>
      <p:pic>
        <p:nvPicPr>
          <p:cNvPr id="6" name="图片 5">
            <a:extLst>
              <a:ext uri="{FF2B5EF4-FFF2-40B4-BE49-F238E27FC236}">
                <a16:creationId xmlns:a16="http://schemas.microsoft.com/office/drawing/2014/main" id="{635F4ED4-73D0-4CEF-B628-E5438ABFAF04}"/>
              </a:ext>
            </a:extLst>
          </p:cNvPr>
          <p:cNvPicPr>
            <a:picLocks noChangeAspect="1"/>
          </p:cNvPicPr>
          <p:nvPr/>
        </p:nvPicPr>
        <p:blipFill>
          <a:blip r:embed="rId4"/>
          <a:stretch>
            <a:fillRect/>
          </a:stretch>
        </p:blipFill>
        <p:spPr>
          <a:xfrm>
            <a:off x="216000" y="4109567"/>
            <a:ext cx="5374286" cy="1711267"/>
          </a:xfrm>
          <a:prstGeom prst="rect">
            <a:avLst/>
          </a:prstGeom>
        </p:spPr>
      </p:pic>
      <p:sp>
        <p:nvSpPr>
          <p:cNvPr id="11" name="矩形 10">
            <a:extLst>
              <a:ext uri="{FF2B5EF4-FFF2-40B4-BE49-F238E27FC236}">
                <a16:creationId xmlns:a16="http://schemas.microsoft.com/office/drawing/2014/main" id="{3159E74A-45AD-402B-9D31-D5432573DC6D}"/>
              </a:ext>
            </a:extLst>
          </p:cNvPr>
          <p:cNvSpPr/>
          <p:nvPr/>
        </p:nvSpPr>
        <p:spPr>
          <a:xfrm>
            <a:off x="2133600" y="6185959"/>
            <a:ext cx="2581669" cy="523220"/>
          </a:xfrm>
          <a:prstGeom prst="rect">
            <a:avLst/>
          </a:prstGeom>
        </p:spPr>
        <p:txBody>
          <a:bodyPr wrap="none">
            <a:spAutoFit/>
          </a:bodyPr>
          <a:lstStyle/>
          <a:p>
            <a:pPr marL="342900" indent="-342900">
              <a:buFont typeface="+mj-lt"/>
              <a:buAutoNum type="arabicPeriod"/>
            </a:pPr>
            <a:r>
              <a:rPr lang="en-US" altLang="zh-CN" sz="1400" dirty="0"/>
              <a:t>2017 JINST 12 P07022</a:t>
            </a:r>
          </a:p>
          <a:p>
            <a:pPr marL="342900" indent="-342900">
              <a:buFont typeface="+mj-lt"/>
              <a:buAutoNum type="arabicPeriod"/>
            </a:pPr>
            <a:r>
              <a:rPr lang="en-US" altLang="zh-CN" sz="1400" dirty="0"/>
              <a:t>Eur. Phys. J. A (2019) 55: 115</a:t>
            </a:r>
            <a:endParaRPr lang="zh-CN" altLang="en-US" sz="1400" dirty="0"/>
          </a:p>
        </p:txBody>
      </p:sp>
      <p:pic>
        <p:nvPicPr>
          <p:cNvPr id="23" name="Picture 2">
            <a:extLst>
              <a:ext uri="{FF2B5EF4-FFF2-40B4-BE49-F238E27FC236}">
                <a16:creationId xmlns:a16="http://schemas.microsoft.com/office/drawing/2014/main" id="{7E5193AE-BF3E-E7D2-BCC7-65EFF7AB4B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716269"/>
            <a:ext cx="9273922" cy="2976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a:extLst>
              <a:ext uri="{FF2B5EF4-FFF2-40B4-BE49-F238E27FC236}">
                <a16:creationId xmlns:a16="http://schemas.microsoft.com/office/drawing/2014/main" id="{513F4B64-BA06-4672-9573-6D6BDC75501C}"/>
              </a:ext>
            </a:extLst>
          </p:cNvPr>
          <p:cNvSpPr txBox="1"/>
          <p:nvPr/>
        </p:nvSpPr>
        <p:spPr>
          <a:xfrm>
            <a:off x="297290" y="1369546"/>
            <a:ext cx="2106089" cy="369332"/>
          </a:xfrm>
          <a:prstGeom prst="rect">
            <a:avLst/>
          </a:prstGeom>
          <a:noFill/>
        </p:spPr>
        <p:txBody>
          <a:bodyPr wrap="none" rtlCol="0">
            <a:spAutoFit/>
          </a:bodyPr>
          <a:lstStyle/>
          <a:p>
            <a:r>
              <a:rPr lang="en-US" altLang="zh-CN" i="1" dirty="0"/>
              <a:t>Layout of the Back-n</a:t>
            </a:r>
            <a:endParaRPr lang="zh-CN" altLang="en-US" i="1" dirty="0"/>
          </a:p>
        </p:txBody>
      </p:sp>
      <p:sp>
        <p:nvSpPr>
          <p:cNvPr id="12" name="箭头: 右 11">
            <a:extLst>
              <a:ext uri="{FF2B5EF4-FFF2-40B4-BE49-F238E27FC236}">
                <a16:creationId xmlns:a16="http://schemas.microsoft.com/office/drawing/2014/main" id="{5CBD2E95-B7F9-A985-C3E1-9589EF236C0F}"/>
              </a:ext>
            </a:extLst>
          </p:cNvPr>
          <p:cNvSpPr/>
          <p:nvPr/>
        </p:nvSpPr>
        <p:spPr>
          <a:xfrm>
            <a:off x="784478" y="1939747"/>
            <a:ext cx="1297172" cy="375217"/>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sz="1600" dirty="0"/>
              <a:t>proton</a:t>
            </a:r>
            <a:endParaRPr lang="zh-CN" altLang="en-US" sz="1600" dirty="0"/>
          </a:p>
        </p:txBody>
      </p:sp>
    </p:spTree>
    <p:extLst>
      <p:ext uri="{BB962C8B-B14F-4D97-AF65-F5344CB8AC3E}">
        <p14:creationId xmlns:p14="http://schemas.microsoft.com/office/powerpoint/2010/main" val="4085160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s://ars.els-cdn.com/content/image/1-s2.0-S0168900220309037-gr1_lrg.jpg">
            <a:extLst>
              <a:ext uri="{FF2B5EF4-FFF2-40B4-BE49-F238E27FC236}">
                <a16:creationId xmlns:a16="http://schemas.microsoft.com/office/drawing/2014/main" id="{28B78082-9CFE-8E73-09C7-4F7B824D4EA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6574" y="553388"/>
            <a:ext cx="9656169" cy="5426565"/>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a:extLst>
              <a:ext uri="{FF2B5EF4-FFF2-40B4-BE49-F238E27FC236}">
                <a16:creationId xmlns:a16="http://schemas.microsoft.com/office/drawing/2014/main" id="{FAE6B7FD-D3DD-7512-683C-A59F10D4664B}"/>
              </a:ext>
            </a:extLst>
          </p:cNvPr>
          <p:cNvSpPr>
            <a:spLocks noGrp="1"/>
          </p:cNvSpPr>
          <p:nvPr>
            <p:ph type="title"/>
          </p:nvPr>
        </p:nvSpPr>
        <p:spPr/>
        <p:txBody>
          <a:bodyPr/>
          <a:lstStyle/>
          <a:p>
            <a:r>
              <a:rPr lang="en-US" altLang="zh-CN" dirty="0"/>
              <a:t>Back-n Tunnel and shielding</a:t>
            </a:r>
            <a:endParaRPr lang="zh-CN" altLang="en-US" dirty="0"/>
          </a:p>
        </p:txBody>
      </p:sp>
      <p:pic>
        <p:nvPicPr>
          <p:cNvPr id="9" name="图片 8">
            <a:extLst>
              <a:ext uri="{FF2B5EF4-FFF2-40B4-BE49-F238E27FC236}">
                <a16:creationId xmlns:a16="http://schemas.microsoft.com/office/drawing/2014/main" id="{235EE3B1-6A9F-1975-8831-AFD68BFADD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6631" y="1360723"/>
            <a:ext cx="5810430" cy="4357822"/>
          </a:xfrm>
          <a:prstGeom prst="rect">
            <a:avLst/>
          </a:prstGeom>
        </p:spPr>
      </p:pic>
      <p:pic>
        <p:nvPicPr>
          <p:cNvPr id="11" name="图片 10">
            <a:extLst>
              <a:ext uri="{FF2B5EF4-FFF2-40B4-BE49-F238E27FC236}">
                <a16:creationId xmlns:a16="http://schemas.microsoft.com/office/drawing/2014/main" id="{33835A9F-734D-368E-F56D-1FF00D6684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46634" y="1004330"/>
            <a:ext cx="6037474" cy="4528107"/>
          </a:xfrm>
          <a:prstGeom prst="rect">
            <a:avLst/>
          </a:prstGeom>
        </p:spPr>
      </p:pic>
      <p:pic>
        <p:nvPicPr>
          <p:cNvPr id="7" name="图片 6">
            <a:extLst>
              <a:ext uri="{FF2B5EF4-FFF2-40B4-BE49-F238E27FC236}">
                <a16:creationId xmlns:a16="http://schemas.microsoft.com/office/drawing/2014/main" id="{E01AC76D-E7F9-B359-4A88-62677240A1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2946762" y="1327950"/>
            <a:ext cx="5321352" cy="3991015"/>
          </a:xfrm>
          <a:prstGeom prst="rect">
            <a:avLst/>
          </a:prstGeom>
        </p:spPr>
      </p:pic>
      <p:sp>
        <p:nvSpPr>
          <p:cNvPr id="12" name="矩形 11">
            <a:extLst>
              <a:ext uri="{FF2B5EF4-FFF2-40B4-BE49-F238E27FC236}">
                <a16:creationId xmlns:a16="http://schemas.microsoft.com/office/drawing/2014/main" id="{7DFF4311-C5EF-C2A0-1480-45887610245B}"/>
              </a:ext>
            </a:extLst>
          </p:cNvPr>
          <p:cNvSpPr/>
          <p:nvPr/>
        </p:nvSpPr>
        <p:spPr>
          <a:xfrm>
            <a:off x="216000" y="6061591"/>
            <a:ext cx="5535576" cy="461665"/>
          </a:xfrm>
          <a:prstGeom prst="rect">
            <a:avLst/>
          </a:prstGeom>
        </p:spPr>
        <p:txBody>
          <a:bodyPr wrap="square">
            <a:spAutoFit/>
          </a:bodyPr>
          <a:lstStyle/>
          <a:p>
            <a:r>
              <a:rPr lang="en-US" altLang="zh-CN" sz="1200" dirty="0"/>
              <a:t>Neutron and γ background measurements of the experimental halls at the CSNS back-streaming white neutron source</a:t>
            </a:r>
            <a:r>
              <a:rPr lang="zh-CN" altLang="en-US" sz="1200" dirty="0"/>
              <a:t>，</a:t>
            </a:r>
            <a:r>
              <a:rPr lang="en-US" altLang="zh-CN" sz="1200" dirty="0">
                <a:latin typeface="NexusSans"/>
              </a:rPr>
              <a:t>NIMA Volume 980, 11 November 2020, 164506</a:t>
            </a:r>
            <a:endParaRPr lang="zh-CN" altLang="en-US" sz="1200" dirty="0"/>
          </a:p>
        </p:txBody>
      </p:sp>
      <p:pic>
        <p:nvPicPr>
          <p:cNvPr id="5" name="内容占位符 4">
            <a:extLst>
              <a:ext uri="{FF2B5EF4-FFF2-40B4-BE49-F238E27FC236}">
                <a16:creationId xmlns:a16="http://schemas.microsoft.com/office/drawing/2014/main" id="{94C99926-F8C7-8204-D76F-175D995AEF3D}"/>
              </a:ext>
            </a:extLst>
          </p:cNvPr>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496444" y="1325563"/>
            <a:ext cx="5468927" cy="4101695"/>
          </a:xfrm>
          <a:prstGeom prst="rect">
            <a:avLst/>
          </a:prstGeom>
        </p:spPr>
      </p:pic>
      <p:sp>
        <p:nvSpPr>
          <p:cNvPr id="13" name="日期占位符 12">
            <a:extLst>
              <a:ext uri="{FF2B5EF4-FFF2-40B4-BE49-F238E27FC236}">
                <a16:creationId xmlns:a16="http://schemas.microsoft.com/office/drawing/2014/main" id="{7BC89693-5483-67F2-05DC-6BCA10EDE499}"/>
              </a:ext>
            </a:extLst>
          </p:cNvPr>
          <p:cNvSpPr>
            <a:spLocks noGrp="1"/>
          </p:cNvSpPr>
          <p:nvPr>
            <p:ph type="dt" sz="half" idx="10"/>
          </p:nvPr>
        </p:nvSpPr>
        <p:spPr/>
        <p:txBody>
          <a:bodyPr/>
          <a:lstStyle/>
          <a:p>
            <a:r>
              <a:rPr lang="en-US" altLang="zh-CN"/>
              <a:t>2026/10/15</a:t>
            </a:r>
            <a:endParaRPr lang="zh-CN" altLang="en-US"/>
          </a:p>
        </p:txBody>
      </p:sp>
      <p:sp>
        <p:nvSpPr>
          <p:cNvPr id="14" name="页脚占位符 13">
            <a:extLst>
              <a:ext uri="{FF2B5EF4-FFF2-40B4-BE49-F238E27FC236}">
                <a16:creationId xmlns:a16="http://schemas.microsoft.com/office/drawing/2014/main" id="{1620295E-12FC-7F37-8D47-E698D71FB015}"/>
              </a:ext>
            </a:extLst>
          </p:cNvPr>
          <p:cNvSpPr>
            <a:spLocks noGrp="1"/>
          </p:cNvSpPr>
          <p:nvPr>
            <p:ph type="ftr" sz="quarter" idx="11"/>
          </p:nvPr>
        </p:nvSpPr>
        <p:spPr/>
        <p:txBody>
          <a:bodyPr/>
          <a:lstStyle/>
          <a:p>
            <a:r>
              <a:rPr lang="en-US" altLang="zh-CN"/>
              <a:t>INSTR2026@Hefei</a:t>
            </a:r>
            <a:endParaRPr lang="zh-CN" altLang="en-US"/>
          </a:p>
        </p:txBody>
      </p:sp>
      <p:sp>
        <p:nvSpPr>
          <p:cNvPr id="16" name="灯片编号占位符 15">
            <a:extLst>
              <a:ext uri="{FF2B5EF4-FFF2-40B4-BE49-F238E27FC236}">
                <a16:creationId xmlns:a16="http://schemas.microsoft.com/office/drawing/2014/main" id="{3E202D80-E5D8-BC54-F50D-6F6CEE45D79F}"/>
              </a:ext>
            </a:extLst>
          </p:cNvPr>
          <p:cNvSpPr>
            <a:spLocks noGrp="1"/>
          </p:cNvSpPr>
          <p:nvPr>
            <p:ph type="sldNum" sz="quarter" idx="12"/>
          </p:nvPr>
        </p:nvSpPr>
        <p:spPr/>
        <p:txBody>
          <a:bodyPr/>
          <a:lstStyle/>
          <a:p>
            <a:fld id="{A5D63721-69BE-4D24-B8CD-FC8F1A5A8AEE}" type="slidenum">
              <a:rPr lang="zh-CN" altLang="en-US" smtClean="0"/>
              <a:t>20</a:t>
            </a:fld>
            <a:endParaRPr lang="zh-CN" altLang="en-US"/>
          </a:p>
        </p:txBody>
      </p:sp>
    </p:spTree>
    <p:extLst>
      <p:ext uri="{BB962C8B-B14F-4D97-AF65-F5344CB8AC3E}">
        <p14:creationId xmlns:p14="http://schemas.microsoft.com/office/powerpoint/2010/main" val="38544871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nodeType="clickEffect">
                                  <p:stCondLst>
                                    <p:cond delay="0"/>
                                  </p:stCondLst>
                                  <p:childTnLst>
                                    <p:animEffect transition="out" filter="fade">
                                      <p:cBhvr>
                                        <p:cTn id="13" dur="1000"/>
                                        <p:tgtEl>
                                          <p:spTgt spid="5"/>
                                        </p:tgtEl>
                                      </p:cBhvr>
                                    </p:animEffect>
                                    <p:anim calcmode="lin" valueType="num">
                                      <p:cBhvr>
                                        <p:cTn id="14" dur="1000"/>
                                        <p:tgtEl>
                                          <p:spTgt spid="5"/>
                                        </p:tgtEl>
                                        <p:attrNameLst>
                                          <p:attrName>ppt_x</p:attrName>
                                        </p:attrNameLst>
                                      </p:cBhvr>
                                      <p:tavLst>
                                        <p:tav tm="0">
                                          <p:val>
                                            <p:strVal val="ppt_x"/>
                                          </p:val>
                                        </p:tav>
                                        <p:tav tm="100000">
                                          <p:val>
                                            <p:strVal val="ppt_x"/>
                                          </p:val>
                                        </p:tav>
                                      </p:tavLst>
                                    </p:anim>
                                    <p:anim calcmode="lin" valueType="num">
                                      <p:cBhvr>
                                        <p:cTn id="15" dur="1000"/>
                                        <p:tgtEl>
                                          <p:spTgt spid="5"/>
                                        </p:tgtEl>
                                        <p:attrNameLst>
                                          <p:attrName>ppt_y</p:attrName>
                                        </p:attrNameLst>
                                      </p:cBhvr>
                                      <p:tavLst>
                                        <p:tav tm="0">
                                          <p:val>
                                            <p:strVal val="ppt_y"/>
                                          </p:val>
                                        </p:tav>
                                        <p:tav tm="100000">
                                          <p:val>
                                            <p:strVal val="ppt_y+.1"/>
                                          </p:val>
                                        </p:tav>
                                      </p:tavLst>
                                    </p:anim>
                                    <p:set>
                                      <p:cBhvr>
                                        <p:cTn id="16" dur="1" fill="hold">
                                          <p:stCondLst>
                                            <p:cond delay="999"/>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xit" presetSubtype="0" fill="hold" nodeType="clickEffect">
                                  <p:stCondLst>
                                    <p:cond delay="0"/>
                                  </p:stCondLst>
                                  <p:childTnLst>
                                    <p:animEffect transition="out" filter="fade">
                                      <p:cBhvr>
                                        <p:cTn id="27" dur="1000"/>
                                        <p:tgtEl>
                                          <p:spTgt spid="7"/>
                                        </p:tgtEl>
                                      </p:cBhvr>
                                    </p:animEffect>
                                    <p:anim calcmode="lin" valueType="num">
                                      <p:cBhvr>
                                        <p:cTn id="28" dur="1000"/>
                                        <p:tgtEl>
                                          <p:spTgt spid="7"/>
                                        </p:tgtEl>
                                        <p:attrNameLst>
                                          <p:attrName>ppt_x</p:attrName>
                                        </p:attrNameLst>
                                      </p:cBhvr>
                                      <p:tavLst>
                                        <p:tav tm="0">
                                          <p:val>
                                            <p:strVal val="ppt_x"/>
                                          </p:val>
                                        </p:tav>
                                        <p:tav tm="100000">
                                          <p:val>
                                            <p:strVal val="ppt_x"/>
                                          </p:val>
                                        </p:tav>
                                      </p:tavLst>
                                    </p:anim>
                                    <p:anim calcmode="lin" valueType="num">
                                      <p:cBhvr>
                                        <p:cTn id="29" dur="1000"/>
                                        <p:tgtEl>
                                          <p:spTgt spid="7"/>
                                        </p:tgtEl>
                                        <p:attrNameLst>
                                          <p:attrName>ppt_y</p:attrName>
                                        </p:attrNameLst>
                                      </p:cBhvr>
                                      <p:tavLst>
                                        <p:tav tm="0">
                                          <p:val>
                                            <p:strVal val="ppt_y"/>
                                          </p:val>
                                        </p:tav>
                                        <p:tav tm="100000">
                                          <p:val>
                                            <p:strVal val="ppt_y+.1"/>
                                          </p:val>
                                        </p:tav>
                                      </p:tavLst>
                                    </p:anim>
                                    <p:set>
                                      <p:cBhvr>
                                        <p:cTn id="30" dur="1" fill="hold">
                                          <p:stCondLst>
                                            <p:cond delay="999"/>
                                          </p:stCondLst>
                                        </p:cTn>
                                        <p:tgtEl>
                                          <p:spTgt spid="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xit" presetSubtype="0" fill="hold" nodeType="clickEffect">
                                  <p:stCondLst>
                                    <p:cond delay="0"/>
                                  </p:stCondLst>
                                  <p:childTnLst>
                                    <p:animEffect transition="out" filter="fade">
                                      <p:cBhvr>
                                        <p:cTn id="41" dur="1000"/>
                                        <p:tgtEl>
                                          <p:spTgt spid="11"/>
                                        </p:tgtEl>
                                      </p:cBhvr>
                                    </p:animEffect>
                                    <p:anim calcmode="lin" valueType="num">
                                      <p:cBhvr>
                                        <p:cTn id="42" dur="1000"/>
                                        <p:tgtEl>
                                          <p:spTgt spid="11"/>
                                        </p:tgtEl>
                                        <p:attrNameLst>
                                          <p:attrName>ppt_x</p:attrName>
                                        </p:attrNameLst>
                                      </p:cBhvr>
                                      <p:tavLst>
                                        <p:tav tm="0">
                                          <p:val>
                                            <p:strVal val="ppt_x"/>
                                          </p:val>
                                        </p:tav>
                                        <p:tav tm="100000">
                                          <p:val>
                                            <p:strVal val="ppt_x"/>
                                          </p:val>
                                        </p:tav>
                                      </p:tavLst>
                                    </p:anim>
                                    <p:anim calcmode="lin" valueType="num">
                                      <p:cBhvr>
                                        <p:cTn id="43" dur="1000"/>
                                        <p:tgtEl>
                                          <p:spTgt spid="11"/>
                                        </p:tgtEl>
                                        <p:attrNameLst>
                                          <p:attrName>ppt_y</p:attrName>
                                        </p:attrNameLst>
                                      </p:cBhvr>
                                      <p:tavLst>
                                        <p:tav tm="0">
                                          <p:val>
                                            <p:strVal val="ppt_y"/>
                                          </p:val>
                                        </p:tav>
                                        <p:tav tm="100000">
                                          <p:val>
                                            <p:strVal val="ppt_y+.1"/>
                                          </p:val>
                                        </p:tav>
                                      </p:tavLst>
                                    </p:anim>
                                    <p:set>
                                      <p:cBhvr>
                                        <p:cTn id="44" dur="1" fill="hold">
                                          <p:stCondLst>
                                            <p:cond delay="999"/>
                                          </p:stCondLst>
                                        </p:cTn>
                                        <p:tgtEl>
                                          <p:spTgt spid="11"/>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xit" presetSubtype="0" fill="hold" nodeType="clickEffect">
                                  <p:stCondLst>
                                    <p:cond delay="0"/>
                                  </p:stCondLst>
                                  <p:childTnLst>
                                    <p:animEffect transition="out" filter="fade">
                                      <p:cBhvr>
                                        <p:cTn id="55" dur="1000"/>
                                        <p:tgtEl>
                                          <p:spTgt spid="9"/>
                                        </p:tgtEl>
                                      </p:cBhvr>
                                    </p:animEffect>
                                    <p:anim calcmode="lin" valueType="num">
                                      <p:cBhvr>
                                        <p:cTn id="56" dur="1000"/>
                                        <p:tgtEl>
                                          <p:spTgt spid="9"/>
                                        </p:tgtEl>
                                        <p:attrNameLst>
                                          <p:attrName>ppt_x</p:attrName>
                                        </p:attrNameLst>
                                      </p:cBhvr>
                                      <p:tavLst>
                                        <p:tav tm="0">
                                          <p:val>
                                            <p:strVal val="ppt_x"/>
                                          </p:val>
                                        </p:tav>
                                        <p:tav tm="100000">
                                          <p:val>
                                            <p:strVal val="ppt_x"/>
                                          </p:val>
                                        </p:tav>
                                      </p:tavLst>
                                    </p:anim>
                                    <p:anim calcmode="lin" valueType="num">
                                      <p:cBhvr>
                                        <p:cTn id="57" dur="1000"/>
                                        <p:tgtEl>
                                          <p:spTgt spid="9"/>
                                        </p:tgtEl>
                                        <p:attrNameLst>
                                          <p:attrName>ppt_y</p:attrName>
                                        </p:attrNameLst>
                                      </p:cBhvr>
                                      <p:tavLst>
                                        <p:tav tm="0">
                                          <p:val>
                                            <p:strVal val="ppt_y"/>
                                          </p:val>
                                        </p:tav>
                                        <p:tav tm="100000">
                                          <p:val>
                                            <p:strVal val="ppt_y+.1"/>
                                          </p:val>
                                        </p:tav>
                                      </p:tavLst>
                                    </p:anim>
                                    <p:set>
                                      <p:cBhvr>
                                        <p:cTn id="58" dur="1" fill="hold">
                                          <p:stCondLst>
                                            <p:cond delay="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CDB3D1A-861C-6B4B-C7C1-66CB9F360AD0}"/>
              </a:ext>
            </a:extLst>
          </p:cNvPr>
          <p:cNvSpPr>
            <a:spLocks noGrp="1"/>
          </p:cNvSpPr>
          <p:nvPr>
            <p:ph type="title"/>
          </p:nvPr>
        </p:nvSpPr>
        <p:spPr/>
        <p:txBody>
          <a:bodyPr/>
          <a:lstStyle/>
          <a:p>
            <a:r>
              <a:rPr lang="en-US" altLang="zh-CN" dirty="0"/>
              <a:t>Back-n neutron energy spectrum measurement</a:t>
            </a:r>
            <a:endParaRPr lang="zh-CN" altLang="en-US" dirty="0"/>
          </a:p>
        </p:txBody>
      </p:sp>
      <p:pic>
        <p:nvPicPr>
          <p:cNvPr id="8" name="Picture 2" descr="Fig. 7">
            <a:extLst>
              <a:ext uri="{FF2B5EF4-FFF2-40B4-BE49-F238E27FC236}">
                <a16:creationId xmlns:a16="http://schemas.microsoft.com/office/drawing/2014/main" id="{CBB24B97-BD21-1E93-3296-6A716727C59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18448" y="1436851"/>
            <a:ext cx="6725904" cy="4546600"/>
          </a:xfrm>
          <a:prstGeom prst="rect">
            <a:avLst/>
          </a:prstGeom>
          <a:noFill/>
          <a:extLst>
            <a:ext uri="{909E8E84-426E-40DD-AFC4-6F175D3DCCD1}">
              <a14:hiddenFill xmlns:a14="http://schemas.microsoft.com/office/drawing/2010/main">
                <a:solidFill>
                  <a:srgbClr val="FFFFFF"/>
                </a:solidFill>
              </a14:hiddenFill>
            </a:ext>
          </a:extLst>
        </p:spPr>
      </p:pic>
      <p:sp>
        <p:nvSpPr>
          <p:cNvPr id="4" name="日期占位符 3">
            <a:extLst>
              <a:ext uri="{FF2B5EF4-FFF2-40B4-BE49-F238E27FC236}">
                <a16:creationId xmlns:a16="http://schemas.microsoft.com/office/drawing/2014/main" id="{F905E034-9375-75F0-39AA-9CFD1BBE68A7}"/>
              </a:ext>
            </a:extLst>
          </p:cNvPr>
          <p:cNvSpPr>
            <a:spLocks noGrp="1"/>
          </p:cNvSpPr>
          <p:nvPr>
            <p:ph type="dt" sz="half" idx="10"/>
          </p:nvPr>
        </p:nvSpPr>
        <p:spPr/>
        <p:txBody>
          <a:bodyPr/>
          <a:lstStyle/>
          <a:p>
            <a:r>
              <a:rPr lang="en-US" altLang="zh-CN"/>
              <a:t>2026/10/15</a:t>
            </a:r>
            <a:endParaRPr lang="zh-CN" altLang="en-US"/>
          </a:p>
        </p:txBody>
      </p:sp>
      <p:sp>
        <p:nvSpPr>
          <p:cNvPr id="5" name="页脚占位符 4">
            <a:extLst>
              <a:ext uri="{FF2B5EF4-FFF2-40B4-BE49-F238E27FC236}">
                <a16:creationId xmlns:a16="http://schemas.microsoft.com/office/drawing/2014/main" id="{E6DBA9C9-5ADE-6319-88B0-42D116B6A5F5}"/>
              </a:ext>
            </a:extLst>
          </p:cNvPr>
          <p:cNvSpPr>
            <a:spLocks noGrp="1"/>
          </p:cNvSpPr>
          <p:nvPr>
            <p:ph type="ftr" sz="quarter" idx="11"/>
          </p:nvPr>
        </p:nvSpPr>
        <p:spPr/>
        <p:txBody>
          <a:bodyPr/>
          <a:lstStyle/>
          <a:p>
            <a:r>
              <a:rPr lang="en-US" altLang="zh-CN"/>
              <a:t>INSTR2026@Hefei</a:t>
            </a:r>
            <a:endParaRPr lang="zh-CN" altLang="en-US"/>
          </a:p>
        </p:txBody>
      </p:sp>
      <p:sp>
        <p:nvSpPr>
          <p:cNvPr id="3" name="灯片编号占位符 2">
            <a:extLst>
              <a:ext uri="{FF2B5EF4-FFF2-40B4-BE49-F238E27FC236}">
                <a16:creationId xmlns:a16="http://schemas.microsoft.com/office/drawing/2014/main" id="{E7DFC28F-4391-9CB4-472F-C543F5AD26B1}"/>
              </a:ext>
            </a:extLst>
          </p:cNvPr>
          <p:cNvSpPr>
            <a:spLocks noGrp="1"/>
          </p:cNvSpPr>
          <p:nvPr>
            <p:ph type="sldNum" sz="quarter" idx="12"/>
          </p:nvPr>
        </p:nvSpPr>
        <p:spPr/>
        <p:txBody>
          <a:bodyPr/>
          <a:lstStyle/>
          <a:p>
            <a:fld id="{F606D20D-9C8E-4DF3-B6C6-1C69F7E16CD3}" type="slidenum">
              <a:rPr lang="zh-CN" altLang="en-US" smtClean="0"/>
              <a:t>21</a:t>
            </a:fld>
            <a:endParaRPr lang="zh-CN" altLang="en-US"/>
          </a:p>
        </p:txBody>
      </p:sp>
      <p:sp>
        <p:nvSpPr>
          <p:cNvPr id="7" name="文本框 6">
            <a:extLst>
              <a:ext uri="{FF2B5EF4-FFF2-40B4-BE49-F238E27FC236}">
                <a16:creationId xmlns:a16="http://schemas.microsoft.com/office/drawing/2014/main" id="{EDC1E6C4-E964-E037-45CA-383963CEE45A}"/>
              </a:ext>
            </a:extLst>
          </p:cNvPr>
          <p:cNvSpPr txBox="1"/>
          <p:nvPr/>
        </p:nvSpPr>
        <p:spPr>
          <a:xfrm>
            <a:off x="510792" y="5983451"/>
            <a:ext cx="4114800" cy="430887"/>
          </a:xfrm>
          <a:prstGeom prst="rect">
            <a:avLst/>
          </a:prstGeom>
          <a:noFill/>
        </p:spPr>
        <p:txBody>
          <a:bodyPr wrap="square">
            <a:spAutoFit/>
          </a:bodyPr>
          <a:lstStyle/>
          <a:p>
            <a:r>
              <a:rPr lang="en-US" altLang="zh-CN" sz="1100" b="0" i="0" dirty="0">
                <a:solidFill>
                  <a:srgbClr val="222222"/>
                </a:solidFill>
                <a:effectLst/>
                <a:latin typeface="Merriweather Sans" pitchFamily="2" charset="0"/>
              </a:rPr>
              <a:t>Eur. Phys. J. A (2019) 55: 115</a:t>
            </a:r>
          </a:p>
          <a:p>
            <a:r>
              <a:rPr lang="en-US" altLang="zh-CN" sz="1100" b="0" i="0" dirty="0">
                <a:solidFill>
                  <a:srgbClr val="222222"/>
                </a:solidFill>
                <a:effectLst/>
                <a:latin typeface="Merriweather Sans" pitchFamily="2" charset="0"/>
              </a:rPr>
              <a:t>Chen, Y., Qiu, Y., Li, Q. </a:t>
            </a:r>
            <a:r>
              <a:rPr lang="en-US" altLang="zh-CN" sz="1100" b="0" i="1" dirty="0">
                <a:solidFill>
                  <a:srgbClr val="222222"/>
                </a:solidFill>
                <a:effectLst/>
                <a:latin typeface="Merriweather Sans" pitchFamily="2" charset="0"/>
              </a:rPr>
              <a:t>et al.</a:t>
            </a:r>
            <a:r>
              <a:rPr lang="en-US" altLang="zh-CN" sz="1100" b="0" i="0" dirty="0">
                <a:solidFill>
                  <a:srgbClr val="222222"/>
                </a:solidFill>
                <a:effectLst/>
                <a:latin typeface="Merriweather Sans" pitchFamily="2" charset="0"/>
              </a:rPr>
              <a:t> </a:t>
            </a:r>
            <a:r>
              <a:rPr lang="en-US" altLang="zh-CN" sz="1100" b="0" i="1" dirty="0">
                <a:solidFill>
                  <a:srgbClr val="222222"/>
                </a:solidFill>
                <a:effectLst/>
                <a:latin typeface="Merriweather Sans" pitchFamily="2" charset="0"/>
              </a:rPr>
              <a:t>Eur. Phys. J. A</a:t>
            </a:r>
            <a:r>
              <a:rPr lang="en-US" altLang="zh-CN" sz="1100" b="0" i="0" dirty="0">
                <a:solidFill>
                  <a:srgbClr val="222222"/>
                </a:solidFill>
                <a:effectLst/>
                <a:latin typeface="Merriweather Sans" pitchFamily="2" charset="0"/>
              </a:rPr>
              <a:t> </a:t>
            </a:r>
            <a:r>
              <a:rPr lang="en-US" altLang="zh-CN" sz="1100" b="1" i="0" dirty="0">
                <a:solidFill>
                  <a:srgbClr val="222222"/>
                </a:solidFill>
                <a:effectLst/>
                <a:latin typeface="Merriweather Sans" pitchFamily="2" charset="0"/>
              </a:rPr>
              <a:t>60</a:t>
            </a:r>
            <a:r>
              <a:rPr lang="en-US" altLang="zh-CN" sz="1100" b="0" i="0" dirty="0">
                <a:solidFill>
                  <a:srgbClr val="222222"/>
                </a:solidFill>
                <a:effectLst/>
                <a:latin typeface="Merriweather Sans" pitchFamily="2" charset="0"/>
              </a:rPr>
              <a:t>, 63 (2024).</a:t>
            </a:r>
            <a:endParaRPr lang="zh-CN" altLang="en-US" sz="1100" dirty="0"/>
          </a:p>
        </p:txBody>
      </p:sp>
      <p:pic>
        <p:nvPicPr>
          <p:cNvPr id="9" name="图片 8">
            <a:extLst>
              <a:ext uri="{FF2B5EF4-FFF2-40B4-BE49-F238E27FC236}">
                <a16:creationId xmlns:a16="http://schemas.microsoft.com/office/drawing/2014/main" id="{2F9ECA91-BC6A-03C2-593C-8E9591F7A409}"/>
              </a:ext>
            </a:extLst>
          </p:cNvPr>
          <p:cNvPicPr>
            <a:picLocks noChangeAspect="1"/>
          </p:cNvPicPr>
          <p:nvPr/>
        </p:nvPicPr>
        <p:blipFill rotWithShape="1">
          <a:blip r:embed="rId4"/>
          <a:srcRect b="48608"/>
          <a:stretch/>
        </p:blipFill>
        <p:spPr>
          <a:xfrm>
            <a:off x="1172154" y="1436851"/>
            <a:ext cx="2409246" cy="1814602"/>
          </a:xfrm>
          <a:prstGeom prst="rect">
            <a:avLst/>
          </a:prstGeom>
        </p:spPr>
      </p:pic>
      <p:graphicFrame>
        <p:nvGraphicFramePr>
          <p:cNvPr id="10" name="表格 9">
            <a:extLst>
              <a:ext uri="{FF2B5EF4-FFF2-40B4-BE49-F238E27FC236}">
                <a16:creationId xmlns:a16="http://schemas.microsoft.com/office/drawing/2014/main" id="{8706F46B-15FF-2D11-3CE9-4A5E863F32FA}"/>
              </a:ext>
            </a:extLst>
          </p:cNvPr>
          <p:cNvGraphicFramePr>
            <a:graphicFrameLocks noGrp="1"/>
          </p:cNvGraphicFramePr>
          <p:nvPr/>
        </p:nvGraphicFramePr>
        <p:xfrm>
          <a:off x="7339304" y="1407413"/>
          <a:ext cx="4014496" cy="3688080"/>
        </p:xfrm>
        <a:graphic>
          <a:graphicData uri="http://schemas.openxmlformats.org/drawingml/2006/table">
            <a:tbl>
              <a:tblPr firstRow="1" bandRow="1">
                <a:tableStyleId>{EB344D84-9AFB-497E-A393-DC336BA19D2E}</a:tableStyleId>
              </a:tblPr>
              <a:tblGrid>
                <a:gridCol w="2007248">
                  <a:extLst>
                    <a:ext uri="{9D8B030D-6E8A-4147-A177-3AD203B41FA5}">
                      <a16:colId xmlns:a16="http://schemas.microsoft.com/office/drawing/2014/main" val="20000"/>
                    </a:ext>
                  </a:extLst>
                </a:gridCol>
                <a:gridCol w="2007248">
                  <a:extLst>
                    <a:ext uri="{9D8B030D-6E8A-4147-A177-3AD203B41FA5}">
                      <a16:colId xmlns:a16="http://schemas.microsoft.com/office/drawing/2014/main" val="20001"/>
                    </a:ext>
                  </a:extLst>
                </a:gridCol>
              </a:tblGrid>
              <a:tr h="276525">
                <a:tc>
                  <a:txBody>
                    <a:bodyPr/>
                    <a:lstStyle/>
                    <a:p>
                      <a:pPr algn="ctr"/>
                      <a:r>
                        <a:rPr lang="en-US" altLang="zh-CN" sz="1600" b="1" dirty="0">
                          <a:solidFill>
                            <a:schemeClr val="tx1"/>
                          </a:solidFill>
                          <a:latin typeface="Times New Roman" panose="02020603050405020304" pitchFamily="18" charset="0"/>
                          <a:cs typeface="Times New Roman" panose="02020603050405020304" pitchFamily="18" charset="0"/>
                        </a:rPr>
                        <a:t>Energy range</a:t>
                      </a:r>
                      <a:endParaRPr lang="zh-CN" altLang="en-US" sz="1600" b="1" dirty="0">
                        <a:solidFill>
                          <a:schemeClr val="tx1"/>
                        </a:solidFill>
                        <a:latin typeface="Times New Roman" panose="02020603050405020304" pitchFamily="18" charset="0"/>
                        <a:cs typeface="Times New Roman" panose="02020603050405020304" pitchFamily="18" charset="0"/>
                      </a:endParaRPr>
                    </a:p>
                  </a:txBody>
                  <a:tcPr>
                    <a:noFill/>
                  </a:tcPr>
                </a:tc>
                <a:tc>
                  <a:txBody>
                    <a:bodyPr/>
                    <a:lstStyle/>
                    <a:p>
                      <a:pPr algn="ctr"/>
                      <a:r>
                        <a:rPr lang="en-US" altLang="zh-CN" sz="1600" b="1" dirty="0">
                          <a:solidFill>
                            <a:schemeClr val="tx1"/>
                          </a:solidFill>
                          <a:latin typeface="Times New Roman" panose="02020603050405020304" pitchFamily="18" charset="0"/>
                          <a:cs typeface="Times New Roman" panose="02020603050405020304" pitchFamily="18" charset="0"/>
                        </a:rPr>
                        <a:t>flux</a:t>
                      </a:r>
                      <a:r>
                        <a:rPr lang="zh-CN" altLang="en-US" sz="1600" b="1" dirty="0">
                          <a:solidFill>
                            <a:schemeClr val="tx1"/>
                          </a:solidFill>
                          <a:latin typeface="Times New Roman" panose="02020603050405020304" pitchFamily="18" charset="0"/>
                          <a:cs typeface="Times New Roman" panose="02020603050405020304" pitchFamily="18" charset="0"/>
                        </a:rPr>
                        <a:t> </a:t>
                      </a:r>
                      <a:r>
                        <a:rPr lang="en-US" altLang="zh-CN" sz="1600" b="1" dirty="0">
                          <a:solidFill>
                            <a:schemeClr val="tx1"/>
                          </a:solidFill>
                          <a:latin typeface="Times New Roman" panose="02020603050405020304" pitchFamily="18" charset="0"/>
                          <a:cs typeface="Times New Roman" panose="02020603050405020304" pitchFamily="18" charset="0"/>
                        </a:rPr>
                        <a:t>(neutrons/cm</a:t>
                      </a:r>
                      <a:r>
                        <a:rPr lang="en-US" altLang="zh-CN" sz="1600" b="1" baseline="30000" dirty="0">
                          <a:solidFill>
                            <a:schemeClr val="tx1"/>
                          </a:solidFill>
                          <a:latin typeface="Times New Roman" panose="02020603050405020304" pitchFamily="18" charset="0"/>
                          <a:cs typeface="Times New Roman" panose="02020603050405020304" pitchFamily="18" charset="0"/>
                        </a:rPr>
                        <a:t>2</a:t>
                      </a:r>
                      <a:r>
                        <a:rPr lang="en-US" altLang="zh-CN" sz="1600" b="1" baseline="0" dirty="0">
                          <a:solidFill>
                            <a:schemeClr val="tx1"/>
                          </a:solidFill>
                          <a:latin typeface="Times New Roman" panose="02020603050405020304" pitchFamily="18" charset="0"/>
                          <a:cs typeface="Times New Roman" panose="02020603050405020304" pitchFamily="18" charset="0"/>
                        </a:rPr>
                        <a:t>/s</a:t>
                      </a:r>
                      <a:r>
                        <a:rPr lang="en-US" altLang="zh-CN" sz="1600" b="1" dirty="0">
                          <a:solidFill>
                            <a:schemeClr val="tx1"/>
                          </a:solidFill>
                          <a:latin typeface="Times New Roman" panose="02020603050405020304" pitchFamily="18" charset="0"/>
                          <a:cs typeface="Times New Roman" panose="02020603050405020304" pitchFamily="18" charset="0"/>
                        </a:rPr>
                        <a:t>)</a:t>
                      </a:r>
                      <a:endParaRPr lang="zh-CN" altLang="en-US" sz="1600" b="1" dirty="0">
                        <a:solidFill>
                          <a:schemeClr val="tx1"/>
                        </a:solidFill>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10000"/>
                  </a:ext>
                </a:extLst>
              </a:tr>
              <a:tr h="276525">
                <a:tc>
                  <a:txBody>
                    <a:bodyPr/>
                    <a:lstStyle/>
                    <a:p>
                      <a:pPr algn="ctr"/>
                      <a:r>
                        <a:rPr lang="en-US" altLang="zh-CN" sz="1600" b="0" dirty="0">
                          <a:latin typeface="Times New Roman" panose="02020603050405020304" pitchFamily="18" charset="0"/>
                          <a:cs typeface="Times New Roman" panose="02020603050405020304" pitchFamily="18" charset="0"/>
                        </a:rPr>
                        <a:t>0.1-1 eV</a:t>
                      </a:r>
                      <a:endParaRPr lang="zh-CN" altLang="en-US" sz="1600" b="0" dirty="0">
                        <a:latin typeface="Times New Roman" panose="02020603050405020304" pitchFamily="18" charset="0"/>
                        <a:cs typeface="Times New Roman" panose="02020603050405020304" pitchFamily="18" charset="0"/>
                      </a:endParaRPr>
                    </a:p>
                  </a:txBody>
                  <a:tcPr>
                    <a:solidFill>
                      <a:schemeClr val="dk1">
                        <a:tint val="20000"/>
                      </a:schemeClr>
                    </a:solidFill>
                  </a:tcPr>
                </a:tc>
                <a:tc>
                  <a:txBody>
                    <a:bodyPr/>
                    <a:lstStyle/>
                    <a:p>
                      <a:pPr algn="ctr"/>
                      <a:r>
                        <a:rPr lang="en-US" altLang="zh-CN" sz="1600" b="0" dirty="0">
                          <a:latin typeface="Times New Roman" panose="02020603050405020304" pitchFamily="18" charset="0"/>
                          <a:cs typeface="Times New Roman" panose="02020603050405020304" pitchFamily="18" charset="0"/>
                        </a:rPr>
                        <a:t>4.08</a:t>
                      </a:r>
                      <a:r>
                        <a:rPr lang="en-US" altLang="zh-CN" sz="1400" b="0" kern="1200" dirty="0">
                          <a:solidFill>
                            <a:schemeClr val="dk1"/>
                          </a:solidFill>
                          <a:effectLst/>
                          <a:latin typeface="Times New Roman" panose="02020603050405020304" pitchFamily="18" charset="0"/>
                          <a:ea typeface="+mn-ea"/>
                          <a:cs typeface="Times New Roman" panose="02020603050405020304" pitchFamily="18" charset="0"/>
                        </a:rPr>
                        <a:t>×</a:t>
                      </a:r>
                      <a:r>
                        <a:rPr lang="en-US" altLang="zh-CN" sz="1600" b="0" dirty="0">
                          <a:latin typeface="Times New Roman" panose="02020603050405020304" pitchFamily="18" charset="0"/>
                          <a:cs typeface="Times New Roman" panose="02020603050405020304" pitchFamily="18" charset="0"/>
                        </a:rPr>
                        <a:t>10</a:t>
                      </a:r>
                      <a:r>
                        <a:rPr lang="en-US" altLang="zh-CN" sz="1600" b="0" baseline="30000" dirty="0">
                          <a:latin typeface="Times New Roman" panose="02020603050405020304" pitchFamily="18" charset="0"/>
                          <a:cs typeface="Times New Roman" panose="02020603050405020304" pitchFamily="18" charset="0"/>
                        </a:rPr>
                        <a:t>3</a:t>
                      </a:r>
                      <a:endParaRPr lang="zh-CN" altLang="en-US" sz="16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1"/>
                  </a:ext>
                </a:extLst>
              </a:tr>
              <a:tr h="276525">
                <a:tc>
                  <a:txBody>
                    <a:bodyPr/>
                    <a:lstStyle/>
                    <a:p>
                      <a:pPr algn="ctr"/>
                      <a:r>
                        <a:rPr lang="en-US" altLang="zh-CN" sz="1600" b="0" dirty="0">
                          <a:latin typeface="Times New Roman" panose="02020603050405020304" pitchFamily="18" charset="0"/>
                          <a:cs typeface="Times New Roman" panose="02020603050405020304" pitchFamily="18" charset="0"/>
                        </a:rPr>
                        <a:t>1-10 eV</a:t>
                      </a:r>
                      <a:endParaRPr lang="zh-CN" altLang="en-US" sz="1600" b="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0" kern="1200" dirty="0">
                          <a:solidFill>
                            <a:schemeClr val="dk1"/>
                          </a:solidFill>
                          <a:effectLst/>
                          <a:latin typeface="Times New Roman" panose="02020603050405020304" pitchFamily="18" charset="0"/>
                          <a:ea typeface="+mn-ea"/>
                          <a:cs typeface="Times New Roman" panose="02020603050405020304" pitchFamily="18" charset="0"/>
                        </a:rPr>
                        <a:t>1.79</a:t>
                      </a:r>
                      <a:r>
                        <a:rPr lang="en-US" altLang="zh-CN" sz="1400" b="0" kern="1200" dirty="0">
                          <a:solidFill>
                            <a:schemeClr val="dk1"/>
                          </a:solidFill>
                          <a:effectLst/>
                          <a:latin typeface="Times New Roman" panose="02020603050405020304" pitchFamily="18" charset="0"/>
                          <a:ea typeface="+mn-ea"/>
                          <a:cs typeface="Times New Roman" panose="02020603050405020304" pitchFamily="18" charset="0"/>
                        </a:rPr>
                        <a:t>×</a:t>
                      </a:r>
                      <a:r>
                        <a:rPr lang="en-US" altLang="zh-CN" sz="1600" b="0" dirty="0">
                          <a:latin typeface="Times New Roman" panose="02020603050405020304" pitchFamily="18" charset="0"/>
                          <a:cs typeface="Times New Roman" panose="02020603050405020304" pitchFamily="18" charset="0"/>
                        </a:rPr>
                        <a:t>10</a:t>
                      </a:r>
                      <a:r>
                        <a:rPr lang="en-US" altLang="zh-CN" sz="1600" b="0" baseline="30000" dirty="0">
                          <a:latin typeface="Times New Roman" panose="02020603050405020304" pitchFamily="18" charset="0"/>
                          <a:cs typeface="Times New Roman" panose="02020603050405020304" pitchFamily="18" charset="0"/>
                        </a:rPr>
                        <a:t>4</a:t>
                      </a:r>
                      <a:endParaRPr lang="zh-CN" altLang="en-US" sz="16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2"/>
                  </a:ext>
                </a:extLst>
              </a:tr>
              <a:tr h="276525">
                <a:tc>
                  <a:txBody>
                    <a:bodyPr/>
                    <a:lstStyle/>
                    <a:p>
                      <a:pPr algn="ctr"/>
                      <a:r>
                        <a:rPr lang="en-US" altLang="zh-CN" sz="1600" b="0" dirty="0">
                          <a:latin typeface="Times New Roman" panose="02020603050405020304" pitchFamily="18" charset="0"/>
                          <a:cs typeface="Times New Roman" panose="02020603050405020304" pitchFamily="18" charset="0"/>
                        </a:rPr>
                        <a:t>10-100</a:t>
                      </a:r>
                      <a:r>
                        <a:rPr lang="en-US" altLang="zh-CN" sz="1600" b="0" baseline="0" dirty="0">
                          <a:latin typeface="Times New Roman" panose="02020603050405020304" pitchFamily="18" charset="0"/>
                          <a:cs typeface="Times New Roman" panose="02020603050405020304" pitchFamily="18" charset="0"/>
                        </a:rPr>
                        <a:t> eV</a:t>
                      </a:r>
                      <a:endParaRPr lang="zh-CN" altLang="en-US" sz="1600" b="0" dirty="0">
                        <a:latin typeface="Times New Roman" panose="02020603050405020304" pitchFamily="18" charset="0"/>
                        <a:cs typeface="Times New Roman" panose="02020603050405020304" pitchFamily="18" charset="0"/>
                      </a:endParaRPr>
                    </a:p>
                  </a:txBody>
                  <a:tcPr/>
                </a:tc>
                <a:tc>
                  <a:txBody>
                    <a:bodyPr/>
                    <a:lstStyle/>
                    <a:p>
                      <a:pPr algn="ctr"/>
                      <a:r>
                        <a:rPr lang="en-US" altLang="zh-CN" sz="1600" b="0" dirty="0">
                          <a:latin typeface="Times New Roman" panose="02020603050405020304" pitchFamily="18" charset="0"/>
                          <a:cs typeface="Times New Roman" panose="02020603050405020304" pitchFamily="18" charset="0"/>
                        </a:rPr>
                        <a:t>3.01</a:t>
                      </a:r>
                      <a:r>
                        <a:rPr lang="en-US" altLang="zh-CN" sz="1400" b="0" kern="1200" dirty="0">
                          <a:solidFill>
                            <a:schemeClr val="dk1"/>
                          </a:solidFill>
                          <a:effectLst/>
                          <a:latin typeface="Times New Roman" panose="02020603050405020304" pitchFamily="18" charset="0"/>
                          <a:ea typeface="+mn-ea"/>
                          <a:cs typeface="Times New Roman" panose="02020603050405020304" pitchFamily="18" charset="0"/>
                        </a:rPr>
                        <a:t>×</a:t>
                      </a:r>
                      <a:r>
                        <a:rPr lang="en-US" altLang="zh-CN" sz="1600" b="0" dirty="0">
                          <a:latin typeface="Times New Roman" panose="02020603050405020304" pitchFamily="18" charset="0"/>
                          <a:cs typeface="Times New Roman" panose="02020603050405020304" pitchFamily="18" charset="0"/>
                        </a:rPr>
                        <a:t>10</a:t>
                      </a:r>
                      <a:r>
                        <a:rPr lang="en-US" altLang="zh-CN" sz="1600" b="0" baseline="30000" dirty="0">
                          <a:latin typeface="Times New Roman" panose="02020603050405020304" pitchFamily="18" charset="0"/>
                          <a:cs typeface="Times New Roman" panose="02020603050405020304" pitchFamily="18" charset="0"/>
                        </a:rPr>
                        <a:t>4</a:t>
                      </a:r>
                      <a:endParaRPr lang="zh-CN" altLang="en-US" sz="16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3"/>
                  </a:ext>
                </a:extLst>
              </a:tr>
              <a:tr h="276525">
                <a:tc>
                  <a:txBody>
                    <a:bodyPr/>
                    <a:lstStyle/>
                    <a:p>
                      <a:pPr algn="ctr"/>
                      <a:r>
                        <a:rPr lang="en-US" altLang="zh-CN" sz="1600" b="0" dirty="0">
                          <a:latin typeface="Times New Roman" panose="02020603050405020304" pitchFamily="18" charset="0"/>
                          <a:cs typeface="Times New Roman" panose="02020603050405020304" pitchFamily="18" charset="0"/>
                        </a:rPr>
                        <a:t>0.1-1 </a:t>
                      </a:r>
                      <a:r>
                        <a:rPr lang="en-US" altLang="zh-CN" sz="1600" b="0" dirty="0" err="1">
                          <a:latin typeface="Times New Roman" panose="02020603050405020304" pitchFamily="18" charset="0"/>
                          <a:cs typeface="Times New Roman" panose="02020603050405020304" pitchFamily="18" charset="0"/>
                        </a:rPr>
                        <a:t>keV</a:t>
                      </a:r>
                      <a:endParaRPr lang="zh-CN" altLang="en-US" sz="1600" b="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0" dirty="0">
                          <a:latin typeface="Times New Roman" panose="02020603050405020304" pitchFamily="18" charset="0"/>
                          <a:cs typeface="Times New Roman" panose="02020603050405020304" pitchFamily="18" charset="0"/>
                        </a:rPr>
                        <a:t>5.01</a:t>
                      </a:r>
                      <a:r>
                        <a:rPr lang="en-US" altLang="zh-CN" sz="1400" b="0" kern="1200" dirty="0">
                          <a:solidFill>
                            <a:schemeClr val="dk1"/>
                          </a:solidFill>
                          <a:effectLst/>
                          <a:latin typeface="Times New Roman" panose="02020603050405020304" pitchFamily="18" charset="0"/>
                          <a:ea typeface="+mn-ea"/>
                          <a:cs typeface="Times New Roman" panose="02020603050405020304" pitchFamily="18" charset="0"/>
                        </a:rPr>
                        <a:t>×</a:t>
                      </a:r>
                      <a:r>
                        <a:rPr lang="en-US" altLang="zh-CN" sz="1600" b="0" dirty="0">
                          <a:latin typeface="Times New Roman" panose="02020603050405020304" pitchFamily="18" charset="0"/>
                          <a:cs typeface="Times New Roman" panose="02020603050405020304" pitchFamily="18" charset="0"/>
                        </a:rPr>
                        <a:t>10</a:t>
                      </a:r>
                      <a:r>
                        <a:rPr lang="en-US" altLang="zh-CN" sz="1600" b="0" baseline="30000" dirty="0">
                          <a:latin typeface="Times New Roman" panose="02020603050405020304" pitchFamily="18" charset="0"/>
                          <a:cs typeface="Times New Roman" panose="02020603050405020304" pitchFamily="18" charset="0"/>
                        </a:rPr>
                        <a:t>4</a:t>
                      </a:r>
                      <a:endParaRPr lang="zh-CN" altLang="en-US" sz="16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4"/>
                  </a:ext>
                </a:extLst>
              </a:tr>
              <a:tr h="276525">
                <a:tc>
                  <a:txBody>
                    <a:bodyPr/>
                    <a:lstStyle/>
                    <a:p>
                      <a:pPr algn="ctr"/>
                      <a:r>
                        <a:rPr lang="en-US" altLang="zh-CN" sz="1600" b="0" dirty="0">
                          <a:latin typeface="Times New Roman" panose="02020603050405020304" pitchFamily="18" charset="0"/>
                          <a:cs typeface="Times New Roman" panose="02020603050405020304" pitchFamily="18" charset="0"/>
                        </a:rPr>
                        <a:t>1-10 </a:t>
                      </a:r>
                      <a:r>
                        <a:rPr lang="en-US" altLang="zh-CN" sz="1600" b="0" dirty="0" err="1">
                          <a:latin typeface="Times New Roman" panose="02020603050405020304" pitchFamily="18" charset="0"/>
                          <a:cs typeface="Times New Roman" panose="02020603050405020304" pitchFamily="18" charset="0"/>
                        </a:rPr>
                        <a:t>keV</a:t>
                      </a:r>
                      <a:endParaRPr lang="zh-CN" altLang="en-US" sz="1600" b="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0" kern="1200" dirty="0">
                          <a:solidFill>
                            <a:schemeClr val="dk1"/>
                          </a:solidFill>
                          <a:effectLst/>
                          <a:latin typeface="Times New Roman" panose="02020603050405020304" pitchFamily="18" charset="0"/>
                          <a:ea typeface="+mn-ea"/>
                          <a:cs typeface="Times New Roman" panose="02020603050405020304" pitchFamily="18" charset="0"/>
                        </a:rPr>
                        <a:t>1.23</a:t>
                      </a:r>
                      <a:r>
                        <a:rPr lang="en-US" altLang="zh-CN" sz="1400" b="0" kern="1200" dirty="0">
                          <a:solidFill>
                            <a:schemeClr val="dk1"/>
                          </a:solidFill>
                          <a:effectLst/>
                          <a:latin typeface="Times New Roman" panose="02020603050405020304" pitchFamily="18" charset="0"/>
                          <a:ea typeface="+mn-ea"/>
                          <a:cs typeface="Times New Roman" panose="02020603050405020304" pitchFamily="18" charset="0"/>
                        </a:rPr>
                        <a:t>×</a:t>
                      </a:r>
                      <a:r>
                        <a:rPr lang="en-US" altLang="zh-CN" sz="1600" b="0" dirty="0">
                          <a:latin typeface="Times New Roman" panose="02020603050405020304" pitchFamily="18" charset="0"/>
                          <a:cs typeface="Times New Roman" panose="02020603050405020304" pitchFamily="18" charset="0"/>
                        </a:rPr>
                        <a:t>10</a:t>
                      </a:r>
                      <a:r>
                        <a:rPr lang="en-US" altLang="zh-CN" sz="1600" b="0" baseline="30000" dirty="0">
                          <a:latin typeface="Times New Roman" panose="02020603050405020304" pitchFamily="18" charset="0"/>
                          <a:cs typeface="Times New Roman" panose="02020603050405020304" pitchFamily="18" charset="0"/>
                        </a:rPr>
                        <a:t>5</a:t>
                      </a:r>
                      <a:endParaRPr lang="zh-CN" altLang="en-US" sz="16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5"/>
                  </a:ext>
                </a:extLst>
              </a:tr>
              <a:tr h="276525">
                <a:tc>
                  <a:txBody>
                    <a:bodyPr/>
                    <a:lstStyle/>
                    <a:p>
                      <a:pPr algn="ctr"/>
                      <a:r>
                        <a:rPr lang="en-US" altLang="zh-CN" sz="1600" b="0" dirty="0">
                          <a:latin typeface="Times New Roman" panose="02020603050405020304" pitchFamily="18" charset="0"/>
                          <a:cs typeface="Times New Roman" panose="02020603050405020304" pitchFamily="18" charset="0"/>
                        </a:rPr>
                        <a:t>10-100 </a:t>
                      </a:r>
                      <a:r>
                        <a:rPr lang="en-US" altLang="zh-CN" sz="1600" b="0" dirty="0" err="1">
                          <a:latin typeface="Times New Roman" panose="02020603050405020304" pitchFamily="18" charset="0"/>
                          <a:cs typeface="Times New Roman" panose="02020603050405020304" pitchFamily="18" charset="0"/>
                        </a:rPr>
                        <a:t>keV</a:t>
                      </a:r>
                      <a:endParaRPr lang="zh-CN" altLang="en-US" sz="1600" b="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0" dirty="0">
                          <a:latin typeface="Times New Roman" panose="02020603050405020304" pitchFamily="18" charset="0"/>
                          <a:cs typeface="Times New Roman" panose="02020603050405020304" pitchFamily="18" charset="0"/>
                        </a:rPr>
                        <a:t>4.30</a:t>
                      </a:r>
                      <a:r>
                        <a:rPr lang="en-US" altLang="zh-CN" sz="1400" b="0" kern="1200" dirty="0">
                          <a:solidFill>
                            <a:schemeClr val="dk1"/>
                          </a:solidFill>
                          <a:effectLst/>
                          <a:latin typeface="Times New Roman" panose="02020603050405020304" pitchFamily="18" charset="0"/>
                          <a:ea typeface="+mn-ea"/>
                          <a:cs typeface="Times New Roman" panose="02020603050405020304" pitchFamily="18" charset="0"/>
                        </a:rPr>
                        <a:t>×</a:t>
                      </a:r>
                      <a:r>
                        <a:rPr lang="en-US" altLang="zh-CN" sz="1600" b="0" dirty="0">
                          <a:latin typeface="Times New Roman" panose="02020603050405020304" pitchFamily="18" charset="0"/>
                          <a:cs typeface="Times New Roman" panose="02020603050405020304" pitchFamily="18" charset="0"/>
                        </a:rPr>
                        <a:t>10</a:t>
                      </a:r>
                      <a:r>
                        <a:rPr lang="en-US" altLang="zh-CN" sz="1600" b="0" baseline="30000" dirty="0">
                          <a:latin typeface="Times New Roman" panose="02020603050405020304" pitchFamily="18" charset="0"/>
                          <a:cs typeface="Times New Roman" panose="02020603050405020304" pitchFamily="18" charset="0"/>
                        </a:rPr>
                        <a:t>5</a:t>
                      </a:r>
                      <a:endParaRPr lang="zh-CN" altLang="en-US" sz="16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6"/>
                  </a:ext>
                </a:extLst>
              </a:tr>
              <a:tr h="276525">
                <a:tc>
                  <a:txBody>
                    <a:bodyPr/>
                    <a:lstStyle/>
                    <a:p>
                      <a:pPr algn="ctr"/>
                      <a:r>
                        <a:rPr lang="en-US" altLang="zh-CN" sz="1600" b="0" dirty="0">
                          <a:latin typeface="Times New Roman" panose="02020603050405020304" pitchFamily="18" charset="0"/>
                          <a:cs typeface="Times New Roman" panose="02020603050405020304" pitchFamily="18" charset="0"/>
                        </a:rPr>
                        <a:t>0.1-1 MeV</a:t>
                      </a:r>
                      <a:endParaRPr lang="zh-CN" altLang="en-US" sz="1600" b="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0" kern="1200" dirty="0">
                          <a:solidFill>
                            <a:schemeClr val="dk1"/>
                          </a:solidFill>
                          <a:effectLst/>
                          <a:latin typeface="Times New Roman" panose="02020603050405020304" pitchFamily="18" charset="0"/>
                          <a:ea typeface="+mn-ea"/>
                          <a:cs typeface="Times New Roman" panose="02020603050405020304" pitchFamily="18" charset="0"/>
                        </a:rPr>
                        <a:t>2.98</a:t>
                      </a:r>
                      <a:r>
                        <a:rPr lang="en-US" altLang="zh-CN" sz="1400" b="0" kern="1200" dirty="0">
                          <a:solidFill>
                            <a:schemeClr val="dk1"/>
                          </a:solidFill>
                          <a:effectLst/>
                          <a:latin typeface="Times New Roman" panose="02020603050405020304" pitchFamily="18" charset="0"/>
                          <a:ea typeface="+mn-ea"/>
                          <a:cs typeface="Times New Roman" panose="02020603050405020304" pitchFamily="18" charset="0"/>
                        </a:rPr>
                        <a:t>×</a:t>
                      </a:r>
                      <a:r>
                        <a:rPr lang="en-US" altLang="zh-CN" sz="1600" b="0" dirty="0">
                          <a:latin typeface="Times New Roman" panose="02020603050405020304" pitchFamily="18" charset="0"/>
                          <a:cs typeface="Times New Roman" panose="02020603050405020304" pitchFamily="18" charset="0"/>
                        </a:rPr>
                        <a:t>10</a:t>
                      </a:r>
                      <a:r>
                        <a:rPr lang="en-US" altLang="zh-CN" sz="1600" b="0" baseline="30000" dirty="0">
                          <a:latin typeface="Times New Roman" panose="02020603050405020304" pitchFamily="18" charset="0"/>
                          <a:cs typeface="Times New Roman" panose="02020603050405020304" pitchFamily="18" charset="0"/>
                        </a:rPr>
                        <a:t>6</a:t>
                      </a:r>
                      <a:endParaRPr lang="zh-CN" altLang="en-US" sz="16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7"/>
                  </a:ext>
                </a:extLst>
              </a:tr>
              <a:tr h="276525">
                <a:tc>
                  <a:txBody>
                    <a:bodyPr/>
                    <a:lstStyle/>
                    <a:p>
                      <a:pPr algn="ctr"/>
                      <a:r>
                        <a:rPr lang="en-US" altLang="zh-CN" sz="1600" b="0" dirty="0">
                          <a:latin typeface="Times New Roman" panose="02020603050405020304" pitchFamily="18" charset="0"/>
                          <a:cs typeface="Times New Roman" panose="02020603050405020304" pitchFamily="18" charset="0"/>
                        </a:rPr>
                        <a:t>1-10 MeV</a:t>
                      </a:r>
                      <a:endParaRPr lang="zh-CN" altLang="en-US" sz="1600" b="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0" kern="1200" dirty="0">
                          <a:solidFill>
                            <a:schemeClr val="dk1"/>
                          </a:solidFill>
                          <a:effectLst/>
                          <a:latin typeface="Times New Roman" panose="02020603050405020304" pitchFamily="18" charset="0"/>
                          <a:ea typeface="+mn-ea"/>
                          <a:cs typeface="Times New Roman" panose="02020603050405020304" pitchFamily="18" charset="0"/>
                        </a:rPr>
                        <a:t>2.77</a:t>
                      </a:r>
                      <a:r>
                        <a:rPr lang="en-US" altLang="zh-CN" sz="1400" b="0" kern="1200" dirty="0">
                          <a:solidFill>
                            <a:schemeClr val="dk1"/>
                          </a:solidFill>
                          <a:effectLst/>
                          <a:latin typeface="Times New Roman" panose="02020603050405020304" pitchFamily="18" charset="0"/>
                          <a:ea typeface="+mn-ea"/>
                          <a:cs typeface="Times New Roman" panose="02020603050405020304" pitchFamily="18" charset="0"/>
                        </a:rPr>
                        <a:t>×</a:t>
                      </a:r>
                      <a:r>
                        <a:rPr lang="en-US" altLang="zh-CN" sz="1600" b="0" dirty="0">
                          <a:latin typeface="Times New Roman" panose="02020603050405020304" pitchFamily="18" charset="0"/>
                          <a:cs typeface="Times New Roman" panose="02020603050405020304" pitchFamily="18" charset="0"/>
                        </a:rPr>
                        <a:t>10</a:t>
                      </a:r>
                      <a:r>
                        <a:rPr lang="en-US" altLang="zh-CN" sz="1600" b="0" baseline="30000" dirty="0">
                          <a:latin typeface="Times New Roman" panose="02020603050405020304" pitchFamily="18" charset="0"/>
                          <a:cs typeface="Times New Roman" panose="02020603050405020304" pitchFamily="18" charset="0"/>
                        </a:rPr>
                        <a:t>6</a:t>
                      </a:r>
                      <a:endParaRPr lang="zh-CN" altLang="en-US" sz="16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8"/>
                  </a:ext>
                </a:extLst>
              </a:tr>
              <a:tr h="276525">
                <a:tc>
                  <a:txBody>
                    <a:bodyPr/>
                    <a:lstStyle/>
                    <a:p>
                      <a:pPr algn="ctr"/>
                      <a:r>
                        <a:rPr lang="en-US" altLang="zh-CN" sz="1600" b="0" dirty="0">
                          <a:latin typeface="Times New Roman" panose="02020603050405020304" pitchFamily="18" charset="0"/>
                          <a:cs typeface="Times New Roman" panose="02020603050405020304" pitchFamily="18" charset="0"/>
                        </a:rPr>
                        <a:t>10-200 MeV</a:t>
                      </a:r>
                      <a:endParaRPr lang="zh-CN" altLang="en-US" sz="1600" b="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0" kern="1200" dirty="0">
                          <a:solidFill>
                            <a:schemeClr val="dk1"/>
                          </a:solidFill>
                          <a:effectLst/>
                          <a:latin typeface="Times New Roman" panose="02020603050405020304" pitchFamily="18" charset="0"/>
                          <a:ea typeface="+mn-ea"/>
                          <a:cs typeface="Times New Roman" panose="02020603050405020304" pitchFamily="18" charset="0"/>
                        </a:rPr>
                        <a:t>6.21</a:t>
                      </a:r>
                      <a:r>
                        <a:rPr lang="en-US" altLang="zh-CN" sz="1400" b="0" kern="1200" dirty="0">
                          <a:solidFill>
                            <a:schemeClr val="dk1"/>
                          </a:solidFill>
                          <a:effectLst/>
                          <a:latin typeface="Times New Roman" panose="02020603050405020304" pitchFamily="18" charset="0"/>
                          <a:ea typeface="+mn-ea"/>
                          <a:cs typeface="Times New Roman" panose="02020603050405020304" pitchFamily="18" charset="0"/>
                        </a:rPr>
                        <a:t>×</a:t>
                      </a:r>
                      <a:r>
                        <a:rPr lang="en-US" altLang="zh-CN" sz="1600" b="0" dirty="0">
                          <a:latin typeface="Times New Roman" panose="02020603050405020304" pitchFamily="18" charset="0"/>
                          <a:cs typeface="Times New Roman" panose="02020603050405020304" pitchFamily="18" charset="0"/>
                        </a:rPr>
                        <a:t>10</a:t>
                      </a:r>
                      <a:r>
                        <a:rPr lang="en-US" altLang="zh-CN" sz="1600" b="0" baseline="30000" dirty="0">
                          <a:latin typeface="Times New Roman" panose="02020603050405020304" pitchFamily="18" charset="0"/>
                          <a:cs typeface="Times New Roman" panose="02020603050405020304" pitchFamily="18" charset="0"/>
                        </a:rPr>
                        <a:t>5</a:t>
                      </a:r>
                      <a:endParaRPr lang="zh-CN" altLang="en-US" sz="16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9"/>
                  </a:ext>
                </a:extLst>
              </a:tr>
              <a:tr h="276525">
                <a:tc>
                  <a:txBody>
                    <a:bodyPr/>
                    <a:lstStyle/>
                    <a:p>
                      <a:pPr algn="ctr"/>
                      <a:r>
                        <a:rPr lang="en-US" altLang="zh-CN" sz="1600" b="0" dirty="0">
                          <a:latin typeface="Times New Roman" panose="02020603050405020304" pitchFamily="18" charset="0"/>
                          <a:cs typeface="Times New Roman" panose="02020603050405020304" pitchFamily="18" charset="0"/>
                        </a:rPr>
                        <a:t>Total</a:t>
                      </a:r>
                      <a:endParaRPr lang="zh-CN" altLang="en-US" sz="1600" b="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b="0" kern="1200" dirty="0">
                          <a:solidFill>
                            <a:schemeClr val="dk1"/>
                          </a:solidFill>
                          <a:effectLst/>
                          <a:latin typeface="Times New Roman" panose="02020603050405020304" pitchFamily="18" charset="0"/>
                          <a:ea typeface="+mn-ea"/>
                          <a:cs typeface="Times New Roman" panose="02020603050405020304" pitchFamily="18" charset="0"/>
                        </a:rPr>
                        <a:t>7.03</a:t>
                      </a:r>
                      <a:r>
                        <a:rPr lang="en-US" altLang="zh-CN" sz="1400" b="0" kern="1200" dirty="0">
                          <a:solidFill>
                            <a:schemeClr val="dk1"/>
                          </a:solidFill>
                          <a:effectLst/>
                          <a:latin typeface="Times New Roman" panose="02020603050405020304" pitchFamily="18" charset="0"/>
                          <a:ea typeface="+mn-ea"/>
                          <a:cs typeface="Times New Roman" panose="02020603050405020304" pitchFamily="18" charset="0"/>
                        </a:rPr>
                        <a:t>×</a:t>
                      </a:r>
                      <a:r>
                        <a:rPr lang="en-US" altLang="zh-CN" sz="1600" b="0" dirty="0">
                          <a:latin typeface="Times New Roman" panose="02020603050405020304" pitchFamily="18" charset="0"/>
                          <a:cs typeface="Times New Roman" panose="02020603050405020304" pitchFamily="18" charset="0"/>
                        </a:rPr>
                        <a:t>10</a:t>
                      </a:r>
                      <a:r>
                        <a:rPr lang="en-US" altLang="zh-CN" sz="1600" b="0" baseline="30000" dirty="0">
                          <a:latin typeface="Times New Roman" panose="02020603050405020304" pitchFamily="18" charset="0"/>
                          <a:cs typeface="Times New Roman" panose="02020603050405020304" pitchFamily="18" charset="0"/>
                        </a:rPr>
                        <a:t>6</a:t>
                      </a:r>
                      <a:endParaRPr lang="zh-CN" altLang="en-US" sz="16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10"/>
                  </a:ext>
                </a:extLst>
              </a:tr>
            </a:tbl>
          </a:graphicData>
        </a:graphic>
      </p:graphicFrame>
      <p:sp>
        <p:nvSpPr>
          <p:cNvPr id="12" name="文本框 11">
            <a:extLst>
              <a:ext uri="{FF2B5EF4-FFF2-40B4-BE49-F238E27FC236}">
                <a16:creationId xmlns:a16="http://schemas.microsoft.com/office/drawing/2014/main" id="{60E0D7DD-C035-F488-A565-C528FF59B382}"/>
              </a:ext>
            </a:extLst>
          </p:cNvPr>
          <p:cNvSpPr txBox="1"/>
          <p:nvPr/>
        </p:nvSpPr>
        <p:spPr>
          <a:xfrm>
            <a:off x="7214716" y="5335675"/>
            <a:ext cx="4396153" cy="923330"/>
          </a:xfrm>
          <a:prstGeom prst="rect">
            <a:avLst/>
          </a:prstGeom>
          <a:noFill/>
        </p:spPr>
        <p:txBody>
          <a:bodyPr wrap="square" rtlCol="0">
            <a:spAutoFit/>
          </a:bodyPr>
          <a:lstStyle/>
          <a:p>
            <a:r>
              <a:rPr lang="en-US" altLang="zh-CN" dirty="0"/>
              <a:t>We used different reference cross-sections to measure the energy spectrum, including: (n, p), </a:t>
            </a:r>
            <a:r>
              <a:rPr lang="en-US" altLang="zh-CN" baseline="30000" dirty="0"/>
              <a:t>6</a:t>
            </a:r>
            <a:r>
              <a:rPr lang="en-US" altLang="zh-CN" dirty="0"/>
              <a:t>Li(n, t), </a:t>
            </a:r>
            <a:r>
              <a:rPr lang="en-US" altLang="zh-CN" baseline="30000" dirty="0"/>
              <a:t>235</a:t>
            </a:r>
            <a:r>
              <a:rPr lang="en-US" altLang="zh-CN" dirty="0"/>
              <a:t>U(n, f), </a:t>
            </a:r>
            <a:r>
              <a:rPr lang="en-US" altLang="zh-CN" baseline="30000" dirty="0"/>
              <a:t>238</a:t>
            </a:r>
            <a:r>
              <a:rPr lang="en-US" altLang="zh-CN" dirty="0"/>
              <a:t>U(n, f)</a:t>
            </a:r>
            <a:endParaRPr lang="zh-CN" altLang="en-US" dirty="0"/>
          </a:p>
        </p:txBody>
      </p:sp>
      <p:sp>
        <p:nvSpPr>
          <p:cNvPr id="13" name="文本框 12">
            <a:extLst>
              <a:ext uri="{FF2B5EF4-FFF2-40B4-BE49-F238E27FC236}">
                <a16:creationId xmlns:a16="http://schemas.microsoft.com/office/drawing/2014/main" id="{BE863ACE-1409-E198-496F-6CE87B25B41B}"/>
              </a:ext>
            </a:extLst>
          </p:cNvPr>
          <p:cNvSpPr txBox="1"/>
          <p:nvPr/>
        </p:nvSpPr>
        <p:spPr>
          <a:xfrm>
            <a:off x="3164146" y="3781825"/>
            <a:ext cx="3095977" cy="1477328"/>
          </a:xfrm>
          <a:prstGeom prst="rect">
            <a:avLst/>
          </a:prstGeom>
          <a:noFill/>
        </p:spPr>
        <p:txBody>
          <a:bodyPr wrap="square">
            <a:spAutoFit/>
          </a:bodyPr>
          <a:lstStyle/>
          <a:p>
            <a:r>
              <a:rPr lang="en-US" altLang="zh-CN" b="0" i="0" dirty="0">
                <a:solidFill>
                  <a:srgbClr val="222222"/>
                </a:solidFill>
                <a:effectLst/>
                <a:highlight>
                  <a:srgbClr val="FFFFFF"/>
                </a:highlight>
                <a:latin typeface="Merriweather" panose="00000500000000000000" pitchFamily="2" charset="0"/>
              </a:rPr>
              <a:t>Measurement of the neutron flux of CSNS Back-n ES#1 under small collimators from 0.5 eV to 300 MeV</a:t>
            </a:r>
            <a:endParaRPr lang="zh-CN" altLang="en-US" dirty="0"/>
          </a:p>
        </p:txBody>
      </p:sp>
    </p:spTree>
    <p:extLst>
      <p:ext uri="{BB962C8B-B14F-4D97-AF65-F5344CB8AC3E}">
        <p14:creationId xmlns:p14="http://schemas.microsoft.com/office/powerpoint/2010/main" val="34588954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C9238326-5F4A-E632-566E-8CFF8D122798}"/>
              </a:ext>
            </a:extLst>
          </p:cNvPr>
          <p:cNvPicPr>
            <a:picLocks noChangeAspect="1"/>
          </p:cNvPicPr>
          <p:nvPr/>
        </p:nvPicPr>
        <p:blipFill>
          <a:blip r:embed="rId2"/>
          <a:stretch>
            <a:fillRect/>
          </a:stretch>
        </p:blipFill>
        <p:spPr>
          <a:xfrm>
            <a:off x="591916" y="216568"/>
            <a:ext cx="10312916" cy="6424863"/>
          </a:xfrm>
          <a:prstGeom prst="rect">
            <a:avLst/>
          </a:prstGeom>
        </p:spPr>
      </p:pic>
      <p:sp>
        <p:nvSpPr>
          <p:cNvPr id="2" name="日期占位符 1">
            <a:extLst>
              <a:ext uri="{FF2B5EF4-FFF2-40B4-BE49-F238E27FC236}">
                <a16:creationId xmlns:a16="http://schemas.microsoft.com/office/drawing/2014/main" id="{ADC9DFB5-9594-8E92-1862-534790D4A47C}"/>
              </a:ext>
            </a:extLst>
          </p:cNvPr>
          <p:cNvSpPr>
            <a:spLocks noGrp="1"/>
          </p:cNvSpPr>
          <p:nvPr>
            <p:ph type="dt" sz="half" idx="10"/>
          </p:nvPr>
        </p:nvSpPr>
        <p:spPr/>
        <p:txBody>
          <a:bodyPr/>
          <a:lstStyle/>
          <a:p>
            <a:r>
              <a:rPr lang="en-US" altLang="zh-CN"/>
              <a:t>2026/10/15</a:t>
            </a:r>
            <a:endParaRPr lang="zh-CN" altLang="en-US"/>
          </a:p>
        </p:txBody>
      </p:sp>
      <p:sp>
        <p:nvSpPr>
          <p:cNvPr id="3" name="页脚占位符 2">
            <a:extLst>
              <a:ext uri="{FF2B5EF4-FFF2-40B4-BE49-F238E27FC236}">
                <a16:creationId xmlns:a16="http://schemas.microsoft.com/office/drawing/2014/main" id="{AC6B7C60-E590-D17E-70EB-6C78ACD4821C}"/>
              </a:ext>
            </a:extLst>
          </p:cNvPr>
          <p:cNvSpPr>
            <a:spLocks noGrp="1"/>
          </p:cNvSpPr>
          <p:nvPr>
            <p:ph type="ftr" sz="quarter" idx="11"/>
          </p:nvPr>
        </p:nvSpPr>
        <p:spPr/>
        <p:txBody>
          <a:bodyPr/>
          <a:lstStyle/>
          <a:p>
            <a:r>
              <a:rPr lang="en-US" altLang="zh-CN"/>
              <a:t>INSTR2026@Hefei</a:t>
            </a:r>
            <a:endParaRPr lang="zh-CN" altLang="en-US"/>
          </a:p>
        </p:txBody>
      </p:sp>
      <p:sp>
        <p:nvSpPr>
          <p:cNvPr id="4" name="灯片编号占位符 3">
            <a:extLst>
              <a:ext uri="{FF2B5EF4-FFF2-40B4-BE49-F238E27FC236}">
                <a16:creationId xmlns:a16="http://schemas.microsoft.com/office/drawing/2014/main" id="{82C9C3D4-30D5-3814-109E-5693A2C9F99B}"/>
              </a:ext>
            </a:extLst>
          </p:cNvPr>
          <p:cNvSpPr>
            <a:spLocks noGrp="1"/>
          </p:cNvSpPr>
          <p:nvPr>
            <p:ph type="sldNum" sz="quarter" idx="12"/>
          </p:nvPr>
        </p:nvSpPr>
        <p:spPr/>
        <p:txBody>
          <a:bodyPr/>
          <a:lstStyle/>
          <a:p>
            <a:fld id="{A5D63721-69BE-4D24-B8CD-FC8F1A5A8AEE}" type="slidenum">
              <a:rPr lang="zh-CN" altLang="en-US" smtClean="0"/>
              <a:t>22</a:t>
            </a:fld>
            <a:endParaRPr lang="zh-CN" altLang="en-US"/>
          </a:p>
        </p:txBody>
      </p:sp>
      <p:sp>
        <p:nvSpPr>
          <p:cNvPr id="6" name="文本框 5">
            <a:extLst>
              <a:ext uri="{FF2B5EF4-FFF2-40B4-BE49-F238E27FC236}">
                <a16:creationId xmlns:a16="http://schemas.microsoft.com/office/drawing/2014/main" id="{2EBFFA63-D061-9543-1233-D88183E424C4}"/>
              </a:ext>
            </a:extLst>
          </p:cNvPr>
          <p:cNvSpPr txBox="1"/>
          <p:nvPr/>
        </p:nvSpPr>
        <p:spPr>
          <a:xfrm>
            <a:off x="892223" y="5851056"/>
            <a:ext cx="6097136" cy="646331"/>
          </a:xfrm>
          <a:prstGeom prst="rect">
            <a:avLst/>
          </a:prstGeom>
          <a:noFill/>
        </p:spPr>
        <p:txBody>
          <a:bodyPr wrap="square">
            <a:spAutoFit/>
          </a:bodyPr>
          <a:lstStyle/>
          <a:p>
            <a:r>
              <a:rPr lang="en-US" altLang="zh-CN" dirty="0">
                <a:hlinkClick r:id="rId3"/>
              </a:rPr>
              <a:t>https://user.csns.ihep.ac.cn/backn-publications-standalone/</a:t>
            </a:r>
            <a:endParaRPr lang="en-US" altLang="zh-CN" dirty="0"/>
          </a:p>
          <a:p>
            <a:endParaRPr lang="en-US" altLang="zh-CN" dirty="0"/>
          </a:p>
        </p:txBody>
      </p:sp>
    </p:spTree>
    <p:extLst>
      <p:ext uri="{BB962C8B-B14F-4D97-AF65-F5344CB8AC3E}">
        <p14:creationId xmlns:p14="http://schemas.microsoft.com/office/powerpoint/2010/main" val="381046180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6BF02E7-5680-4AA4-A2BB-A821D9EB1552}"/>
              </a:ext>
            </a:extLst>
          </p:cNvPr>
          <p:cNvSpPr>
            <a:spLocks noGrp="1"/>
          </p:cNvSpPr>
          <p:nvPr>
            <p:ph type="title"/>
          </p:nvPr>
        </p:nvSpPr>
        <p:spPr>
          <a:xfrm>
            <a:off x="191135" y="303106"/>
            <a:ext cx="10515600" cy="1325563"/>
          </a:xfrm>
        </p:spPr>
        <p:txBody>
          <a:bodyPr/>
          <a:lstStyle/>
          <a:p>
            <a:r>
              <a:rPr lang="en-US" altLang="zh-CN" dirty="0"/>
              <a:t>Gamma Total Absorption Facility</a:t>
            </a:r>
            <a:r>
              <a:rPr lang="zh-CN" altLang="en-US" dirty="0"/>
              <a:t>（</a:t>
            </a:r>
            <a:r>
              <a:rPr lang="en-US" altLang="zh-CN" dirty="0"/>
              <a:t>GTAF</a:t>
            </a:r>
            <a:r>
              <a:rPr lang="zh-CN" altLang="en-US" dirty="0"/>
              <a:t>）</a:t>
            </a:r>
          </a:p>
        </p:txBody>
      </p:sp>
      <p:sp>
        <p:nvSpPr>
          <p:cNvPr id="5" name="日期占位符 4">
            <a:extLst>
              <a:ext uri="{FF2B5EF4-FFF2-40B4-BE49-F238E27FC236}">
                <a16:creationId xmlns:a16="http://schemas.microsoft.com/office/drawing/2014/main" id="{5E95A25A-B8D6-4CF0-BD91-18FE783375AD}"/>
              </a:ext>
            </a:extLst>
          </p:cNvPr>
          <p:cNvSpPr>
            <a:spLocks noGrp="1"/>
          </p:cNvSpPr>
          <p:nvPr>
            <p:ph type="dt" sz="half" idx="10"/>
          </p:nvPr>
        </p:nvSpPr>
        <p:spPr/>
        <p:txBody>
          <a:bodyPr/>
          <a:lstStyle/>
          <a:p>
            <a:r>
              <a:rPr lang="en-US" altLang="zh-CN"/>
              <a:t>2026/10/15</a:t>
            </a:r>
            <a:endParaRPr lang="zh-CN" altLang="en-US"/>
          </a:p>
        </p:txBody>
      </p:sp>
      <p:sp>
        <p:nvSpPr>
          <p:cNvPr id="10" name="页脚占位符 9">
            <a:extLst>
              <a:ext uri="{FF2B5EF4-FFF2-40B4-BE49-F238E27FC236}">
                <a16:creationId xmlns:a16="http://schemas.microsoft.com/office/drawing/2014/main" id="{4D0C6607-6B07-4A7B-80E4-7A727CE52F1A}"/>
              </a:ext>
            </a:extLst>
          </p:cNvPr>
          <p:cNvSpPr>
            <a:spLocks noGrp="1"/>
          </p:cNvSpPr>
          <p:nvPr>
            <p:ph type="ftr" sz="quarter" idx="11"/>
          </p:nvPr>
        </p:nvSpPr>
        <p:spPr/>
        <p:txBody>
          <a:bodyPr/>
          <a:lstStyle/>
          <a:p>
            <a:r>
              <a:rPr lang="en-US" altLang="zh-CN"/>
              <a:t>INSTR2026@Hefei</a:t>
            </a:r>
            <a:endParaRPr lang="zh-CN" altLang="en-US" dirty="0"/>
          </a:p>
        </p:txBody>
      </p:sp>
      <p:sp>
        <p:nvSpPr>
          <p:cNvPr id="2" name="灯片编号占位符 1"/>
          <p:cNvSpPr>
            <a:spLocks noGrp="1"/>
          </p:cNvSpPr>
          <p:nvPr>
            <p:ph type="sldNum" sz="quarter" idx="12"/>
          </p:nvPr>
        </p:nvSpPr>
        <p:spPr/>
        <p:txBody>
          <a:bodyPr/>
          <a:lstStyle/>
          <a:p>
            <a:fld id="{1AD14C37-E79A-476A-9688-5570D75AF940}" type="slidenum">
              <a:rPr lang="zh-CN" altLang="en-US" smtClean="0"/>
              <a:t>23</a:t>
            </a:fld>
            <a:endParaRPr lang="zh-CN" altLang="en-US" dirty="0"/>
          </a:p>
        </p:txBody>
      </p:sp>
      <p:sp>
        <p:nvSpPr>
          <p:cNvPr id="7" name="文本框 6"/>
          <p:cNvSpPr txBox="1"/>
          <p:nvPr/>
        </p:nvSpPr>
        <p:spPr>
          <a:xfrm>
            <a:off x="7171182" y="6356350"/>
            <a:ext cx="4396740" cy="369332"/>
          </a:xfrm>
          <a:prstGeom prst="rect">
            <a:avLst/>
          </a:prstGeom>
          <a:noFill/>
        </p:spPr>
        <p:txBody>
          <a:bodyPr wrap="square" rtlCol="0">
            <a:spAutoFit/>
          </a:bodyPr>
          <a:lstStyle/>
          <a:p>
            <a:r>
              <a:rPr lang="en-CN" altLang="zh-CN" dirty="0"/>
              <a:t>Courtesy</a:t>
            </a:r>
            <a:r>
              <a:rPr lang="en-US" altLang="zh-CN" dirty="0"/>
              <a:t> of</a:t>
            </a:r>
            <a:r>
              <a:rPr lang="zh-CN" altLang="en-US" dirty="0"/>
              <a:t> </a:t>
            </a:r>
            <a:r>
              <a:rPr lang="en-US" altLang="zh-CN" dirty="0"/>
              <a:t>Guangyuan Luan ( CIAE)</a:t>
            </a:r>
            <a:endParaRPr lang="zh-CN" altLang="en-US" dirty="0"/>
          </a:p>
        </p:txBody>
      </p:sp>
      <p:pic>
        <p:nvPicPr>
          <p:cNvPr id="31" name="图片 30">
            <a:extLst>
              <a:ext uri="{FF2B5EF4-FFF2-40B4-BE49-F238E27FC236}">
                <a16:creationId xmlns:a16="http://schemas.microsoft.com/office/drawing/2014/main" id="{968184BE-F434-1C5C-A1DC-81455BF7E9FA}"/>
              </a:ext>
            </a:extLst>
          </p:cNvPr>
          <p:cNvPicPr>
            <a:picLocks noChangeAspect="1"/>
          </p:cNvPicPr>
          <p:nvPr/>
        </p:nvPicPr>
        <p:blipFill>
          <a:blip r:embed="rId3"/>
          <a:stretch>
            <a:fillRect/>
          </a:stretch>
        </p:blipFill>
        <p:spPr>
          <a:xfrm>
            <a:off x="191135" y="1379973"/>
            <a:ext cx="6368592" cy="3628199"/>
          </a:xfrm>
          <a:prstGeom prst="rect">
            <a:avLst/>
          </a:prstGeom>
        </p:spPr>
      </p:pic>
      <p:pic>
        <p:nvPicPr>
          <p:cNvPr id="6" name="图片 5">
            <a:extLst>
              <a:ext uri="{FF2B5EF4-FFF2-40B4-BE49-F238E27FC236}">
                <a16:creationId xmlns:a16="http://schemas.microsoft.com/office/drawing/2014/main" id="{939DF535-5A9E-0AC4-0807-D6879EE97B8A}"/>
              </a:ext>
            </a:extLst>
          </p:cNvPr>
          <p:cNvPicPr>
            <a:picLocks noChangeAspect="1"/>
          </p:cNvPicPr>
          <p:nvPr/>
        </p:nvPicPr>
        <p:blipFill>
          <a:blip r:embed="rId4"/>
          <a:srcRect l="7802" t="7448" r="11202" b="3465"/>
          <a:stretch>
            <a:fillRect/>
          </a:stretch>
        </p:blipFill>
        <p:spPr>
          <a:xfrm>
            <a:off x="7103450" y="1288464"/>
            <a:ext cx="4177198" cy="3517326"/>
          </a:xfrm>
          <a:prstGeom prst="rect">
            <a:avLst/>
          </a:prstGeom>
        </p:spPr>
      </p:pic>
      <p:sp>
        <p:nvSpPr>
          <p:cNvPr id="14" name="文本框 13">
            <a:extLst>
              <a:ext uri="{FF2B5EF4-FFF2-40B4-BE49-F238E27FC236}">
                <a16:creationId xmlns:a16="http://schemas.microsoft.com/office/drawing/2014/main" id="{CE984A1C-BFD0-1CC8-8FD8-30D94C24916D}"/>
              </a:ext>
            </a:extLst>
          </p:cNvPr>
          <p:cNvSpPr txBox="1"/>
          <p:nvPr/>
        </p:nvSpPr>
        <p:spPr>
          <a:xfrm>
            <a:off x="7029665" y="4969371"/>
            <a:ext cx="4971200" cy="1200329"/>
          </a:xfrm>
          <a:prstGeom prst="rect">
            <a:avLst/>
          </a:prstGeom>
          <a:noFill/>
        </p:spPr>
        <p:txBody>
          <a:bodyPr wrap="square" rtlCol="0">
            <a:spAutoFit/>
          </a:bodyPr>
          <a:lstStyle/>
          <a:p>
            <a:r>
              <a:rPr kumimoji="1" lang="en-US" altLang="zh-CN" sz="1200" b="1" dirty="0">
                <a:latin typeface="Times New Roman" panose="02020603050405020304" pitchFamily="18" charset="0"/>
                <a:ea typeface="黑体" panose="02010609060101010101" pitchFamily="49" charset="-122"/>
                <a:cs typeface="Times New Roman" panose="02020603050405020304" pitchFamily="18" charset="0"/>
              </a:rPr>
              <a:t>· By using </a:t>
            </a:r>
            <a:r>
              <a:rPr kumimoji="1" lang="en-US" altLang="zh-CN" sz="1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Cd absorption sheets</a:t>
            </a:r>
            <a:r>
              <a:rPr kumimoji="1" lang="en-US" altLang="zh-CN" sz="1200" b="1" dirty="0">
                <a:latin typeface="Times New Roman" panose="02020603050405020304" pitchFamily="18" charset="0"/>
                <a:ea typeface="黑体" panose="02010609060101010101" pitchFamily="49" charset="-122"/>
                <a:cs typeface="Times New Roman" panose="02020603050405020304" pitchFamily="18" charset="0"/>
              </a:rPr>
              <a:t>, the background caused by long-lived nuclides in the environment can be evaluated.</a:t>
            </a:r>
          </a:p>
          <a:p>
            <a:r>
              <a:rPr kumimoji="1" lang="en-US" altLang="zh-CN" sz="1200" b="1" dirty="0">
                <a:latin typeface="Times New Roman" panose="02020603050405020304" pitchFamily="18" charset="0"/>
                <a:ea typeface="黑体" panose="02010609060101010101" pitchFamily="49" charset="-122"/>
                <a:cs typeface="Times New Roman" panose="02020603050405020304" pitchFamily="18" charset="0"/>
              </a:rPr>
              <a:t>· By measuring the </a:t>
            </a:r>
            <a:r>
              <a:rPr kumimoji="1" lang="en-US" altLang="zh-CN" sz="1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empty target</a:t>
            </a:r>
            <a:r>
              <a:rPr kumimoji="1" lang="en-US" altLang="zh-CN" sz="1200" b="1" dirty="0">
                <a:latin typeface="Times New Roman" panose="02020603050405020304" pitchFamily="18" charset="0"/>
                <a:ea typeface="黑体" panose="02010609060101010101" pitchFamily="49" charset="-122"/>
                <a:cs typeface="Times New Roman" panose="02020603050405020304" pitchFamily="18" charset="0"/>
              </a:rPr>
              <a:t>, the background unrelated to the samples can be assessed.</a:t>
            </a:r>
          </a:p>
          <a:p>
            <a:r>
              <a:rPr kumimoji="1" lang="en-US" altLang="zh-CN" sz="1200" b="1" dirty="0">
                <a:latin typeface="Times New Roman" panose="02020603050405020304" pitchFamily="18" charset="0"/>
                <a:ea typeface="黑体" panose="02010609060101010101" pitchFamily="49" charset="-122"/>
                <a:cs typeface="Times New Roman" panose="02020603050405020304" pitchFamily="18" charset="0"/>
              </a:rPr>
              <a:t>· By measuring the </a:t>
            </a:r>
            <a:r>
              <a:rPr kumimoji="1" lang="en-US" altLang="zh-CN" sz="1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C sample</a:t>
            </a:r>
            <a:r>
              <a:rPr kumimoji="1" lang="en-US" altLang="zh-CN" sz="1200" b="1" dirty="0">
                <a:latin typeface="Times New Roman" panose="02020603050405020304" pitchFamily="18" charset="0"/>
                <a:ea typeface="黑体" panose="02010609060101010101" pitchFamily="49" charset="-122"/>
                <a:cs typeface="Times New Roman" panose="02020603050405020304" pitchFamily="18" charset="0"/>
              </a:rPr>
              <a:t>, the background of scattered neutrons caused by the sample can be evaluated.</a:t>
            </a:r>
            <a:endParaRPr kumimoji="1" lang="zh-CN" altLang="en-US" sz="1200" b="1" dirty="0">
              <a:latin typeface="Times New Roman" panose="02020603050405020304" pitchFamily="18" charset="0"/>
              <a:ea typeface="黑体" panose="02010609060101010101" pitchFamily="49" charset="-122"/>
              <a:cs typeface="Times New Roman" panose="02020603050405020304" pitchFamily="18" charset="0"/>
            </a:endParaRPr>
          </a:p>
        </p:txBody>
      </p:sp>
      <p:graphicFrame>
        <p:nvGraphicFramePr>
          <p:cNvPr id="9" name="图示 8">
            <a:extLst>
              <a:ext uri="{FF2B5EF4-FFF2-40B4-BE49-F238E27FC236}">
                <a16:creationId xmlns:a16="http://schemas.microsoft.com/office/drawing/2014/main" id="{DE4988B5-DB7A-0AE9-575E-4A09DA1DA9F9}"/>
              </a:ext>
            </a:extLst>
          </p:cNvPr>
          <p:cNvGraphicFramePr/>
          <p:nvPr/>
        </p:nvGraphicFramePr>
        <p:xfrm>
          <a:off x="44198" y="4369216"/>
          <a:ext cx="6832090" cy="262609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a:extLst>
              <a:ext uri="{FF2B5EF4-FFF2-40B4-BE49-F238E27FC236}">
                <a16:creationId xmlns:a16="http://schemas.microsoft.com/office/drawing/2014/main" id="{8A33B0C9-2C43-B8BE-27D7-FBDBD0C71074}"/>
              </a:ext>
            </a:extLst>
          </p:cNvPr>
          <p:cNvPicPr>
            <a:picLocks noChangeAspect="1"/>
          </p:cNvPicPr>
          <p:nvPr/>
        </p:nvPicPr>
        <p:blipFill>
          <a:blip r:embed="rId2"/>
          <a:stretch>
            <a:fillRect/>
          </a:stretch>
        </p:blipFill>
        <p:spPr>
          <a:xfrm>
            <a:off x="304802" y="1050058"/>
            <a:ext cx="9177705" cy="4757883"/>
          </a:xfrm>
          <a:prstGeom prst="rect">
            <a:avLst/>
          </a:prstGeom>
        </p:spPr>
      </p:pic>
      <p:sp>
        <p:nvSpPr>
          <p:cNvPr id="2" name="标题 1">
            <a:extLst>
              <a:ext uri="{FF2B5EF4-FFF2-40B4-BE49-F238E27FC236}">
                <a16:creationId xmlns:a16="http://schemas.microsoft.com/office/drawing/2014/main" id="{43F709C3-C911-611C-0B2B-C6FE4EA51C29}"/>
              </a:ext>
            </a:extLst>
          </p:cNvPr>
          <p:cNvSpPr>
            <a:spLocks noGrp="1"/>
          </p:cNvSpPr>
          <p:nvPr>
            <p:ph type="title"/>
          </p:nvPr>
        </p:nvSpPr>
        <p:spPr/>
        <p:txBody>
          <a:bodyPr/>
          <a:lstStyle/>
          <a:p>
            <a:r>
              <a:rPr lang="en-US" altLang="zh-CN" dirty="0"/>
              <a:t>Q-value selection</a:t>
            </a:r>
            <a:endParaRPr lang="zh-CN" altLang="en-US" dirty="0"/>
          </a:p>
        </p:txBody>
      </p:sp>
      <p:sp>
        <p:nvSpPr>
          <p:cNvPr id="3" name="日期占位符 2">
            <a:extLst>
              <a:ext uri="{FF2B5EF4-FFF2-40B4-BE49-F238E27FC236}">
                <a16:creationId xmlns:a16="http://schemas.microsoft.com/office/drawing/2014/main" id="{1DDCC421-FAC4-81DD-2846-ED4310B4516F}"/>
              </a:ext>
            </a:extLst>
          </p:cNvPr>
          <p:cNvSpPr>
            <a:spLocks noGrp="1"/>
          </p:cNvSpPr>
          <p:nvPr>
            <p:ph type="dt" sz="half" idx="10"/>
          </p:nvPr>
        </p:nvSpPr>
        <p:spPr/>
        <p:txBody>
          <a:bodyPr/>
          <a:lstStyle/>
          <a:p>
            <a:r>
              <a:rPr lang="en-US" altLang="zh-CN"/>
              <a:t>2026/10/15</a:t>
            </a:r>
            <a:endParaRPr lang="es-ES"/>
          </a:p>
        </p:txBody>
      </p:sp>
      <p:sp>
        <p:nvSpPr>
          <p:cNvPr id="4" name="页脚占位符 3">
            <a:extLst>
              <a:ext uri="{FF2B5EF4-FFF2-40B4-BE49-F238E27FC236}">
                <a16:creationId xmlns:a16="http://schemas.microsoft.com/office/drawing/2014/main" id="{23A8593D-A710-9C6D-0EB7-74E433BE6E2F}"/>
              </a:ext>
            </a:extLst>
          </p:cNvPr>
          <p:cNvSpPr>
            <a:spLocks noGrp="1"/>
          </p:cNvSpPr>
          <p:nvPr>
            <p:ph type="ftr" sz="quarter" idx="11"/>
          </p:nvPr>
        </p:nvSpPr>
        <p:spPr/>
        <p:txBody>
          <a:bodyPr/>
          <a:lstStyle/>
          <a:p>
            <a:r>
              <a:rPr lang="es-ES"/>
              <a:t>INSTR2026@Hefei</a:t>
            </a:r>
          </a:p>
        </p:txBody>
      </p:sp>
      <p:sp>
        <p:nvSpPr>
          <p:cNvPr id="5" name="灯片编号占位符 4">
            <a:extLst>
              <a:ext uri="{FF2B5EF4-FFF2-40B4-BE49-F238E27FC236}">
                <a16:creationId xmlns:a16="http://schemas.microsoft.com/office/drawing/2014/main" id="{598B5D6E-E41D-9C7F-24C8-52C5B3715D7E}"/>
              </a:ext>
            </a:extLst>
          </p:cNvPr>
          <p:cNvSpPr>
            <a:spLocks noGrp="1"/>
          </p:cNvSpPr>
          <p:nvPr>
            <p:ph type="sldNum" sz="quarter" idx="12"/>
          </p:nvPr>
        </p:nvSpPr>
        <p:spPr/>
        <p:txBody>
          <a:bodyPr/>
          <a:lstStyle/>
          <a:p>
            <a:fld id="{265B1252-D230-487A-94A4-4BA60442782E}" type="slidenum">
              <a:rPr lang="es-ES" smtClean="0"/>
              <a:t>24</a:t>
            </a:fld>
            <a:endParaRPr lang="es-ES"/>
          </a:p>
        </p:txBody>
      </p:sp>
      <p:sp>
        <p:nvSpPr>
          <p:cNvPr id="24" name="文本框 23">
            <a:extLst>
              <a:ext uri="{FF2B5EF4-FFF2-40B4-BE49-F238E27FC236}">
                <a16:creationId xmlns:a16="http://schemas.microsoft.com/office/drawing/2014/main" id="{0EB84C20-56F8-A452-E9A1-342B974799EE}"/>
              </a:ext>
            </a:extLst>
          </p:cNvPr>
          <p:cNvSpPr txBox="1"/>
          <p:nvPr/>
        </p:nvSpPr>
        <p:spPr>
          <a:xfrm>
            <a:off x="410547" y="5710019"/>
            <a:ext cx="3448380" cy="646331"/>
          </a:xfrm>
          <a:prstGeom prst="rect">
            <a:avLst/>
          </a:prstGeom>
          <a:noFill/>
          <a:ln>
            <a:noFill/>
          </a:ln>
        </p:spPr>
        <p:txBody>
          <a:bodyPr wrap="none" rtlCol="0">
            <a:spAutoFit/>
          </a:bodyPr>
          <a:lstStyle/>
          <a:p>
            <a:pPr algn="l"/>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Q-value of </a:t>
            </a:r>
            <a:r>
              <a:rPr lang="en-US" baseline="30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139</a:t>
            </a:r>
            <a:r>
              <a:rPr 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La(</a:t>
            </a:r>
            <a:r>
              <a:rPr lang="en-US" dirty="0" err="1">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err="1">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γ</a:t>
            </a:r>
            <a:r>
              <a:rPr 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5161.0keV</a:t>
            </a:r>
            <a:endParaRPr lang="en-US"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a:p>
            <a:pPr algn="l"/>
            <a:r>
              <a:rPr lang="en-US" altLang="zh-CN"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Q-value of </a:t>
            </a:r>
            <a:r>
              <a:rPr lang="en-US" baseline="300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13</a:t>
            </a:r>
            <a:r>
              <a:rPr lang="en-US" altLang="zh-CN" baseline="30000"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8</a:t>
            </a:r>
            <a:r>
              <a:rPr lang="en-US"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La(</a:t>
            </a:r>
            <a:r>
              <a:rPr lang="en-US" dirty="0" err="1">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n,</a:t>
            </a:r>
            <a:r>
              <a:rPr lang="en-US" altLang="zh-CN" dirty="0" err="1">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γ</a:t>
            </a:r>
            <a:r>
              <a:rPr lang="en-US"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8780.3keV</a:t>
            </a:r>
            <a:endParaRPr lang="en-US"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43" name="图片 42">
            <a:extLst>
              <a:ext uri="{FF2B5EF4-FFF2-40B4-BE49-F238E27FC236}">
                <a16:creationId xmlns:a16="http://schemas.microsoft.com/office/drawing/2014/main" id="{83960FE0-2305-2341-A86A-06B29B7071D5}"/>
              </a:ext>
            </a:extLst>
          </p:cNvPr>
          <p:cNvPicPr>
            <a:picLocks noChangeAspect="1"/>
          </p:cNvPicPr>
          <p:nvPr/>
        </p:nvPicPr>
        <p:blipFill>
          <a:blip r:embed="rId3"/>
          <a:stretch>
            <a:fillRect/>
          </a:stretch>
        </p:blipFill>
        <p:spPr>
          <a:xfrm>
            <a:off x="7178918" y="3572303"/>
            <a:ext cx="4818668" cy="2604184"/>
          </a:xfrm>
          <a:prstGeom prst="rect">
            <a:avLst/>
          </a:prstGeom>
        </p:spPr>
      </p:pic>
    </p:spTree>
    <p:extLst>
      <p:ext uri="{BB962C8B-B14F-4D97-AF65-F5344CB8AC3E}">
        <p14:creationId xmlns:p14="http://schemas.microsoft.com/office/powerpoint/2010/main" val="3507232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D6BEF33A-A1EB-55C3-E6AB-ACD148772150}"/>
              </a:ext>
            </a:extLst>
          </p:cNvPr>
          <p:cNvSpPr>
            <a:spLocks noGrp="1"/>
          </p:cNvSpPr>
          <p:nvPr>
            <p:ph type="dt" sz="half" idx="10"/>
          </p:nvPr>
        </p:nvSpPr>
        <p:spPr/>
        <p:txBody>
          <a:bodyPr/>
          <a:lstStyle/>
          <a:p>
            <a:r>
              <a:rPr lang="en-US" altLang="zh-CN"/>
              <a:t>2026/10/15</a:t>
            </a:r>
            <a:endParaRPr lang="zh-CN" altLang="en-US"/>
          </a:p>
        </p:txBody>
      </p:sp>
      <p:sp>
        <p:nvSpPr>
          <p:cNvPr id="5" name="页脚占位符 4">
            <a:extLst>
              <a:ext uri="{FF2B5EF4-FFF2-40B4-BE49-F238E27FC236}">
                <a16:creationId xmlns:a16="http://schemas.microsoft.com/office/drawing/2014/main" id="{B0EE6652-CD00-1973-B932-9468614E4E9B}"/>
              </a:ext>
            </a:extLst>
          </p:cNvPr>
          <p:cNvSpPr>
            <a:spLocks noGrp="1"/>
          </p:cNvSpPr>
          <p:nvPr>
            <p:ph type="ftr" sz="quarter" idx="11"/>
          </p:nvPr>
        </p:nvSpPr>
        <p:spPr/>
        <p:txBody>
          <a:bodyPr/>
          <a:lstStyle/>
          <a:p>
            <a:r>
              <a:rPr lang="en-US" altLang="zh-CN"/>
              <a:t>INSTR2026@Hefei</a:t>
            </a:r>
            <a:endParaRPr lang="zh-CN" altLang="en-US"/>
          </a:p>
        </p:txBody>
      </p:sp>
      <p:sp>
        <p:nvSpPr>
          <p:cNvPr id="6" name="灯片编号占位符 5">
            <a:extLst>
              <a:ext uri="{FF2B5EF4-FFF2-40B4-BE49-F238E27FC236}">
                <a16:creationId xmlns:a16="http://schemas.microsoft.com/office/drawing/2014/main" id="{E533D025-6A16-CBF6-F8CA-FDCF82026806}"/>
              </a:ext>
            </a:extLst>
          </p:cNvPr>
          <p:cNvSpPr>
            <a:spLocks noGrp="1"/>
          </p:cNvSpPr>
          <p:nvPr>
            <p:ph type="sldNum" sz="quarter" idx="12"/>
          </p:nvPr>
        </p:nvSpPr>
        <p:spPr/>
        <p:txBody>
          <a:bodyPr/>
          <a:lstStyle/>
          <a:p>
            <a:fld id="{3E0BCE7E-9565-4515-9C4E-5B4E2AD8AE0F}" type="slidenum">
              <a:rPr lang="zh-CN" altLang="en-US" smtClean="0"/>
              <a:t>25</a:t>
            </a:fld>
            <a:endParaRPr lang="zh-CN" altLang="en-US"/>
          </a:p>
        </p:txBody>
      </p:sp>
      <p:sp>
        <p:nvSpPr>
          <p:cNvPr id="2" name="标题 1"/>
          <p:cNvSpPr>
            <a:spLocks noGrp="1"/>
          </p:cNvSpPr>
          <p:nvPr>
            <p:ph type="title" idx="4294967295"/>
          </p:nvPr>
        </p:nvSpPr>
        <p:spPr>
          <a:xfrm>
            <a:off x="0" y="0"/>
            <a:ext cx="10515600" cy="1325563"/>
          </a:xfrm>
        </p:spPr>
        <p:txBody>
          <a:bodyPr>
            <a:normAutofit/>
          </a:bodyPr>
          <a:lstStyle/>
          <a:p>
            <a:r>
              <a:rPr lang="en-US" altLang="zh-CN" dirty="0"/>
              <a:t>MTPC</a:t>
            </a:r>
            <a:r>
              <a:rPr lang="zh-CN" altLang="en-US" dirty="0"/>
              <a:t>探测器系统</a:t>
            </a:r>
          </a:p>
        </p:txBody>
      </p:sp>
      <p:pic>
        <p:nvPicPr>
          <p:cNvPr id="3" name="图片 2"/>
          <p:cNvPicPr>
            <a:picLocks noChangeAspect="1"/>
          </p:cNvPicPr>
          <p:nvPr/>
        </p:nvPicPr>
        <p:blipFill>
          <a:blip r:embed="rId6"/>
          <a:srcRect t="23779"/>
          <a:stretch>
            <a:fillRect/>
          </a:stretch>
        </p:blipFill>
        <p:spPr>
          <a:xfrm>
            <a:off x="0" y="12700"/>
            <a:ext cx="12191153" cy="6511713"/>
          </a:xfrm>
          <a:prstGeom prst="rect">
            <a:avLst/>
          </a:prstGeom>
        </p:spPr>
      </p:pic>
      <p:sp>
        <p:nvSpPr>
          <p:cNvPr id="12" name="文本框 2"/>
          <p:cNvSpPr txBox="1">
            <a:spLocks noChangeArrowheads="1"/>
          </p:cNvSpPr>
          <p:nvPr/>
        </p:nvSpPr>
        <p:spPr bwMode="auto">
          <a:xfrm>
            <a:off x="3794760" y="1825413"/>
            <a:ext cx="1397847" cy="548640"/>
          </a:xfrm>
          <a:prstGeom prst="rect">
            <a:avLst/>
          </a:prstGeom>
          <a:noFill/>
          <a:ln w="9525">
            <a:noFill/>
            <a:miter lim="800000"/>
          </a:ln>
        </p:spPr>
        <p:txBody>
          <a:bodyPr rot="0" vert="horz" wrap="square" lIns="121920" tIns="60960" rIns="121920" bIns="60960" anchor="t" anchorCtr="0">
            <a:noAutofit/>
          </a:bodyPr>
          <a:lstStyle/>
          <a:p>
            <a:pPr algn="ctr">
              <a:lnSpc>
                <a:spcPts val="1500"/>
              </a:lnSpc>
              <a:spcAft>
                <a:spcPts val="0"/>
              </a:spcAft>
            </a:pPr>
            <a:r>
              <a:rPr lang="en-US" altLang="zh-CN" sz="1865" b="1" kern="100" dirty="0">
                <a:ln w="6350" cap="rnd" cmpd="sng" algn="ctr">
                  <a:solidFill>
                    <a:srgbClr val="000000"/>
                  </a:solidFill>
                  <a:prstDash val="solid"/>
                  <a:bevel/>
                </a:ln>
                <a:solidFill>
                  <a:schemeClr val="bg1"/>
                </a:solidFill>
                <a:latin typeface="Calibri" panose="020F0502020204030204"/>
                <a:ea typeface="微软雅黑" panose="020B0503020204020204" charset="-122"/>
                <a:cs typeface="Times New Roman" panose="02020603050405020304"/>
              </a:rPr>
              <a:t>Anode board</a:t>
            </a:r>
            <a:endParaRPr lang="zh-CN" sz="1400" kern="100" dirty="0">
              <a:solidFill>
                <a:schemeClr val="bg1"/>
              </a:solidFill>
              <a:effectLst/>
              <a:latin typeface="Calibri" panose="020F0502020204030204"/>
              <a:ea typeface="宋体" panose="02010600030101010101" pitchFamily="2" charset="-122"/>
              <a:cs typeface="Times New Roman" panose="02020603050405020304"/>
            </a:endParaRPr>
          </a:p>
        </p:txBody>
      </p:sp>
      <p:sp>
        <p:nvSpPr>
          <p:cNvPr id="14" name="文本框 2"/>
          <p:cNvSpPr txBox="1">
            <a:spLocks noChangeArrowheads="1"/>
          </p:cNvSpPr>
          <p:nvPr/>
        </p:nvSpPr>
        <p:spPr bwMode="auto">
          <a:xfrm>
            <a:off x="3889587" y="4389120"/>
            <a:ext cx="1982893" cy="548640"/>
          </a:xfrm>
          <a:prstGeom prst="rect">
            <a:avLst/>
          </a:prstGeom>
          <a:noFill/>
          <a:ln w="9525">
            <a:noFill/>
            <a:miter lim="800000"/>
          </a:ln>
        </p:spPr>
        <p:txBody>
          <a:bodyPr rot="0" vert="horz" wrap="square" lIns="121920" tIns="60960" rIns="121920" bIns="60960" anchor="t" anchorCtr="0">
            <a:noAutofit/>
          </a:bodyPr>
          <a:lstStyle/>
          <a:p>
            <a:pPr algn="ctr">
              <a:lnSpc>
                <a:spcPts val="1500"/>
              </a:lnSpc>
              <a:spcAft>
                <a:spcPts val="0"/>
              </a:spcAft>
            </a:pPr>
            <a:r>
              <a:rPr lang="en-US" altLang="zh-CN" sz="1865" b="1" kern="100" dirty="0">
                <a:ln w="6350" cap="rnd" cmpd="sng" algn="ctr">
                  <a:solidFill>
                    <a:srgbClr val="000000"/>
                  </a:solidFill>
                  <a:prstDash val="solid"/>
                  <a:bevel/>
                </a:ln>
                <a:solidFill>
                  <a:schemeClr val="bg1"/>
                </a:solidFill>
                <a:effectLst/>
                <a:latin typeface="Calibri" panose="020F0502020204030204"/>
                <a:ea typeface="微软雅黑" panose="020B0503020204020204" charset="-122"/>
                <a:cs typeface="Times New Roman" panose="02020603050405020304"/>
              </a:rPr>
              <a:t>High voltage</a:t>
            </a:r>
            <a:endParaRPr lang="zh-CN" sz="1400" kern="100" dirty="0">
              <a:solidFill>
                <a:schemeClr val="bg1"/>
              </a:solidFill>
              <a:effectLst/>
              <a:latin typeface="Calibri" panose="020F0502020204030204"/>
              <a:ea typeface="宋体" panose="02010600030101010101" pitchFamily="2" charset="-122"/>
              <a:cs typeface="Times New Roman" panose="02020603050405020304"/>
            </a:endParaRPr>
          </a:p>
        </p:txBody>
      </p:sp>
      <p:sp>
        <p:nvSpPr>
          <p:cNvPr id="16" name="文本框 2"/>
          <p:cNvSpPr txBox="1">
            <a:spLocks noChangeArrowheads="1"/>
          </p:cNvSpPr>
          <p:nvPr/>
        </p:nvSpPr>
        <p:spPr bwMode="auto">
          <a:xfrm>
            <a:off x="1487593" y="4389120"/>
            <a:ext cx="1982893" cy="548640"/>
          </a:xfrm>
          <a:prstGeom prst="rect">
            <a:avLst/>
          </a:prstGeom>
          <a:noFill/>
          <a:ln w="9525">
            <a:noFill/>
            <a:miter lim="800000"/>
          </a:ln>
        </p:spPr>
        <p:txBody>
          <a:bodyPr rot="0" vert="horz" wrap="square" lIns="121920" tIns="60960" rIns="121920" bIns="60960" anchor="t" anchorCtr="0">
            <a:noAutofit/>
          </a:bodyPr>
          <a:lstStyle/>
          <a:p>
            <a:pPr algn="ctr">
              <a:lnSpc>
                <a:spcPts val="1500"/>
              </a:lnSpc>
              <a:spcAft>
                <a:spcPts val="0"/>
              </a:spcAft>
            </a:pPr>
            <a:r>
              <a:rPr lang="en-US" altLang="zh-CN" sz="1865" b="1" kern="100" dirty="0">
                <a:ln w="6350" cap="rnd" cmpd="sng" algn="ctr">
                  <a:solidFill>
                    <a:srgbClr val="000000"/>
                  </a:solidFill>
                  <a:prstDash val="solid"/>
                  <a:bevel/>
                </a:ln>
                <a:solidFill>
                  <a:schemeClr val="bg1"/>
                </a:solidFill>
                <a:effectLst/>
                <a:latin typeface="Calibri" panose="020F0502020204030204"/>
                <a:ea typeface="微软雅黑" panose="020B0503020204020204" charset="-122"/>
                <a:cs typeface="Times New Roman" panose="02020603050405020304"/>
              </a:rPr>
              <a:t>Gas pressure control system</a:t>
            </a:r>
            <a:endParaRPr lang="zh-CN" sz="1400" kern="100" dirty="0">
              <a:solidFill>
                <a:schemeClr val="bg1"/>
              </a:solidFill>
              <a:effectLst/>
              <a:latin typeface="Calibri" panose="020F0502020204030204"/>
              <a:ea typeface="宋体" panose="02010600030101010101" pitchFamily="2" charset="-122"/>
              <a:cs typeface="Times New Roman" panose="02020603050405020304"/>
            </a:endParaRPr>
          </a:p>
        </p:txBody>
      </p:sp>
      <p:sp>
        <p:nvSpPr>
          <p:cNvPr id="17" name="文本框 2"/>
          <p:cNvSpPr txBox="1">
            <a:spLocks noChangeArrowheads="1"/>
          </p:cNvSpPr>
          <p:nvPr/>
        </p:nvSpPr>
        <p:spPr bwMode="auto">
          <a:xfrm>
            <a:off x="6122247" y="2276687"/>
            <a:ext cx="2147993" cy="548640"/>
          </a:xfrm>
          <a:prstGeom prst="rect">
            <a:avLst/>
          </a:prstGeom>
          <a:noFill/>
          <a:ln w="9525">
            <a:noFill/>
            <a:miter lim="800000"/>
          </a:ln>
        </p:spPr>
        <p:txBody>
          <a:bodyPr rot="0" vert="horz" wrap="square" lIns="121920" tIns="60960" rIns="121920" bIns="60960" anchor="t" anchorCtr="0">
            <a:noAutofit/>
          </a:bodyPr>
          <a:lstStyle/>
          <a:p>
            <a:pPr algn="ctr">
              <a:lnSpc>
                <a:spcPts val="1500"/>
              </a:lnSpc>
              <a:spcAft>
                <a:spcPts val="0"/>
              </a:spcAft>
            </a:pPr>
            <a:r>
              <a:rPr lang="en-US" altLang="zh-CN" sz="1865" b="1" kern="100" dirty="0">
                <a:ln w="6350" cap="rnd" cmpd="sng" algn="ctr">
                  <a:solidFill>
                    <a:srgbClr val="000000"/>
                  </a:solidFill>
                  <a:prstDash val="solid"/>
                  <a:bevel/>
                </a:ln>
                <a:solidFill>
                  <a:schemeClr val="bg1"/>
                </a:solidFill>
                <a:effectLst/>
                <a:latin typeface="Calibri" panose="020F0502020204030204"/>
                <a:ea typeface="微软雅黑" panose="020B0503020204020204" charset="-122"/>
                <a:cs typeface="Times New Roman" panose="02020603050405020304"/>
              </a:rPr>
              <a:t>DAQ</a:t>
            </a:r>
            <a:endParaRPr lang="zh-CN" sz="1400" kern="100" dirty="0">
              <a:solidFill>
                <a:schemeClr val="bg1"/>
              </a:solidFill>
              <a:effectLst/>
              <a:latin typeface="Calibri" panose="020F0502020204030204"/>
              <a:ea typeface="宋体" panose="02010600030101010101" pitchFamily="2" charset="-122"/>
              <a:cs typeface="Times New Roman" panose="02020603050405020304"/>
            </a:endParaRPr>
          </a:p>
        </p:txBody>
      </p:sp>
      <p:sp>
        <p:nvSpPr>
          <p:cNvPr id="13" name="文本框 2"/>
          <p:cNvSpPr txBox="1">
            <a:spLocks noChangeArrowheads="1"/>
          </p:cNvSpPr>
          <p:nvPr/>
        </p:nvSpPr>
        <p:spPr bwMode="auto">
          <a:xfrm>
            <a:off x="4165600" y="1124373"/>
            <a:ext cx="2147993" cy="548640"/>
          </a:xfrm>
          <a:prstGeom prst="rect">
            <a:avLst/>
          </a:prstGeom>
          <a:noFill/>
          <a:ln w="9525">
            <a:noFill/>
            <a:miter lim="800000"/>
          </a:ln>
        </p:spPr>
        <p:txBody>
          <a:bodyPr rot="0" vert="horz" wrap="square" lIns="121920" tIns="60960" rIns="121920" bIns="60960" anchor="t" anchorCtr="0">
            <a:noAutofit/>
          </a:bodyPr>
          <a:lstStyle/>
          <a:p>
            <a:pPr algn="ctr">
              <a:lnSpc>
                <a:spcPts val="1500"/>
              </a:lnSpc>
              <a:spcAft>
                <a:spcPts val="0"/>
              </a:spcAft>
            </a:pPr>
            <a:r>
              <a:rPr lang="en-US" altLang="zh-CN" sz="1865" b="1" kern="100" dirty="0">
                <a:ln w="6350" cap="rnd" cmpd="sng" algn="ctr">
                  <a:solidFill>
                    <a:srgbClr val="000000"/>
                  </a:solidFill>
                  <a:prstDash val="solid"/>
                  <a:bevel/>
                </a:ln>
                <a:solidFill>
                  <a:schemeClr val="bg1"/>
                </a:solidFill>
                <a:effectLst/>
                <a:latin typeface="Calibri" panose="020F0502020204030204"/>
                <a:ea typeface="微软雅黑" panose="020B0503020204020204" charset="-122"/>
                <a:cs typeface="Times New Roman" panose="02020603050405020304"/>
              </a:rPr>
              <a:t>Pre-amp</a:t>
            </a:r>
            <a:endParaRPr lang="zh-CN" sz="1400" kern="100" dirty="0">
              <a:solidFill>
                <a:schemeClr val="bg1"/>
              </a:solidFill>
              <a:effectLst/>
              <a:latin typeface="Calibri" panose="020F0502020204030204"/>
              <a:ea typeface="宋体" panose="02010600030101010101" pitchFamily="2" charset="-122"/>
              <a:cs typeface="Times New Roman" panose="02020603050405020304"/>
            </a:endParaRPr>
          </a:p>
        </p:txBody>
      </p:sp>
      <p:sp>
        <p:nvSpPr>
          <p:cNvPr id="7" name="文本框 2"/>
          <p:cNvSpPr txBox="1">
            <a:spLocks noChangeArrowheads="1"/>
          </p:cNvSpPr>
          <p:nvPr>
            <p:custDataLst>
              <p:tags r:id="rId1"/>
            </p:custDataLst>
          </p:nvPr>
        </p:nvSpPr>
        <p:spPr bwMode="auto">
          <a:xfrm>
            <a:off x="5520267" y="3483187"/>
            <a:ext cx="1982893" cy="548640"/>
          </a:xfrm>
          <a:prstGeom prst="rect">
            <a:avLst/>
          </a:prstGeom>
          <a:noFill/>
          <a:ln w="9525">
            <a:noFill/>
            <a:miter lim="800000"/>
          </a:ln>
        </p:spPr>
        <p:txBody>
          <a:bodyPr rot="0" vert="horz" wrap="square" lIns="121920" tIns="60960" rIns="121920" bIns="60960" anchor="t" anchorCtr="0">
            <a:noAutofit/>
          </a:bodyPr>
          <a:lstStyle/>
          <a:p>
            <a:pPr algn="ctr">
              <a:lnSpc>
                <a:spcPts val="1500"/>
              </a:lnSpc>
              <a:spcAft>
                <a:spcPts val="0"/>
              </a:spcAft>
            </a:pPr>
            <a:r>
              <a:rPr lang="en-US" altLang="zh-CN" sz="1865" b="1" kern="100" dirty="0">
                <a:ln w="6350" cap="rnd" cmpd="sng" algn="ctr">
                  <a:solidFill>
                    <a:srgbClr val="000000"/>
                  </a:solidFill>
                  <a:prstDash val="solid"/>
                  <a:bevel/>
                </a:ln>
                <a:solidFill>
                  <a:schemeClr val="bg1"/>
                </a:solidFill>
                <a:effectLst/>
                <a:latin typeface="Calibri" panose="020F0502020204030204"/>
                <a:ea typeface="微软雅黑" panose="020B0503020204020204" charset="-122"/>
                <a:cs typeface="Times New Roman" panose="02020603050405020304"/>
              </a:rPr>
              <a:t>Power supplier</a:t>
            </a:r>
            <a:endParaRPr lang="zh-CN" sz="1400" kern="100" dirty="0">
              <a:solidFill>
                <a:schemeClr val="bg1"/>
              </a:solidFill>
              <a:effectLst/>
              <a:latin typeface="Calibri" panose="020F0502020204030204"/>
              <a:ea typeface="宋体" panose="02010600030101010101" pitchFamily="2" charset="-122"/>
              <a:cs typeface="Times New Roman" panose="02020603050405020304"/>
            </a:endParaRPr>
          </a:p>
        </p:txBody>
      </p:sp>
      <p:sp>
        <p:nvSpPr>
          <p:cNvPr id="18" name="文本框 2"/>
          <p:cNvSpPr txBox="1">
            <a:spLocks noChangeArrowheads="1"/>
          </p:cNvSpPr>
          <p:nvPr>
            <p:custDataLst>
              <p:tags r:id="rId2"/>
            </p:custDataLst>
          </p:nvPr>
        </p:nvSpPr>
        <p:spPr bwMode="auto">
          <a:xfrm>
            <a:off x="7824893" y="1728047"/>
            <a:ext cx="1397847" cy="548640"/>
          </a:xfrm>
          <a:prstGeom prst="rect">
            <a:avLst/>
          </a:prstGeom>
          <a:noFill/>
          <a:ln w="9525">
            <a:noFill/>
            <a:miter lim="800000"/>
          </a:ln>
        </p:spPr>
        <p:txBody>
          <a:bodyPr rot="0" vert="horz" wrap="square" lIns="121920" tIns="60960" rIns="121920" bIns="60960" anchor="t" anchorCtr="0">
            <a:noAutofit/>
          </a:bodyPr>
          <a:lstStyle/>
          <a:p>
            <a:pPr algn="ctr">
              <a:lnSpc>
                <a:spcPts val="1500"/>
              </a:lnSpc>
              <a:spcAft>
                <a:spcPts val="0"/>
              </a:spcAft>
            </a:pPr>
            <a:endParaRPr lang="zh-CN" sz="1400" kern="100" dirty="0">
              <a:solidFill>
                <a:schemeClr val="bg1"/>
              </a:solidFill>
              <a:effectLst/>
              <a:latin typeface="Calibri" panose="020F0502020204030204"/>
              <a:ea typeface="宋体" panose="02010600030101010101" pitchFamily="2" charset="-122"/>
              <a:cs typeface="Times New Roman" panose="02020603050405020304"/>
            </a:endParaRPr>
          </a:p>
        </p:txBody>
      </p:sp>
      <p:sp>
        <p:nvSpPr>
          <p:cNvPr id="20" name="文本框 2"/>
          <p:cNvSpPr txBox="1">
            <a:spLocks noChangeArrowheads="1"/>
          </p:cNvSpPr>
          <p:nvPr>
            <p:custDataLst>
              <p:tags r:id="rId3"/>
            </p:custDataLst>
          </p:nvPr>
        </p:nvSpPr>
        <p:spPr bwMode="auto">
          <a:xfrm>
            <a:off x="7440507" y="1414780"/>
            <a:ext cx="2147993" cy="548640"/>
          </a:xfrm>
          <a:prstGeom prst="rect">
            <a:avLst/>
          </a:prstGeom>
          <a:noFill/>
          <a:ln w="9525">
            <a:noFill/>
            <a:miter lim="800000"/>
          </a:ln>
        </p:spPr>
        <p:txBody>
          <a:bodyPr rot="0" vert="horz" wrap="square" lIns="121920" tIns="60960" rIns="121920" bIns="60960" anchor="t" anchorCtr="0">
            <a:noAutofit/>
          </a:bodyPr>
          <a:lstStyle/>
          <a:p>
            <a:pPr algn="ctr">
              <a:lnSpc>
                <a:spcPts val="1500"/>
              </a:lnSpc>
              <a:spcAft>
                <a:spcPts val="0"/>
              </a:spcAft>
            </a:pPr>
            <a:r>
              <a:rPr lang="en-US" altLang="zh-CN" sz="1865" b="1" kern="100" dirty="0">
                <a:ln w="6350" cap="rnd" cmpd="sng" algn="ctr">
                  <a:solidFill>
                    <a:srgbClr val="000000"/>
                  </a:solidFill>
                  <a:prstDash val="solid"/>
                  <a:bevel/>
                </a:ln>
                <a:solidFill>
                  <a:schemeClr val="bg1"/>
                </a:solidFill>
                <a:effectLst/>
                <a:latin typeface="Calibri" panose="020F0502020204030204"/>
                <a:ea typeface="微软雅黑" panose="020B0503020204020204" charset="-122"/>
                <a:cs typeface="Times New Roman" panose="02020603050405020304"/>
              </a:rPr>
              <a:t>Gas mixture system</a:t>
            </a:r>
            <a:endParaRPr lang="zh-CN" sz="1400" kern="100" dirty="0">
              <a:solidFill>
                <a:schemeClr val="bg1"/>
              </a:solidFill>
              <a:effectLst/>
              <a:latin typeface="Calibri" panose="020F0502020204030204"/>
              <a:ea typeface="宋体" panose="02010600030101010101" pitchFamily="2" charset="-122"/>
              <a:cs typeface="Times New Roman" panose="02020603050405020304"/>
            </a:endParaRPr>
          </a:p>
        </p:txBody>
      </p:sp>
      <p:sp>
        <p:nvSpPr>
          <p:cNvPr id="10" name="文本框 9">
            <a:extLst>
              <a:ext uri="{FF2B5EF4-FFF2-40B4-BE49-F238E27FC236}">
                <a16:creationId xmlns:a16="http://schemas.microsoft.com/office/drawing/2014/main" id="{CE9E68A2-0456-281B-3854-C677BD190529}"/>
              </a:ext>
            </a:extLst>
          </p:cNvPr>
          <p:cNvSpPr txBox="1"/>
          <p:nvPr/>
        </p:nvSpPr>
        <p:spPr>
          <a:xfrm>
            <a:off x="250422" y="621381"/>
            <a:ext cx="3220064" cy="954107"/>
          </a:xfrm>
          <a:prstGeom prst="rect">
            <a:avLst/>
          </a:prstGeom>
          <a:noFill/>
        </p:spPr>
        <p:txBody>
          <a:bodyPr wrap="square">
            <a:spAutoFit/>
          </a:bodyPr>
          <a:lstStyle/>
          <a:p>
            <a:pPr marL="342900" indent="-342900">
              <a:buFont typeface="+mj-lt"/>
              <a:buAutoNum type="arabicPeriod"/>
            </a:pPr>
            <a:r>
              <a:rPr lang="en-US" altLang="zh-CN" sz="1400" b="1" dirty="0"/>
              <a:t>NIMA 1039 (2022) 167157</a:t>
            </a:r>
          </a:p>
          <a:p>
            <a:pPr marL="342900" indent="-342900">
              <a:buFont typeface="+mj-lt"/>
              <a:buAutoNum type="arabicPeriod"/>
            </a:pPr>
            <a:r>
              <a:rPr lang="da-DK" altLang="zh-CN" sz="1400" b="1" dirty="0"/>
              <a:t>Z. Chen et al 2022 JINST 17 P05032</a:t>
            </a:r>
          </a:p>
          <a:p>
            <a:pPr marL="342900" indent="-342900">
              <a:buFont typeface="+mj-lt"/>
              <a:buAutoNum type="arabicPeriod"/>
            </a:pPr>
            <a:r>
              <a:rPr lang="en-US" altLang="zh-CN" sz="1400" b="1" dirty="0"/>
              <a:t>NIMA1058(2024)168912</a:t>
            </a:r>
          </a:p>
          <a:p>
            <a:pPr marL="342900" indent="-342900">
              <a:buFont typeface="+mj-lt"/>
              <a:buAutoNum type="arabicPeriod"/>
            </a:pPr>
            <a:r>
              <a:rPr lang="en-US" altLang="zh-CN" sz="1400" b="1" dirty="0"/>
              <a:t>NIMA 1060 (2024) 169045</a:t>
            </a:r>
          </a:p>
        </p:txBody>
      </p:sp>
      <p:sp>
        <p:nvSpPr>
          <p:cNvPr id="19" name="文本框 18">
            <a:extLst>
              <a:ext uri="{FF2B5EF4-FFF2-40B4-BE49-F238E27FC236}">
                <a16:creationId xmlns:a16="http://schemas.microsoft.com/office/drawing/2014/main" id="{545672A0-F66B-04CA-D601-DC6D89497C07}"/>
              </a:ext>
            </a:extLst>
          </p:cNvPr>
          <p:cNvSpPr txBox="1"/>
          <p:nvPr/>
        </p:nvSpPr>
        <p:spPr>
          <a:xfrm>
            <a:off x="5520267" y="5586909"/>
            <a:ext cx="6606781" cy="769441"/>
          </a:xfrm>
          <a:prstGeom prst="rect">
            <a:avLst/>
          </a:prstGeom>
          <a:noFill/>
        </p:spPr>
        <p:txBody>
          <a:bodyPr wrap="square">
            <a:spAutoFit/>
          </a:bodyPr>
          <a:lstStyle/>
          <a:p>
            <a:r>
              <a:rPr lang="en-US" altLang="zh-CN"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Back-n multipurpose TPC</a:t>
            </a:r>
            <a:endParaRPr lang="zh-CN" altLang="en-U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1">
            <a:extLst>
              <a:ext uri="{FF2B5EF4-FFF2-40B4-BE49-F238E27FC236}">
                <a16:creationId xmlns:a16="http://schemas.microsoft.com/office/drawing/2014/main" id="{0B33F896-E5F1-BEBA-ED83-F606A599DDB3}"/>
              </a:ext>
            </a:extLst>
          </p:cNvPr>
          <p:cNvSpPr>
            <a:spLocks noGrp="1"/>
          </p:cNvSpPr>
          <p:nvPr>
            <p:ph type="title"/>
          </p:nvPr>
        </p:nvSpPr>
        <p:spPr>
          <a:xfrm>
            <a:off x="700483" y="787968"/>
            <a:ext cx="10515600" cy="547688"/>
          </a:xfrm>
        </p:spPr>
        <p:txBody>
          <a:bodyPr>
            <a:normAutofit fontScale="90000"/>
          </a:bodyPr>
          <a:lstStyle/>
          <a:p>
            <a:r>
              <a:rPr lang="en-US" altLang="zh-CN" dirty="0"/>
              <a:t>Experiment Setup</a:t>
            </a:r>
            <a:endParaRPr lang="zh-CN" altLang="en-US" dirty="0"/>
          </a:p>
        </p:txBody>
      </p:sp>
      <p:sp>
        <p:nvSpPr>
          <p:cNvPr id="2" name="日期占位符 1">
            <a:extLst>
              <a:ext uri="{FF2B5EF4-FFF2-40B4-BE49-F238E27FC236}">
                <a16:creationId xmlns:a16="http://schemas.microsoft.com/office/drawing/2014/main" id="{472EFC44-54EA-0087-A87E-159B1FA57B9E}"/>
              </a:ext>
            </a:extLst>
          </p:cNvPr>
          <p:cNvSpPr>
            <a:spLocks noGrp="1"/>
          </p:cNvSpPr>
          <p:nvPr>
            <p:ph type="dt" sz="half" idx="10"/>
          </p:nvPr>
        </p:nvSpPr>
        <p:spPr/>
        <p:txBody>
          <a:bodyPr/>
          <a:lstStyle/>
          <a:p>
            <a:r>
              <a:rPr lang="en-US" altLang="zh-CN"/>
              <a:t>2026/10/15</a:t>
            </a:r>
            <a:endParaRPr lang="es-ES"/>
          </a:p>
        </p:txBody>
      </p:sp>
      <p:sp>
        <p:nvSpPr>
          <p:cNvPr id="3" name="页脚占位符 2">
            <a:extLst>
              <a:ext uri="{FF2B5EF4-FFF2-40B4-BE49-F238E27FC236}">
                <a16:creationId xmlns:a16="http://schemas.microsoft.com/office/drawing/2014/main" id="{AE788E52-9A1A-2F9E-4393-085396571B36}"/>
              </a:ext>
            </a:extLst>
          </p:cNvPr>
          <p:cNvSpPr>
            <a:spLocks noGrp="1"/>
          </p:cNvSpPr>
          <p:nvPr>
            <p:ph type="ftr" sz="quarter" idx="11"/>
          </p:nvPr>
        </p:nvSpPr>
        <p:spPr/>
        <p:txBody>
          <a:bodyPr/>
          <a:lstStyle/>
          <a:p>
            <a:r>
              <a:rPr lang="en-US" altLang="zh-CN"/>
              <a:t>INSTR2026@Hefei</a:t>
            </a:r>
            <a:endParaRPr lang="es-ES"/>
          </a:p>
        </p:txBody>
      </p:sp>
      <p:sp>
        <p:nvSpPr>
          <p:cNvPr id="4" name="灯片编号占位符 3">
            <a:extLst>
              <a:ext uri="{FF2B5EF4-FFF2-40B4-BE49-F238E27FC236}">
                <a16:creationId xmlns:a16="http://schemas.microsoft.com/office/drawing/2014/main" id="{9A9C0B2B-C257-B04D-04FC-5F1BA1D6FE51}"/>
              </a:ext>
            </a:extLst>
          </p:cNvPr>
          <p:cNvSpPr>
            <a:spLocks noGrp="1"/>
          </p:cNvSpPr>
          <p:nvPr>
            <p:ph type="sldNum" sz="quarter" idx="12"/>
          </p:nvPr>
        </p:nvSpPr>
        <p:spPr/>
        <p:txBody>
          <a:bodyPr/>
          <a:lstStyle/>
          <a:p>
            <a:fld id="{265B1252-D230-487A-94A4-4BA60442782E}" type="slidenum">
              <a:rPr lang="es-ES" smtClean="0"/>
              <a:t>26</a:t>
            </a:fld>
            <a:endParaRPr lang="es-ES"/>
          </a:p>
        </p:txBody>
      </p:sp>
      <p:grpSp>
        <p:nvGrpSpPr>
          <p:cNvPr id="12" name="组合 11">
            <a:extLst>
              <a:ext uri="{FF2B5EF4-FFF2-40B4-BE49-F238E27FC236}">
                <a16:creationId xmlns:a16="http://schemas.microsoft.com/office/drawing/2014/main" id="{5C9D5C5B-D753-70F9-8452-602236828420}"/>
              </a:ext>
            </a:extLst>
          </p:cNvPr>
          <p:cNvGrpSpPr/>
          <p:nvPr/>
        </p:nvGrpSpPr>
        <p:grpSpPr>
          <a:xfrm>
            <a:off x="5309445" y="997360"/>
            <a:ext cx="4234712" cy="1720440"/>
            <a:chOff x="3748951" y="163612"/>
            <a:chExt cx="6290300" cy="2552154"/>
          </a:xfrm>
        </p:grpSpPr>
        <p:pic>
          <p:nvPicPr>
            <p:cNvPr id="13" name="Picture 4">
              <a:extLst>
                <a:ext uri="{FF2B5EF4-FFF2-40B4-BE49-F238E27FC236}">
                  <a16:creationId xmlns:a16="http://schemas.microsoft.com/office/drawing/2014/main" id="{AE7E666C-9F60-A504-1BDE-9CD8B25C5FA7}"/>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7593" b="90000" l="19306" r="90000">
                          <a14:foregroundMark x1="62361" y1="59722" x2="62361" y2="59722"/>
                          <a14:foregroundMark x1="61111" y1="68519" x2="61111" y2="68519"/>
                          <a14:foregroundMark x1="41181" y1="62130" x2="41181" y2="62130"/>
                          <a14:backgroundMark x1="20278" y1="24167" x2="20278" y2="24167"/>
                          <a14:backgroundMark x1="22014" y1="22500" x2="22014" y2="22500"/>
                          <a14:backgroundMark x1="23819" y1="21111" x2="23819" y2="21111"/>
                          <a14:backgroundMark x1="27083" y1="21111" x2="27083" y2="21111"/>
                          <a14:backgroundMark x1="27361" y1="17130" x2="27361" y2="17130"/>
                          <a14:backgroundMark x1="31875" y1="12407" x2="31875" y2="12407"/>
                          <a14:backgroundMark x1="35625" y1="11759" x2="35625" y2="11759"/>
                          <a14:backgroundMark x1="40972" y1="12407" x2="40972" y2="12407"/>
                          <a14:backgroundMark x1="47500" y1="12037" x2="47500" y2="12037"/>
                          <a14:backgroundMark x1="64097" y1="14074" x2="64097" y2="14074"/>
                          <a14:backgroundMark x1="69444" y1="14722" x2="69444" y2="14722"/>
                          <a14:backgroundMark x1="73681" y1="17778" x2="73681" y2="17778"/>
                          <a14:backgroundMark x1="68403" y1="18796" x2="68403" y2="18796"/>
                          <a14:backgroundMark x1="70694" y1="18426" x2="70694" y2="18426"/>
                          <a14:backgroundMark x1="80764" y1="19444" x2="80764" y2="19444"/>
                          <a14:backgroundMark x1="48264" y1="15093" x2="48264" y2="15093"/>
                          <a14:backgroundMark x1="86528" y1="39630" x2="86528" y2="39630"/>
                          <a14:backgroundMark x1="87569" y1="28889" x2="87569" y2="28889"/>
                          <a14:backgroundMark x1="85764" y1="21759" x2="85764" y2="21759"/>
                          <a14:backgroundMark x1="85069" y1="17778" x2="85069" y2="17778"/>
                          <a14:backgroundMark x1="85069" y1="12685" x2="85069" y2="12685"/>
                          <a14:backgroundMark x1="78264" y1="12685" x2="78264" y2="12685"/>
                          <a14:backgroundMark x1="70694" y1="10741" x2="70694" y2="10741"/>
                          <a14:backgroundMark x1="75208" y1="10370" x2="75208" y2="10370"/>
                          <a14:backgroundMark x1="77500" y1="20833" x2="77500" y2="20833"/>
                          <a14:backgroundMark x1="84028" y1="42315" x2="84028" y2="42315"/>
                          <a14:backgroundMark x1="85069" y1="45278" x2="85069" y2="45278"/>
                          <a14:backgroundMark x1="86806" y1="48704" x2="86806" y2="48704"/>
                          <a14:backgroundMark x1="85764" y1="58426" x2="85764" y2="58426"/>
                          <a14:backgroundMark x1="82778" y1="69167" x2="82778" y2="69167"/>
                          <a14:backgroundMark x1="74722" y1="76204" x2="74722" y2="76204"/>
                          <a14:backgroundMark x1="77986" y1="82963" x2="77986" y2="82963"/>
                          <a14:backgroundMark x1="70694" y1="84259" x2="70694" y2="84259"/>
                          <a14:backgroundMark x1="39167" y1="85278" x2="39167" y2="85278"/>
                          <a14:backgroundMark x1="34931" y1="75556" x2="34931" y2="75556"/>
                          <a14:backgroundMark x1="30347" y1="70556" x2="30347" y2="70556"/>
                          <a14:backgroundMark x1="25069" y1="62130" x2="25069" y2="62130"/>
                          <a14:backgroundMark x1="22569" y1="55741" x2="22569" y2="55741"/>
                          <a14:backgroundMark x1="23056" y1="47685" x2="23056" y2="47685"/>
                          <a14:backgroundMark x1="22014" y1="75185" x2="22014" y2="75185"/>
                          <a14:backgroundMark x1="23542" y1="82315" x2="23542" y2="82315"/>
                          <a14:backgroundMark x1="28333" y1="85278" x2="28333" y2="85278"/>
                          <a14:backgroundMark x1="66389" y1="16389" x2="66389" y2="16389"/>
                        </a14:backgroundRemoval>
                      </a14:imgEffect>
                    </a14:imgLayer>
                  </a14:imgProps>
                </a:ext>
                <a:ext uri="{28A0092B-C50C-407E-A947-70E740481C1C}">
                  <a14:useLocalDpi xmlns:a14="http://schemas.microsoft.com/office/drawing/2010/main" val="0"/>
                </a:ext>
              </a:extLst>
            </a:blip>
            <a:srcRect l="19273" t="14286" r="10928" b="16272"/>
            <a:stretch/>
          </p:blipFill>
          <p:spPr bwMode="auto">
            <a:xfrm>
              <a:off x="6516216" y="893858"/>
              <a:ext cx="2345267" cy="174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5">
              <a:extLst>
                <a:ext uri="{FF2B5EF4-FFF2-40B4-BE49-F238E27FC236}">
                  <a16:creationId xmlns:a16="http://schemas.microsoft.com/office/drawing/2014/main" id="{D6A7528E-DA07-E408-57E8-6F227245F454}"/>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4167" b="81019" l="12639" r="82014">
                          <a14:foregroundMark x1="38194" y1="43056" x2="38194" y2="43056"/>
                          <a14:foregroundMark x1="44236" y1="65278" x2="44236" y2="65278"/>
                          <a14:foregroundMark x1="40972" y1="64630" x2="40972" y2="64630"/>
                          <a14:foregroundMark x1="56111" y1="71019" x2="56111" y2="71019"/>
                          <a14:foregroundMark x1="54375" y1="73056" x2="54375" y2="73056"/>
                          <a14:foregroundMark x1="46111" y1="67315" x2="46111" y2="67315"/>
                          <a14:foregroundMark x1="43056" y1="66111" x2="43056" y2="66111"/>
                          <a14:foregroundMark x1="44028" y1="66389" x2="44028" y2="66389"/>
                          <a14:foregroundMark x1="49722" y1="68981" x2="49722" y2="68981"/>
                          <a14:foregroundMark x1="50833" y1="69537" x2="50833" y2="69537"/>
                          <a14:foregroundMark x1="52569" y1="70463" x2="52569" y2="70463"/>
                          <a14:foregroundMark x1="55417" y1="71667" x2="55417" y2="71667"/>
                          <a14:foregroundMark x1="54514" y1="72222" x2="54514" y2="72222"/>
                          <a14:foregroundMark x1="54306" y1="74074" x2="54306" y2="74074"/>
                          <a14:foregroundMark x1="54236" y1="75185" x2="54236" y2="75185"/>
                          <a14:foregroundMark x1="39167" y1="63333" x2="39167" y2="63333"/>
                          <a14:foregroundMark x1="24514" y1="60278" x2="24514" y2="60278"/>
                          <a14:foregroundMark x1="24167" y1="58611" x2="24167" y2="58611"/>
                          <a14:foregroundMark x1="24097" y1="60185" x2="24097" y2="60185"/>
                          <a14:foregroundMark x1="22917" y1="56759" x2="22917" y2="56759"/>
                          <a14:foregroundMark x1="21181" y1="17407" x2="21181" y2="17407"/>
                          <a14:foregroundMark x1="22083" y1="16574" x2="22083" y2="16574"/>
                          <a14:foregroundMark x1="21458" y1="16389" x2="21458" y2="16389"/>
                          <a14:foregroundMark x1="36181" y1="8519" x2="36181" y2="8519"/>
                          <a14:foregroundMark x1="32431" y1="9537" x2="32431" y2="9537"/>
                          <a14:foregroundMark x1="33542" y1="8611" x2="33542" y2="8611"/>
                          <a14:foregroundMark x1="66528" y1="56204" x2="66528" y2="56204"/>
                          <a14:foregroundMark x1="66389" y1="57315" x2="66389" y2="57315"/>
                          <a14:foregroundMark x1="66042" y1="58519" x2="66042" y2="58519"/>
                          <a14:foregroundMark x1="66736" y1="55093" x2="66736" y2="55093"/>
                          <a14:foregroundMark x1="35903" y1="61852" x2="35903" y2="61852"/>
                          <a14:foregroundMark x1="24653" y1="61204" x2="24653" y2="61204"/>
                          <a14:foregroundMark x1="19931" y1="20000" x2="19931" y2="20000"/>
                          <a14:foregroundMark x1="18819" y1="19444" x2="18819" y2="19444"/>
                          <a14:foregroundMark x1="18750" y1="21481" x2="18750" y2="21481"/>
                          <a14:backgroundMark x1="25069" y1="10833" x2="25069" y2="10833"/>
                          <a14:backgroundMark x1="20556" y1="9537" x2="20556" y2="9537"/>
                          <a14:backgroundMark x1="17014" y1="16852" x2="17014" y2="16852"/>
                          <a14:backgroundMark x1="16528" y1="25926" x2="16528" y2="25926"/>
                          <a14:backgroundMark x1="19306" y1="44074" x2="19306" y2="44074"/>
                          <a14:backgroundMark x1="13750" y1="39722" x2="13750" y2="39722"/>
                          <a14:backgroundMark x1="14028" y1="23981" x2="14028" y2="23981"/>
                          <a14:backgroundMark x1="29375" y1="8519" x2="29375" y2="8519"/>
                          <a14:backgroundMark x1="59583" y1="6852" x2="59583" y2="6852"/>
                          <a14:backgroundMark x1="69931" y1="11204" x2="69931" y2="11204"/>
                          <a14:backgroundMark x1="76250" y1="15556" x2="76250" y2="15556"/>
                          <a14:backgroundMark x1="78750" y1="18611" x2="78750" y2="18611"/>
                          <a14:backgroundMark x1="77778" y1="29352" x2="77778" y2="29352"/>
                          <a14:backgroundMark x1="75486" y1="33333" x2="75486" y2="33333"/>
                          <a14:backgroundMark x1="77778" y1="36019" x2="77778" y2="36019"/>
                          <a14:backgroundMark x1="74722" y1="46111" x2="74722" y2="46111"/>
                          <a14:backgroundMark x1="75972" y1="64259" x2="75972" y2="64259"/>
                          <a14:backgroundMark x1="69931" y1="64259" x2="69931" y2="64259"/>
                          <a14:backgroundMark x1="65139" y1="70000" x2="65139" y2="70000"/>
                          <a14:backgroundMark x1="37431" y1="77037" x2="37431" y2="77037"/>
                          <a14:backgroundMark x1="24583" y1="70648" x2="24583" y2="70648"/>
                          <a14:backgroundMark x1="18056" y1="63889" x2="18056" y2="63889"/>
                          <a14:backgroundMark x1="18056" y1="58519" x2="18056" y2="58519"/>
                          <a14:backgroundMark x1="18056" y1="53519" x2="18056" y2="53519"/>
                          <a14:backgroundMark x1="26250" y1="60278" x2="26250" y2="60278"/>
                          <a14:backgroundMark x1="25139" y1="60000" x2="25139" y2="60000"/>
                          <a14:backgroundMark x1="69375" y1="19074" x2="69375" y2="19074"/>
                          <a14:backgroundMark x1="70208" y1="19630" x2="70208" y2="19630"/>
                          <a14:backgroundMark x1="68542" y1="19537" x2="68542" y2="19537"/>
                          <a14:backgroundMark x1="68819" y1="18148" x2="68819" y2="18148"/>
                        </a14:backgroundRemoval>
                      </a14:imgEffect>
                    </a14:imgLayer>
                  </a14:imgProps>
                </a:ext>
                <a:ext uri="{28A0092B-C50C-407E-A947-70E740481C1C}">
                  <a14:useLocalDpi xmlns:a14="http://schemas.microsoft.com/office/drawing/2010/main" val="0"/>
                </a:ext>
              </a:extLst>
            </a:blip>
            <a:srcRect l="14195" r="20523" b="21517"/>
            <a:stretch/>
          </p:blipFill>
          <p:spPr bwMode="auto">
            <a:xfrm>
              <a:off x="4538780" y="738004"/>
              <a:ext cx="2193460" cy="1977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a:extLst>
                <a:ext uri="{FF2B5EF4-FFF2-40B4-BE49-F238E27FC236}">
                  <a16:creationId xmlns:a16="http://schemas.microsoft.com/office/drawing/2014/main" id="{D1BE4FDA-9AA4-ADAC-BFBC-7DE1CA6B9049}"/>
                </a:ext>
              </a:extLst>
            </p:cNvPr>
            <p:cNvSpPr txBox="1"/>
            <p:nvPr/>
          </p:nvSpPr>
          <p:spPr>
            <a:xfrm>
              <a:off x="3748951" y="163612"/>
              <a:ext cx="6290300" cy="547879"/>
            </a:xfrm>
            <a:prstGeom prst="rect">
              <a:avLst/>
            </a:prstGeom>
            <a:noFill/>
          </p:spPr>
          <p:txBody>
            <a:bodyPr wrap="square" rtlCol="0">
              <a:spAutoFit/>
            </a:bodyPr>
            <a:lstStyle/>
            <a:p>
              <a:pPr algn="ctr"/>
              <a:r>
                <a:rPr lang="en-US" altLang="zh-CN" dirty="0"/>
                <a:t>Assembled Module (PAM, ACM, PCMM)</a:t>
              </a:r>
              <a:endParaRPr lang="zh-CN" altLang="en-US" dirty="0"/>
            </a:p>
          </p:txBody>
        </p:sp>
      </p:grpSp>
      <p:grpSp>
        <p:nvGrpSpPr>
          <p:cNvPr id="16" name="组合 15">
            <a:extLst>
              <a:ext uri="{FF2B5EF4-FFF2-40B4-BE49-F238E27FC236}">
                <a16:creationId xmlns:a16="http://schemas.microsoft.com/office/drawing/2014/main" id="{42C50CE1-EEA5-4A71-61EF-D9A9DA26F313}"/>
              </a:ext>
            </a:extLst>
          </p:cNvPr>
          <p:cNvGrpSpPr/>
          <p:nvPr/>
        </p:nvGrpSpPr>
        <p:grpSpPr>
          <a:xfrm>
            <a:off x="8871918" y="1366692"/>
            <a:ext cx="3224832" cy="1273572"/>
            <a:chOff x="1125172" y="2609322"/>
            <a:chExt cx="6640121" cy="2338692"/>
          </a:xfrm>
        </p:grpSpPr>
        <p:pic>
          <p:nvPicPr>
            <p:cNvPr id="17" name="图片 5">
              <a:extLst>
                <a:ext uri="{FF2B5EF4-FFF2-40B4-BE49-F238E27FC236}">
                  <a16:creationId xmlns:a16="http://schemas.microsoft.com/office/drawing/2014/main" id="{C9274B67-925D-696B-1646-9A87DA72EB84}"/>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0" b="100000" l="0" r="100000">
                          <a14:foregroundMark x1="49149" y1="28645" x2="49149" y2="28645"/>
                          <a14:foregroundMark x1="77980" y1="10806" x2="77980" y2="10806"/>
                          <a14:foregroundMark x1="69694" y1="50772" x2="69694" y2="50772"/>
                          <a14:foregroundMark x1="52100" y1="31561" x2="52100" y2="31561"/>
                          <a14:foregroundMark x1="26901" y1="81475" x2="26901" y2="81475"/>
                          <a14:foregroundMark x1="7491" y1="86106" x2="7491" y2="86106"/>
                          <a14:foregroundMark x1="48922" y1="33962" x2="48922" y2="33962"/>
                          <a14:foregroundMark x1="29512" y1="8576" x2="29512" y2="8576"/>
                          <a14:backgroundMark x1="22134" y1="93654" x2="22134" y2="93654"/>
                        </a14:backgroundRemoval>
                      </a14:imgEffect>
                    </a14:imgLayer>
                  </a14:imgProps>
                </a:ext>
                <a:ext uri="{28A0092B-C50C-407E-A947-70E740481C1C}">
                  <a14:useLocalDpi xmlns:a14="http://schemas.microsoft.com/office/drawing/2010/main" val="0"/>
                </a:ext>
              </a:extLst>
            </a:blip>
            <a:srcRect/>
            <a:stretch>
              <a:fillRect/>
            </a:stretch>
          </p:blipFill>
          <p:spPr bwMode="auto">
            <a:xfrm>
              <a:off x="1125172" y="3050348"/>
              <a:ext cx="2870764" cy="1897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组合 17">
              <a:extLst>
                <a:ext uri="{FF2B5EF4-FFF2-40B4-BE49-F238E27FC236}">
                  <a16:creationId xmlns:a16="http://schemas.microsoft.com/office/drawing/2014/main" id="{F24CE958-B5E7-CBC4-67C7-EAA1ECA431F4}"/>
                </a:ext>
              </a:extLst>
            </p:cNvPr>
            <p:cNvGrpSpPr/>
            <p:nvPr/>
          </p:nvGrpSpPr>
          <p:grpSpPr>
            <a:xfrm>
              <a:off x="1499891" y="2609322"/>
              <a:ext cx="6265402" cy="2262979"/>
              <a:chOff x="1499891" y="2609322"/>
              <a:chExt cx="6265402" cy="2262979"/>
            </a:xfrm>
          </p:grpSpPr>
          <p:pic>
            <p:nvPicPr>
              <p:cNvPr id="19" name="图片 6">
                <a:extLst>
                  <a:ext uri="{FF2B5EF4-FFF2-40B4-BE49-F238E27FC236}">
                    <a16:creationId xmlns:a16="http://schemas.microsoft.com/office/drawing/2014/main" id="{E18EE93A-4A07-3AF7-3B7A-6F5DD2AF67B1}"/>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0" b="100000" l="0" r="100000">
                            <a14:foregroundMark x1="4541" y1="29674" x2="4541" y2="29674"/>
                            <a14:foregroundMark x1="6054" y1="57976" x2="6054" y2="57976"/>
                            <a14:foregroundMark x1="18919" y1="93310" x2="18919" y2="93310"/>
                            <a14:foregroundMark x1="26919" y1="92624" x2="26919" y2="92624"/>
                            <a14:foregroundMark x1="50378" y1="92967" x2="50378" y2="92967"/>
                            <a14:foregroundMark x1="57081" y1="92110" x2="57081" y2="92110"/>
                            <a14:foregroundMark x1="66486" y1="93825" x2="66486" y2="93825"/>
                            <a14:foregroundMark x1="47243" y1="23842" x2="47243" y2="23842"/>
                            <a14:foregroundMark x1="77189" y1="9605" x2="77189" y2="9605"/>
                            <a14:foregroundMark x1="82378" y1="8405" x2="82378" y2="8405"/>
                            <a14:foregroundMark x1="87892" y1="7719" x2="87892" y2="7719"/>
                            <a14:foregroundMark x1="87892" y1="3774" x2="87892" y2="3774"/>
                            <a14:foregroundMark x1="82378" y1="4631" x2="82378" y2="4631"/>
                            <a14:foregroundMark x1="77189" y1="4631" x2="77189" y2="4631"/>
                            <a14:foregroundMark x1="7784" y1="94854" x2="7784" y2="94854"/>
                            <a14:foregroundMark x1="12000" y1="95712" x2="12000" y2="95712"/>
                            <a14:foregroundMark x1="15243" y1="92967" x2="15243" y2="92967"/>
                            <a14:foregroundMark x1="9514" y1="90223" x2="9514" y2="90223"/>
                            <a14:foregroundMark x1="21405" y1="95369" x2="21405" y2="95369"/>
                            <a14:foregroundMark x1="17514" y1="95369" x2="17514" y2="95369"/>
                            <a14:foregroundMark x1="49189" y1="21441" x2="49189" y2="21441"/>
                            <a14:foregroundMark x1="51135" y1="20240" x2="51135" y2="20240"/>
                            <a14:foregroundMark x1="50919" y1="23499" x2="50919" y2="23499"/>
                            <a14:foregroundMark x1="5297" y1="94168" x2="5297" y2="94168"/>
                            <a14:foregroundMark x1="48000" y1="18353" x2="48000" y2="18353"/>
                            <a14:backgroundMark x1="9838" y1="4631" x2="9838" y2="4631"/>
                          </a14:backgroundRemoval>
                        </a14:imgEffect>
                      </a14:imgLayer>
                    </a14:imgProps>
                  </a:ext>
                  <a:ext uri="{28A0092B-C50C-407E-A947-70E740481C1C}">
                    <a14:useLocalDpi xmlns:a14="http://schemas.microsoft.com/office/drawing/2010/main" val="0"/>
                  </a:ext>
                </a:extLst>
              </a:blip>
              <a:srcRect/>
              <a:stretch>
                <a:fillRect/>
              </a:stretch>
            </p:blipFill>
            <p:spPr bwMode="auto">
              <a:xfrm>
                <a:off x="4788025" y="2994446"/>
                <a:ext cx="2977268" cy="1877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9">
                <a:extLst>
                  <a:ext uri="{FF2B5EF4-FFF2-40B4-BE49-F238E27FC236}">
                    <a16:creationId xmlns:a16="http://schemas.microsoft.com/office/drawing/2014/main" id="{BF8DA43D-D6B5-7056-67A0-C427CF895294}"/>
                  </a:ext>
                </a:extLst>
              </p:cNvPr>
              <p:cNvSpPr txBox="1"/>
              <p:nvPr/>
            </p:nvSpPr>
            <p:spPr>
              <a:xfrm>
                <a:off x="1499891" y="2621335"/>
                <a:ext cx="2304257" cy="369332"/>
              </a:xfrm>
              <a:prstGeom prst="rect">
                <a:avLst/>
              </a:prstGeom>
              <a:noFill/>
            </p:spPr>
            <p:txBody>
              <a:bodyPr wrap="square" rtlCol="0">
                <a:spAutoFit/>
              </a:bodyPr>
              <a:lstStyle/>
              <a:p>
                <a:pPr algn="ctr"/>
                <a:r>
                  <a:rPr lang="en-US" altLang="zh-CN" dirty="0"/>
                  <a:t>DCM</a:t>
                </a:r>
                <a:endParaRPr lang="zh-CN" altLang="en-US" dirty="0"/>
              </a:p>
            </p:txBody>
          </p:sp>
          <p:sp>
            <p:nvSpPr>
              <p:cNvPr id="21" name="TextBox 20">
                <a:extLst>
                  <a:ext uri="{FF2B5EF4-FFF2-40B4-BE49-F238E27FC236}">
                    <a16:creationId xmlns:a16="http://schemas.microsoft.com/office/drawing/2014/main" id="{1F6F7715-4014-DCC4-424B-75764059D96B}"/>
                  </a:ext>
                </a:extLst>
              </p:cNvPr>
              <p:cNvSpPr txBox="1"/>
              <p:nvPr/>
            </p:nvSpPr>
            <p:spPr>
              <a:xfrm>
                <a:off x="5124529" y="2609322"/>
                <a:ext cx="2304257" cy="369332"/>
              </a:xfrm>
              <a:prstGeom prst="rect">
                <a:avLst/>
              </a:prstGeom>
              <a:noFill/>
            </p:spPr>
            <p:txBody>
              <a:bodyPr wrap="square" rtlCol="0">
                <a:spAutoFit/>
              </a:bodyPr>
              <a:lstStyle/>
              <a:p>
                <a:pPr algn="ctr"/>
                <a:r>
                  <a:rPr lang="en-US" altLang="zh-CN" dirty="0"/>
                  <a:t>TCM</a:t>
                </a:r>
                <a:endParaRPr lang="zh-CN" altLang="en-US" dirty="0"/>
              </a:p>
            </p:txBody>
          </p:sp>
        </p:grpSp>
      </p:grpSp>
      <p:pic>
        <p:nvPicPr>
          <p:cNvPr id="25" name="图片 24">
            <a:extLst>
              <a:ext uri="{FF2B5EF4-FFF2-40B4-BE49-F238E27FC236}">
                <a16:creationId xmlns:a16="http://schemas.microsoft.com/office/drawing/2014/main" id="{5E83768B-F43E-A0C4-7C7E-26E0218FAC4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1740468"/>
            <a:ext cx="8015865" cy="4798444"/>
          </a:xfrm>
          <a:prstGeom prst="rect">
            <a:avLst/>
          </a:prstGeom>
        </p:spPr>
      </p:pic>
      <p:sp>
        <p:nvSpPr>
          <p:cNvPr id="26" name="矩形: 圆角 25">
            <a:extLst>
              <a:ext uri="{FF2B5EF4-FFF2-40B4-BE49-F238E27FC236}">
                <a16:creationId xmlns:a16="http://schemas.microsoft.com/office/drawing/2014/main" id="{7D0F285E-7619-EBFE-00D8-268F06098C1B}"/>
              </a:ext>
            </a:extLst>
          </p:cNvPr>
          <p:cNvSpPr/>
          <p:nvPr/>
        </p:nvSpPr>
        <p:spPr>
          <a:xfrm>
            <a:off x="5092700" y="3314700"/>
            <a:ext cx="3073400" cy="2933700"/>
          </a:xfrm>
          <a:prstGeom prst="roundRect">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7" name="直接连接符 26">
            <a:extLst>
              <a:ext uri="{FF2B5EF4-FFF2-40B4-BE49-F238E27FC236}">
                <a16:creationId xmlns:a16="http://schemas.microsoft.com/office/drawing/2014/main" id="{E8948027-094F-F016-FBDF-BF4FD6FA63B2}"/>
              </a:ext>
            </a:extLst>
          </p:cNvPr>
          <p:cNvCxnSpPr>
            <a:cxnSpLocks/>
            <a:stCxn id="26" idx="0"/>
          </p:cNvCxnSpPr>
          <p:nvPr/>
        </p:nvCxnSpPr>
        <p:spPr>
          <a:xfrm flipV="1">
            <a:off x="6629400" y="2640264"/>
            <a:ext cx="1386465" cy="674436"/>
          </a:xfrm>
          <a:prstGeom prst="line">
            <a:avLst/>
          </a:prstGeom>
          <a:ln w="28575">
            <a:solidFill>
              <a:srgbClr val="7030A0"/>
            </a:solidFill>
          </a:ln>
        </p:spPr>
        <p:style>
          <a:lnRef idx="1">
            <a:schemeClr val="accent6"/>
          </a:lnRef>
          <a:fillRef idx="0">
            <a:schemeClr val="accent6"/>
          </a:fillRef>
          <a:effectRef idx="0">
            <a:schemeClr val="accent6"/>
          </a:effectRef>
          <a:fontRef idx="minor">
            <a:schemeClr val="tx1"/>
          </a:fontRef>
        </p:style>
      </p:cxnSp>
      <p:grpSp>
        <p:nvGrpSpPr>
          <p:cNvPr id="40" name="组合 39">
            <a:extLst>
              <a:ext uri="{FF2B5EF4-FFF2-40B4-BE49-F238E27FC236}">
                <a16:creationId xmlns:a16="http://schemas.microsoft.com/office/drawing/2014/main" id="{1562B905-6127-3167-9604-3039E3721C55}"/>
              </a:ext>
            </a:extLst>
          </p:cNvPr>
          <p:cNvGrpSpPr/>
          <p:nvPr/>
        </p:nvGrpSpPr>
        <p:grpSpPr>
          <a:xfrm>
            <a:off x="8407843" y="3782315"/>
            <a:ext cx="3716571" cy="1300463"/>
            <a:chOff x="9503594" y="744851"/>
            <a:chExt cx="3366124" cy="2635938"/>
          </a:xfrm>
        </p:grpSpPr>
        <p:sp>
          <p:nvSpPr>
            <p:cNvPr id="41" name="文本框 40">
              <a:extLst>
                <a:ext uri="{FF2B5EF4-FFF2-40B4-BE49-F238E27FC236}">
                  <a16:creationId xmlns:a16="http://schemas.microsoft.com/office/drawing/2014/main" id="{0F420468-317C-EA84-C06F-6F5E467B093A}"/>
                </a:ext>
              </a:extLst>
            </p:cNvPr>
            <p:cNvSpPr txBox="1"/>
            <p:nvPr/>
          </p:nvSpPr>
          <p:spPr>
            <a:xfrm>
              <a:off x="9539554" y="749965"/>
              <a:ext cx="3330164" cy="1906884"/>
            </a:xfrm>
            <a:prstGeom prst="rect">
              <a:avLst/>
            </a:prstGeom>
            <a:noFill/>
          </p:spPr>
          <p:txBody>
            <a:bodyPr wrap="square">
              <a:spAutoFit/>
            </a:bodyPr>
            <a:lstStyle/>
            <a:p>
              <a:r>
                <a:rPr lang="en-US" altLang="zh-CN" sz="2000" dirty="0">
                  <a:latin typeface="Times New Roman" panose="02020603050405020304" pitchFamily="18" charset="0"/>
                  <a:cs typeface="Times New Roman" panose="02020603050405020304" pitchFamily="18" charset="0"/>
                </a:rPr>
                <a:t>Electronics:</a:t>
              </a:r>
            </a:p>
            <a:p>
              <a:r>
                <a:rPr lang="en-US" altLang="zh-CN" sz="2000" dirty="0">
                  <a:latin typeface="Times New Roman" panose="02020603050405020304" pitchFamily="18" charset="0"/>
                  <a:cs typeface="Times New Roman" panose="02020603050405020304" pitchFamily="18" charset="0"/>
                </a:rPr>
                <a:t> Sampling frequency: 40 MHz </a:t>
              </a:r>
            </a:p>
            <a:p>
              <a:r>
                <a:rPr lang="en-US" altLang="zh-CN" sz="2000" dirty="0">
                  <a:latin typeface="Times New Roman" panose="02020603050405020304" pitchFamily="18" charset="0"/>
                  <a:cs typeface="Times New Roman" panose="02020603050405020304" pitchFamily="18" charset="0"/>
                </a:rPr>
                <a:t> Sampling time window: 25.6 μs</a:t>
              </a:r>
            </a:p>
            <a:p>
              <a:r>
                <a:rPr lang="en-US" altLang="zh-CN" sz="2000" dirty="0">
                  <a:latin typeface="Times New Roman" panose="02020603050405020304" pitchFamily="18" charset="0"/>
                  <a:cs typeface="Times New Roman" panose="02020603050405020304" pitchFamily="18" charset="0"/>
                </a:rPr>
                <a:t> Total channels: 1521</a:t>
              </a:r>
              <a:endParaRPr lang="zh-CN" altLang="en-US" dirty="0">
                <a:latin typeface="Times New Roman" panose="02020603050405020304" pitchFamily="18" charset="0"/>
                <a:cs typeface="Times New Roman" panose="02020603050405020304" pitchFamily="18" charset="0"/>
              </a:endParaRPr>
            </a:p>
          </p:txBody>
        </p:sp>
        <p:sp>
          <p:nvSpPr>
            <p:cNvPr id="42" name="矩形: 圆角 41">
              <a:extLst>
                <a:ext uri="{FF2B5EF4-FFF2-40B4-BE49-F238E27FC236}">
                  <a16:creationId xmlns:a16="http://schemas.microsoft.com/office/drawing/2014/main" id="{761B32AC-3A08-7246-BC76-37E0E4660F60}"/>
                </a:ext>
              </a:extLst>
            </p:cNvPr>
            <p:cNvSpPr/>
            <p:nvPr/>
          </p:nvSpPr>
          <p:spPr>
            <a:xfrm>
              <a:off x="9503594" y="744851"/>
              <a:ext cx="3276600" cy="2635938"/>
            </a:xfrm>
            <a:prstGeom prst="roundRect">
              <a:avLst/>
            </a:prstGeom>
            <a:no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a:extLst>
              <a:ext uri="{FF2B5EF4-FFF2-40B4-BE49-F238E27FC236}">
                <a16:creationId xmlns:a16="http://schemas.microsoft.com/office/drawing/2014/main" id="{1A33F705-26BE-3AA2-DD10-14E7F0FEF3A0}"/>
              </a:ext>
            </a:extLst>
          </p:cNvPr>
          <p:cNvSpPr txBox="1"/>
          <p:nvPr/>
        </p:nvSpPr>
        <p:spPr>
          <a:xfrm>
            <a:off x="8321288" y="5933043"/>
            <a:ext cx="3836590" cy="369332"/>
          </a:xfrm>
          <a:prstGeom prst="rect">
            <a:avLst/>
          </a:prstGeom>
          <a:noFill/>
        </p:spPr>
        <p:txBody>
          <a:bodyPr wrap="square">
            <a:spAutoFit/>
          </a:bodyPr>
          <a:lstStyle/>
          <a:p>
            <a:r>
              <a:rPr lang="en-CN" altLang="zh-CN" sz="1800" dirty="0"/>
              <a:t>Courtesy</a:t>
            </a:r>
            <a:r>
              <a:rPr lang="en-US" altLang="zh-CN" sz="1800" dirty="0"/>
              <a:t> of</a:t>
            </a:r>
            <a:r>
              <a:rPr lang="zh-CN" altLang="en-US" sz="1800" dirty="0"/>
              <a:t> </a:t>
            </a:r>
            <a:r>
              <a:rPr lang="en-US" altLang="zh-CN" sz="1800" dirty="0"/>
              <a:t>Han Yi (CSNS)</a:t>
            </a:r>
            <a:endParaRPr lang="zh-CN" altLang="en-US" dirty="0"/>
          </a:p>
        </p:txBody>
      </p:sp>
    </p:spTree>
    <p:extLst>
      <p:ext uri="{BB962C8B-B14F-4D97-AF65-F5344CB8AC3E}">
        <p14:creationId xmlns:p14="http://schemas.microsoft.com/office/powerpoint/2010/main" val="2878594045"/>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D9D3F8D-C905-4A0C-BCFC-02D38ACBD51A}"/>
              </a:ext>
            </a:extLst>
          </p:cNvPr>
          <p:cNvSpPr>
            <a:spLocks noGrp="1"/>
          </p:cNvSpPr>
          <p:nvPr>
            <p:ph type="title"/>
          </p:nvPr>
        </p:nvSpPr>
        <p:spPr>
          <a:xfrm>
            <a:off x="211572" y="308945"/>
            <a:ext cx="10515600" cy="1325563"/>
          </a:xfrm>
        </p:spPr>
        <p:txBody>
          <a:bodyPr/>
          <a:lstStyle/>
          <a:p>
            <a:r>
              <a:rPr lang="en-US" altLang="zh-CN" baseline="30000" dirty="0"/>
              <a:t>235</a:t>
            </a:r>
            <a:r>
              <a:rPr lang="en-US" altLang="zh-CN" dirty="0"/>
              <a:t>U(n, f) cross section measurement</a:t>
            </a:r>
            <a:endParaRPr lang="zh-CN" altLang="en-US" dirty="0"/>
          </a:p>
        </p:txBody>
      </p:sp>
      <p:sp>
        <p:nvSpPr>
          <p:cNvPr id="18" name="日期占位符 17">
            <a:extLst>
              <a:ext uri="{FF2B5EF4-FFF2-40B4-BE49-F238E27FC236}">
                <a16:creationId xmlns:a16="http://schemas.microsoft.com/office/drawing/2014/main" id="{8A5A8657-347E-4D49-8198-A62AA96E38AA}"/>
              </a:ext>
            </a:extLst>
          </p:cNvPr>
          <p:cNvSpPr>
            <a:spLocks noGrp="1"/>
          </p:cNvSpPr>
          <p:nvPr>
            <p:ph type="dt" sz="half" idx="10"/>
          </p:nvPr>
        </p:nvSpPr>
        <p:spPr/>
        <p:txBody>
          <a:bodyPr/>
          <a:lstStyle/>
          <a:p>
            <a:r>
              <a:rPr lang="en-US" altLang="zh-CN"/>
              <a:t>2026/10/15</a:t>
            </a:r>
            <a:endParaRPr lang="zh-CN" altLang="en-US"/>
          </a:p>
        </p:txBody>
      </p:sp>
      <p:sp>
        <p:nvSpPr>
          <p:cNvPr id="19" name="页脚占位符 18">
            <a:extLst>
              <a:ext uri="{FF2B5EF4-FFF2-40B4-BE49-F238E27FC236}">
                <a16:creationId xmlns:a16="http://schemas.microsoft.com/office/drawing/2014/main" id="{84FE1B5B-C2CB-46E4-A461-3DA828E69E58}"/>
              </a:ext>
            </a:extLst>
          </p:cNvPr>
          <p:cNvSpPr>
            <a:spLocks noGrp="1"/>
          </p:cNvSpPr>
          <p:nvPr>
            <p:ph type="ftr" sz="quarter" idx="11"/>
          </p:nvPr>
        </p:nvSpPr>
        <p:spPr/>
        <p:txBody>
          <a:bodyPr/>
          <a:lstStyle/>
          <a:p>
            <a:r>
              <a:rPr lang="en-US" altLang="zh-CN"/>
              <a:t>INSTR2026@Hefei</a:t>
            </a:r>
            <a:endParaRPr lang="zh-CN" altLang="en-US"/>
          </a:p>
        </p:txBody>
      </p:sp>
      <p:sp>
        <p:nvSpPr>
          <p:cNvPr id="20" name="灯片编号占位符 19">
            <a:extLst>
              <a:ext uri="{FF2B5EF4-FFF2-40B4-BE49-F238E27FC236}">
                <a16:creationId xmlns:a16="http://schemas.microsoft.com/office/drawing/2014/main" id="{E35E28C5-5E49-443E-AA7E-5895E845DA05}"/>
              </a:ext>
            </a:extLst>
          </p:cNvPr>
          <p:cNvSpPr>
            <a:spLocks noGrp="1"/>
          </p:cNvSpPr>
          <p:nvPr>
            <p:ph type="sldNum" sz="quarter" idx="12"/>
          </p:nvPr>
        </p:nvSpPr>
        <p:spPr/>
        <p:txBody>
          <a:bodyPr/>
          <a:lstStyle/>
          <a:p>
            <a:fld id="{858AFB8C-B602-4CE4-B1DF-1CE2E866F39B}" type="slidenum">
              <a:rPr lang="zh-CN" altLang="en-US" smtClean="0"/>
              <a:t>27</a:t>
            </a:fld>
            <a:endParaRPr lang="zh-CN" altLang="en-US"/>
          </a:p>
        </p:txBody>
      </p:sp>
      <p:pic>
        <p:nvPicPr>
          <p:cNvPr id="3" name="图片 2">
            <a:extLst>
              <a:ext uri="{FF2B5EF4-FFF2-40B4-BE49-F238E27FC236}">
                <a16:creationId xmlns:a16="http://schemas.microsoft.com/office/drawing/2014/main" id="{9B1972F3-ABD4-45BC-B01E-473F89D07145}"/>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5887157" y="1228298"/>
            <a:ext cx="5677100" cy="4323607"/>
          </a:xfrm>
          <a:prstGeom prst="rect">
            <a:avLst/>
          </a:prstGeom>
        </p:spPr>
      </p:pic>
      <p:pic>
        <p:nvPicPr>
          <p:cNvPr id="9" name="图片 8">
            <a:extLst>
              <a:ext uri="{FF2B5EF4-FFF2-40B4-BE49-F238E27FC236}">
                <a16:creationId xmlns:a16="http://schemas.microsoft.com/office/drawing/2014/main" id="{AD675242-A8FA-4D26-8AF8-6172F9CD14AB}"/>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846692" y="3862474"/>
            <a:ext cx="2428240" cy="2339975"/>
          </a:xfrm>
          <a:prstGeom prst="rect">
            <a:avLst/>
          </a:prstGeom>
        </p:spPr>
      </p:pic>
      <p:pic>
        <p:nvPicPr>
          <p:cNvPr id="10" name="图片 9">
            <a:extLst>
              <a:ext uri="{FF2B5EF4-FFF2-40B4-BE49-F238E27FC236}">
                <a16:creationId xmlns:a16="http://schemas.microsoft.com/office/drawing/2014/main" id="{5C3A37CB-3D04-4259-AB76-F92E990215DB}"/>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3337327" y="3862474"/>
            <a:ext cx="2428240" cy="2339975"/>
          </a:xfrm>
          <a:prstGeom prst="rect">
            <a:avLst/>
          </a:prstGeom>
        </p:spPr>
      </p:pic>
      <p:sp>
        <p:nvSpPr>
          <p:cNvPr id="13" name="矩形 12">
            <a:extLst>
              <a:ext uri="{FF2B5EF4-FFF2-40B4-BE49-F238E27FC236}">
                <a16:creationId xmlns:a16="http://schemas.microsoft.com/office/drawing/2014/main" id="{776E209D-2F6B-4BEF-9545-22DF1D93CCEA}"/>
              </a:ext>
            </a:extLst>
          </p:cNvPr>
          <p:cNvSpPr/>
          <p:nvPr/>
        </p:nvSpPr>
        <p:spPr>
          <a:xfrm>
            <a:off x="559559" y="6095147"/>
            <a:ext cx="6096000" cy="523220"/>
          </a:xfrm>
          <a:prstGeom prst="rect">
            <a:avLst/>
          </a:prstGeom>
        </p:spPr>
        <p:txBody>
          <a:bodyPr>
            <a:spAutoFit/>
          </a:bodyPr>
          <a:lstStyle/>
          <a:p>
            <a:pPr algn="just">
              <a:spcAft>
                <a:spcPts val="0"/>
              </a:spcAft>
            </a:pPr>
            <a:r>
              <a:rPr lang="en-US" altLang="zh-CN" sz="1400" kern="100" dirty="0">
                <a:latin typeface="Times New Roman" panose="02020603050405020304" pitchFamily="18" charset="0"/>
                <a:ea typeface="等线" panose="02010600030101010101" pitchFamily="2" charset="-122"/>
                <a:cs typeface="Arial" panose="020B0604020202020204" pitchFamily="34" charset="0"/>
              </a:rPr>
              <a:t>The distributions of the vertexes of (a) </a:t>
            </a:r>
            <a:r>
              <a:rPr lang="en-US" altLang="zh-CN" sz="1400" kern="100" dirty="0">
                <a:solidFill>
                  <a:srgbClr val="000000"/>
                </a:solidFill>
                <a:latin typeface="Times New Roman" panose="02020603050405020304" pitchFamily="18" charset="0"/>
                <a:ea typeface="等线" panose="02010600030101010101" pitchFamily="2" charset="-122"/>
                <a:cs typeface="Arial" panose="020B0604020202020204" pitchFamily="34" charset="0"/>
              </a:rPr>
              <a:t>decay </a:t>
            </a:r>
            <a:r>
              <a:rPr lang="en-US" altLang="zh-CN" sz="1400" i="1" kern="100" dirty="0">
                <a:solidFill>
                  <a:srgbClr val="000000"/>
                </a:solidFill>
                <a:latin typeface="Times New Roman" panose="02020603050405020304" pitchFamily="18" charset="0"/>
                <a:ea typeface="等线" panose="02010600030101010101" pitchFamily="2" charset="-122"/>
                <a:cs typeface="Arial" panose="020B0604020202020204" pitchFamily="34" charset="0"/>
              </a:rPr>
              <a:t>α</a:t>
            </a:r>
            <a:r>
              <a:rPr lang="en-US" altLang="zh-CN" sz="1400" kern="100" dirty="0">
                <a:solidFill>
                  <a:srgbClr val="000000"/>
                </a:solidFill>
                <a:latin typeface="Times New Roman" panose="02020603050405020304" pitchFamily="18" charset="0"/>
                <a:ea typeface="等线" panose="02010600030101010101" pitchFamily="2" charset="-122"/>
                <a:cs typeface="Arial" panose="020B0604020202020204" pitchFamily="34" charset="0"/>
              </a:rPr>
              <a:t> particles from the </a:t>
            </a:r>
            <a:r>
              <a:rPr lang="en-US" altLang="zh-CN" sz="1400" kern="100" baseline="30000" dirty="0">
                <a:solidFill>
                  <a:srgbClr val="000000"/>
                </a:solidFill>
                <a:latin typeface="Times New Roman" panose="02020603050405020304" pitchFamily="18" charset="0"/>
                <a:ea typeface="等线" panose="02010600030101010101" pitchFamily="2" charset="-122"/>
                <a:cs typeface="Arial" panose="020B0604020202020204" pitchFamily="34" charset="0"/>
              </a:rPr>
              <a:t>235</a:t>
            </a:r>
            <a:r>
              <a:rPr lang="en-US" altLang="zh-CN" sz="1400" kern="100" dirty="0">
                <a:solidFill>
                  <a:srgbClr val="000000"/>
                </a:solidFill>
                <a:latin typeface="Times New Roman" panose="02020603050405020304" pitchFamily="18" charset="0"/>
                <a:ea typeface="等线" panose="02010600030101010101" pitchFamily="2" charset="-122"/>
                <a:cs typeface="Arial" panose="020B0604020202020204" pitchFamily="34" charset="0"/>
              </a:rPr>
              <a:t>U sample. (b) fission fragments from the </a:t>
            </a:r>
            <a:r>
              <a:rPr lang="en-US" altLang="zh-CN" sz="1400" kern="100" baseline="30000" dirty="0">
                <a:solidFill>
                  <a:srgbClr val="000000"/>
                </a:solidFill>
                <a:latin typeface="Times New Roman" panose="02020603050405020304" pitchFamily="18" charset="0"/>
                <a:ea typeface="等线" panose="02010600030101010101" pitchFamily="2" charset="-122"/>
                <a:cs typeface="Arial" panose="020B0604020202020204" pitchFamily="34" charset="0"/>
              </a:rPr>
              <a:t>235</a:t>
            </a:r>
            <a:r>
              <a:rPr lang="en-US" altLang="zh-CN" sz="1400" kern="100" dirty="0">
                <a:solidFill>
                  <a:srgbClr val="000000"/>
                </a:solidFill>
                <a:latin typeface="Times New Roman" panose="02020603050405020304" pitchFamily="18" charset="0"/>
                <a:ea typeface="等线" panose="02010600030101010101" pitchFamily="2" charset="-122"/>
                <a:cs typeface="Arial" panose="020B0604020202020204" pitchFamily="34" charset="0"/>
              </a:rPr>
              <a:t>U(</a:t>
            </a:r>
            <a:r>
              <a:rPr lang="en-US" altLang="zh-CN" sz="1400" i="1" kern="100" dirty="0">
                <a:solidFill>
                  <a:srgbClr val="000000"/>
                </a:solidFill>
                <a:latin typeface="Times New Roman" panose="02020603050405020304" pitchFamily="18" charset="0"/>
                <a:ea typeface="等线" panose="02010600030101010101" pitchFamily="2" charset="-122"/>
                <a:cs typeface="Arial" panose="020B0604020202020204" pitchFamily="34" charset="0"/>
              </a:rPr>
              <a:t>n, f</a:t>
            </a:r>
            <a:r>
              <a:rPr lang="en-US" altLang="zh-CN" sz="1400" kern="100" dirty="0">
                <a:solidFill>
                  <a:srgbClr val="000000"/>
                </a:solidFill>
                <a:latin typeface="Times New Roman" panose="02020603050405020304" pitchFamily="18" charset="0"/>
                <a:ea typeface="等线" panose="02010600030101010101" pitchFamily="2" charset="-122"/>
                <a:cs typeface="Arial" panose="020B0604020202020204" pitchFamily="34" charset="0"/>
              </a:rPr>
              <a:t>) reaction.</a:t>
            </a:r>
            <a:endParaRPr lang="zh-CN" altLang="zh-CN" sz="1400" kern="100" dirty="0">
              <a:latin typeface="等线" panose="02010600030101010101" pitchFamily="2" charset="-122"/>
              <a:ea typeface="等线" panose="02010600030101010101" pitchFamily="2" charset="-122"/>
              <a:cs typeface="Arial" panose="020B0604020202020204" pitchFamily="34" charset="0"/>
            </a:endParaRPr>
          </a:p>
        </p:txBody>
      </p:sp>
      <p:pic>
        <p:nvPicPr>
          <p:cNvPr id="14" name="图片 13">
            <a:extLst>
              <a:ext uri="{FF2B5EF4-FFF2-40B4-BE49-F238E27FC236}">
                <a16:creationId xmlns:a16="http://schemas.microsoft.com/office/drawing/2014/main" id="{B5A1CC3A-E87D-44CA-B8EF-ACB52939E7D9}"/>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1335566" y="1347501"/>
            <a:ext cx="3716020" cy="2519680"/>
          </a:xfrm>
          <a:prstGeom prst="rect">
            <a:avLst/>
          </a:prstGeom>
        </p:spPr>
      </p:pic>
      <p:sp>
        <p:nvSpPr>
          <p:cNvPr id="6" name="文本框 5">
            <a:extLst>
              <a:ext uri="{FF2B5EF4-FFF2-40B4-BE49-F238E27FC236}">
                <a16:creationId xmlns:a16="http://schemas.microsoft.com/office/drawing/2014/main" id="{66CB489E-EE15-C42D-99EA-E6635AAB9B5E}"/>
              </a:ext>
            </a:extLst>
          </p:cNvPr>
          <p:cNvSpPr txBox="1"/>
          <p:nvPr/>
        </p:nvSpPr>
        <p:spPr>
          <a:xfrm>
            <a:off x="7680960" y="6025484"/>
            <a:ext cx="4297680" cy="338554"/>
          </a:xfrm>
          <a:prstGeom prst="rect">
            <a:avLst/>
          </a:prstGeom>
          <a:noFill/>
        </p:spPr>
        <p:txBody>
          <a:bodyPr wrap="square">
            <a:spAutoFit/>
          </a:bodyPr>
          <a:lstStyle/>
          <a:p>
            <a:r>
              <a:rPr lang="zh-CN" altLang="zh-CN" sz="1600" b="0" i="0" dirty="0">
                <a:solidFill>
                  <a:srgbClr val="333333"/>
                </a:solidFill>
                <a:effectLst/>
                <a:latin typeface="-apple-system"/>
              </a:rPr>
              <a:t>Han Yi </a:t>
            </a:r>
            <a:r>
              <a:rPr lang="zh-CN" altLang="zh-CN" sz="1600" b="0" i="1" dirty="0">
                <a:solidFill>
                  <a:srgbClr val="333333"/>
                </a:solidFill>
                <a:effectLst/>
                <a:latin typeface="-apple-system"/>
              </a:rPr>
              <a:t>et al</a:t>
            </a:r>
            <a:r>
              <a:rPr lang="zh-CN" altLang="zh-CN" sz="1600" b="0" i="0" dirty="0">
                <a:solidFill>
                  <a:srgbClr val="333333"/>
                </a:solidFill>
                <a:effectLst/>
                <a:latin typeface="-apple-system"/>
              </a:rPr>
              <a:t> 2026 </a:t>
            </a:r>
            <a:r>
              <a:rPr lang="zh-CN" altLang="zh-CN" sz="1600" b="0" i="1" dirty="0">
                <a:solidFill>
                  <a:srgbClr val="333333"/>
                </a:solidFill>
                <a:effectLst/>
                <a:latin typeface="-apple-system"/>
              </a:rPr>
              <a:t>Chinese Phys. C</a:t>
            </a:r>
            <a:r>
              <a:rPr lang="zh-CN" altLang="zh-CN" sz="1600" b="0" i="0" dirty="0">
                <a:solidFill>
                  <a:srgbClr val="333333"/>
                </a:solidFill>
                <a:effectLst/>
                <a:latin typeface="-apple-system"/>
              </a:rPr>
              <a:t> </a:t>
            </a:r>
            <a:r>
              <a:rPr lang="zh-CN" altLang="zh-CN" sz="1600" b="1" i="0" dirty="0">
                <a:solidFill>
                  <a:srgbClr val="333333"/>
                </a:solidFill>
                <a:effectLst/>
                <a:latin typeface="-apple-system"/>
              </a:rPr>
              <a:t>50</a:t>
            </a:r>
            <a:r>
              <a:rPr lang="zh-CN" altLang="zh-CN" sz="1600" b="0" i="0" dirty="0">
                <a:solidFill>
                  <a:srgbClr val="333333"/>
                </a:solidFill>
                <a:effectLst/>
                <a:latin typeface="-apple-system"/>
              </a:rPr>
              <a:t> 044004</a:t>
            </a:r>
            <a:endParaRPr lang="zh-CN" altLang="en-US" sz="3200" dirty="0"/>
          </a:p>
        </p:txBody>
      </p:sp>
    </p:spTree>
    <p:extLst>
      <p:ext uri="{BB962C8B-B14F-4D97-AF65-F5344CB8AC3E}">
        <p14:creationId xmlns:p14="http://schemas.microsoft.com/office/powerpoint/2010/main" val="2100176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stretch>
            <a:fillRect/>
          </a:stretch>
        </p:blipFill>
        <p:spPr>
          <a:xfrm flipH="1">
            <a:off x="818864" y="2265172"/>
            <a:ext cx="2501450" cy="2297561"/>
          </a:xfrm>
          <a:prstGeom prst="rect">
            <a:avLst/>
          </a:prstGeom>
        </p:spPr>
      </p:pic>
      <p:pic>
        <p:nvPicPr>
          <p:cNvPr id="8" name="图片 7"/>
          <p:cNvPicPr>
            <a:picLocks noChangeAspect="1"/>
          </p:cNvPicPr>
          <p:nvPr/>
        </p:nvPicPr>
        <p:blipFill>
          <a:blip r:embed="rId3"/>
          <a:stretch>
            <a:fillRect/>
          </a:stretch>
        </p:blipFill>
        <p:spPr>
          <a:xfrm>
            <a:off x="4065762" y="2265172"/>
            <a:ext cx="2332509" cy="2200358"/>
          </a:xfrm>
          <a:prstGeom prst="rect">
            <a:avLst/>
          </a:prstGeom>
        </p:spPr>
      </p:pic>
      <p:pic>
        <p:nvPicPr>
          <p:cNvPr id="9" name="图片 8"/>
          <p:cNvPicPr>
            <a:picLocks noChangeAspect="1"/>
          </p:cNvPicPr>
          <p:nvPr/>
        </p:nvPicPr>
        <p:blipFill>
          <a:blip r:embed="rId4"/>
          <a:stretch>
            <a:fillRect/>
          </a:stretch>
        </p:blipFill>
        <p:spPr>
          <a:xfrm>
            <a:off x="8612065" y="1297460"/>
            <a:ext cx="2304256" cy="2138419"/>
          </a:xfrm>
          <a:prstGeom prst="rect">
            <a:avLst/>
          </a:prstGeom>
        </p:spPr>
      </p:pic>
      <p:pic>
        <p:nvPicPr>
          <p:cNvPr id="10" name="图片 9"/>
          <p:cNvPicPr>
            <a:picLocks noChangeAspect="1"/>
          </p:cNvPicPr>
          <p:nvPr/>
        </p:nvPicPr>
        <p:blipFill>
          <a:blip r:embed="rId5"/>
          <a:stretch>
            <a:fillRect/>
          </a:stretch>
        </p:blipFill>
        <p:spPr>
          <a:xfrm>
            <a:off x="8487185" y="3841164"/>
            <a:ext cx="2311788" cy="2202648"/>
          </a:xfrm>
          <a:prstGeom prst="rect">
            <a:avLst/>
          </a:prstGeom>
        </p:spPr>
      </p:pic>
      <p:sp>
        <p:nvSpPr>
          <p:cNvPr id="11" name="内容占位符 13">
            <a:extLst>
              <a:ext uri="{FF2B5EF4-FFF2-40B4-BE49-F238E27FC236}">
                <a16:creationId xmlns:a16="http://schemas.microsoft.com/office/drawing/2014/main" id="{F12D79A5-E261-4912-882D-1EA3564ED9DD}"/>
              </a:ext>
            </a:extLst>
          </p:cNvPr>
          <p:cNvSpPr txBox="1">
            <a:spLocks/>
          </p:cNvSpPr>
          <p:nvPr/>
        </p:nvSpPr>
        <p:spPr>
          <a:xfrm>
            <a:off x="727797" y="1502078"/>
            <a:ext cx="2681808" cy="8369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t>sample</a:t>
            </a:r>
            <a:r>
              <a:rPr lang="zh-CN" altLang="en-US" sz="2000" dirty="0"/>
              <a:t>：</a:t>
            </a:r>
            <a:endParaRPr lang="en-US" altLang="zh-CN" sz="2000" dirty="0"/>
          </a:p>
          <a:p>
            <a:pPr marL="0" indent="0">
              <a:buNone/>
            </a:pPr>
            <a:r>
              <a:rPr lang="en-US" altLang="zh-CN" sz="2000" dirty="0"/>
              <a:t>Au</a:t>
            </a:r>
            <a:r>
              <a:rPr lang="zh-CN" altLang="en-US" sz="2000" dirty="0"/>
              <a:t>、</a:t>
            </a:r>
            <a:r>
              <a:rPr lang="en-US" altLang="zh-CN" sz="2000" dirty="0"/>
              <a:t>Ag</a:t>
            </a:r>
            <a:r>
              <a:rPr lang="zh-CN" altLang="en-US" sz="2000" dirty="0"/>
              <a:t>、</a:t>
            </a:r>
            <a:r>
              <a:rPr lang="en-US" altLang="zh-CN" sz="2000" dirty="0"/>
              <a:t>W</a:t>
            </a:r>
            <a:r>
              <a:rPr lang="zh-CN" altLang="en-US" sz="2000" dirty="0"/>
              <a:t>、</a:t>
            </a:r>
            <a:r>
              <a:rPr lang="en-US" altLang="zh-CN" sz="2000" dirty="0"/>
              <a:t>Ta</a:t>
            </a:r>
            <a:r>
              <a:rPr lang="zh-CN" altLang="en-US" sz="2000" dirty="0"/>
              <a:t>、</a:t>
            </a:r>
            <a:r>
              <a:rPr lang="en-US" altLang="zh-CN" sz="2000" dirty="0"/>
              <a:t>In</a:t>
            </a:r>
            <a:endParaRPr lang="zh-CN" altLang="en-US" sz="2000" dirty="0"/>
          </a:p>
        </p:txBody>
      </p:sp>
      <p:sp>
        <p:nvSpPr>
          <p:cNvPr id="12" name="内容占位符 13">
            <a:extLst>
              <a:ext uri="{FF2B5EF4-FFF2-40B4-BE49-F238E27FC236}">
                <a16:creationId xmlns:a16="http://schemas.microsoft.com/office/drawing/2014/main" id="{F12D79A5-E261-4912-882D-1EA3564ED9DD}"/>
              </a:ext>
            </a:extLst>
          </p:cNvPr>
          <p:cNvSpPr txBox="1">
            <a:spLocks/>
          </p:cNvSpPr>
          <p:nvPr/>
        </p:nvSpPr>
        <p:spPr>
          <a:xfrm>
            <a:off x="4484410" y="1962201"/>
            <a:ext cx="1495212" cy="263994"/>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t>Transmission image</a:t>
            </a:r>
            <a:endParaRPr lang="zh-CN" altLang="en-US" sz="2000" dirty="0"/>
          </a:p>
        </p:txBody>
      </p:sp>
      <p:sp>
        <p:nvSpPr>
          <p:cNvPr id="13" name="右箭头 12"/>
          <p:cNvSpPr/>
          <p:nvPr/>
        </p:nvSpPr>
        <p:spPr>
          <a:xfrm>
            <a:off x="3350208" y="3094725"/>
            <a:ext cx="361888" cy="108012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左大括号 14"/>
          <p:cNvSpPr/>
          <p:nvPr/>
        </p:nvSpPr>
        <p:spPr>
          <a:xfrm>
            <a:off x="6683133" y="2130788"/>
            <a:ext cx="1533346" cy="3031416"/>
          </a:xfrm>
          <a:prstGeom prst="leftBrace">
            <a:avLst>
              <a:gd name="adj1" fmla="val 0"/>
              <a:gd name="adj2" fmla="val 50000"/>
            </a:avLst>
          </a:prstGeom>
          <a:noFill/>
          <a:ln w="381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内容占位符 13">
            <a:extLst>
              <a:ext uri="{FF2B5EF4-FFF2-40B4-BE49-F238E27FC236}">
                <a16:creationId xmlns:a16="http://schemas.microsoft.com/office/drawing/2014/main" id="{F12D79A5-E261-4912-882D-1EA3564ED9DD}"/>
              </a:ext>
            </a:extLst>
          </p:cNvPr>
          <p:cNvSpPr txBox="1">
            <a:spLocks/>
          </p:cNvSpPr>
          <p:nvPr/>
        </p:nvSpPr>
        <p:spPr>
          <a:xfrm>
            <a:off x="9764193" y="2617209"/>
            <a:ext cx="2275637" cy="3996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endParaRPr lang="zh-CN" altLang="en-US" sz="1100" b="1" dirty="0"/>
          </a:p>
        </p:txBody>
      </p:sp>
      <p:sp>
        <p:nvSpPr>
          <p:cNvPr id="2" name="标题 1"/>
          <p:cNvSpPr>
            <a:spLocks noGrp="1"/>
          </p:cNvSpPr>
          <p:nvPr>
            <p:ph type="title"/>
          </p:nvPr>
        </p:nvSpPr>
        <p:spPr/>
        <p:txBody>
          <a:bodyPr/>
          <a:lstStyle/>
          <a:p>
            <a:r>
              <a:rPr lang="en-US" altLang="zh-CN" dirty="0"/>
              <a:t>Nuclide identification radiography (NIR) </a:t>
            </a:r>
            <a:endParaRPr lang="zh-CN" altLang="en-US" dirty="0"/>
          </a:p>
        </p:txBody>
      </p:sp>
      <p:sp>
        <p:nvSpPr>
          <p:cNvPr id="4" name="日期占位符 3">
            <a:extLst>
              <a:ext uri="{FF2B5EF4-FFF2-40B4-BE49-F238E27FC236}">
                <a16:creationId xmlns:a16="http://schemas.microsoft.com/office/drawing/2014/main" id="{083F5C02-8A78-48F6-8DD7-F89E0C701815}"/>
              </a:ext>
            </a:extLst>
          </p:cNvPr>
          <p:cNvSpPr>
            <a:spLocks noGrp="1"/>
          </p:cNvSpPr>
          <p:nvPr>
            <p:ph type="dt" sz="half" idx="10"/>
          </p:nvPr>
        </p:nvSpPr>
        <p:spPr/>
        <p:txBody>
          <a:bodyPr/>
          <a:lstStyle/>
          <a:p>
            <a:r>
              <a:rPr lang="en-US" altLang="zh-CN"/>
              <a:t>2026/10/15</a:t>
            </a:r>
            <a:endParaRPr lang="zh-CN" altLang="en-US"/>
          </a:p>
        </p:txBody>
      </p:sp>
      <p:sp>
        <p:nvSpPr>
          <p:cNvPr id="17" name="页脚占位符 16">
            <a:extLst>
              <a:ext uri="{FF2B5EF4-FFF2-40B4-BE49-F238E27FC236}">
                <a16:creationId xmlns:a16="http://schemas.microsoft.com/office/drawing/2014/main" id="{1EE8A8C7-7D40-4644-8F39-09F8090C18B9}"/>
              </a:ext>
            </a:extLst>
          </p:cNvPr>
          <p:cNvSpPr>
            <a:spLocks noGrp="1"/>
          </p:cNvSpPr>
          <p:nvPr>
            <p:ph type="ftr" sz="quarter" idx="11"/>
          </p:nvPr>
        </p:nvSpPr>
        <p:spPr/>
        <p:txBody>
          <a:bodyPr/>
          <a:lstStyle/>
          <a:p>
            <a:r>
              <a:rPr lang="en-US" altLang="zh-CN"/>
              <a:t>INSTR2026@Hefei</a:t>
            </a:r>
            <a:endParaRPr lang="zh-CN" altLang="en-US"/>
          </a:p>
        </p:txBody>
      </p:sp>
      <p:sp>
        <p:nvSpPr>
          <p:cNvPr id="3" name="灯片编号占位符 2"/>
          <p:cNvSpPr>
            <a:spLocks noGrp="1"/>
          </p:cNvSpPr>
          <p:nvPr>
            <p:ph type="sldNum" sz="quarter" idx="12"/>
          </p:nvPr>
        </p:nvSpPr>
        <p:spPr/>
        <p:txBody>
          <a:bodyPr/>
          <a:lstStyle/>
          <a:p>
            <a:fld id="{3E0BCE7E-9565-4515-9C4E-5B4E2AD8AE0F}" type="slidenum">
              <a:rPr lang="zh-CN" altLang="en-US" smtClean="0"/>
              <a:t>28</a:t>
            </a:fld>
            <a:endParaRPr lang="zh-CN" altLang="en-US" dirty="0"/>
          </a:p>
        </p:txBody>
      </p:sp>
      <p:pic>
        <p:nvPicPr>
          <p:cNvPr id="5" name="图片 4"/>
          <p:cNvPicPr>
            <a:picLocks noChangeAspect="1"/>
          </p:cNvPicPr>
          <p:nvPr/>
        </p:nvPicPr>
        <p:blipFill>
          <a:blip r:embed="rId6"/>
          <a:stretch>
            <a:fillRect/>
          </a:stretch>
        </p:blipFill>
        <p:spPr>
          <a:xfrm>
            <a:off x="6602524" y="2963164"/>
            <a:ext cx="1550875" cy="1269868"/>
          </a:xfrm>
          <a:prstGeom prst="rect">
            <a:avLst/>
          </a:prstGeom>
        </p:spPr>
      </p:pic>
      <p:sp>
        <p:nvSpPr>
          <p:cNvPr id="6" name="文本框 5">
            <a:extLst>
              <a:ext uri="{FF2B5EF4-FFF2-40B4-BE49-F238E27FC236}">
                <a16:creationId xmlns:a16="http://schemas.microsoft.com/office/drawing/2014/main" id="{FB68423A-44AE-4D7F-EF68-AA4907403376}"/>
              </a:ext>
            </a:extLst>
          </p:cNvPr>
          <p:cNvSpPr txBox="1"/>
          <p:nvPr/>
        </p:nvSpPr>
        <p:spPr>
          <a:xfrm>
            <a:off x="11020011" y="2366670"/>
            <a:ext cx="939992" cy="402546"/>
          </a:xfrm>
          <a:prstGeom prst="rect">
            <a:avLst/>
          </a:prstGeom>
          <a:noFill/>
        </p:spPr>
        <p:txBody>
          <a:bodyPr wrap="square">
            <a:spAutoFit/>
          </a:bodyPr>
          <a:lstStyle/>
          <a:p>
            <a:pPr marL="0" indent="0">
              <a:lnSpc>
                <a:spcPct val="120000"/>
              </a:lnSpc>
              <a:buNone/>
            </a:pPr>
            <a:r>
              <a:rPr lang="en-US" altLang="zh-CN" sz="1800" b="1" dirty="0"/>
              <a:t>Indium</a:t>
            </a:r>
            <a:endParaRPr lang="zh-CN" altLang="en-US" sz="1800" b="1" dirty="0"/>
          </a:p>
        </p:txBody>
      </p:sp>
      <p:sp>
        <p:nvSpPr>
          <p:cNvPr id="14" name="文本框 13">
            <a:extLst>
              <a:ext uri="{FF2B5EF4-FFF2-40B4-BE49-F238E27FC236}">
                <a16:creationId xmlns:a16="http://schemas.microsoft.com/office/drawing/2014/main" id="{0296E87B-E728-6EFC-8663-1AAF222612BE}"/>
              </a:ext>
            </a:extLst>
          </p:cNvPr>
          <p:cNvSpPr txBox="1"/>
          <p:nvPr/>
        </p:nvSpPr>
        <p:spPr>
          <a:xfrm>
            <a:off x="10798973" y="4852865"/>
            <a:ext cx="1194838" cy="402546"/>
          </a:xfrm>
          <a:prstGeom prst="rect">
            <a:avLst/>
          </a:prstGeom>
          <a:noFill/>
        </p:spPr>
        <p:txBody>
          <a:bodyPr wrap="square">
            <a:spAutoFit/>
          </a:bodyPr>
          <a:lstStyle/>
          <a:p>
            <a:pPr marL="0" indent="0">
              <a:lnSpc>
                <a:spcPct val="120000"/>
              </a:lnSpc>
              <a:buNone/>
            </a:pPr>
            <a:r>
              <a:rPr lang="en-US" altLang="zh-CN" b="1" dirty="0"/>
              <a:t>Tungsten</a:t>
            </a:r>
            <a:endParaRPr lang="zh-CN" altLang="en-US" sz="1800" b="1" dirty="0"/>
          </a:p>
        </p:txBody>
      </p:sp>
      <p:sp>
        <p:nvSpPr>
          <p:cNvPr id="19" name="矩形 18">
            <a:extLst>
              <a:ext uri="{FF2B5EF4-FFF2-40B4-BE49-F238E27FC236}">
                <a16:creationId xmlns:a16="http://schemas.microsoft.com/office/drawing/2014/main" id="{DC8B75D5-0154-4CA5-B8FD-B6E29B17FCD5}"/>
              </a:ext>
            </a:extLst>
          </p:cNvPr>
          <p:cNvSpPr/>
          <p:nvPr/>
        </p:nvSpPr>
        <p:spPr>
          <a:xfrm>
            <a:off x="8050590" y="6108729"/>
            <a:ext cx="3671739" cy="369332"/>
          </a:xfrm>
          <a:prstGeom prst="rect">
            <a:avLst/>
          </a:prstGeom>
        </p:spPr>
        <p:txBody>
          <a:bodyPr wrap="square">
            <a:spAutoFit/>
          </a:bodyPr>
          <a:lstStyle/>
          <a:p>
            <a:r>
              <a:rPr lang="en-US" altLang="zh-CN" dirty="0"/>
              <a:t>NIMA </a:t>
            </a:r>
            <a:r>
              <a:rPr lang="zh-CN" altLang="en-US" dirty="0"/>
              <a:t>1048, 2023, 167892</a:t>
            </a:r>
          </a:p>
        </p:txBody>
      </p:sp>
    </p:spTree>
    <p:extLst>
      <p:ext uri="{BB962C8B-B14F-4D97-AF65-F5344CB8AC3E}">
        <p14:creationId xmlns:p14="http://schemas.microsoft.com/office/powerpoint/2010/main" val="24196109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D34F28E-2FB3-FBA3-15E4-7D0489A6EEAD}"/>
              </a:ext>
            </a:extLst>
          </p:cNvPr>
          <p:cNvSpPr>
            <a:spLocks noGrp="1"/>
          </p:cNvSpPr>
          <p:nvPr>
            <p:ph type="title"/>
          </p:nvPr>
        </p:nvSpPr>
        <p:spPr/>
        <p:txBody>
          <a:bodyPr/>
          <a:lstStyle/>
          <a:p>
            <a:r>
              <a:rPr lang="en-US" altLang="zh-CN" dirty="0"/>
              <a:t>Resonance Image system</a:t>
            </a:r>
            <a:endParaRPr lang="zh-CN" altLang="en-US" dirty="0"/>
          </a:p>
        </p:txBody>
      </p:sp>
      <p:sp>
        <p:nvSpPr>
          <p:cNvPr id="3" name="日期占位符 2">
            <a:extLst>
              <a:ext uri="{FF2B5EF4-FFF2-40B4-BE49-F238E27FC236}">
                <a16:creationId xmlns:a16="http://schemas.microsoft.com/office/drawing/2014/main" id="{99D65CB1-B982-5151-C7A8-A018D5DF93F6}"/>
              </a:ext>
            </a:extLst>
          </p:cNvPr>
          <p:cNvSpPr>
            <a:spLocks noGrp="1"/>
          </p:cNvSpPr>
          <p:nvPr>
            <p:ph type="dt" sz="half" idx="10"/>
          </p:nvPr>
        </p:nvSpPr>
        <p:spPr/>
        <p:txBody>
          <a:bodyPr/>
          <a:lstStyle/>
          <a:p>
            <a:r>
              <a:rPr lang="en-US" altLang="zh-CN"/>
              <a:t>2026/10/15</a:t>
            </a:r>
            <a:endParaRPr lang="zh-CN" altLang="en-US"/>
          </a:p>
        </p:txBody>
      </p:sp>
      <p:sp>
        <p:nvSpPr>
          <p:cNvPr id="4" name="页脚占位符 3">
            <a:extLst>
              <a:ext uri="{FF2B5EF4-FFF2-40B4-BE49-F238E27FC236}">
                <a16:creationId xmlns:a16="http://schemas.microsoft.com/office/drawing/2014/main" id="{A996EA67-D464-8AB6-CB25-10DAFB6B4F09}"/>
              </a:ext>
            </a:extLst>
          </p:cNvPr>
          <p:cNvSpPr>
            <a:spLocks noGrp="1"/>
          </p:cNvSpPr>
          <p:nvPr>
            <p:ph type="ftr" sz="quarter" idx="11"/>
          </p:nvPr>
        </p:nvSpPr>
        <p:spPr/>
        <p:txBody>
          <a:bodyPr/>
          <a:lstStyle/>
          <a:p>
            <a:r>
              <a:rPr lang="en-US" altLang="zh-CN"/>
              <a:t>INSTR2026@Hefei</a:t>
            </a:r>
            <a:endParaRPr lang="zh-CN" altLang="en-US"/>
          </a:p>
        </p:txBody>
      </p:sp>
      <p:sp>
        <p:nvSpPr>
          <p:cNvPr id="5" name="灯片编号占位符 4">
            <a:extLst>
              <a:ext uri="{FF2B5EF4-FFF2-40B4-BE49-F238E27FC236}">
                <a16:creationId xmlns:a16="http://schemas.microsoft.com/office/drawing/2014/main" id="{94B90BC8-D81A-F7F6-0BBA-912938F1A5FF}"/>
              </a:ext>
            </a:extLst>
          </p:cNvPr>
          <p:cNvSpPr>
            <a:spLocks noGrp="1"/>
          </p:cNvSpPr>
          <p:nvPr>
            <p:ph type="sldNum" sz="quarter" idx="12"/>
          </p:nvPr>
        </p:nvSpPr>
        <p:spPr/>
        <p:txBody>
          <a:bodyPr/>
          <a:lstStyle/>
          <a:p>
            <a:fld id="{F606D20D-9C8E-4DF3-B6C6-1C69F7E16CD3}" type="slidenum">
              <a:rPr lang="zh-CN" altLang="en-US" smtClean="0"/>
              <a:t>29</a:t>
            </a:fld>
            <a:endParaRPr lang="zh-CN" altLang="en-US"/>
          </a:p>
        </p:txBody>
      </p:sp>
      <p:pic>
        <p:nvPicPr>
          <p:cNvPr id="49" name="图片 48">
            <a:extLst>
              <a:ext uri="{FF2B5EF4-FFF2-40B4-BE49-F238E27FC236}">
                <a16:creationId xmlns:a16="http://schemas.microsoft.com/office/drawing/2014/main" id="{7844F1A3-9619-FA6C-29D2-B1457FD525F9}"/>
              </a:ext>
            </a:extLst>
          </p:cNvPr>
          <p:cNvPicPr>
            <a:picLocks noChangeAspect="1"/>
          </p:cNvPicPr>
          <p:nvPr/>
        </p:nvPicPr>
        <p:blipFill>
          <a:blip r:embed="rId2"/>
          <a:stretch>
            <a:fillRect/>
          </a:stretch>
        </p:blipFill>
        <p:spPr>
          <a:xfrm>
            <a:off x="8055116" y="1084400"/>
            <a:ext cx="3888037" cy="5295535"/>
          </a:xfrm>
          <a:prstGeom prst="rect">
            <a:avLst/>
          </a:prstGeom>
        </p:spPr>
      </p:pic>
      <p:pic>
        <p:nvPicPr>
          <p:cNvPr id="9" name="图片 8">
            <a:extLst>
              <a:ext uri="{FF2B5EF4-FFF2-40B4-BE49-F238E27FC236}">
                <a16:creationId xmlns:a16="http://schemas.microsoft.com/office/drawing/2014/main" id="{EF8CE95A-3C9C-7FD8-EC60-01A69321D5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06" y="4408788"/>
            <a:ext cx="2420366" cy="1815275"/>
          </a:xfrm>
          <a:prstGeom prst="rect">
            <a:avLst/>
          </a:prstGeom>
        </p:spPr>
      </p:pic>
      <p:pic>
        <p:nvPicPr>
          <p:cNvPr id="11" name="图片 10">
            <a:extLst>
              <a:ext uri="{FF2B5EF4-FFF2-40B4-BE49-F238E27FC236}">
                <a16:creationId xmlns:a16="http://schemas.microsoft.com/office/drawing/2014/main" id="{D9C6B488-5C14-FD8F-57BE-AF3E4AB14A59}"/>
              </a:ext>
            </a:extLst>
          </p:cNvPr>
          <p:cNvPicPr>
            <a:picLocks noChangeAspect="1"/>
          </p:cNvPicPr>
          <p:nvPr/>
        </p:nvPicPr>
        <p:blipFill>
          <a:blip r:embed="rId4"/>
          <a:stretch>
            <a:fillRect/>
          </a:stretch>
        </p:blipFill>
        <p:spPr>
          <a:xfrm>
            <a:off x="4289739" y="1084400"/>
            <a:ext cx="3612522" cy="1817803"/>
          </a:xfrm>
          <a:prstGeom prst="rect">
            <a:avLst/>
          </a:prstGeom>
        </p:spPr>
      </p:pic>
      <p:pic>
        <p:nvPicPr>
          <p:cNvPr id="16" name="图片 15">
            <a:extLst>
              <a:ext uri="{FF2B5EF4-FFF2-40B4-BE49-F238E27FC236}">
                <a16:creationId xmlns:a16="http://schemas.microsoft.com/office/drawing/2014/main" id="{7E4E820D-197A-6A1D-358F-11026672A272}"/>
              </a:ext>
            </a:extLst>
          </p:cNvPr>
          <p:cNvPicPr>
            <a:picLocks noChangeAspect="1"/>
          </p:cNvPicPr>
          <p:nvPr/>
        </p:nvPicPr>
        <p:blipFill>
          <a:blip r:embed="rId5"/>
          <a:stretch>
            <a:fillRect/>
          </a:stretch>
        </p:blipFill>
        <p:spPr>
          <a:xfrm>
            <a:off x="4304347" y="3143366"/>
            <a:ext cx="3285173" cy="1320673"/>
          </a:xfrm>
          <a:prstGeom prst="rect">
            <a:avLst/>
          </a:prstGeom>
        </p:spPr>
      </p:pic>
      <p:pic>
        <p:nvPicPr>
          <p:cNvPr id="23" name="图片 22">
            <a:extLst>
              <a:ext uri="{FF2B5EF4-FFF2-40B4-BE49-F238E27FC236}">
                <a16:creationId xmlns:a16="http://schemas.microsoft.com/office/drawing/2014/main" id="{3AAB2680-F5B6-F5A8-D122-935DE4821731}"/>
              </a:ext>
            </a:extLst>
          </p:cNvPr>
          <p:cNvPicPr>
            <a:picLocks noChangeAspect="1"/>
          </p:cNvPicPr>
          <p:nvPr/>
        </p:nvPicPr>
        <p:blipFill>
          <a:blip r:embed="rId6"/>
          <a:stretch>
            <a:fillRect/>
          </a:stretch>
        </p:blipFill>
        <p:spPr>
          <a:xfrm>
            <a:off x="2697071" y="4525048"/>
            <a:ext cx="5291329" cy="1917953"/>
          </a:xfrm>
          <a:prstGeom prst="rect">
            <a:avLst/>
          </a:prstGeom>
        </p:spPr>
      </p:pic>
      <p:pic>
        <p:nvPicPr>
          <p:cNvPr id="7" name="图片 6">
            <a:extLst>
              <a:ext uri="{FF2B5EF4-FFF2-40B4-BE49-F238E27FC236}">
                <a16:creationId xmlns:a16="http://schemas.microsoft.com/office/drawing/2014/main" id="{D5FA7F37-13FC-B6AB-3984-C446F3C5E234}"/>
              </a:ext>
            </a:extLst>
          </p:cNvPr>
          <p:cNvPicPr>
            <a:picLocks noChangeAspect="1"/>
          </p:cNvPicPr>
          <p:nvPr/>
        </p:nvPicPr>
        <p:blipFill>
          <a:blip r:embed="rId7"/>
          <a:stretch>
            <a:fillRect/>
          </a:stretch>
        </p:blipFill>
        <p:spPr>
          <a:xfrm>
            <a:off x="248847" y="1417320"/>
            <a:ext cx="4212270" cy="2954962"/>
          </a:xfrm>
          <a:prstGeom prst="rect">
            <a:avLst/>
          </a:prstGeom>
        </p:spPr>
      </p:pic>
    </p:spTree>
    <p:extLst>
      <p:ext uri="{BB962C8B-B14F-4D97-AF65-F5344CB8AC3E}">
        <p14:creationId xmlns:p14="http://schemas.microsoft.com/office/powerpoint/2010/main" val="3920656612"/>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DCCBBB-B148-64DF-8B3D-676AB280DB6F}"/>
              </a:ext>
            </a:extLst>
          </p:cNvPr>
          <p:cNvSpPr>
            <a:spLocks noGrp="1"/>
          </p:cNvSpPr>
          <p:nvPr>
            <p:ph type="title"/>
          </p:nvPr>
        </p:nvSpPr>
        <p:spPr/>
        <p:txBody>
          <a:bodyPr/>
          <a:lstStyle/>
          <a:p>
            <a:r>
              <a:rPr lang="en-US" altLang="zh-CN" dirty="0"/>
              <a:t>Image results</a:t>
            </a:r>
            <a:endParaRPr lang="zh-CN" altLang="en-US" dirty="0"/>
          </a:p>
        </p:txBody>
      </p:sp>
      <p:sp>
        <p:nvSpPr>
          <p:cNvPr id="3" name="日期占位符 2">
            <a:extLst>
              <a:ext uri="{FF2B5EF4-FFF2-40B4-BE49-F238E27FC236}">
                <a16:creationId xmlns:a16="http://schemas.microsoft.com/office/drawing/2014/main" id="{3FF3D615-77C9-534C-FE13-264A905E808F}"/>
              </a:ext>
            </a:extLst>
          </p:cNvPr>
          <p:cNvSpPr>
            <a:spLocks noGrp="1"/>
          </p:cNvSpPr>
          <p:nvPr>
            <p:ph type="dt" sz="half" idx="10"/>
          </p:nvPr>
        </p:nvSpPr>
        <p:spPr/>
        <p:txBody>
          <a:bodyPr/>
          <a:lstStyle/>
          <a:p>
            <a:r>
              <a:rPr lang="en-US" altLang="zh-CN"/>
              <a:t>2026/10/15</a:t>
            </a:r>
            <a:endParaRPr lang="zh-CN" altLang="en-US"/>
          </a:p>
        </p:txBody>
      </p:sp>
      <p:sp>
        <p:nvSpPr>
          <p:cNvPr id="4" name="页脚占位符 3">
            <a:extLst>
              <a:ext uri="{FF2B5EF4-FFF2-40B4-BE49-F238E27FC236}">
                <a16:creationId xmlns:a16="http://schemas.microsoft.com/office/drawing/2014/main" id="{2D538ED3-EC64-9168-09DC-4E6D745D115B}"/>
              </a:ext>
            </a:extLst>
          </p:cNvPr>
          <p:cNvSpPr>
            <a:spLocks noGrp="1"/>
          </p:cNvSpPr>
          <p:nvPr>
            <p:ph type="ftr" sz="quarter" idx="11"/>
          </p:nvPr>
        </p:nvSpPr>
        <p:spPr/>
        <p:txBody>
          <a:bodyPr/>
          <a:lstStyle/>
          <a:p>
            <a:r>
              <a:rPr lang="en-US" altLang="zh-CN"/>
              <a:t>INSTR2026@Hefei</a:t>
            </a:r>
            <a:endParaRPr lang="zh-CN" altLang="en-US"/>
          </a:p>
        </p:txBody>
      </p:sp>
      <p:sp>
        <p:nvSpPr>
          <p:cNvPr id="5" name="灯片编号占位符 4">
            <a:extLst>
              <a:ext uri="{FF2B5EF4-FFF2-40B4-BE49-F238E27FC236}">
                <a16:creationId xmlns:a16="http://schemas.microsoft.com/office/drawing/2014/main" id="{4FD88DCF-B99C-948B-C61A-6AB19186694D}"/>
              </a:ext>
            </a:extLst>
          </p:cNvPr>
          <p:cNvSpPr>
            <a:spLocks noGrp="1"/>
          </p:cNvSpPr>
          <p:nvPr>
            <p:ph type="sldNum" sz="quarter" idx="12"/>
          </p:nvPr>
        </p:nvSpPr>
        <p:spPr/>
        <p:txBody>
          <a:bodyPr/>
          <a:lstStyle/>
          <a:p>
            <a:fld id="{F606D20D-9C8E-4DF3-B6C6-1C69F7E16CD3}" type="slidenum">
              <a:rPr lang="zh-CN" altLang="en-US" smtClean="0"/>
              <a:t>30</a:t>
            </a:fld>
            <a:endParaRPr lang="zh-CN" altLang="en-US"/>
          </a:p>
        </p:txBody>
      </p:sp>
      <p:pic>
        <p:nvPicPr>
          <p:cNvPr id="17" name="图片 16">
            <a:extLst>
              <a:ext uri="{FF2B5EF4-FFF2-40B4-BE49-F238E27FC236}">
                <a16:creationId xmlns:a16="http://schemas.microsoft.com/office/drawing/2014/main" id="{065A549E-4ADA-2F1A-BFF0-0D66ED115646}"/>
              </a:ext>
            </a:extLst>
          </p:cNvPr>
          <p:cNvPicPr>
            <a:picLocks noChangeAspect="1"/>
          </p:cNvPicPr>
          <p:nvPr/>
        </p:nvPicPr>
        <p:blipFill>
          <a:blip r:embed="rId2"/>
          <a:stretch>
            <a:fillRect/>
          </a:stretch>
        </p:blipFill>
        <p:spPr>
          <a:xfrm>
            <a:off x="7432435" y="1135207"/>
            <a:ext cx="2742440" cy="1981043"/>
          </a:xfrm>
          <a:prstGeom prst="rect">
            <a:avLst/>
          </a:prstGeom>
        </p:spPr>
      </p:pic>
      <p:pic>
        <p:nvPicPr>
          <p:cNvPr id="19" name="图片 18">
            <a:extLst>
              <a:ext uri="{FF2B5EF4-FFF2-40B4-BE49-F238E27FC236}">
                <a16:creationId xmlns:a16="http://schemas.microsoft.com/office/drawing/2014/main" id="{5902D74D-685A-368D-A9ED-BB9EA54B9EDE}"/>
              </a:ext>
            </a:extLst>
          </p:cNvPr>
          <p:cNvPicPr>
            <a:picLocks noChangeAspect="1"/>
          </p:cNvPicPr>
          <p:nvPr/>
        </p:nvPicPr>
        <p:blipFill>
          <a:blip r:embed="rId3"/>
          <a:stretch>
            <a:fillRect/>
          </a:stretch>
        </p:blipFill>
        <p:spPr>
          <a:xfrm>
            <a:off x="8331487" y="2997360"/>
            <a:ext cx="2839451" cy="2013073"/>
          </a:xfrm>
          <a:prstGeom prst="rect">
            <a:avLst/>
          </a:prstGeom>
        </p:spPr>
      </p:pic>
      <p:pic>
        <p:nvPicPr>
          <p:cNvPr id="21" name="图片 20">
            <a:extLst>
              <a:ext uri="{FF2B5EF4-FFF2-40B4-BE49-F238E27FC236}">
                <a16:creationId xmlns:a16="http://schemas.microsoft.com/office/drawing/2014/main" id="{F69751FB-0F49-1B2E-617F-CBD4C5A352E5}"/>
              </a:ext>
            </a:extLst>
          </p:cNvPr>
          <p:cNvPicPr>
            <a:picLocks noChangeAspect="1"/>
          </p:cNvPicPr>
          <p:nvPr/>
        </p:nvPicPr>
        <p:blipFill>
          <a:blip r:embed="rId4"/>
          <a:stretch>
            <a:fillRect/>
          </a:stretch>
        </p:blipFill>
        <p:spPr>
          <a:xfrm>
            <a:off x="7110534" y="4486540"/>
            <a:ext cx="2123623" cy="1523283"/>
          </a:xfrm>
          <a:prstGeom prst="rect">
            <a:avLst/>
          </a:prstGeom>
        </p:spPr>
      </p:pic>
      <p:sp>
        <p:nvSpPr>
          <p:cNvPr id="23" name="文本框 22">
            <a:extLst>
              <a:ext uri="{FF2B5EF4-FFF2-40B4-BE49-F238E27FC236}">
                <a16:creationId xmlns:a16="http://schemas.microsoft.com/office/drawing/2014/main" id="{59A28011-902C-E27C-C738-6DA5E43830C2}"/>
              </a:ext>
            </a:extLst>
          </p:cNvPr>
          <p:cNvSpPr txBox="1"/>
          <p:nvPr/>
        </p:nvSpPr>
        <p:spPr>
          <a:xfrm>
            <a:off x="10174917" y="2032566"/>
            <a:ext cx="901700" cy="299085"/>
          </a:xfrm>
          <a:prstGeom prst="rect">
            <a:avLst/>
          </a:prstGeom>
          <a:noFill/>
        </p:spPr>
        <p:txBody>
          <a:bodyPr wrap="square" rtlCol="0">
            <a:spAutoFit/>
          </a:bodyPr>
          <a:lstStyle/>
          <a:p>
            <a:r>
              <a:rPr lang="zh-CN" altLang="en-US" sz="1350" dirty="0">
                <a:latin typeface="黑体" panose="02010609060101010101" charset="-122"/>
                <a:ea typeface="黑体" panose="02010609060101010101" charset="-122"/>
              </a:rPr>
              <a:t>铜镜成像</a:t>
            </a:r>
          </a:p>
        </p:txBody>
      </p:sp>
      <p:sp>
        <p:nvSpPr>
          <p:cNvPr id="25" name="文本框 24">
            <a:extLst>
              <a:ext uri="{FF2B5EF4-FFF2-40B4-BE49-F238E27FC236}">
                <a16:creationId xmlns:a16="http://schemas.microsoft.com/office/drawing/2014/main" id="{2EF35533-2ED7-AAD9-B87E-2445C79F76AB}"/>
              </a:ext>
            </a:extLst>
          </p:cNvPr>
          <p:cNvSpPr txBox="1"/>
          <p:nvPr/>
        </p:nvSpPr>
        <p:spPr>
          <a:xfrm>
            <a:off x="7557904" y="3786342"/>
            <a:ext cx="910742" cy="299085"/>
          </a:xfrm>
          <a:prstGeom prst="rect">
            <a:avLst/>
          </a:prstGeom>
          <a:noFill/>
        </p:spPr>
        <p:txBody>
          <a:bodyPr wrap="square" rtlCol="0">
            <a:spAutoFit/>
          </a:bodyPr>
          <a:lstStyle/>
          <a:p>
            <a:r>
              <a:rPr lang="zh-CN" altLang="en-US" sz="1350" dirty="0">
                <a:latin typeface="黑体" panose="02010609060101010101" charset="-122"/>
                <a:ea typeface="黑体" panose="02010609060101010101" charset="-122"/>
              </a:rPr>
              <a:t>铁钱成像</a:t>
            </a:r>
          </a:p>
        </p:txBody>
      </p:sp>
      <p:sp>
        <p:nvSpPr>
          <p:cNvPr id="27" name="文本框 26">
            <a:extLst>
              <a:ext uri="{FF2B5EF4-FFF2-40B4-BE49-F238E27FC236}">
                <a16:creationId xmlns:a16="http://schemas.microsoft.com/office/drawing/2014/main" id="{1D8C09EF-A2C4-3F12-E4D9-F7B7B8F34ABA}"/>
              </a:ext>
            </a:extLst>
          </p:cNvPr>
          <p:cNvSpPr txBox="1"/>
          <p:nvPr/>
        </p:nvSpPr>
        <p:spPr>
          <a:xfrm>
            <a:off x="9170906" y="5371628"/>
            <a:ext cx="1080821" cy="299085"/>
          </a:xfrm>
          <a:prstGeom prst="rect">
            <a:avLst/>
          </a:prstGeom>
          <a:noFill/>
        </p:spPr>
        <p:txBody>
          <a:bodyPr wrap="square" rtlCol="0">
            <a:spAutoFit/>
          </a:bodyPr>
          <a:lstStyle/>
          <a:p>
            <a:r>
              <a:rPr lang="zh-CN" altLang="en-US" sz="1350" dirty="0">
                <a:latin typeface="黑体" panose="02010609060101010101" charset="-122"/>
                <a:ea typeface="黑体" panose="02010609060101010101" charset="-122"/>
              </a:rPr>
              <a:t>空速管成像</a:t>
            </a:r>
          </a:p>
        </p:txBody>
      </p:sp>
      <p:pic>
        <p:nvPicPr>
          <p:cNvPr id="41" name="图片 40">
            <a:extLst>
              <a:ext uri="{FF2B5EF4-FFF2-40B4-BE49-F238E27FC236}">
                <a16:creationId xmlns:a16="http://schemas.microsoft.com/office/drawing/2014/main" id="{B618E7F9-4369-3E01-0213-440B1B36CBC2}"/>
              </a:ext>
            </a:extLst>
          </p:cNvPr>
          <p:cNvPicPr>
            <a:picLocks noChangeAspect="1"/>
          </p:cNvPicPr>
          <p:nvPr/>
        </p:nvPicPr>
        <p:blipFill>
          <a:blip r:embed="rId5"/>
          <a:stretch>
            <a:fillRect/>
          </a:stretch>
        </p:blipFill>
        <p:spPr>
          <a:xfrm>
            <a:off x="676990" y="1098231"/>
            <a:ext cx="6121601" cy="5059370"/>
          </a:xfrm>
          <a:prstGeom prst="rect">
            <a:avLst/>
          </a:prstGeom>
        </p:spPr>
      </p:pic>
      <p:sp>
        <p:nvSpPr>
          <p:cNvPr id="6" name="矩形 5">
            <a:extLst>
              <a:ext uri="{FF2B5EF4-FFF2-40B4-BE49-F238E27FC236}">
                <a16:creationId xmlns:a16="http://schemas.microsoft.com/office/drawing/2014/main" id="{75C4BA0C-6AE8-B933-2AC3-81DFAB538F79}"/>
              </a:ext>
            </a:extLst>
          </p:cNvPr>
          <p:cNvSpPr/>
          <p:nvPr/>
        </p:nvSpPr>
        <p:spPr>
          <a:xfrm>
            <a:off x="1685581" y="4085427"/>
            <a:ext cx="4704202" cy="1585286"/>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580B50AF-AC44-1BAA-4436-E0FCB222E860}"/>
              </a:ext>
            </a:extLst>
          </p:cNvPr>
          <p:cNvSpPr txBox="1"/>
          <p:nvPr/>
        </p:nvSpPr>
        <p:spPr>
          <a:xfrm rot="19887890">
            <a:off x="2322987" y="3272040"/>
            <a:ext cx="3429392" cy="923330"/>
          </a:xfrm>
          <a:prstGeom prst="rect">
            <a:avLst/>
          </a:prstGeom>
          <a:noFill/>
        </p:spPr>
        <p:txBody>
          <a:bodyPr wrap="square">
            <a:spAutoFit/>
          </a:bodyPr>
          <a:lstStyle/>
          <a:p>
            <a:r>
              <a:rPr lang="zh-CN" altLang="en-US" sz="5400" dirty="0">
                <a:solidFill>
                  <a:schemeClr val="bg2">
                    <a:lumMod val="75000"/>
                  </a:schemeClr>
                </a:solidFill>
              </a:rPr>
              <a:t>preliminary</a:t>
            </a:r>
          </a:p>
        </p:txBody>
      </p:sp>
      <p:sp>
        <p:nvSpPr>
          <p:cNvPr id="9" name="文本框 8">
            <a:extLst>
              <a:ext uri="{FF2B5EF4-FFF2-40B4-BE49-F238E27FC236}">
                <a16:creationId xmlns:a16="http://schemas.microsoft.com/office/drawing/2014/main" id="{8A3EBFD6-FB89-BCEB-6D4F-FE1F871A009F}"/>
              </a:ext>
            </a:extLst>
          </p:cNvPr>
          <p:cNvSpPr txBox="1"/>
          <p:nvPr/>
        </p:nvSpPr>
        <p:spPr>
          <a:xfrm rot="19887890">
            <a:off x="7410617" y="3240276"/>
            <a:ext cx="3429392" cy="923330"/>
          </a:xfrm>
          <a:prstGeom prst="rect">
            <a:avLst/>
          </a:prstGeom>
          <a:noFill/>
        </p:spPr>
        <p:txBody>
          <a:bodyPr wrap="square">
            <a:spAutoFit/>
          </a:bodyPr>
          <a:lstStyle/>
          <a:p>
            <a:r>
              <a:rPr lang="zh-CN" altLang="en-US" sz="5400" dirty="0">
                <a:solidFill>
                  <a:schemeClr val="bg2">
                    <a:lumMod val="75000"/>
                  </a:schemeClr>
                </a:solidFill>
              </a:rPr>
              <a:t>preliminary</a:t>
            </a:r>
          </a:p>
        </p:txBody>
      </p:sp>
    </p:spTree>
    <p:extLst>
      <p:ext uri="{BB962C8B-B14F-4D97-AF65-F5344CB8AC3E}">
        <p14:creationId xmlns:p14="http://schemas.microsoft.com/office/powerpoint/2010/main" val="2384520768"/>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CE772-4976-4116-5500-2EBE736AB28C}"/>
            </a:ext>
          </a:extLst>
        </p:cNvPr>
        <p:cNvGrpSpPr/>
        <p:nvPr/>
      </p:nvGrpSpPr>
      <p:grpSpPr>
        <a:xfrm>
          <a:off x="0" y="0"/>
          <a:ext cx="0" cy="0"/>
          <a:chOff x="0" y="0"/>
          <a:chExt cx="0" cy="0"/>
        </a:xfrm>
      </p:grpSpPr>
      <p:sp>
        <p:nvSpPr>
          <p:cNvPr id="7" name="标题 6">
            <a:extLst>
              <a:ext uri="{FF2B5EF4-FFF2-40B4-BE49-F238E27FC236}">
                <a16:creationId xmlns:a16="http://schemas.microsoft.com/office/drawing/2014/main" id="{E7E81C4A-423A-2DEF-9FAE-BED14BBDF613}"/>
              </a:ext>
            </a:extLst>
          </p:cNvPr>
          <p:cNvSpPr>
            <a:spLocks noGrp="1"/>
          </p:cNvSpPr>
          <p:nvPr>
            <p:ph type="title"/>
          </p:nvPr>
        </p:nvSpPr>
        <p:spPr/>
        <p:txBody>
          <a:bodyPr/>
          <a:lstStyle/>
          <a:p>
            <a:r>
              <a:rPr lang="zh-CN" altLang="en-US" dirty="0"/>
              <a:t>缪子源</a:t>
            </a:r>
          </a:p>
        </p:txBody>
      </p:sp>
      <p:sp>
        <p:nvSpPr>
          <p:cNvPr id="8" name="文本占位符 7">
            <a:extLst>
              <a:ext uri="{FF2B5EF4-FFF2-40B4-BE49-F238E27FC236}">
                <a16:creationId xmlns:a16="http://schemas.microsoft.com/office/drawing/2014/main" id="{760790A0-BCA6-5051-1FC6-A4CC2B8DDA72}"/>
              </a:ext>
            </a:extLst>
          </p:cNvPr>
          <p:cNvSpPr>
            <a:spLocks noGrp="1"/>
          </p:cNvSpPr>
          <p:nvPr>
            <p:ph type="body" idx="1"/>
          </p:nvPr>
        </p:nvSpPr>
        <p:spPr/>
        <p:txBody>
          <a:bodyPr/>
          <a:lstStyle/>
          <a:p>
            <a:r>
              <a:rPr lang="en-US" altLang="zh-CN" dirty="0"/>
              <a:t>Melody</a:t>
            </a:r>
            <a:endParaRPr lang="zh-CN" altLang="en-US" dirty="0"/>
          </a:p>
        </p:txBody>
      </p:sp>
      <p:sp>
        <p:nvSpPr>
          <p:cNvPr id="4" name="日期占位符 3">
            <a:extLst>
              <a:ext uri="{FF2B5EF4-FFF2-40B4-BE49-F238E27FC236}">
                <a16:creationId xmlns:a16="http://schemas.microsoft.com/office/drawing/2014/main" id="{313AAA18-ED38-C675-EF18-7F487E931DA5}"/>
              </a:ext>
            </a:extLst>
          </p:cNvPr>
          <p:cNvSpPr>
            <a:spLocks noGrp="1"/>
          </p:cNvSpPr>
          <p:nvPr>
            <p:ph type="dt" sz="half" idx="10"/>
          </p:nvPr>
        </p:nvSpPr>
        <p:spPr/>
        <p:txBody>
          <a:bodyPr/>
          <a:lstStyle/>
          <a:p>
            <a:r>
              <a:rPr lang="en-US" altLang="zh-CN"/>
              <a:t>2026/10/15</a:t>
            </a:r>
            <a:endParaRPr lang="zh-CN" altLang="en-US"/>
          </a:p>
        </p:txBody>
      </p:sp>
      <p:sp>
        <p:nvSpPr>
          <p:cNvPr id="5" name="页脚占位符 4">
            <a:extLst>
              <a:ext uri="{FF2B5EF4-FFF2-40B4-BE49-F238E27FC236}">
                <a16:creationId xmlns:a16="http://schemas.microsoft.com/office/drawing/2014/main" id="{F78D5DE5-37A0-97CD-FF44-43CAD6DC3C5D}"/>
              </a:ext>
            </a:extLst>
          </p:cNvPr>
          <p:cNvSpPr>
            <a:spLocks noGrp="1"/>
          </p:cNvSpPr>
          <p:nvPr>
            <p:ph type="ftr" sz="quarter" idx="11"/>
          </p:nvPr>
        </p:nvSpPr>
        <p:spPr/>
        <p:txBody>
          <a:bodyPr/>
          <a:lstStyle/>
          <a:p>
            <a:r>
              <a:rPr lang="en-US" altLang="zh-CN"/>
              <a:t>INSTR2026@Hefei</a:t>
            </a:r>
            <a:endParaRPr lang="zh-CN" altLang="en-US"/>
          </a:p>
        </p:txBody>
      </p:sp>
      <p:sp>
        <p:nvSpPr>
          <p:cNvPr id="6" name="灯片编号占位符 5">
            <a:extLst>
              <a:ext uri="{FF2B5EF4-FFF2-40B4-BE49-F238E27FC236}">
                <a16:creationId xmlns:a16="http://schemas.microsoft.com/office/drawing/2014/main" id="{BB7997EB-32BD-AF52-C0E0-11932FD8EECA}"/>
              </a:ext>
            </a:extLst>
          </p:cNvPr>
          <p:cNvSpPr>
            <a:spLocks noGrp="1"/>
          </p:cNvSpPr>
          <p:nvPr>
            <p:ph type="sldNum" sz="quarter" idx="12"/>
          </p:nvPr>
        </p:nvSpPr>
        <p:spPr/>
        <p:txBody>
          <a:bodyPr/>
          <a:lstStyle/>
          <a:p>
            <a:fld id="{F606D20D-9C8E-4DF3-B6C6-1C69F7E16CD3}" type="slidenum">
              <a:rPr lang="zh-CN" altLang="en-US" smtClean="0"/>
              <a:t>31</a:t>
            </a:fld>
            <a:endParaRPr lang="zh-CN" altLang="en-US"/>
          </a:p>
        </p:txBody>
      </p:sp>
    </p:spTree>
    <p:extLst>
      <p:ext uri="{BB962C8B-B14F-4D97-AF65-F5344CB8AC3E}">
        <p14:creationId xmlns:p14="http://schemas.microsoft.com/office/powerpoint/2010/main" val="2944069226"/>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09EF7-D5D9-E5F4-BBA3-BDB6C872095B}"/>
            </a:ext>
          </a:extLst>
        </p:cNvPr>
        <p:cNvGrpSpPr/>
        <p:nvPr/>
      </p:nvGrpSpPr>
      <p:grpSpPr>
        <a:xfrm>
          <a:off x="0" y="0"/>
          <a:ext cx="0" cy="0"/>
          <a:chOff x="0" y="0"/>
          <a:chExt cx="0" cy="0"/>
        </a:xfrm>
      </p:grpSpPr>
      <p:grpSp>
        <p:nvGrpSpPr>
          <p:cNvPr id="3" name="组合 2">
            <a:extLst>
              <a:ext uri="{FF2B5EF4-FFF2-40B4-BE49-F238E27FC236}">
                <a16:creationId xmlns:a16="http://schemas.microsoft.com/office/drawing/2014/main" id="{F0751CE6-0EA4-8252-AE27-28BDB0E65ACF}"/>
              </a:ext>
            </a:extLst>
          </p:cNvPr>
          <p:cNvGrpSpPr/>
          <p:nvPr/>
        </p:nvGrpSpPr>
        <p:grpSpPr>
          <a:xfrm>
            <a:off x="0" y="-12700"/>
            <a:ext cx="12191523" cy="6870700"/>
            <a:chOff x="6442" y="-20"/>
            <a:chExt cx="12758" cy="10820"/>
          </a:xfrm>
        </p:grpSpPr>
        <p:pic>
          <p:nvPicPr>
            <p:cNvPr id="5" name="内容占位符 5">
              <a:extLst>
                <a:ext uri="{FF2B5EF4-FFF2-40B4-BE49-F238E27FC236}">
                  <a16:creationId xmlns:a16="http://schemas.microsoft.com/office/drawing/2014/main" id="{5EAE68EC-798E-3958-7931-E35875133396}"/>
                </a:ext>
              </a:extLst>
            </p:cNvPr>
            <p:cNvPicPr>
              <a:picLocks noChangeAspect="1"/>
            </p:cNvPicPr>
            <p:nvPr/>
          </p:nvPicPr>
          <p:blipFill rotWithShape="1">
            <a:blip r:embed="rId3" cstate="print">
              <a:alphaModFix amt="35000"/>
              <a:extLst>
                <a:ext uri="{28A0092B-C50C-407E-A947-70E740481C1C}">
                  <a14:useLocalDpi xmlns:a14="http://schemas.microsoft.com/office/drawing/2010/main" val="0"/>
                </a:ext>
              </a:extLst>
            </a:blip>
            <a:srcRect l="27569" t="9125" r="34967" b="34398"/>
            <a:stretch>
              <a:fillRect/>
            </a:stretch>
          </p:blipFill>
          <p:spPr>
            <a:xfrm>
              <a:off x="6442" y="-20"/>
              <a:ext cx="12758" cy="10820"/>
            </a:xfrm>
            <a:prstGeom prst="rect">
              <a:avLst/>
            </a:prstGeom>
          </p:spPr>
        </p:pic>
        <p:pic>
          <p:nvPicPr>
            <p:cNvPr id="6" name="图片 5">
              <a:extLst>
                <a:ext uri="{FF2B5EF4-FFF2-40B4-BE49-F238E27FC236}">
                  <a16:creationId xmlns:a16="http://schemas.microsoft.com/office/drawing/2014/main" id="{B438DBCE-8484-C960-1244-B01515D3DB0F}"/>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113" y="1790"/>
              <a:ext cx="11367" cy="7487"/>
            </a:xfrm>
            <a:prstGeom prst="rect">
              <a:avLst/>
            </a:prstGeom>
          </p:spPr>
        </p:pic>
        <p:sp>
          <p:nvSpPr>
            <p:cNvPr id="4" name="文本框 3">
              <a:extLst>
                <a:ext uri="{FF2B5EF4-FFF2-40B4-BE49-F238E27FC236}">
                  <a16:creationId xmlns:a16="http://schemas.microsoft.com/office/drawing/2014/main" id="{17893BFC-495E-EF84-39F6-E9199C87FB76}"/>
                </a:ext>
              </a:extLst>
            </p:cNvPr>
            <p:cNvSpPr txBox="1"/>
            <p:nvPr/>
          </p:nvSpPr>
          <p:spPr>
            <a:xfrm rot="21071067">
              <a:off x="12238" y="4593"/>
              <a:ext cx="3232" cy="1440"/>
            </a:xfrm>
            <a:prstGeom prst="rect">
              <a:avLst/>
            </a:prstGeom>
            <a:noFill/>
            <a:ln w="38100">
              <a:solidFill>
                <a:schemeClr val="accent6"/>
              </a:solidFill>
            </a:ln>
          </p:spPr>
          <p:txBody>
            <a:bodyPr wrap="square" rtlCol="0">
              <a:noAutofit/>
            </a:bodyPr>
            <a:lstStyle/>
            <a:p>
              <a:pPr>
                <a:defRPr/>
              </a:pPr>
              <a:r>
                <a:rPr lang="en-US" altLang="zh-CN" sz="2000" b="1" dirty="0">
                  <a:solidFill>
                    <a:schemeClr val="tx2">
                      <a:lumMod val="75000"/>
                    </a:schemeClr>
                  </a:solidFill>
                  <a:latin typeface="Microsoft YaHei UI" panose="020B0503020204020204" charset="-122"/>
                  <a:ea typeface="Microsoft YaHei UI" panose="020B0503020204020204" charset="-122"/>
                </a:rPr>
                <a:t>White neutron source</a:t>
              </a:r>
            </a:p>
            <a:p>
              <a:pPr>
                <a:defRPr/>
              </a:pPr>
              <a:r>
                <a:rPr lang="en-US" altLang="zh-CN" sz="2000" b="1" dirty="0">
                  <a:solidFill>
                    <a:schemeClr val="tx2">
                      <a:lumMod val="75000"/>
                    </a:schemeClr>
                  </a:solidFill>
                  <a:latin typeface="Microsoft YaHei UI" panose="020B0503020204020204" charset="-122"/>
                  <a:ea typeface="Microsoft YaHei UI" panose="020B0503020204020204" charset="-122"/>
                </a:rPr>
                <a:t>~300 MeV neutron</a:t>
              </a:r>
            </a:p>
          </p:txBody>
        </p:sp>
        <p:sp>
          <p:nvSpPr>
            <p:cNvPr id="8" name="文本框 7">
              <a:extLst>
                <a:ext uri="{FF2B5EF4-FFF2-40B4-BE49-F238E27FC236}">
                  <a16:creationId xmlns:a16="http://schemas.microsoft.com/office/drawing/2014/main" id="{72DD36D8-0CC4-AE9D-36DE-1A14BA564786}"/>
                </a:ext>
              </a:extLst>
            </p:cNvPr>
            <p:cNvSpPr txBox="1"/>
            <p:nvPr/>
          </p:nvSpPr>
          <p:spPr>
            <a:xfrm rot="18251165">
              <a:off x="12167" y="7421"/>
              <a:ext cx="4016" cy="1557"/>
            </a:xfrm>
            <a:prstGeom prst="rect">
              <a:avLst/>
            </a:prstGeom>
            <a:noFill/>
            <a:ln w="38100" cap="flat" cmpd="sng" algn="ctr">
              <a:solidFill>
                <a:schemeClr val="accent6"/>
              </a:solidFill>
              <a:prstDash val="sysDot"/>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rtlCol="0">
              <a:noAutofit/>
            </a:bodyPr>
            <a:lstStyle/>
            <a:p>
              <a:pPr>
                <a:defRPr/>
              </a:pPr>
              <a:r>
                <a:rPr lang="en-US" altLang="zh-CN" sz="2000" b="1" dirty="0">
                  <a:solidFill>
                    <a:schemeClr val="tx2">
                      <a:lumMod val="75000"/>
                    </a:schemeClr>
                  </a:solidFill>
                  <a:latin typeface="Microsoft YaHei UI" panose="020B0503020204020204" charset="-122"/>
                  <a:ea typeface="Microsoft YaHei UI" panose="020B0503020204020204" charset="-122"/>
                </a:rPr>
                <a:t>Proton test beam </a:t>
              </a:r>
            </a:p>
            <a:p>
              <a:pPr marR="0" lvl="0" indent="0" fontAlgn="auto">
                <a:lnSpc>
                  <a:spcPct val="100000"/>
                </a:lnSpc>
                <a:spcBef>
                  <a:spcPts val="0"/>
                </a:spcBef>
                <a:spcAft>
                  <a:spcPts val="0"/>
                </a:spcAft>
                <a:buClrTx/>
                <a:buSzTx/>
                <a:buFontTx/>
                <a:buNone/>
                <a:defRPr/>
              </a:pPr>
              <a:r>
                <a:rPr lang="en-US" altLang="zh-CN" sz="2000" b="1" dirty="0">
                  <a:solidFill>
                    <a:schemeClr val="tx2">
                      <a:lumMod val="75000"/>
                    </a:schemeClr>
                  </a:solidFill>
                  <a:latin typeface="Microsoft YaHei UI" panose="020B0503020204020204" charset="-122"/>
                  <a:ea typeface="Microsoft YaHei UI" panose="020B0503020204020204" charset="-122"/>
                </a:rPr>
                <a:t>1.6 GeV proton</a:t>
              </a:r>
            </a:p>
          </p:txBody>
        </p:sp>
        <p:sp>
          <p:nvSpPr>
            <p:cNvPr id="9" name="文本框 8">
              <a:extLst>
                <a:ext uri="{FF2B5EF4-FFF2-40B4-BE49-F238E27FC236}">
                  <a16:creationId xmlns:a16="http://schemas.microsoft.com/office/drawing/2014/main" id="{C82EE641-FF4B-B2EC-087B-DB081CD543F4}"/>
                </a:ext>
              </a:extLst>
            </p:cNvPr>
            <p:cNvSpPr txBox="1"/>
            <p:nvPr/>
          </p:nvSpPr>
          <p:spPr>
            <a:xfrm>
              <a:off x="15327" y="7351"/>
              <a:ext cx="2234" cy="1792"/>
            </a:xfrm>
            <a:prstGeom prst="rect">
              <a:avLst/>
            </a:prstGeom>
            <a:noFill/>
            <a:ln w="38100" cap="flat" cmpd="sng" algn="ctr">
              <a:solidFill>
                <a:schemeClr val="accent6"/>
              </a:solidFill>
              <a:prstDash val="sysDot"/>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rtlCol="0">
              <a:noAutofit/>
            </a:bodyPr>
            <a:lstStyle/>
            <a:p>
              <a:pPr>
                <a:defRPr/>
              </a:pPr>
              <a:r>
                <a:rPr lang="en-US" altLang="zh-CN" sz="2000" b="1" dirty="0">
                  <a:solidFill>
                    <a:schemeClr val="tx2">
                      <a:lumMod val="75000"/>
                    </a:schemeClr>
                  </a:solidFill>
                  <a:latin typeface="Microsoft YaHei UI" panose="020B0503020204020204" charset="-122"/>
                  <a:ea typeface="Microsoft YaHei UI" panose="020B0503020204020204" charset="-122"/>
                </a:rPr>
                <a:t>   </a:t>
              </a:r>
              <a:r>
                <a:rPr lang="en-US" altLang="zh-CN" sz="2000" b="1" dirty="0">
                  <a:solidFill>
                    <a:srgbClr val="FF0000"/>
                  </a:solidFill>
                  <a:latin typeface="Microsoft YaHei UI" panose="020B0503020204020204" charset="-122"/>
                  <a:ea typeface="Microsoft YaHei UI" panose="020B0503020204020204" charset="-122"/>
                </a:rPr>
                <a:t>muon source</a:t>
              </a:r>
            </a:p>
          </p:txBody>
        </p:sp>
      </p:grpSp>
      <p:sp>
        <p:nvSpPr>
          <p:cNvPr id="12" name="文本框 11">
            <a:extLst>
              <a:ext uri="{FF2B5EF4-FFF2-40B4-BE49-F238E27FC236}">
                <a16:creationId xmlns:a16="http://schemas.microsoft.com/office/drawing/2014/main" id="{EBAC271E-6D0F-37B4-B5BE-8406594AC1F3}"/>
              </a:ext>
            </a:extLst>
          </p:cNvPr>
          <p:cNvSpPr txBox="1"/>
          <p:nvPr/>
        </p:nvSpPr>
        <p:spPr>
          <a:xfrm>
            <a:off x="247051" y="153330"/>
            <a:ext cx="5209439" cy="523220"/>
          </a:xfrm>
          <a:prstGeom prst="rect">
            <a:avLst/>
          </a:prstGeom>
          <a:noFill/>
        </p:spPr>
        <p:txBody>
          <a:bodyPr wrap="none" rtlCol="0">
            <a:spAutoFit/>
          </a:bodyPr>
          <a:lstStyle/>
          <a:p>
            <a:r>
              <a:rPr lang="en-US" altLang="zh-CN" sz="2800" dirty="0">
                <a:ln w="0"/>
                <a:effectLst>
                  <a:outerShdw blurRad="38100" dist="25400" dir="5400000" algn="ctr" rotWithShape="0">
                    <a:srgbClr val="6E747A">
                      <a:alpha val="43000"/>
                    </a:srgbClr>
                  </a:outerShdw>
                </a:effectLst>
              </a:rPr>
              <a:t>CSNS Beam Expansions Application</a:t>
            </a:r>
          </a:p>
        </p:txBody>
      </p:sp>
      <p:sp>
        <p:nvSpPr>
          <p:cNvPr id="18" name="日期占位符 17">
            <a:extLst>
              <a:ext uri="{FF2B5EF4-FFF2-40B4-BE49-F238E27FC236}">
                <a16:creationId xmlns:a16="http://schemas.microsoft.com/office/drawing/2014/main" id="{7C8C4C7D-B689-9072-1663-47111AA59C00}"/>
              </a:ext>
            </a:extLst>
          </p:cNvPr>
          <p:cNvSpPr>
            <a:spLocks noGrp="1"/>
          </p:cNvSpPr>
          <p:nvPr>
            <p:ph type="dt" sz="half" idx="10"/>
          </p:nvPr>
        </p:nvSpPr>
        <p:spPr/>
        <p:txBody>
          <a:bodyPr/>
          <a:lstStyle/>
          <a:p>
            <a:r>
              <a:rPr lang="en-US" altLang="zh-CN"/>
              <a:t>2026/10/15</a:t>
            </a:r>
            <a:endParaRPr lang="zh-CN" altLang="en-US"/>
          </a:p>
        </p:txBody>
      </p:sp>
      <p:sp>
        <p:nvSpPr>
          <p:cNvPr id="14" name="页脚占位符 13">
            <a:extLst>
              <a:ext uri="{FF2B5EF4-FFF2-40B4-BE49-F238E27FC236}">
                <a16:creationId xmlns:a16="http://schemas.microsoft.com/office/drawing/2014/main" id="{2CF0E538-79DE-B222-3ED5-30BD38821A5D}"/>
              </a:ext>
            </a:extLst>
          </p:cNvPr>
          <p:cNvSpPr>
            <a:spLocks noGrp="1"/>
          </p:cNvSpPr>
          <p:nvPr>
            <p:ph type="ftr" sz="quarter" idx="11"/>
          </p:nvPr>
        </p:nvSpPr>
        <p:spPr/>
        <p:txBody>
          <a:bodyPr/>
          <a:lstStyle/>
          <a:p>
            <a:r>
              <a:rPr lang="en-US" altLang="zh-CN"/>
              <a:t>INSTR2026@Hefei</a:t>
            </a:r>
            <a:endParaRPr lang="zh-CN" altLang="en-US"/>
          </a:p>
        </p:txBody>
      </p:sp>
      <p:sp>
        <p:nvSpPr>
          <p:cNvPr id="2" name="灯片编号占位符 1">
            <a:extLst>
              <a:ext uri="{FF2B5EF4-FFF2-40B4-BE49-F238E27FC236}">
                <a16:creationId xmlns:a16="http://schemas.microsoft.com/office/drawing/2014/main" id="{05EA6A91-4151-8407-55A9-0C10B84E9BD2}"/>
              </a:ext>
            </a:extLst>
          </p:cNvPr>
          <p:cNvSpPr>
            <a:spLocks noGrp="1"/>
          </p:cNvSpPr>
          <p:nvPr>
            <p:ph type="sldNum" sz="quarter" idx="12"/>
          </p:nvPr>
        </p:nvSpPr>
        <p:spPr/>
        <p:txBody>
          <a:bodyPr/>
          <a:lstStyle/>
          <a:p>
            <a:fld id="{F606D20D-9C8E-4DF3-B6C6-1C69F7E16CD3}" type="slidenum">
              <a:rPr lang="zh-CN" altLang="en-US" smtClean="0"/>
              <a:t>32</a:t>
            </a:fld>
            <a:endParaRPr lang="zh-CN" altLang="en-US"/>
          </a:p>
        </p:txBody>
      </p:sp>
      <p:sp>
        <p:nvSpPr>
          <p:cNvPr id="15" name="文本框 14">
            <a:extLst>
              <a:ext uri="{FF2B5EF4-FFF2-40B4-BE49-F238E27FC236}">
                <a16:creationId xmlns:a16="http://schemas.microsoft.com/office/drawing/2014/main" id="{6C31A959-1E52-207E-714E-9D56B3FE8559}"/>
              </a:ext>
            </a:extLst>
          </p:cNvPr>
          <p:cNvSpPr txBox="1"/>
          <p:nvPr/>
        </p:nvSpPr>
        <p:spPr>
          <a:xfrm>
            <a:off x="3195910" y="1215634"/>
            <a:ext cx="1573619" cy="369332"/>
          </a:xfrm>
          <a:prstGeom prst="rect">
            <a:avLst/>
          </a:prstGeom>
          <a:noFill/>
        </p:spPr>
        <p:txBody>
          <a:bodyPr wrap="square">
            <a:spAutoFit/>
          </a:bodyPr>
          <a:lstStyle/>
          <a:p>
            <a:pPr algn="l"/>
            <a:r>
              <a:rPr lang="en-US" altLang="zh-CN" b="0" dirty="0" err="1">
                <a:solidFill>
                  <a:srgbClr val="000000"/>
                </a:solidFill>
                <a:effectLst/>
                <a:latin typeface="Microsoft YaHei" panose="020B0503020204020204" pitchFamily="34" charset="-122"/>
                <a:ea typeface="Microsoft YaHei" panose="020B0503020204020204" pitchFamily="34" charset="-122"/>
              </a:rPr>
              <a:t>Linac</a:t>
            </a:r>
            <a:endParaRPr lang="en-US" altLang="zh-CN" b="1" dirty="0">
              <a:solidFill>
                <a:srgbClr val="000000"/>
              </a:solidFill>
              <a:effectLst/>
              <a:latin typeface="Microsoft YaHei" panose="020B0503020204020204" pitchFamily="34" charset="-122"/>
              <a:ea typeface="Microsoft YaHei" panose="020B0503020204020204" pitchFamily="34" charset="-122"/>
            </a:endParaRPr>
          </a:p>
        </p:txBody>
      </p:sp>
      <p:sp>
        <p:nvSpPr>
          <p:cNvPr id="16" name="文本框 15">
            <a:extLst>
              <a:ext uri="{FF2B5EF4-FFF2-40B4-BE49-F238E27FC236}">
                <a16:creationId xmlns:a16="http://schemas.microsoft.com/office/drawing/2014/main" id="{7A9CB788-2FFE-01AD-B72F-CD117ECF05EC}"/>
              </a:ext>
            </a:extLst>
          </p:cNvPr>
          <p:cNvSpPr txBox="1"/>
          <p:nvPr/>
        </p:nvSpPr>
        <p:spPr>
          <a:xfrm>
            <a:off x="1055653" y="1215634"/>
            <a:ext cx="1452226" cy="369332"/>
          </a:xfrm>
          <a:prstGeom prst="rect">
            <a:avLst/>
          </a:prstGeom>
          <a:noFill/>
        </p:spPr>
        <p:txBody>
          <a:bodyPr wrap="square">
            <a:spAutoFit/>
          </a:bodyPr>
          <a:lstStyle/>
          <a:p>
            <a:pPr algn="l"/>
            <a:r>
              <a:rPr lang="en-US" altLang="zh-CN" b="0" dirty="0">
                <a:solidFill>
                  <a:srgbClr val="000000"/>
                </a:solidFill>
                <a:effectLst/>
                <a:latin typeface="Microsoft YaHei" panose="020B0503020204020204" pitchFamily="34" charset="-122"/>
                <a:ea typeface="Microsoft YaHei" panose="020B0503020204020204" pitchFamily="34" charset="-122"/>
              </a:rPr>
              <a:t>Ion source</a:t>
            </a:r>
            <a:endParaRPr lang="en-US" altLang="zh-CN" b="1" dirty="0">
              <a:solidFill>
                <a:srgbClr val="000000"/>
              </a:solidFill>
              <a:effectLst/>
              <a:latin typeface="Microsoft YaHei" panose="020B0503020204020204" pitchFamily="34" charset="-122"/>
              <a:ea typeface="Microsoft YaHei" panose="020B0503020204020204" pitchFamily="34" charset="-122"/>
            </a:endParaRPr>
          </a:p>
        </p:txBody>
      </p:sp>
      <p:sp>
        <p:nvSpPr>
          <p:cNvPr id="17" name="文本框 16">
            <a:extLst>
              <a:ext uri="{FF2B5EF4-FFF2-40B4-BE49-F238E27FC236}">
                <a16:creationId xmlns:a16="http://schemas.microsoft.com/office/drawing/2014/main" id="{4EB1E7FC-F852-3767-1C9C-5AFF8257613F}"/>
              </a:ext>
            </a:extLst>
          </p:cNvPr>
          <p:cNvSpPr txBox="1"/>
          <p:nvPr/>
        </p:nvSpPr>
        <p:spPr>
          <a:xfrm>
            <a:off x="9339264" y="2830021"/>
            <a:ext cx="1573619" cy="369332"/>
          </a:xfrm>
          <a:prstGeom prst="rect">
            <a:avLst/>
          </a:prstGeom>
          <a:noFill/>
        </p:spPr>
        <p:txBody>
          <a:bodyPr wrap="square">
            <a:spAutoFit/>
          </a:bodyPr>
          <a:lstStyle/>
          <a:p>
            <a:pPr algn="l"/>
            <a:r>
              <a:rPr lang="en-US" altLang="zh-CN" dirty="0">
                <a:solidFill>
                  <a:srgbClr val="000000"/>
                </a:solidFill>
                <a:latin typeface="Microsoft YaHei" panose="020B0503020204020204" pitchFamily="34" charset="-122"/>
                <a:ea typeface="Microsoft YaHei" panose="020B0503020204020204" pitchFamily="34" charset="-122"/>
              </a:rPr>
              <a:t>S</a:t>
            </a:r>
            <a:r>
              <a:rPr lang="en-US" altLang="zh-CN" b="0" dirty="0">
                <a:solidFill>
                  <a:srgbClr val="000000"/>
                </a:solidFill>
                <a:effectLst/>
                <a:latin typeface="Microsoft YaHei" panose="020B0503020204020204" pitchFamily="34" charset="-122"/>
                <a:ea typeface="Microsoft YaHei" panose="020B0503020204020204" pitchFamily="34" charset="-122"/>
              </a:rPr>
              <a:t>ynchrotron</a:t>
            </a:r>
            <a:endParaRPr lang="en-US" altLang="zh-CN" b="1" dirty="0">
              <a:solidFill>
                <a:srgbClr val="000000"/>
              </a:solidFill>
              <a:effectLst/>
              <a:latin typeface="Microsoft YaHei" panose="020B0503020204020204" pitchFamily="34" charset="-122"/>
              <a:ea typeface="Microsoft YaHei" panose="020B0503020204020204" pitchFamily="34" charset="-122"/>
            </a:endParaRPr>
          </a:p>
        </p:txBody>
      </p:sp>
      <p:sp>
        <p:nvSpPr>
          <p:cNvPr id="10" name="文本框 9">
            <a:extLst>
              <a:ext uri="{FF2B5EF4-FFF2-40B4-BE49-F238E27FC236}">
                <a16:creationId xmlns:a16="http://schemas.microsoft.com/office/drawing/2014/main" id="{A3593FF4-613F-07CA-B0D6-B7FD13E3BE5C}"/>
              </a:ext>
            </a:extLst>
          </p:cNvPr>
          <p:cNvSpPr txBox="1"/>
          <p:nvPr/>
        </p:nvSpPr>
        <p:spPr>
          <a:xfrm>
            <a:off x="7837817" y="758190"/>
            <a:ext cx="3515646" cy="914400"/>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b="1" i="0" u="none" strike="noStrike" kern="1200" cap="none" spc="0" normalizeH="0" baseline="0" noProof="0" dirty="0">
                <a:ln>
                  <a:noFill/>
                </a:ln>
                <a:solidFill>
                  <a:schemeClr val="tx2">
                    <a:lumMod val="75000"/>
                  </a:schemeClr>
                </a:solidFill>
                <a:effectLst/>
                <a:uLnTx/>
                <a:uFillTx/>
                <a:latin typeface="Microsoft YaHei UI" panose="020B0503020204020204" charset="-122"/>
                <a:ea typeface="Microsoft YaHei UI" panose="020B0503020204020204" charset="-122"/>
                <a:cs typeface="+mn-cs"/>
              </a:rPr>
              <a:t>Associated Proton beam Experiment Platform 80 MeV proton</a:t>
            </a:r>
          </a:p>
        </p:txBody>
      </p:sp>
    </p:spTree>
    <p:extLst>
      <p:ext uri="{BB962C8B-B14F-4D97-AF65-F5344CB8AC3E}">
        <p14:creationId xmlns:p14="http://schemas.microsoft.com/office/powerpoint/2010/main" val="36018421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68828FF-4A5F-34EB-5D3C-7A1ABAA70597}"/>
              </a:ext>
            </a:extLst>
          </p:cNvPr>
          <p:cNvSpPr>
            <a:spLocks noGrp="1"/>
          </p:cNvSpPr>
          <p:nvPr>
            <p:ph type="title"/>
          </p:nvPr>
        </p:nvSpPr>
        <p:spPr/>
        <p:txBody>
          <a:bodyPr/>
          <a:lstStyle/>
          <a:p>
            <a:r>
              <a:rPr lang="en-US" altLang="zh-CN" dirty="0"/>
              <a:t>Muon Facilities Worldwide</a:t>
            </a:r>
            <a:endParaRPr lang="zh-CN" altLang="en-US" dirty="0"/>
          </a:p>
        </p:txBody>
      </p:sp>
      <p:grpSp>
        <p:nvGrpSpPr>
          <p:cNvPr id="11" name="组合 10">
            <a:extLst>
              <a:ext uri="{FF2B5EF4-FFF2-40B4-BE49-F238E27FC236}">
                <a16:creationId xmlns:a16="http://schemas.microsoft.com/office/drawing/2014/main" id="{1DE72A3F-6A6F-49EB-8533-F843347345A8}"/>
              </a:ext>
            </a:extLst>
          </p:cNvPr>
          <p:cNvGrpSpPr/>
          <p:nvPr/>
        </p:nvGrpSpPr>
        <p:grpSpPr>
          <a:xfrm>
            <a:off x="4513780" y="1365674"/>
            <a:ext cx="7678220" cy="4315918"/>
            <a:chOff x="4337444" y="1254703"/>
            <a:chExt cx="7678220" cy="4315918"/>
          </a:xfrm>
        </p:grpSpPr>
        <p:grpSp>
          <p:nvGrpSpPr>
            <p:cNvPr id="56" name="Group 55">
              <a:extLst>
                <a:ext uri="{FF2B5EF4-FFF2-40B4-BE49-F238E27FC236}">
                  <a16:creationId xmlns:a16="http://schemas.microsoft.com/office/drawing/2014/main" id="{5EE1BF0A-85BF-4DEA-8528-6C98D0E86495}"/>
                </a:ext>
              </a:extLst>
            </p:cNvPr>
            <p:cNvGrpSpPr>
              <a:grpSpLocks noChangeAspect="1"/>
            </p:cNvGrpSpPr>
            <p:nvPr/>
          </p:nvGrpSpPr>
          <p:grpSpPr>
            <a:xfrm>
              <a:off x="4337444" y="1254703"/>
              <a:ext cx="7678220" cy="4315918"/>
              <a:chOff x="5660144" y="792955"/>
              <a:chExt cx="3195457" cy="1934138"/>
            </a:xfrm>
          </p:grpSpPr>
          <p:grpSp>
            <p:nvGrpSpPr>
              <p:cNvPr id="43" name="Group 42">
                <a:extLst>
                  <a:ext uri="{FF2B5EF4-FFF2-40B4-BE49-F238E27FC236}">
                    <a16:creationId xmlns:a16="http://schemas.microsoft.com/office/drawing/2014/main" id="{118FD861-6F21-48B6-9F19-B19B617E8367}"/>
                  </a:ext>
                </a:extLst>
              </p:cNvPr>
              <p:cNvGrpSpPr/>
              <p:nvPr/>
            </p:nvGrpSpPr>
            <p:grpSpPr>
              <a:xfrm>
                <a:off x="5660144" y="792955"/>
                <a:ext cx="3195457" cy="1934138"/>
                <a:chOff x="224415" y="608509"/>
                <a:chExt cx="3732429" cy="2264064"/>
              </a:xfrm>
            </p:grpSpPr>
            <p:pic>
              <p:nvPicPr>
                <p:cNvPr id="44" name="内容占位符 5" descr="未命名.png">
                  <a:extLst>
                    <a:ext uri="{FF2B5EF4-FFF2-40B4-BE49-F238E27FC236}">
                      <a16:creationId xmlns:a16="http://schemas.microsoft.com/office/drawing/2014/main" id="{8FC473D1-6AFE-4CB9-B4E4-3FB4AAEBB9D4}"/>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122" t="13465" r="129"/>
                <a:stretch/>
              </p:blipFill>
              <p:spPr>
                <a:xfrm>
                  <a:off x="224415" y="608509"/>
                  <a:ext cx="3732429" cy="2241916"/>
                </a:xfrm>
                <a:prstGeom prst="rect">
                  <a:avLst/>
                </a:prstGeom>
              </p:spPr>
            </p:pic>
            <p:pic>
              <p:nvPicPr>
                <p:cNvPr id="45" name="图片 15">
                  <a:extLst>
                    <a:ext uri="{FF2B5EF4-FFF2-40B4-BE49-F238E27FC236}">
                      <a16:creationId xmlns:a16="http://schemas.microsoft.com/office/drawing/2014/main" id="{1AC9283F-57E9-4465-AEEF-8CDD2EA411C0}"/>
                    </a:ext>
                  </a:extLst>
                </p:cNvPr>
                <p:cNvPicPr>
                  <a:picLocks noChangeAspect="1"/>
                </p:cNvPicPr>
                <p:nvPr/>
              </p:nvPicPr>
              <p:blipFill>
                <a:blip r:embed="rId4"/>
                <a:stretch>
                  <a:fillRect/>
                </a:stretch>
              </p:blipFill>
              <p:spPr>
                <a:xfrm>
                  <a:off x="2233644" y="2247118"/>
                  <a:ext cx="585348" cy="329257"/>
                </a:xfrm>
                <a:prstGeom prst="rect">
                  <a:avLst/>
                </a:prstGeom>
              </p:spPr>
            </p:pic>
            <p:sp>
              <p:nvSpPr>
                <p:cNvPr id="46" name="文本框 16">
                  <a:extLst>
                    <a:ext uri="{FF2B5EF4-FFF2-40B4-BE49-F238E27FC236}">
                      <a16:creationId xmlns:a16="http://schemas.microsoft.com/office/drawing/2014/main" id="{ED3B1A1B-90DD-41BB-90A3-845896FB06B5}"/>
                    </a:ext>
                  </a:extLst>
                </p:cNvPr>
                <p:cNvSpPr txBox="1"/>
                <p:nvPr/>
              </p:nvSpPr>
              <p:spPr>
                <a:xfrm>
                  <a:off x="2158907" y="2548813"/>
                  <a:ext cx="1674316" cy="323760"/>
                </a:xfrm>
                <a:prstGeom prst="rect">
                  <a:avLst/>
                </a:prstGeom>
                <a:noFill/>
                <a:ln>
                  <a:noFill/>
                </a:ln>
              </p:spPr>
              <p:txBody>
                <a:bodyPr wrap="square" rtlCol="0">
                  <a:noAutofit/>
                </a:bodyPr>
                <a:lstStyle/>
                <a:p>
                  <a:pPr>
                    <a:lnSpc>
                      <a:spcPct val="110000"/>
                    </a:lnSpc>
                    <a:spcAft>
                      <a:spcPts val="800"/>
                    </a:spcAft>
                    <a:buClr>
                      <a:schemeClr val="tx1"/>
                    </a:buClr>
                  </a:pPr>
                  <a:r>
                    <a:rPr kumimoji="1" lang="en-US" altLang="zh-CN" sz="1333" b="1" dirty="0">
                      <a:solidFill>
                        <a:srgbClr val="FF0000"/>
                      </a:solidFill>
                      <a:latin typeface="+mj-ea"/>
                      <a:ea typeface="+mj-ea"/>
                      <a:cs typeface="Arial" panose="020B0604020202020204" pitchFamily="34" charset="0"/>
                    </a:rPr>
                    <a:t>MELODY@CSNS (constructing)</a:t>
                  </a:r>
                  <a:br>
                    <a:rPr kumimoji="1" lang="en-US" altLang="zh-CN" sz="1333" b="1" dirty="0">
                      <a:solidFill>
                        <a:srgbClr val="FF0000"/>
                      </a:solidFill>
                      <a:latin typeface="+mj-ea"/>
                      <a:ea typeface="+mj-ea"/>
                      <a:cs typeface="Arial" panose="020B0604020202020204" pitchFamily="34" charset="0"/>
                    </a:rPr>
                  </a:br>
                  <a:r>
                    <a:rPr kumimoji="1" lang="en-US" altLang="zh-CN" sz="1333" b="1" dirty="0">
                      <a:solidFill>
                        <a:schemeClr val="bg1">
                          <a:lumMod val="50000"/>
                        </a:schemeClr>
                      </a:solidFill>
                      <a:latin typeface="+mj-ea"/>
                      <a:ea typeface="+mj-ea"/>
                      <a:cs typeface="Arial" panose="020B0604020202020204" pitchFamily="34" charset="0"/>
                    </a:rPr>
                    <a:t>HIAF/</a:t>
                  </a:r>
                  <a:r>
                    <a:rPr kumimoji="1" lang="en-US" altLang="zh-CN" sz="1333" b="1" dirty="0" err="1">
                      <a:solidFill>
                        <a:schemeClr val="bg1">
                          <a:lumMod val="50000"/>
                        </a:schemeClr>
                      </a:solidFill>
                      <a:latin typeface="+mj-ea"/>
                      <a:ea typeface="+mj-ea"/>
                      <a:cs typeface="Arial" panose="020B0604020202020204" pitchFamily="34" charset="0"/>
                    </a:rPr>
                    <a:t>CiADS</a:t>
                  </a:r>
                  <a:r>
                    <a:rPr kumimoji="1" lang="en-US" altLang="zh-CN" sz="1333" b="1" dirty="0">
                      <a:solidFill>
                        <a:schemeClr val="bg1">
                          <a:lumMod val="50000"/>
                        </a:schemeClr>
                      </a:solidFill>
                      <a:latin typeface="+mj-ea"/>
                      <a:ea typeface="+mj-ea"/>
                      <a:cs typeface="Arial" panose="020B0604020202020204" pitchFamily="34" charset="0"/>
                    </a:rPr>
                    <a:t>/SHINE/SULF (planning)</a:t>
                  </a:r>
                  <a:endParaRPr kumimoji="1" lang="zh-CN" altLang="en-US" sz="1333" b="1" dirty="0">
                    <a:solidFill>
                      <a:schemeClr val="bg1">
                        <a:lumMod val="50000"/>
                      </a:schemeClr>
                    </a:solidFill>
                    <a:latin typeface="+mj-ea"/>
                    <a:ea typeface="+mj-ea"/>
                    <a:cs typeface="Arial" panose="020B0604020202020204" pitchFamily="34" charset="0"/>
                  </a:endParaRPr>
                </a:p>
              </p:txBody>
            </p:sp>
            <p:sp>
              <p:nvSpPr>
                <p:cNvPr id="32" name="文本框 16">
                  <a:extLst>
                    <a:ext uri="{FF2B5EF4-FFF2-40B4-BE49-F238E27FC236}">
                      <a16:creationId xmlns:a16="http://schemas.microsoft.com/office/drawing/2014/main" id="{30E52246-FD4E-4BF7-8964-F52A6CD861F5}"/>
                    </a:ext>
                  </a:extLst>
                </p:cNvPr>
                <p:cNvSpPr txBox="1"/>
                <p:nvPr/>
              </p:nvSpPr>
              <p:spPr>
                <a:xfrm>
                  <a:off x="2805356" y="1120528"/>
                  <a:ext cx="848761" cy="176387"/>
                </a:xfrm>
                <a:prstGeom prst="rect">
                  <a:avLst/>
                </a:prstGeom>
                <a:noFill/>
                <a:ln>
                  <a:noFill/>
                </a:ln>
              </p:spPr>
              <p:txBody>
                <a:bodyPr wrap="square" rtlCol="0">
                  <a:noAutofit/>
                </a:bodyPr>
                <a:lstStyle/>
                <a:p>
                  <a:pPr algn="just">
                    <a:lnSpc>
                      <a:spcPct val="110000"/>
                    </a:lnSpc>
                    <a:spcAft>
                      <a:spcPts val="800"/>
                    </a:spcAft>
                    <a:buClr>
                      <a:schemeClr val="tx1"/>
                    </a:buClr>
                  </a:pPr>
                  <a:r>
                    <a:rPr kumimoji="1" lang="en-US" altLang="zh-CN" sz="1333" b="1" dirty="0">
                      <a:solidFill>
                        <a:schemeClr val="bg1">
                          <a:lumMod val="50000"/>
                        </a:schemeClr>
                      </a:solidFill>
                      <a:latin typeface="+mj-ea"/>
                      <a:ea typeface="+mj-ea"/>
                      <a:cs typeface="Arial" panose="020B0604020202020204" pitchFamily="34" charset="0"/>
                    </a:rPr>
                    <a:t>RAON(planning)</a:t>
                  </a:r>
                  <a:endParaRPr kumimoji="1" lang="zh-CN" altLang="en-US" sz="1333" b="1" dirty="0">
                    <a:solidFill>
                      <a:schemeClr val="bg1">
                        <a:lumMod val="50000"/>
                      </a:schemeClr>
                    </a:solidFill>
                    <a:latin typeface="+mj-ea"/>
                    <a:ea typeface="+mj-ea"/>
                    <a:cs typeface="Arial" panose="020B0604020202020204" pitchFamily="34" charset="0"/>
                  </a:endParaRPr>
                </a:p>
              </p:txBody>
            </p:sp>
            <p:sp>
              <p:nvSpPr>
                <p:cNvPr id="34" name="文本框 16">
                  <a:extLst>
                    <a:ext uri="{FF2B5EF4-FFF2-40B4-BE49-F238E27FC236}">
                      <a16:creationId xmlns:a16="http://schemas.microsoft.com/office/drawing/2014/main" id="{255D4DDF-90E8-442A-ACF5-774988E2CEA1}"/>
                    </a:ext>
                  </a:extLst>
                </p:cNvPr>
                <p:cNvSpPr txBox="1"/>
                <p:nvPr/>
              </p:nvSpPr>
              <p:spPr>
                <a:xfrm>
                  <a:off x="3292355" y="1311318"/>
                  <a:ext cx="392830" cy="323760"/>
                </a:xfrm>
                <a:prstGeom prst="rect">
                  <a:avLst/>
                </a:prstGeom>
                <a:noFill/>
                <a:ln>
                  <a:noFill/>
                </a:ln>
              </p:spPr>
              <p:txBody>
                <a:bodyPr wrap="square" rtlCol="0">
                  <a:noAutofit/>
                </a:bodyPr>
                <a:lstStyle/>
                <a:p>
                  <a:pPr algn="just">
                    <a:lnSpc>
                      <a:spcPct val="110000"/>
                    </a:lnSpc>
                    <a:spcAft>
                      <a:spcPts val="800"/>
                    </a:spcAft>
                    <a:buClr>
                      <a:schemeClr val="tx1"/>
                    </a:buClr>
                  </a:pPr>
                  <a:r>
                    <a:rPr kumimoji="1" lang="en-US" altLang="zh-CN" sz="1333" dirty="0">
                      <a:latin typeface="+mj-ea"/>
                      <a:ea typeface="+mj-ea"/>
                      <a:cs typeface="Arial" panose="020B0604020202020204" pitchFamily="34" charset="0"/>
                    </a:rPr>
                    <a:t>RCNP</a:t>
                  </a:r>
                  <a:endParaRPr kumimoji="1" lang="zh-CN" altLang="en-US" sz="1333" dirty="0">
                    <a:latin typeface="+mj-ea"/>
                    <a:ea typeface="+mj-ea"/>
                    <a:cs typeface="Arial" panose="020B0604020202020204" pitchFamily="34" charset="0"/>
                  </a:endParaRPr>
                </a:p>
              </p:txBody>
            </p:sp>
          </p:grpSp>
          <p:cxnSp>
            <p:nvCxnSpPr>
              <p:cNvPr id="8" name="Straight Connector 7">
                <a:extLst>
                  <a:ext uri="{FF2B5EF4-FFF2-40B4-BE49-F238E27FC236}">
                    <a16:creationId xmlns:a16="http://schemas.microsoft.com/office/drawing/2014/main" id="{C6F6040D-6BD8-4755-BA06-5CCAA6ED441E}"/>
                  </a:ext>
                </a:extLst>
              </p:cNvPr>
              <p:cNvCxnSpPr>
                <a:cxnSpLocks/>
                <a:stCxn id="45" idx="0"/>
              </p:cNvCxnSpPr>
              <p:nvPr/>
            </p:nvCxnSpPr>
            <p:spPr>
              <a:xfrm flipV="1">
                <a:off x="7630880" y="1953350"/>
                <a:ext cx="244767" cy="23943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5" name="Straight Connector 7">
              <a:extLst>
                <a:ext uri="{FF2B5EF4-FFF2-40B4-BE49-F238E27FC236}">
                  <a16:creationId xmlns:a16="http://schemas.microsoft.com/office/drawing/2014/main" id="{71E31DCC-1016-4472-A5D5-012EE1006E0F}"/>
                </a:ext>
              </a:extLst>
            </p:cNvPr>
            <p:cNvCxnSpPr>
              <a:cxnSpLocks/>
            </p:cNvCxnSpPr>
            <p:nvPr/>
          </p:nvCxnSpPr>
          <p:spPr>
            <a:xfrm flipH="1">
              <a:off x="9821508" y="3021563"/>
              <a:ext cx="217676" cy="55227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7" name="图片 6">
              <a:extLst>
                <a:ext uri="{FF2B5EF4-FFF2-40B4-BE49-F238E27FC236}">
                  <a16:creationId xmlns:a16="http://schemas.microsoft.com/office/drawing/2014/main" id="{F09D1608-FC8D-451F-84B3-C6CC39808D62}"/>
                </a:ext>
              </a:extLst>
            </p:cNvPr>
            <p:cNvPicPr>
              <a:picLocks noChangeAspect="1"/>
            </p:cNvPicPr>
            <p:nvPr/>
          </p:nvPicPr>
          <p:blipFill>
            <a:blip r:embed="rId5"/>
            <a:stretch>
              <a:fillRect/>
            </a:stretch>
          </p:blipFill>
          <p:spPr>
            <a:xfrm>
              <a:off x="9752496" y="2560255"/>
              <a:ext cx="674716" cy="461308"/>
            </a:xfrm>
            <a:prstGeom prst="rect">
              <a:avLst/>
            </a:prstGeom>
          </p:spPr>
        </p:pic>
      </p:grpSp>
      <p:sp>
        <p:nvSpPr>
          <p:cNvPr id="37" name="文本框 7">
            <a:extLst>
              <a:ext uri="{FF2B5EF4-FFF2-40B4-BE49-F238E27FC236}">
                <a16:creationId xmlns:a16="http://schemas.microsoft.com/office/drawing/2014/main" id="{C1B077A0-D437-4DA0-B8B9-68799D90BCAF}"/>
              </a:ext>
            </a:extLst>
          </p:cNvPr>
          <p:cNvSpPr txBox="1"/>
          <p:nvPr/>
        </p:nvSpPr>
        <p:spPr>
          <a:xfrm>
            <a:off x="374183" y="1644084"/>
            <a:ext cx="4003890" cy="4621889"/>
          </a:xfrm>
          <a:prstGeom prst="rect">
            <a:avLst/>
          </a:prstGeom>
          <a:noFill/>
        </p:spPr>
        <p:txBody>
          <a:bodyPr wrap="square" rtlCol="0">
            <a:no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nSpc>
                <a:spcPct val="110000"/>
              </a:lnSpc>
              <a:spcBef>
                <a:spcPts val="0"/>
              </a:spcBef>
              <a:spcAft>
                <a:spcPts val="800"/>
              </a:spcAft>
              <a:buClr>
                <a:schemeClr val="tx1"/>
              </a:buClr>
            </a:pPr>
            <a:r>
              <a:rPr kumimoji="1" lang="en-US" altLang="zh-CN" sz="2000" dirty="0">
                <a:latin typeface="+mj-ea"/>
                <a:ea typeface="+mj-ea"/>
                <a:cs typeface="Times New Roman" panose="02020603050405020304" pitchFamily="18" charset="0"/>
              </a:rPr>
              <a:t>Major established user facilities</a:t>
            </a:r>
          </a:p>
          <a:p>
            <a:pPr marL="342900" indent="-342900">
              <a:lnSpc>
                <a:spcPct val="110000"/>
              </a:lnSpc>
              <a:spcBef>
                <a:spcPts val="0"/>
              </a:spcBef>
              <a:spcAft>
                <a:spcPts val="800"/>
              </a:spcAft>
              <a:buClr>
                <a:schemeClr val="tx1"/>
              </a:buClr>
              <a:buFont typeface="Arial" panose="020B0604020202020204" pitchFamily="34" charset="0"/>
              <a:buChar char="•"/>
            </a:pPr>
            <a:r>
              <a:rPr kumimoji="1" lang="en-US" altLang="zh-CN" sz="2000" dirty="0">
                <a:latin typeface="+mj-ea"/>
                <a:ea typeface="+mj-ea"/>
                <a:cs typeface="Times New Roman" panose="02020603050405020304" pitchFamily="18" charset="0"/>
              </a:rPr>
              <a:t>TRIUMF, ISIS, PSI, J-PARC, RCNP</a:t>
            </a:r>
          </a:p>
          <a:p>
            <a:pPr>
              <a:lnSpc>
                <a:spcPct val="110000"/>
              </a:lnSpc>
              <a:spcBef>
                <a:spcPts val="0"/>
              </a:spcBef>
              <a:spcAft>
                <a:spcPts val="800"/>
              </a:spcAft>
              <a:buClr>
                <a:schemeClr val="tx1"/>
              </a:buClr>
            </a:pPr>
            <a:r>
              <a:rPr kumimoji="1" lang="en-US" altLang="zh-CN" sz="2000" dirty="0">
                <a:latin typeface="+mj-ea"/>
                <a:ea typeface="+mj-ea"/>
                <a:cs typeface="Times New Roman" panose="02020603050405020304" pitchFamily="18" charset="0"/>
              </a:rPr>
              <a:t>New facilities emerging in Asia</a:t>
            </a:r>
          </a:p>
          <a:p>
            <a:pPr marL="495284" indent="-342900">
              <a:lnSpc>
                <a:spcPct val="110000"/>
              </a:lnSpc>
              <a:spcBef>
                <a:spcPts val="0"/>
              </a:spcBef>
              <a:spcAft>
                <a:spcPts val="800"/>
              </a:spcAft>
              <a:buClr>
                <a:schemeClr val="tx1"/>
              </a:buClr>
              <a:buFont typeface="Arial" panose="020B0604020202020204" pitchFamily="34" charset="0"/>
              <a:buChar char="•"/>
            </a:pPr>
            <a:r>
              <a:rPr kumimoji="1" lang="en-US" altLang="zh-CN" sz="2000" dirty="0">
                <a:solidFill>
                  <a:srgbClr val="FF0000"/>
                </a:solidFill>
                <a:latin typeface="+mj-ea"/>
                <a:ea typeface="+mj-ea"/>
                <a:cs typeface="Times New Roman" panose="02020603050405020304" pitchFamily="18" charset="0"/>
              </a:rPr>
              <a:t>MELODY</a:t>
            </a:r>
            <a:r>
              <a:rPr kumimoji="1" lang="en-US" altLang="zh-CN" sz="2000" dirty="0">
                <a:latin typeface="+mj-ea"/>
                <a:ea typeface="+mj-ea"/>
                <a:cs typeface="Times New Roman" panose="02020603050405020304" pitchFamily="18" charset="0"/>
              </a:rPr>
              <a:t> at CSNS — under construction, project acceptance targeted for 2029/10 with CSNS-II.</a:t>
            </a:r>
          </a:p>
          <a:p>
            <a:pPr marL="495284" indent="-342900">
              <a:lnSpc>
                <a:spcPct val="110000"/>
              </a:lnSpc>
              <a:spcBef>
                <a:spcPts val="0"/>
              </a:spcBef>
              <a:spcAft>
                <a:spcPts val="800"/>
              </a:spcAft>
              <a:buClr>
                <a:schemeClr val="tx1"/>
              </a:buClr>
              <a:buFont typeface="Arial" panose="020B0604020202020204" pitchFamily="34" charset="0"/>
              <a:buChar char="•"/>
            </a:pPr>
            <a:r>
              <a:rPr kumimoji="1" lang="en-US" altLang="zh-CN" sz="2000" dirty="0">
                <a:latin typeface="+mj-ea"/>
                <a:ea typeface="+mj-ea"/>
                <a:cs typeface="Times New Roman" panose="02020603050405020304" pitchFamily="18" charset="0"/>
              </a:rPr>
              <a:t>Other projects under study</a:t>
            </a:r>
          </a:p>
        </p:txBody>
      </p:sp>
      <p:sp>
        <p:nvSpPr>
          <p:cNvPr id="39" name="文本框 38">
            <a:extLst>
              <a:ext uri="{FF2B5EF4-FFF2-40B4-BE49-F238E27FC236}">
                <a16:creationId xmlns:a16="http://schemas.microsoft.com/office/drawing/2014/main" id="{308907CE-A88F-453E-91A7-668604EC38C3}"/>
              </a:ext>
            </a:extLst>
          </p:cNvPr>
          <p:cNvSpPr txBox="1"/>
          <p:nvPr/>
        </p:nvSpPr>
        <p:spPr>
          <a:xfrm>
            <a:off x="5807067" y="5816240"/>
            <a:ext cx="5569318" cy="307777"/>
          </a:xfrm>
          <a:prstGeom prst="rect">
            <a:avLst/>
          </a:prstGeom>
          <a:noFill/>
        </p:spPr>
        <p:txBody>
          <a:bodyPr wrap="square">
            <a:spAutoFit/>
          </a:bodyPr>
          <a:lstStyle/>
          <a:p>
            <a:r>
              <a:rPr lang="en-US" altLang="zh-CN" sz="1400" b="1" dirty="0">
                <a:latin typeface="+mj-ea"/>
                <a:ea typeface="+mj-ea"/>
              </a:rPr>
              <a:t>*MELODY</a:t>
            </a:r>
            <a:r>
              <a:rPr lang="en-US" altLang="zh-CN" sz="1400" dirty="0">
                <a:latin typeface="+mj-ea"/>
                <a:ea typeface="+mj-ea"/>
              </a:rPr>
              <a:t>: </a:t>
            </a:r>
            <a:r>
              <a:rPr lang="en-US" altLang="zh-CN" sz="1400" b="1" dirty="0">
                <a:latin typeface="+mj-ea"/>
                <a:ea typeface="+mj-ea"/>
              </a:rPr>
              <a:t>M</a:t>
            </a:r>
            <a:r>
              <a:rPr lang="en-US" altLang="zh-CN" sz="1400" dirty="0">
                <a:latin typeface="+mj-ea"/>
                <a:ea typeface="+mj-ea"/>
              </a:rPr>
              <a:t>uon station for </a:t>
            </a:r>
            <a:r>
              <a:rPr lang="en-US" altLang="zh-CN" sz="1400" dirty="0" err="1">
                <a:latin typeface="+mj-ea"/>
                <a:ea typeface="+mj-ea"/>
              </a:rPr>
              <a:t>sci</a:t>
            </a:r>
            <a:r>
              <a:rPr lang="en-US" altLang="zh-CN" sz="1400" b="1" dirty="0" err="1">
                <a:latin typeface="+mj-ea"/>
                <a:ea typeface="+mj-ea"/>
              </a:rPr>
              <a:t>E</a:t>
            </a:r>
            <a:r>
              <a:rPr lang="en-US" altLang="zh-CN" sz="1400" dirty="0" err="1">
                <a:latin typeface="+mj-ea"/>
                <a:ea typeface="+mj-ea"/>
              </a:rPr>
              <a:t>nce</a:t>
            </a:r>
            <a:r>
              <a:rPr lang="en-US" altLang="zh-CN" sz="1400" dirty="0">
                <a:latin typeface="+mj-ea"/>
                <a:ea typeface="+mj-ea"/>
              </a:rPr>
              <a:t>, </a:t>
            </a:r>
            <a:r>
              <a:rPr lang="en-US" altLang="zh-CN" sz="1400" dirty="0" err="1">
                <a:latin typeface="+mj-ea"/>
                <a:ea typeface="+mj-ea"/>
              </a:rPr>
              <a:t>techno</a:t>
            </a:r>
            <a:r>
              <a:rPr lang="en-US" altLang="zh-CN" sz="1400" b="1" dirty="0" err="1">
                <a:latin typeface="+mj-ea"/>
                <a:ea typeface="+mj-ea"/>
              </a:rPr>
              <a:t>LO</a:t>
            </a:r>
            <a:r>
              <a:rPr lang="en-US" altLang="zh-CN" sz="1400" dirty="0" err="1">
                <a:latin typeface="+mj-ea"/>
                <a:ea typeface="+mj-ea"/>
              </a:rPr>
              <a:t>gy</a:t>
            </a:r>
            <a:r>
              <a:rPr lang="en-US" altLang="zh-CN" sz="1400" dirty="0">
                <a:latin typeface="+mj-ea"/>
                <a:ea typeface="+mj-ea"/>
              </a:rPr>
              <a:t> and </a:t>
            </a:r>
            <a:r>
              <a:rPr lang="en-US" altLang="zh-CN" sz="1400" dirty="0" err="1">
                <a:latin typeface="+mj-ea"/>
                <a:ea typeface="+mj-ea"/>
              </a:rPr>
              <a:t>in</a:t>
            </a:r>
            <a:r>
              <a:rPr lang="en-US" altLang="zh-CN" sz="1400" b="1" dirty="0" err="1">
                <a:latin typeface="+mj-ea"/>
                <a:ea typeface="+mj-ea"/>
              </a:rPr>
              <a:t>D</a:t>
            </a:r>
            <a:r>
              <a:rPr lang="en-US" altLang="zh-CN" sz="1400" dirty="0" err="1">
                <a:latin typeface="+mj-ea"/>
                <a:ea typeface="+mj-ea"/>
              </a:rPr>
              <a:t>ustr</a:t>
            </a:r>
            <a:r>
              <a:rPr lang="en-US" altLang="zh-CN" sz="1400" b="1" dirty="0" err="1">
                <a:latin typeface="+mj-ea"/>
                <a:ea typeface="+mj-ea"/>
              </a:rPr>
              <a:t>Y</a:t>
            </a:r>
            <a:endParaRPr lang="zh-CN" altLang="en-US" sz="1400" b="1" dirty="0">
              <a:latin typeface="+mj-ea"/>
              <a:ea typeface="+mj-ea"/>
            </a:endParaRPr>
          </a:p>
        </p:txBody>
      </p:sp>
      <p:sp>
        <p:nvSpPr>
          <p:cNvPr id="3" name="日期占位符 2">
            <a:extLst>
              <a:ext uri="{FF2B5EF4-FFF2-40B4-BE49-F238E27FC236}">
                <a16:creationId xmlns:a16="http://schemas.microsoft.com/office/drawing/2014/main" id="{86D739CC-35D1-4FE9-8450-6026E05976B8}"/>
              </a:ext>
            </a:extLst>
          </p:cNvPr>
          <p:cNvSpPr>
            <a:spLocks noGrp="1"/>
          </p:cNvSpPr>
          <p:nvPr>
            <p:ph type="dt" sz="half" idx="10"/>
          </p:nvPr>
        </p:nvSpPr>
        <p:spPr/>
        <p:txBody>
          <a:bodyPr/>
          <a:lstStyle/>
          <a:p>
            <a:r>
              <a:rPr lang="en-US" altLang="zh-CN"/>
              <a:t>2026/10/15</a:t>
            </a:r>
            <a:endParaRPr lang="zh-CN" altLang="en-US"/>
          </a:p>
        </p:txBody>
      </p:sp>
      <p:sp>
        <p:nvSpPr>
          <p:cNvPr id="4" name="页脚占位符 3">
            <a:extLst>
              <a:ext uri="{FF2B5EF4-FFF2-40B4-BE49-F238E27FC236}">
                <a16:creationId xmlns:a16="http://schemas.microsoft.com/office/drawing/2014/main" id="{FA6CC1CB-07AB-4911-952F-72F83C1F9EB8}"/>
              </a:ext>
            </a:extLst>
          </p:cNvPr>
          <p:cNvSpPr>
            <a:spLocks noGrp="1"/>
          </p:cNvSpPr>
          <p:nvPr>
            <p:ph type="ftr" sz="quarter" idx="11"/>
          </p:nvPr>
        </p:nvSpPr>
        <p:spPr/>
        <p:txBody>
          <a:bodyPr/>
          <a:lstStyle/>
          <a:p>
            <a:r>
              <a:rPr lang="en-US" altLang="zh-CN"/>
              <a:t>INSTR2026@Hefei</a:t>
            </a:r>
            <a:endParaRPr lang="zh-CN" altLang="en-US"/>
          </a:p>
        </p:txBody>
      </p:sp>
      <p:sp>
        <p:nvSpPr>
          <p:cNvPr id="5" name="灯片编号占位符 4">
            <a:extLst>
              <a:ext uri="{FF2B5EF4-FFF2-40B4-BE49-F238E27FC236}">
                <a16:creationId xmlns:a16="http://schemas.microsoft.com/office/drawing/2014/main" id="{09D769CB-F05E-4D48-B831-1E26CAA2C8E8}"/>
              </a:ext>
            </a:extLst>
          </p:cNvPr>
          <p:cNvSpPr>
            <a:spLocks noGrp="1"/>
          </p:cNvSpPr>
          <p:nvPr>
            <p:ph type="sldNum" sz="quarter" idx="12"/>
          </p:nvPr>
        </p:nvSpPr>
        <p:spPr/>
        <p:txBody>
          <a:bodyPr/>
          <a:lstStyle/>
          <a:p>
            <a:fld id="{65E24B46-FA6D-4932-BF3F-10B736D04901}" type="slidenum">
              <a:rPr lang="zh-CN" altLang="en-US" smtClean="0"/>
              <a:t>33</a:t>
            </a:fld>
            <a:endParaRPr lang="zh-CN" altLang="en-US"/>
          </a:p>
        </p:txBody>
      </p:sp>
    </p:spTree>
    <p:extLst>
      <p:ext uri="{BB962C8B-B14F-4D97-AF65-F5344CB8AC3E}">
        <p14:creationId xmlns:p14="http://schemas.microsoft.com/office/powerpoint/2010/main" val="2934827887"/>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3FFC78B-D1D5-0219-F1B3-5D0E7D38E379}"/>
              </a:ext>
            </a:extLst>
          </p:cNvPr>
          <p:cNvSpPr>
            <a:spLocks noGrp="1"/>
          </p:cNvSpPr>
          <p:nvPr>
            <p:ph type="title"/>
          </p:nvPr>
        </p:nvSpPr>
        <p:spPr/>
        <p:txBody>
          <a:bodyPr/>
          <a:lstStyle/>
          <a:p>
            <a:r>
              <a:rPr lang="en-US" altLang="zh-CN" dirty="0"/>
              <a:t>Generation of muons</a:t>
            </a:r>
            <a:endParaRPr lang="zh-CN" altLang="en-US" dirty="0"/>
          </a:p>
        </p:txBody>
      </p:sp>
      <p:sp>
        <p:nvSpPr>
          <p:cNvPr id="3" name="日期占位符 2">
            <a:extLst>
              <a:ext uri="{FF2B5EF4-FFF2-40B4-BE49-F238E27FC236}">
                <a16:creationId xmlns:a16="http://schemas.microsoft.com/office/drawing/2014/main" id="{91081DEE-8B26-FBDF-FED7-74DADA21F6FF}"/>
              </a:ext>
            </a:extLst>
          </p:cNvPr>
          <p:cNvSpPr>
            <a:spLocks noGrp="1"/>
          </p:cNvSpPr>
          <p:nvPr>
            <p:ph type="dt" sz="half" idx="10"/>
          </p:nvPr>
        </p:nvSpPr>
        <p:spPr/>
        <p:txBody>
          <a:bodyPr/>
          <a:lstStyle/>
          <a:p>
            <a:r>
              <a:rPr lang="en-US" altLang="zh-CN"/>
              <a:t>2026/10/15</a:t>
            </a:r>
            <a:endParaRPr lang="zh-CN" altLang="en-US"/>
          </a:p>
        </p:txBody>
      </p:sp>
      <p:sp>
        <p:nvSpPr>
          <p:cNvPr id="4" name="页脚占位符 3">
            <a:extLst>
              <a:ext uri="{FF2B5EF4-FFF2-40B4-BE49-F238E27FC236}">
                <a16:creationId xmlns:a16="http://schemas.microsoft.com/office/drawing/2014/main" id="{DBCF7AEF-69B7-B20A-E6B3-329FF82A9574}"/>
              </a:ext>
            </a:extLst>
          </p:cNvPr>
          <p:cNvSpPr>
            <a:spLocks noGrp="1"/>
          </p:cNvSpPr>
          <p:nvPr>
            <p:ph type="ftr" sz="quarter" idx="11"/>
          </p:nvPr>
        </p:nvSpPr>
        <p:spPr/>
        <p:txBody>
          <a:bodyPr/>
          <a:lstStyle/>
          <a:p>
            <a:r>
              <a:rPr lang="en-US" altLang="zh-CN"/>
              <a:t>INSTR2026@Hefei</a:t>
            </a:r>
            <a:endParaRPr lang="zh-CN" altLang="en-US"/>
          </a:p>
        </p:txBody>
      </p:sp>
      <p:sp>
        <p:nvSpPr>
          <p:cNvPr id="5" name="灯片编号占位符 4">
            <a:extLst>
              <a:ext uri="{FF2B5EF4-FFF2-40B4-BE49-F238E27FC236}">
                <a16:creationId xmlns:a16="http://schemas.microsoft.com/office/drawing/2014/main" id="{F7E27A94-5F47-8F6C-950E-C0F38A037836}"/>
              </a:ext>
            </a:extLst>
          </p:cNvPr>
          <p:cNvSpPr>
            <a:spLocks noGrp="1"/>
          </p:cNvSpPr>
          <p:nvPr>
            <p:ph type="sldNum" sz="quarter" idx="12"/>
          </p:nvPr>
        </p:nvSpPr>
        <p:spPr/>
        <p:txBody>
          <a:bodyPr/>
          <a:lstStyle/>
          <a:p>
            <a:fld id="{F606D20D-9C8E-4DF3-B6C6-1C69F7E16CD3}" type="slidenum">
              <a:rPr lang="zh-CN" altLang="en-US" smtClean="0"/>
              <a:t>34</a:t>
            </a:fld>
            <a:endParaRPr lang="zh-CN" altLang="en-US"/>
          </a:p>
        </p:txBody>
      </p:sp>
      <p:pic>
        <p:nvPicPr>
          <p:cNvPr id="1028" name="Picture 4" descr="UltraSlowMuon">
            <a:extLst>
              <a:ext uri="{FF2B5EF4-FFF2-40B4-BE49-F238E27FC236}">
                <a16:creationId xmlns:a16="http://schemas.microsoft.com/office/drawing/2014/main" id="{BF3A4EA1-9AEF-6485-434A-CD49EF1957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2035" y="1490006"/>
            <a:ext cx="6599802" cy="4345716"/>
          </a:xfrm>
          <a:prstGeom prst="rect">
            <a:avLst/>
          </a:prstGeom>
          <a:noFill/>
          <a:extLst>
            <a:ext uri="{909E8E84-426E-40DD-AFC4-6F175D3DCCD1}">
              <a14:hiddenFill xmlns:a14="http://schemas.microsoft.com/office/drawing/2010/main">
                <a:solidFill>
                  <a:srgbClr val="FFFFFF"/>
                </a:solidFill>
              </a14:hiddenFill>
            </a:ext>
          </a:extLst>
        </p:spPr>
      </p:pic>
      <p:pic>
        <p:nvPicPr>
          <p:cNvPr id="6" name="图片 5">
            <a:extLst>
              <a:ext uri="{FF2B5EF4-FFF2-40B4-BE49-F238E27FC236}">
                <a16:creationId xmlns:a16="http://schemas.microsoft.com/office/drawing/2014/main" id="{F1019B20-BD86-47F7-5AEF-3C16CA672A99}"/>
              </a:ext>
            </a:extLst>
          </p:cNvPr>
          <p:cNvPicPr>
            <a:picLocks noChangeAspect="1"/>
          </p:cNvPicPr>
          <p:nvPr/>
        </p:nvPicPr>
        <p:blipFill>
          <a:blip r:embed="rId4"/>
          <a:stretch>
            <a:fillRect/>
          </a:stretch>
        </p:blipFill>
        <p:spPr>
          <a:xfrm>
            <a:off x="170163" y="2636964"/>
            <a:ext cx="5251872" cy="2051267"/>
          </a:xfrm>
          <a:prstGeom prst="rect">
            <a:avLst/>
          </a:prstGeom>
        </p:spPr>
      </p:pic>
    </p:spTree>
    <p:extLst>
      <p:ext uri="{BB962C8B-B14F-4D97-AF65-F5344CB8AC3E}">
        <p14:creationId xmlns:p14="http://schemas.microsoft.com/office/powerpoint/2010/main" val="4029810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a:extLst>
              <a:ext uri="{FF2B5EF4-FFF2-40B4-BE49-F238E27FC236}">
                <a16:creationId xmlns:a16="http://schemas.microsoft.com/office/drawing/2014/main" id="{3C730FFB-4080-4297-9C0F-135D791AF997}"/>
              </a:ext>
            </a:extLst>
          </p:cNvPr>
          <p:cNvPicPr>
            <a:picLocks noChangeAspect="1"/>
          </p:cNvPicPr>
          <p:nvPr/>
        </p:nvPicPr>
        <p:blipFill rotWithShape="1">
          <a:blip r:embed="rId2">
            <a:extLst>
              <a:ext uri="{28A0092B-C50C-407E-A947-70E740481C1C}">
                <a14:useLocalDpi xmlns:a14="http://schemas.microsoft.com/office/drawing/2010/main" val="0"/>
              </a:ext>
            </a:extLst>
          </a:blip>
          <a:srcRect l="454" t="1194" r="533" b="7239"/>
          <a:stretch/>
        </p:blipFill>
        <p:spPr>
          <a:xfrm>
            <a:off x="6233688" y="2085129"/>
            <a:ext cx="5519222" cy="3402718"/>
          </a:xfrm>
          <a:prstGeom prst="rect">
            <a:avLst/>
          </a:prstGeom>
          <a:ln>
            <a:solidFill>
              <a:srgbClr val="FF0000"/>
            </a:solidFill>
            <a:prstDash val="dash"/>
          </a:ln>
        </p:spPr>
      </p:pic>
      <p:sp>
        <p:nvSpPr>
          <p:cNvPr id="2" name="标题 1">
            <a:extLst>
              <a:ext uri="{FF2B5EF4-FFF2-40B4-BE49-F238E27FC236}">
                <a16:creationId xmlns:a16="http://schemas.microsoft.com/office/drawing/2014/main" id="{2967404D-9801-048A-AF92-0EEEDC94EC05}"/>
              </a:ext>
            </a:extLst>
          </p:cNvPr>
          <p:cNvSpPr>
            <a:spLocks noGrp="1"/>
          </p:cNvSpPr>
          <p:nvPr>
            <p:ph type="title"/>
          </p:nvPr>
        </p:nvSpPr>
        <p:spPr>
          <a:xfrm>
            <a:off x="216000" y="0"/>
            <a:ext cx="11336830" cy="1325563"/>
          </a:xfrm>
        </p:spPr>
        <p:txBody>
          <a:bodyPr/>
          <a:lstStyle/>
          <a:p>
            <a:r>
              <a:rPr lang="en-US" altLang="zh-CN" dirty="0"/>
              <a:t>From CSNS-II Proton Pulses to MELODY Muon Beams</a:t>
            </a:r>
            <a:endParaRPr lang="zh-CN" altLang="en-US" dirty="0"/>
          </a:p>
        </p:txBody>
      </p:sp>
      <p:grpSp>
        <p:nvGrpSpPr>
          <p:cNvPr id="4" name="Group 68">
            <a:extLst>
              <a:ext uri="{FF2B5EF4-FFF2-40B4-BE49-F238E27FC236}">
                <a16:creationId xmlns:a16="http://schemas.microsoft.com/office/drawing/2014/main" id="{78D9744C-CF40-4462-A494-5DC2763311DF}"/>
              </a:ext>
            </a:extLst>
          </p:cNvPr>
          <p:cNvGrpSpPr>
            <a:grpSpLocks noChangeAspect="1"/>
          </p:cNvGrpSpPr>
          <p:nvPr/>
        </p:nvGrpSpPr>
        <p:grpSpPr>
          <a:xfrm>
            <a:off x="328523" y="2036640"/>
            <a:ext cx="5627107" cy="3515223"/>
            <a:chOff x="5088822" y="2417861"/>
            <a:chExt cx="4276776" cy="2688294"/>
          </a:xfrm>
        </p:grpSpPr>
        <p:pic>
          <p:nvPicPr>
            <p:cNvPr id="5" name="Picture 54">
              <a:extLst>
                <a:ext uri="{FF2B5EF4-FFF2-40B4-BE49-F238E27FC236}">
                  <a16:creationId xmlns:a16="http://schemas.microsoft.com/office/drawing/2014/main" id="{8DD50C90-1D1E-4380-8EC8-BAB37709456B}"/>
                </a:ext>
              </a:extLst>
            </p:cNvPr>
            <p:cNvPicPr>
              <a:picLocks noChangeAspect="1"/>
            </p:cNvPicPr>
            <p:nvPr/>
          </p:nvPicPr>
          <p:blipFill>
            <a:blip r:embed="rId3"/>
            <a:stretch>
              <a:fillRect/>
            </a:stretch>
          </p:blipFill>
          <p:spPr>
            <a:xfrm>
              <a:off x="5088822" y="2503900"/>
              <a:ext cx="3861961" cy="2602255"/>
            </a:xfrm>
            <a:prstGeom prst="rect">
              <a:avLst/>
            </a:prstGeom>
          </p:spPr>
        </p:pic>
        <p:sp>
          <p:nvSpPr>
            <p:cNvPr id="6" name="TextBox 62">
              <a:extLst>
                <a:ext uri="{FF2B5EF4-FFF2-40B4-BE49-F238E27FC236}">
                  <a16:creationId xmlns:a16="http://schemas.microsoft.com/office/drawing/2014/main" id="{71EB09F5-45A9-4425-9E5D-67B28ECABD27}"/>
                </a:ext>
              </a:extLst>
            </p:cNvPr>
            <p:cNvSpPr txBox="1"/>
            <p:nvPr/>
          </p:nvSpPr>
          <p:spPr bwMode="auto">
            <a:xfrm>
              <a:off x="5652120" y="2417861"/>
              <a:ext cx="1467068" cy="243269"/>
            </a:xfrm>
            <a:prstGeom prst="rect">
              <a:avLst/>
            </a:prstGeom>
            <a:noFill/>
            <a:ln w="9525">
              <a:noFill/>
              <a:miter lim="800000"/>
            </a:ln>
          </p:spPr>
          <p:txBody>
            <a:bodyPr wrap="square" rtlCol="0">
              <a:spAutoFit/>
            </a:bodyPr>
            <a:lstStyle/>
            <a:p>
              <a:pPr marL="457189" indent="-457189" algn="ctr" eaLnBrk="0" hangingPunct="0">
                <a:spcBef>
                  <a:spcPts val="800"/>
                </a:spcBef>
                <a:buClr>
                  <a:schemeClr val="tx1"/>
                </a:buClr>
              </a:pPr>
              <a:r>
                <a:rPr kumimoji="1" lang="en-US" altLang="zh-CN" sz="1467" dirty="0">
                  <a:latin typeface="楷体" panose="02010609060101010101" pitchFamily="49" charset="-122"/>
                  <a:ea typeface="楷体" panose="02010609060101010101" pitchFamily="49" charset="-122"/>
                  <a:cs typeface="Times New Roman" panose="02020603050405020304" pitchFamily="18" charset="0"/>
                </a:rPr>
                <a:t>LINAC:</a:t>
              </a:r>
              <a:r>
                <a:rPr kumimoji="1" lang="zh-CN" altLang="en-US" sz="1467" dirty="0">
                  <a:latin typeface="楷体" panose="02010609060101010101" pitchFamily="49" charset="-122"/>
                  <a:ea typeface="楷体" panose="02010609060101010101" pitchFamily="49" charset="-122"/>
                  <a:cs typeface="Times New Roman" panose="02020603050405020304" pitchFamily="18" charset="0"/>
                </a:rPr>
                <a:t> </a:t>
              </a:r>
              <a:r>
                <a:rPr kumimoji="1" lang="en-US" altLang="zh-CN" sz="1467" dirty="0">
                  <a:latin typeface="楷体" panose="02010609060101010101" pitchFamily="49" charset="-122"/>
                  <a:ea typeface="楷体" panose="02010609060101010101" pitchFamily="49" charset="-122"/>
                  <a:cs typeface="Times New Roman" panose="02020603050405020304" pitchFamily="18" charset="0"/>
                </a:rPr>
                <a:t>300</a:t>
              </a:r>
              <a:r>
                <a:rPr kumimoji="1" lang="zh-CN" altLang="en-US" sz="1467" dirty="0">
                  <a:latin typeface="楷体" panose="02010609060101010101" pitchFamily="49" charset="-122"/>
                  <a:ea typeface="楷体" panose="02010609060101010101" pitchFamily="49" charset="-122"/>
                  <a:cs typeface="Times New Roman" panose="02020603050405020304" pitchFamily="18" charset="0"/>
                </a:rPr>
                <a:t> </a:t>
              </a:r>
              <a:r>
                <a:rPr kumimoji="1" lang="en-US" altLang="zh-CN" sz="1467" dirty="0">
                  <a:latin typeface="楷体" panose="02010609060101010101" pitchFamily="49" charset="-122"/>
                  <a:ea typeface="楷体" panose="02010609060101010101" pitchFamily="49" charset="-122"/>
                  <a:cs typeface="Times New Roman" panose="02020603050405020304" pitchFamily="18" charset="0"/>
                </a:rPr>
                <a:t>MeV</a:t>
              </a:r>
              <a:endParaRPr kumimoji="1" lang="zh-CN" altLang="en-US" sz="1467" dirty="0">
                <a:latin typeface="楷体" panose="02010609060101010101" pitchFamily="49" charset="-122"/>
                <a:ea typeface="楷体" panose="02010609060101010101" pitchFamily="49" charset="-122"/>
                <a:cs typeface="Times New Roman" panose="02020603050405020304" pitchFamily="18" charset="0"/>
              </a:endParaRPr>
            </a:p>
          </p:txBody>
        </p:sp>
        <p:sp>
          <p:nvSpPr>
            <p:cNvPr id="7" name="TextBox 63">
              <a:extLst>
                <a:ext uri="{FF2B5EF4-FFF2-40B4-BE49-F238E27FC236}">
                  <a16:creationId xmlns:a16="http://schemas.microsoft.com/office/drawing/2014/main" id="{F8898435-F277-4839-9B4C-94AF7F74D089}"/>
                </a:ext>
              </a:extLst>
            </p:cNvPr>
            <p:cNvSpPr txBox="1"/>
            <p:nvPr/>
          </p:nvSpPr>
          <p:spPr bwMode="auto">
            <a:xfrm>
              <a:off x="7752315" y="3164959"/>
              <a:ext cx="1467068" cy="926957"/>
            </a:xfrm>
            <a:prstGeom prst="rect">
              <a:avLst/>
            </a:prstGeom>
            <a:noFill/>
            <a:ln w="9525">
              <a:noFill/>
              <a:miter lim="800000"/>
            </a:ln>
          </p:spPr>
          <p:txBody>
            <a:bodyPr wrap="square" rtlCol="0">
              <a:spAutoFit/>
            </a:bodyPr>
            <a:lstStyle/>
            <a:p>
              <a:pPr marL="457189" indent="-457189" algn="ctr" eaLnBrk="0" hangingPunct="0">
                <a:buClr>
                  <a:schemeClr val="tx1"/>
                </a:buClr>
              </a:pPr>
              <a:r>
                <a:rPr kumimoji="1" lang="en-US" altLang="zh-CN" sz="1467" dirty="0">
                  <a:latin typeface="楷体" panose="02010609060101010101" pitchFamily="49" charset="-122"/>
                  <a:ea typeface="楷体" panose="02010609060101010101" pitchFamily="49" charset="-122"/>
                  <a:cs typeface="Times New Roman" panose="02020603050405020304" pitchFamily="18" charset="0"/>
                </a:rPr>
                <a:t>RCS</a:t>
              </a:r>
            </a:p>
            <a:p>
              <a:pPr marL="457189" indent="-457189" algn="ctr" eaLnBrk="0" hangingPunct="0">
                <a:buClr>
                  <a:schemeClr val="tx1"/>
                </a:buClr>
              </a:pPr>
              <a:r>
                <a:rPr kumimoji="1" lang="en-US" altLang="zh-CN" sz="1467" dirty="0">
                  <a:latin typeface="楷体" panose="02010609060101010101" pitchFamily="49" charset="-122"/>
                  <a:ea typeface="楷体" panose="02010609060101010101" pitchFamily="49" charset="-122"/>
                  <a:cs typeface="Times New Roman" panose="02020603050405020304" pitchFamily="18" charset="0"/>
                </a:rPr>
                <a:t>1.6 GeV</a:t>
              </a:r>
            </a:p>
            <a:p>
              <a:pPr marL="457189" indent="-457189" algn="ctr" eaLnBrk="0" hangingPunct="0">
                <a:buClr>
                  <a:schemeClr val="tx1"/>
                </a:buClr>
              </a:pPr>
              <a:r>
                <a:rPr kumimoji="1" lang="en-US" altLang="zh-CN" sz="1467" dirty="0">
                  <a:latin typeface="楷体" panose="02010609060101010101" pitchFamily="49" charset="-122"/>
                  <a:ea typeface="楷体" panose="02010609060101010101" pitchFamily="49" charset="-122"/>
                  <a:cs typeface="Times New Roman" panose="02020603050405020304" pitchFamily="18" charset="0"/>
                </a:rPr>
                <a:t>500 kW</a:t>
              </a:r>
            </a:p>
            <a:p>
              <a:pPr marL="457189" indent="-457189" algn="ctr" eaLnBrk="0" hangingPunct="0">
                <a:buClr>
                  <a:schemeClr val="tx1"/>
                </a:buClr>
              </a:pPr>
              <a:r>
                <a:rPr kumimoji="1" lang="en-US" altLang="zh-CN" sz="1467" dirty="0">
                  <a:latin typeface="楷体" panose="02010609060101010101" pitchFamily="49" charset="-122"/>
                  <a:ea typeface="楷体" panose="02010609060101010101" pitchFamily="49" charset="-122"/>
                  <a:cs typeface="Times New Roman" panose="02020603050405020304" pitchFamily="18" charset="0"/>
                </a:rPr>
                <a:t>25 Hz</a:t>
              </a:r>
              <a:endParaRPr kumimoji="1" lang="zh-CN" altLang="en-US" sz="1467" dirty="0">
                <a:latin typeface="楷体" panose="02010609060101010101" pitchFamily="49" charset="-122"/>
                <a:ea typeface="楷体" panose="02010609060101010101" pitchFamily="49" charset="-122"/>
                <a:cs typeface="Times New Roman" panose="02020603050405020304" pitchFamily="18" charset="0"/>
              </a:endParaRPr>
            </a:p>
          </p:txBody>
        </p:sp>
        <p:sp>
          <p:nvSpPr>
            <p:cNvPr id="8" name="TextBox 64">
              <a:extLst>
                <a:ext uri="{FF2B5EF4-FFF2-40B4-BE49-F238E27FC236}">
                  <a16:creationId xmlns:a16="http://schemas.microsoft.com/office/drawing/2014/main" id="{BD9A5BBB-9D9A-42B8-9550-98732040AE96}"/>
                </a:ext>
              </a:extLst>
            </p:cNvPr>
            <p:cNvSpPr txBox="1"/>
            <p:nvPr/>
          </p:nvSpPr>
          <p:spPr bwMode="auto">
            <a:xfrm>
              <a:off x="5265884" y="3075825"/>
              <a:ext cx="1857833" cy="506471"/>
            </a:xfrm>
            <a:prstGeom prst="rect">
              <a:avLst/>
            </a:prstGeom>
            <a:noFill/>
            <a:ln w="9525">
              <a:noFill/>
              <a:miter lim="800000"/>
            </a:ln>
          </p:spPr>
          <p:txBody>
            <a:bodyPr wrap="square" rtlCol="0">
              <a:spAutoFit/>
            </a:bodyPr>
            <a:lstStyle/>
            <a:p>
              <a:pPr marL="457189" indent="-457189" algn="ctr" eaLnBrk="0" hangingPunct="0">
                <a:spcBef>
                  <a:spcPts val="800"/>
                </a:spcBef>
                <a:buClr>
                  <a:schemeClr val="tx1"/>
                </a:buClr>
              </a:pPr>
              <a:r>
                <a:rPr kumimoji="1" lang="en-US" altLang="zh-CN" sz="1467" dirty="0">
                  <a:latin typeface="楷体" panose="02010609060101010101" pitchFamily="49" charset="-122"/>
                  <a:ea typeface="楷体" panose="02010609060101010101" pitchFamily="49" charset="-122"/>
                  <a:cs typeface="Times New Roman" panose="02020603050405020304" pitchFamily="18" charset="0"/>
                </a:rPr>
                <a:t>Neutron Spallation Target</a:t>
              </a:r>
              <a:endParaRPr kumimoji="1" lang="zh-CN" altLang="en-US" sz="1467" dirty="0">
                <a:latin typeface="楷体" panose="02010609060101010101" pitchFamily="49" charset="-122"/>
                <a:ea typeface="楷体" panose="02010609060101010101" pitchFamily="49" charset="-122"/>
                <a:cs typeface="Times New Roman" panose="02020603050405020304" pitchFamily="18" charset="0"/>
              </a:endParaRPr>
            </a:p>
          </p:txBody>
        </p:sp>
        <p:sp>
          <p:nvSpPr>
            <p:cNvPr id="9" name="TextBox 65">
              <a:extLst>
                <a:ext uri="{FF2B5EF4-FFF2-40B4-BE49-F238E27FC236}">
                  <a16:creationId xmlns:a16="http://schemas.microsoft.com/office/drawing/2014/main" id="{C92CB837-B4A9-4DBB-8080-2D0E8C2C3B67}"/>
                </a:ext>
              </a:extLst>
            </p:cNvPr>
            <p:cNvSpPr txBox="1"/>
            <p:nvPr/>
          </p:nvSpPr>
          <p:spPr bwMode="auto">
            <a:xfrm>
              <a:off x="8246684" y="4149321"/>
              <a:ext cx="1118914" cy="761241"/>
            </a:xfrm>
            <a:prstGeom prst="rect">
              <a:avLst/>
            </a:prstGeom>
            <a:noFill/>
            <a:ln w="9525">
              <a:noFill/>
              <a:miter lim="800000"/>
            </a:ln>
          </p:spPr>
          <p:txBody>
            <a:bodyPr wrap="square" rtlCol="0">
              <a:spAutoFit/>
            </a:bodyPr>
            <a:lstStyle/>
            <a:p>
              <a:pPr marL="457189" indent="-457189" algn="ctr" eaLnBrk="0" hangingPunct="0">
                <a:buClr>
                  <a:schemeClr val="tx1"/>
                </a:buClr>
              </a:pPr>
              <a:r>
                <a:rPr kumimoji="1" lang="en-US" altLang="zh-CN" sz="1467" dirty="0">
                  <a:latin typeface="楷体" panose="02010609060101010101" pitchFamily="49" charset="-122"/>
                  <a:ea typeface="楷体" panose="02010609060101010101" pitchFamily="49" charset="-122"/>
                  <a:cs typeface="Times New Roman" panose="02020603050405020304" pitchFamily="18" charset="0"/>
                </a:rPr>
                <a:t>MELODY</a:t>
              </a:r>
            </a:p>
            <a:p>
              <a:pPr marL="457189" indent="-457189" algn="ctr" eaLnBrk="0" hangingPunct="0">
                <a:buClr>
                  <a:schemeClr val="tx1"/>
                </a:buClr>
              </a:pPr>
              <a:r>
                <a:rPr kumimoji="1" lang="en-US" altLang="zh-CN" sz="1467" dirty="0">
                  <a:latin typeface="楷体" panose="02010609060101010101" pitchFamily="49" charset="-122"/>
                  <a:ea typeface="楷体" panose="02010609060101010101" pitchFamily="49" charset="-122"/>
                  <a:cs typeface="Times New Roman" panose="02020603050405020304" pitchFamily="18" charset="0"/>
                </a:rPr>
                <a:t>1.6 GeV</a:t>
              </a:r>
            </a:p>
            <a:p>
              <a:pPr marL="457189" indent="-457189" algn="ctr" eaLnBrk="0" hangingPunct="0">
                <a:buClr>
                  <a:schemeClr val="tx1"/>
                </a:buClr>
              </a:pPr>
              <a:r>
                <a:rPr kumimoji="1" lang="en-US" altLang="zh-CN" sz="1467" dirty="0">
                  <a:latin typeface="楷体" panose="02010609060101010101" pitchFamily="49" charset="-122"/>
                  <a:ea typeface="楷体" panose="02010609060101010101" pitchFamily="49" charset="-122"/>
                  <a:cs typeface="Times New Roman" panose="02020603050405020304" pitchFamily="18" charset="0"/>
                </a:rPr>
                <a:t>20 kW</a:t>
              </a:r>
            </a:p>
            <a:p>
              <a:pPr marL="457189" indent="-457189" algn="ctr" eaLnBrk="0" hangingPunct="0">
                <a:buClr>
                  <a:schemeClr val="tx1"/>
                </a:buClr>
              </a:pPr>
              <a:r>
                <a:rPr kumimoji="1" lang="en-US" altLang="zh-CN" sz="1467" dirty="0">
                  <a:latin typeface="楷体" panose="02010609060101010101" pitchFamily="49" charset="-122"/>
                  <a:ea typeface="楷体" panose="02010609060101010101" pitchFamily="49" charset="-122"/>
                  <a:cs typeface="Times New Roman" panose="02020603050405020304" pitchFamily="18" charset="0"/>
                </a:rPr>
                <a:t>1 Hz</a:t>
              </a:r>
            </a:p>
          </p:txBody>
        </p:sp>
        <p:sp>
          <p:nvSpPr>
            <p:cNvPr id="10" name="Rectangle 66">
              <a:extLst>
                <a:ext uri="{FF2B5EF4-FFF2-40B4-BE49-F238E27FC236}">
                  <a16:creationId xmlns:a16="http://schemas.microsoft.com/office/drawing/2014/main" id="{E8E36DB9-0D47-4300-A6C3-D0F994999669}"/>
                </a:ext>
              </a:extLst>
            </p:cNvPr>
            <p:cNvSpPr/>
            <p:nvPr/>
          </p:nvSpPr>
          <p:spPr>
            <a:xfrm>
              <a:off x="7812360" y="4659982"/>
              <a:ext cx="576064" cy="446173"/>
            </a:xfrm>
            <a:prstGeom prst="rect">
              <a:avLst/>
            </a:prstGeom>
            <a:noFill/>
            <a:ln>
              <a:solidFill>
                <a:srgbClr val="FF0000"/>
              </a:solidFill>
              <a:prstDash val="dash"/>
            </a:ln>
            <a:effectLst/>
            <a:scene3d>
              <a:camera prst="orthographicFront">
                <a:rot lat="0" lon="0" rev="10800000"/>
              </a:camera>
              <a:lightRig rig="threePt" dir="t"/>
            </a:scene3d>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sz="1867"/>
            </a:p>
          </p:txBody>
        </p:sp>
      </p:grpSp>
      <p:cxnSp>
        <p:nvCxnSpPr>
          <p:cNvPr id="19" name="直接箭头连接符 18">
            <a:extLst>
              <a:ext uri="{FF2B5EF4-FFF2-40B4-BE49-F238E27FC236}">
                <a16:creationId xmlns:a16="http://schemas.microsoft.com/office/drawing/2014/main" id="{A028A7D4-6F61-41C7-B59A-85EE142C4984}"/>
              </a:ext>
            </a:extLst>
          </p:cNvPr>
          <p:cNvCxnSpPr>
            <a:cxnSpLocks/>
          </p:cNvCxnSpPr>
          <p:nvPr/>
        </p:nvCxnSpPr>
        <p:spPr>
          <a:xfrm flipV="1">
            <a:off x="4669927" y="5005138"/>
            <a:ext cx="1472194" cy="26440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文本框 23">
            <a:extLst>
              <a:ext uri="{FF2B5EF4-FFF2-40B4-BE49-F238E27FC236}">
                <a16:creationId xmlns:a16="http://schemas.microsoft.com/office/drawing/2014/main" id="{CAB7412C-894C-40FC-9BA7-288F61A42336}"/>
              </a:ext>
            </a:extLst>
          </p:cNvPr>
          <p:cNvSpPr txBox="1"/>
          <p:nvPr/>
        </p:nvSpPr>
        <p:spPr>
          <a:xfrm>
            <a:off x="437649" y="1452971"/>
            <a:ext cx="6097002" cy="369332"/>
          </a:xfrm>
          <a:prstGeom prst="rect">
            <a:avLst/>
          </a:prstGeom>
          <a:noFill/>
        </p:spPr>
        <p:txBody>
          <a:bodyPr wrap="square">
            <a:spAutoFit/>
          </a:bodyPr>
          <a:lstStyle/>
          <a:p>
            <a:r>
              <a:rPr lang="en-US" altLang="zh-CN" dirty="0">
                <a:latin typeface="+mj-ea"/>
                <a:ea typeface="+mj-ea"/>
              </a:rPr>
              <a:t>1 out of 25 RCS pulses extracted by a fast kicker</a:t>
            </a:r>
            <a:endParaRPr lang="zh-CN" altLang="en-US" dirty="0">
              <a:latin typeface="+mj-ea"/>
              <a:ea typeface="+mj-ea"/>
            </a:endParaRPr>
          </a:p>
        </p:txBody>
      </p:sp>
      <p:sp>
        <p:nvSpPr>
          <p:cNvPr id="26" name="文本框 25">
            <a:extLst>
              <a:ext uri="{FF2B5EF4-FFF2-40B4-BE49-F238E27FC236}">
                <a16:creationId xmlns:a16="http://schemas.microsoft.com/office/drawing/2014/main" id="{7B02EFF2-9E4B-4209-9D3F-52AABB40B1D6}"/>
              </a:ext>
            </a:extLst>
          </p:cNvPr>
          <p:cNvSpPr txBox="1"/>
          <p:nvPr/>
        </p:nvSpPr>
        <p:spPr>
          <a:xfrm>
            <a:off x="6276735" y="1463091"/>
            <a:ext cx="5915265" cy="369332"/>
          </a:xfrm>
          <a:prstGeom prst="rect">
            <a:avLst/>
          </a:prstGeom>
          <a:noFill/>
        </p:spPr>
        <p:txBody>
          <a:bodyPr wrap="square">
            <a:spAutoFit/>
          </a:bodyPr>
          <a:lstStyle/>
          <a:p>
            <a:r>
              <a:rPr lang="en-US" altLang="zh-CN" dirty="0">
                <a:latin typeface="+mj-ea"/>
                <a:ea typeface="+mj-ea"/>
              </a:rPr>
              <a:t>Dedicated 20-kW proton beam on a thick Cu target</a:t>
            </a:r>
            <a:endParaRPr lang="zh-CN" altLang="en-US" dirty="0">
              <a:latin typeface="+mj-ea"/>
              <a:ea typeface="+mj-ea"/>
            </a:endParaRPr>
          </a:p>
        </p:txBody>
      </p:sp>
      <mc:AlternateContent xmlns:mc="http://schemas.openxmlformats.org/markup-compatibility/2006" xmlns:a14="http://schemas.microsoft.com/office/drawing/2010/main">
        <mc:Choice Requires="a14">
          <p:sp>
            <p:nvSpPr>
              <p:cNvPr id="34" name="矩形: 圆角 33">
                <a:extLst>
                  <a:ext uri="{FF2B5EF4-FFF2-40B4-BE49-F238E27FC236}">
                    <a16:creationId xmlns:a16="http://schemas.microsoft.com/office/drawing/2014/main" id="{DE0D9552-EAFE-41B1-8B52-48146190DAC1}"/>
                  </a:ext>
                </a:extLst>
              </p:cNvPr>
              <p:cNvSpPr/>
              <p:nvPr/>
            </p:nvSpPr>
            <p:spPr>
              <a:xfrm>
                <a:off x="905186" y="5661311"/>
                <a:ext cx="10278166" cy="1107326"/>
              </a:xfrm>
              <a:prstGeom prst="roundRect">
                <a:avLst/>
              </a:prstGeom>
              <a:solidFill>
                <a:srgbClr val="97C2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1600" dirty="0">
                    <a:solidFill>
                      <a:schemeClr val="tx1"/>
                    </a:solidFill>
                    <a:latin typeface="+mj-ea"/>
                    <a:ea typeface="+mj-ea"/>
                  </a:rPr>
                  <a:t>Surface </a:t>
                </a:r>
                <a14:m>
                  <m:oMath xmlns:m="http://schemas.openxmlformats.org/officeDocument/2006/math">
                    <m:sSup>
                      <m:sSupPr>
                        <m:ctrlPr>
                          <a:rPr lang="zh-CN" altLang="en-US" sz="1600" i="1" smtClean="0">
                            <a:solidFill>
                              <a:schemeClr val="tx1"/>
                            </a:solidFill>
                            <a:latin typeface="Cambria Math" panose="02040503050406030204" pitchFamily="18" charset="0"/>
                            <a:ea typeface="+mj-ea"/>
                          </a:rPr>
                        </m:ctrlPr>
                      </m:sSupPr>
                      <m:e>
                        <m:r>
                          <a:rPr lang="zh-CN" altLang="en-US" sz="1600" i="1" smtClean="0">
                            <a:solidFill>
                              <a:schemeClr val="tx1"/>
                            </a:solidFill>
                            <a:latin typeface="Cambria Math" panose="02040503050406030204" pitchFamily="18" charset="0"/>
                            <a:ea typeface="+mj-ea"/>
                          </a:rPr>
                          <m:t>𝜇</m:t>
                        </m:r>
                      </m:e>
                      <m:sup>
                        <m:r>
                          <a:rPr lang="en-US" altLang="zh-CN" sz="1600" b="0" i="1" smtClean="0">
                            <a:solidFill>
                              <a:schemeClr val="tx1"/>
                            </a:solidFill>
                            <a:latin typeface="Cambria Math" panose="02040503050406030204" pitchFamily="18" charset="0"/>
                            <a:ea typeface="Cambria Math" panose="02040503050406030204" pitchFamily="18" charset="0"/>
                          </a:rPr>
                          <m:t>+</m:t>
                        </m:r>
                      </m:sup>
                    </m:sSup>
                  </m:oMath>
                </a14:m>
                <a:r>
                  <a:rPr lang="en-US" altLang="zh-CN" sz="1600" dirty="0">
                    <a:solidFill>
                      <a:schemeClr val="tx1"/>
                    </a:solidFill>
                    <a:latin typeface="+mj-ea"/>
                    <a:ea typeface="+mj-ea"/>
                  </a:rPr>
                  <a:t> (10</a:t>
                </a:r>
                <a:r>
                  <a:rPr lang="en-US" altLang="zh-CN" sz="1600" baseline="30000" dirty="0">
                    <a:solidFill>
                      <a:schemeClr val="tx1"/>
                    </a:solidFill>
                    <a:latin typeface="+mj-ea"/>
                    <a:ea typeface="+mj-ea"/>
                  </a:rPr>
                  <a:t>5</a:t>
                </a:r>
                <a:r>
                  <a:rPr lang="en-US" altLang="zh-CN" sz="1600" dirty="0">
                    <a:solidFill>
                      <a:schemeClr val="tx1"/>
                    </a:solidFill>
                    <a:latin typeface="+mj-ea"/>
                    <a:ea typeface="+mj-ea"/>
                  </a:rPr>
                  <a:t>~10</a:t>
                </a:r>
                <a:r>
                  <a:rPr lang="en-US" altLang="zh-CN" sz="1600" baseline="30000" dirty="0">
                    <a:solidFill>
                      <a:schemeClr val="tx1"/>
                    </a:solidFill>
                    <a:latin typeface="+mj-ea"/>
                    <a:ea typeface="+mj-ea"/>
                  </a:rPr>
                  <a:t>7</a:t>
                </a:r>
                <a:r>
                  <a:rPr lang="en-US" altLang="zh-CN" sz="1600" dirty="0">
                    <a:solidFill>
                      <a:schemeClr val="tx1"/>
                    </a:solidFill>
                    <a:latin typeface="+mj-ea"/>
                  </a:rPr>
                  <a:t>/s</a:t>
                </a:r>
                <a:r>
                  <a:rPr lang="en-US" altLang="zh-CN" sz="1600" dirty="0">
                    <a:solidFill>
                      <a:schemeClr val="tx1"/>
                    </a:solidFill>
                    <a:latin typeface="+mj-ea"/>
                    <a:ea typeface="+mj-ea"/>
                  </a:rPr>
                  <a:t>), negative </a:t>
                </a:r>
                <a14:m>
                  <m:oMath xmlns:m="http://schemas.openxmlformats.org/officeDocument/2006/math">
                    <m:sSup>
                      <m:sSupPr>
                        <m:ctrlPr>
                          <a:rPr lang="zh-CN" altLang="en-US" sz="1600" i="1">
                            <a:solidFill>
                              <a:schemeClr val="tx1"/>
                            </a:solidFill>
                            <a:latin typeface="Cambria Math" panose="02040503050406030204" pitchFamily="18" charset="0"/>
                          </a:rPr>
                        </m:ctrlPr>
                      </m:sSupPr>
                      <m:e>
                        <m:r>
                          <a:rPr lang="zh-CN" altLang="en-US" sz="1600" i="1">
                            <a:solidFill>
                              <a:schemeClr val="tx1"/>
                            </a:solidFill>
                            <a:latin typeface="Cambria Math" panose="02040503050406030204" pitchFamily="18" charset="0"/>
                          </a:rPr>
                          <m:t>𝜇</m:t>
                        </m:r>
                      </m:e>
                      <m:sup>
                        <m:r>
                          <a:rPr lang="en-US" altLang="zh-CN" sz="1600" b="0" i="1" smtClean="0">
                            <a:solidFill>
                              <a:schemeClr val="tx1"/>
                            </a:solidFill>
                            <a:latin typeface="Cambria Math" panose="02040503050406030204" pitchFamily="18" charset="0"/>
                            <a:ea typeface="Cambria Math" panose="02040503050406030204" pitchFamily="18" charset="0"/>
                          </a:rPr>
                          <m:t>−</m:t>
                        </m:r>
                      </m:sup>
                    </m:sSup>
                  </m:oMath>
                </a14:m>
                <a:r>
                  <a:rPr lang="en-US" altLang="zh-CN" sz="1600" dirty="0">
                    <a:solidFill>
                      <a:schemeClr val="tx1"/>
                    </a:solidFill>
                    <a:latin typeface="+mj-ea"/>
                    <a:ea typeface="+mj-ea"/>
                  </a:rPr>
                  <a:t>(</a:t>
                </a:r>
                <a:r>
                  <a:rPr lang="en-US" altLang="zh-CN" sz="1600" dirty="0">
                    <a:solidFill>
                      <a:schemeClr val="tx1"/>
                    </a:solidFill>
                    <a:latin typeface="+mj-ea"/>
                  </a:rPr>
                  <a:t>10</a:t>
                </a:r>
                <a:r>
                  <a:rPr lang="en-US" altLang="zh-CN" sz="1600" baseline="30000" dirty="0">
                    <a:solidFill>
                      <a:schemeClr val="tx1"/>
                    </a:solidFill>
                    <a:latin typeface="+mj-ea"/>
                  </a:rPr>
                  <a:t>4</a:t>
                </a:r>
                <a:r>
                  <a:rPr lang="en-US" altLang="zh-CN" sz="1600" dirty="0">
                    <a:solidFill>
                      <a:schemeClr val="tx1"/>
                    </a:solidFill>
                    <a:latin typeface="+mj-ea"/>
                  </a:rPr>
                  <a:t>~10</a:t>
                </a:r>
                <a:r>
                  <a:rPr lang="en-US" altLang="zh-CN" sz="1600" baseline="30000" dirty="0">
                    <a:solidFill>
                      <a:schemeClr val="tx1"/>
                    </a:solidFill>
                    <a:latin typeface="+mj-ea"/>
                  </a:rPr>
                  <a:t>6</a:t>
                </a:r>
                <a:r>
                  <a:rPr lang="en-US" altLang="zh-CN" sz="1600" dirty="0">
                    <a:solidFill>
                      <a:schemeClr val="tx1"/>
                    </a:solidFill>
                    <a:latin typeface="+mj-ea"/>
                  </a:rPr>
                  <a:t> /s</a:t>
                </a:r>
                <a:r>
                  <a:rPr lang="en-US" altLang="zh-CN" sz="1600" dirty="0">
                    <a:solidFill>
                      <a:schemeClr val="tx1"/>
                    </a:solidFill>
                    <a:latin typeface="+mj-ea"/>
                    <a:ea typeface="+mj-ea"/>
                  </a:rPr>
                  <a:t>) under construction.</a:t>
                </a:r>
              </a:p>
              <a:p>
                <a:pPr>
                  <a:lnSpc>
                    <a:spcPct val="150000"/>
                  </a:lnSpc>
                </a:pPr>
                <a:r>
                  <a:rPr lang="en-US" altLang="zh-CN" sz="1600" dirty="0">
                    <a:solidFill>
                      <a:schemeClr val="tx1"/>
                    </a:solidFill>
                    <a:latin typeface="+mj-ea"/>
                    <a:ea typeface="+mj-ea"/>
                  </a:rPr>
                  <a:t>Independent </a:t>
                </a:r>
                <a14:m>
                  <m:oMath xmlns:m="http://schemas.openxmlformats.org/officeDocument/2006/math">
                    <m:sSup>
                      <m:sSupPr>
                        <m:ctrlPr>
                          <a:rPr lang="zh-CN" altLang="en-US" sz="1600" i="1">
                            <a:solidFill>
                              <a:schemeClr val="tx1"/>
                            </a:solidFill>
                            <a:latin typeface="Cambria Math" panose="02040503050406030204" pitchFamily="18" charset="0"/>
                          </a:rPr>
                        </m:ctrlPr>
                      </m:sSupPr>
                      <m:e>
                        <m:r>
                          <a:rPr lang="zh-CN" altLang="en-US" sz="1600" i="1">
                            <a:solidFill>
                              <a:schemeClr val="tx1"/>
                            </a:solidFill>
                            <a:latin typeface="Cambria Math" panose="02040503050406030204" pitchFamily="18" charset="0"/>
                          </a:rPr>
                          <m:t>𝜇</m:t>
                        </m:r>
                      </m:e>
                      <m:sup>
                        <m:r>
                          <a:rPr lang="en-US" altLang="zh-CN" sz="1600" i="1">
                            <a:solidFill>
                              <a:schemeClr val="tx1"/>
                            </a:solidFill>
                            <a:latin typeface="Cambria Math" panose="02040503050406030204" pitchFamily="18" charset="0"/>
                            <a:ea typeface="Cambria Math" panose="02040503050406030204" pitchFamily="18" charset="0"/>
                          </a:rPr>
                          <m:t>+</m:t>
                        </m:r>
                      </m:sup>
                    </m:sSup>
                  </m:oMath>
                </a14:m>
                <a:r>
                  <a:rPr lang="en-US" altLang="zh-CN" sz="1600" dirty="0">
                    <a:solidFill>
                      <a:schemeClr val="tx1"/>
                    </a:solidFill>
                    <a:latin typeface="+mj-ea"/>
                    <a:ea typeface="+mj-ea"/>
                  </a:rPr>
                  <a:t> and </a:t>
                </a:r>
                <a14:m>
                  <m:oMath xmlns:m="http://schemas.openxmlformats.org/officeDocument/2006/math">
                    <m:sSup>
                      <m:sSupPr>
                        <m:ctrlPr>
                          <a:rPr lang="zh-CN" altLang="en-US" sz="1600" i="1">
                            <a:solidFill>
                              <a:schemeClr val="tx1"/>
                            </a:solidFill>
                            <a:latin typeface="Cambria Math" panose="02040503050406030204" pitchFamily="18" charset="0"/>
                          </a:rPr>
                        </m:ctrlPr>
                      </m:sSupPr>
                      <m:e>
                        <m:r>
                          <a:rPr lang="zh-CN" altLang="en-US" sz="1600" i="1">
                            <a:solidFill>
                              <a:schemeClr val="tx1"/>
                            </a:solidFill>
                            <a:latin typeface="Cambria Math" panose="02040503050406030204" pitchFamily="18" charset="0"/>
                          </a:rPr>
                          <m:t>𝜇</m:t>
                        </m:r>
                      </m:e>
                      <m:sup>
                        <m:r>
                          <a:rPr lang="en-US" altLang="zh-CN" sz="1600" b="0" i="1" smtClean="0">
                            <a:solidFill>
                              <a:schemeClr val="tx1"/>
                            </a:solidFill>
                            <a:latin typeface="Cambria Math" panose="02040503050406030204" pitchFamily="18" charset="0"/>
                            <a:ea typeface="Cambria Math" panose="02040503050406030204" pitchFamily="18" charset="0"/>
                          </a:rPr>
                          <m:t>−</m:t>
                        </m:r>
                      </m:sup>
                    </m:sSup>
                  </m:oMath>
                </a14:m>
                <a:r>
                  <a:rPr lang="en-US" altLang="zh-CN" sz="1600" dirty="0">
                    <a:solidFill>
                      <a:schemeClr val="tx1"/>
                    </a:solidFill>
                    <a:latin typeface="+mj-ea"/>
                    <a:ea typeface="+mj-ea"/>
                  </a:rPr>
                  <a:t> beamlines support parallel operation.</a:t>
                </a:r>
                <a:br>
                  <a:rPr lang="en-US" altLang="zh-CN" sz="1600" dirty="0">
                    <a:solidFill>
                      <a:schemeClr val="tx1"/>
                    </a:solidFill>
                    <a:latin typeface="+mj-ea"/>
                    <a:ea typeface="+mj-ea"/>
                  </a:rPr>
                </a:br>
                <a:r>
                  <a:rPr lang="en-US" altLang="zh-CN" sz="1600" dirty="0">
                    <a:solidFill>
                      <a:schemeClr val="tx1"/>
                    </a:solidFill>
                    <a:latin typeface="+mj-ea"/>
                    <a:ea typeface="+mj-ea"/>
                  </a:rPr>
                  <a:t>Decay </a:t>
                </a:r>
                <a14:m>
                  <m:oMath xmlns:m="http://schemas.openxmlformats.org/officeDocument/2006/math">
                    <m:sSup>
                      <m:sSupPr>
                        <m:ctrlPr>
                          <a:rPr lang="zh-CN" altLang="en-US" sz="1600" i="1">
                            <a:solidFill>
                              <a:schemeClr val="tx1"/>
                            </a:solidFill>
                            <a:latin typeface="Cambria Math" panose="02040503050406030204" pitchFamily="18" charset="0"/>
                          </a:rPr>
                        </m:ctrlPr>
                      </m:sSupPr>
                      <m:e>
                        <m:r>
                          <a:rPr lang="zh-CN" altLang="en-US" sz="1600" i="1">
                            <a:solidFill>
                              <a:schemeClr val="tx1"/>
                            </a:solidFill>
                            <a:latin typeface="Cambria Math" panose="02040503050406030204" pitchFamily="18" charset="0"/>
                          </a:rPr>
                          <m:t>𝜇</m:t>
                        </m:r>
                      </m:e>
                      <m:sup>
                        <m:r>
                          <a:rPr lang="en-US" altLang="zh-CN" sz="1600" i="1">
                            <a:solidFill>
                              <a:schemeClr val="tx1"/>
                            </a:solidFill>
                            <a:latin typeface="Cambria Math" panose="02040503050406030204" pitchFamily="18" charset="0"/>
                            <a:ea typeface="Cambria Math" panose="02040503050406030204" pitchFamily="18" charset="0"/>
                          </a:rPr>
                          <m:t>±</m:t>
                        </m:r>
                      </m:sup>
                    </m:sSup>
                  </m:oMath>
                </a14:m>
                <a:r>
                  <a:rPr lang="en-US" altLang="zh-CN" sz="1600" dirty="0">
                    <a:solidFill>
                      <a:schemeClr val="tx1"/>
                    </a:solidFill>
                    <a:latin typeface="+mj-ea"/>
                    <a:ea typeface="+mj-ea"/>
                  </a:rPr>
                  <a:t> (</a:t>
                </a:r>
                <a:r>
                  <a:rPr lang="en-US" altLang="zh-CN" sz="1600" dirty="0">
                    <a:solidFill>
                      <a:schemeClr val="tx1"/>
                    </a:solidFill>
                    <a:latin typeface="+mj-ea"/>
                  </a:rPr>
                  <a:t>~10</a:t>
                </a:r>
                <a:r>
                  <a:rPr lang="en-US" altLang="zh-CN" sz="1600" baseline="30000" dirty="0">
                    <a:solidFill>
                      <a:schemeClr val="tx1"/>
                    </a:solidFill>
                    <a:latin typeface="+mj-ea"/>
                  </a:rPr>
                  <a:t>6</a:t>
                </a:r>
                <a:r>
                  <a:rPr lang="en-US" altLang="zh-CN" sz="1600" dirty="0">
                    <a:solidFill>
                      <a:schemeClr val="tx1"/>
                    </a:solidFill>
                    <a:latin typeface="+mj-ea"/>
                  </a:rPr>
                  <a:t> /s</a:t>
                </a:r>
                <a:r>
                  <a:rPr lang="en-US" altLang="zh-CN" sz="1600" dirty="0">
                    <a:solidFill>
                      <a:schemeClr val="tx1"/>
                    </a:solidFill>
                    <a:latin typeface="+mj-ea"/>
                    <a:ea typeface="+mj-ea"/>
                  </a:rPr>
                  <a:t>) channel reserved</a:t>
                </a:r>
                <a:endParaRPr lang="zh-CN" altLang="en-US" sz="1600" dirty="0">
                  <a:solidFill>
                    <a:schemeClr val="tx1"/>
                  </a:solidFill>
                  <a:latin typeface="+mj-ea"/>
                  <a:ea typeface="+mj-ea"/>
                </a:endParaRPr>
              </a:p>
            </p:txBody>
          </p:sp>
        </mc:Choice>
        <mc:Fallback xmlns="">
          <p:sp>
            <p:nvSpPr>
              <p:cNvPr id="34" name="矩形: 圆角 33">
                <a:extLst>
                  <a:ext uri="{FF2B5EF4-FFF2-40B4-BE49-F238E27FC236}">
                    <a16:creationId xmlns:a16="http://schemas.microsoft.com/office/drawing/2014/main" id="{DE0D9552-EAFE-41B1-8B52-48146190DAC1}"/>
                  </a:ext>
                </a:extLst>
              </p:cNvPr>
              <p:cNvSpPr>
                <a:spLocks noRot="1" noChangeAspect="1" noMove="1" noResize="1" noEditPoints="1" noAdjustHandles="1" noChangeArrowheads="1" noChangeShapeType="1" noTextEdit="1"/>
              </p:cNvSpPr>
              <p:nvPr/>
            </p:nvSpPr>
            <p:spPr>
              <a:xfrm>
                <a:off x="905186" y="5661311"/>
                <a:ext cx="10278166" cy="1107326"/>
              </a:xfrm>
              <a:prstGeom prst="roundRect">
                <a:avLst/>
              </a:prstGeom>
              <a:blipFill>
                <a:blip r:embed="rId4"/>
                <a:stretch>
                  <a:fillRect b="-9392"/>
                </a:stretch>
              </a:blipFill>
              <a:ln>
                <a:noFill/>
              </a:ln>
            </p:spPr>
            <p:txBody>
              <a:bodyPr/>
              <a:lstStyle/>
              <a:p>
                <a:r>
                  <a:rPr lang="zh-CN" altLang="en-US">
                    <a:noFill/>
                  </a:rPr>
                  <a:t> </a:t>
                </a:r>
              </a:p>
            </p:txBody>
          </p:sp>
        </mc:Fallback>
      </mc:AlternateContent>
      <p:sp>
        <p:nvSpPr>
          <p:cNvPr id="3" name="日期占位符 2">
            <a:extLst>
              <a:ext uri="{FF2B5EF4-FFF2-40B4-BE49-F238E27FC236}">
                <a16:creationId xmlns:a16="http://schemas.microsoft.com/office/drawing/2014/main" id="{A7CA0119-2172-48EE-9EAD-99C769DBB119}"/>
              </a:ext>
            </a:extLst>
          </p:cNvPr>
          <p:cNvSpPr>
            <a:spLocks noGrp="1"/>
          </p:cNvSpPr>
          <p:nvPr>
            <p:ph type="dt" sz="half" idx="10"/>
          </p:nvPr>
        </p:nvSpPr>
        <p:spPr/>
        <p:txBody>
          <a:bodyPr/>
          <a:lstStyle/>
          <a:p>
            <a:r>
              <a:rPr lang="en-US" altLang="zh-CN"/>
              <a:t>2026/10/15</a:t>
            </a:r>
            <a:endParaRPr lang="zh-CN" altLang="en-US"/>
          </a:p>
        </p:txBody>
      </p:sp>
      <p:sp>
        <p:nvSpPr>
          <p:cNvPr id="11" name="页脚占位符 10">
            <a:extLst>
              <a:ext uri="{FF2B5EF4-FFF2-40B4-BE49-F238E27FC236}">
                <a16:creationId xmlns:a16="http://schemas.microsoft.com/office/drawing/2014/main" id="{EC66F9D8-95B1-4C97-A6BD-18D55B781238}"/>
              </a:ext>
            </a:extLst>
          </p:cNvPr>
          <p:cNvSpPr>
            <a:spLocks noGrp="1"/>
          </p:cNvSpPr>
          <p:nvPr>
            <p:ph type="ftr" sz="quarter" idx="11"/>
          </p:nvPr>
        </p:nvSpPr>
        <p:spPr/>
        <p:txBody>
          <a:bodyPr/>
          <a:lstStyle/>
          <a:p>
            <a:r>
              <a:rPr lang="en-US" altLang="zh-CN"/>
              <a:t>INSTR2026@Hefei</a:t>
            </a:r>
            <a:endParaRPr lang="zh-CN" altLang="en-US"/>
          </a:p>
        </p:txBody>
      </p:sp>
      <p:sp>
        <p:nvSpPr>
          <p:cNvPr id="12" name="灯片编号占位符 11">
            <a:extLst>
              <a:ext uri="{FF2B5EF4-FFF2-40B4-BE49-F238E27FC236}">
                <a16:creationId xmlns:a16="http://schemas.microsoft.com/office/drawing/2014/main" id="{66EFE0C9-6B60-4419-82CD-4854685F6FF1}"/>
              </a:ext>
            </a:extLst>
          </p:cNvPr>
          <p:cNvSpPr>
            <a:spLocks noGrp="1"/>
          </p:cNvSpPr>
          <p:nvPr>
            <p:ph type="sldNum" sz="quarter" idx="12"/>
          </p:nvPr>
        </p:nvSpPr>
        <p:spPr/>
        <p:txBody>
          <a:bodyPr/>
          <a:lstStyle/>
          <a:p>
            <a:fld id="{65E24B46-FA6D-4932-BF3F-10B736D04901}" type="slidenum">
              <a:rPr lang="zh-CN" altLang="en-US" smtClean="0"/>
              <a:t>35</a:t>
            </a:fld>
            <a:endParaRPr lang="zh-CN" altLang="en-US"/>
          </a:p>
        </p:txBody>
      </p:sp>
    </p:spTree>
    <p:extLst>
      <p:ext uri="{BB962C8B-B14F-4D97-AF65-F5344CB8AC3E}">
        <p14:creationId xmlns:p14="http://schemas.microsoft.com/office/powerpoint/2010/main" val="2611991584"/>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矩形: 圆角 59">
            <a:extLst>
              <a:ext uri="{FF2B5EF4-FFF2-40B4-BE49-F238E27FC236}">
                <a16:creationId xmlns:a16="http://schemas.microsoft.com/office/drawing/2014/main" id="{2696A691-4272-401C-A470-053961BAAB91}"/>
              </a:ext>
            </a:extLst>
          </p:cNvPr>
          <p:cNvSpPr/>
          <p:nvPr/>
        </p:nvSpPr>
        <p:spPr>
          <a:xfrm>
            <a:off x="648730" y="6267240"/>
            <a:ext cx="10911016" cy="378719"/>
          </a:xfrm>
          <a:prstGeom prst="roundRect">
            <a:avLst/>
          </a:prstGeom>
          <a:solidFill>
            <a:srgbClr val="E4E2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mj-ea"/>
                <a:ea typeface="+mj-ea"/>
              </a:rPr>
              <a:t>From user instruments to beam R&amp;D and future physics</a:t>
            </a:r>
            <a:endParaRPr lang="zh-CN" altLang="en-US" dirty="0">
              <a:solidFill>
                <a:schemeClr val="tx1"/>
              </a:solidFill>
              <a:latin typeface="+mj-ea"/>
              <a:ea typeface="+mj-ea"/>
            </a:endParaRPr>
          </a:p>
        </p:txBody>
      </p:sp>
      <p:pic>
        <p:nvPicPr>
          <p:cNvPr id="13" name="图片 12">
            <a:extLst>
              <a:ext uri="{FF2B5EF4-FFF2-40B4-BE49-F238E27FC236}">
                <a16:creationId xmlns:a16="http://schemas.microsoft.com/office/drawing/2014/main" id="{9E51FDE9-65FC-4127-8284-B63377ACA21C}"/>
              </a:ext>
            </a:extLst>
          </p:cNvPr>
          <p:cNvPicPr>
            <a:picLocks noChangeAspect="1"/>
          </p:cNvPicPr>
          <p:nvPr/>
        </p:nvPicPr>
        <p:blipFill rotWithShape="1">
          <a:blip r:embed="rId3">
            <a:extLst>
              <a:ext uri="{28A0092B-C50C-407E-A947-70E740481C1C}">
                <a14:useLocalDpi xmlns:a14="http://schemas.microsoft.com/office/drawing/2010/main" val="0"/>
              </a:ext>
            </a:extLst>
          </a:blip>
          <a:srcRect l="454" t="1194" r="533" b="7239"/>
          <a:stretch/>
        </p:blipFill>
        <p:spPr>
          <a:xfrm>
            <a:off x="579519" y="1708891"/>
            <a:ext cx="4904812" cy="3023921"/>
          </a:xfrm>
          <a:prstGeom prst="rect">
            <a:avLst/>
          </a:prstGeom>
        </p:spPr>
      </p:pic>
      <p:sp>
        <p:nvSpPr>
          <p:cNvPr id="2" name="标题 1">
            <a:extLst>
              <a:ext uri="{FF2B5EF4-FFF2-40B4-BE49-F238E27FC236}">
                <a16:creationId xmlns:a16="http://schemas.microsoft.com/office/drawing/2014/main" id="{82EDA57F-2521-9A89-DFBC-94D2E113A99D}"/>
              </a:ext>
            </a:extLst>
          </p:cNvPr>
          <p:cNvSpPr>
            <a:spLocks noGrp="1"/>
          </p:cNvSpPr>
          <p:nvPr>
            <p:ph type="title"/>
          </p:nvPr>
        </p:nvSpPr>
        <p:spPr/>
        <p:txBody>
          <a:bodyPr/>
          <a:lstStyle/>
          <a:p>
            <a:r>
              <a:rPr lang="en-US" altLang="zh-CN" dirty="0"/>
              <a:t>Experimental Opportunities at MELODY</a:t>
            </a:r>
            <a:endParaRPr lang="zh-CN" altLang="en-US" dirty="0"/>
          </a:p>
        </p:txBody>
      </p:sp>
      <p:sp>
        <p:nvSpPr>
          <p:cNvPr id="29" name="矩形: 圆角 28">
            <a:extLst>
              <a:ext uri="{FF2B5EF4-FFF2-40B4-BE49-F238E27FC236}">
                <a16:creationId xmlns:a16="http://schemas.microsoft.com/office/drawing/2014/main" id="{31554BA1-6300-423A-B47B-1A14A97DA476}"/>
              </a:ext>
            </a:extLst>
          </p:cNvPr>
          <p:cNvSpPr/>
          <p:nvPr/>
        </p:nvSpPr>
        <p:spPr>
          <a:xfrm>
            <a:off x="374915" y="5081080"/>
            <a:ext cx="5280508" cy="943563"/>
          </a:xfrm>
          <a:prstGeom prst="roundRect">
            <a:avLst/>
          </a:prstGeom>
          <a:solidFill>
            <a:srgbClr val="E4E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dirty="0">
                <a:solidFill>
                  <a:schemeClr val="tx1"/>
                </a:solidFill>
                <a:latin typeface="+mj-ea"/>
                <a:ea typeface="+mj-ea"/>
              </a:rPr>
              <a:t>3 beamlines, 5 experimental terminals</a:t>
            </a:r>
            <a:r>
              <a:rPr lang="zh-CN" altLang="en-US" dirty="0">
                <a:solidFill>
                  <a:schemeClr val="tx1"/>
                </a:solidFill>
                <a:latin typeface="+mj-ea"/>
                <a:ea typeface="+mj-ea"/>
              </a:rPr>
              <a:t> </a:t>
            </a:r>
            <a:r>
              <a:rPr lang="en-US" altLang="zh-CN" dirty="0">
                <a:solidFill>
                  <a:schemeClr val="tx1"/>
                </a:solidFill>
                <a:latin typeface="+mj-ea"/>
                <a:ea typeface="+mj-ea"/>
              </a:rPr>
              <a:t>areas in full layout</a:t>
            </a:r>
          </a:p>
        </p:txBody>
      </p:sp>
      <p:grpSp>
        <p:nvGrpSpPr>
          <p:cNvPr id="33" name="组合 32">
            <a:extLst>
              <a:ext uri="{FF2B5EF4-FFF2-40B4-BE49-F238E27FC236}">
                <a16:creationId xmlns:a16="http://schemas.microsoft.com/office/drawing/2014/main" id="{BF6761B7-BEA9-4828-BA57-D44AD1443443}"/>
              </a:ext>
            </a:extLst>
          </p:cNvPr>
          <p:cNvGrpSpPr/>
          <p:nvPr/>
        </p:nvGrpSpPr>
        <p:grpSpPr>
          <a:xfrm>
            <a:off x="6386691" y="975275"/>
            <a:ext cx="5643122" cy="1932940"/>
            <a:chOff x="198520" y="2496553"/>
            <a:chExt cx="5897480" cy="3868152"/>
          </a:xfrm>
        </p:grpSpPr>
        <p:sp>
          <p:nvSpPr>
            <p:cNvPr id="34" name="矩形: 圆角 33">
              <a:extLst>
                <a:ext uri="{FF2B5EF4-FFF2-40B4-BE49-F238E27FC236}">
                  <a16:creationId xmlns:a16="http://schemas.microsoft.com/office/drawing/2014/main" id="{3A3F4879-74EC-4077-ABF1-90EC31713924}"/>
                </a:ext>
              </a:extLst>
            </p:cNvPr>
            <p:cNvSpPr/>
            <p:nvPr/>
          </p:nvSpPr>
          <p:spPr>
            <a:xfrm>
              <a:off x="198521" y="2496553"/>
              <a:ext cx="5897479" cy="3868152"/>
            </a:xfrm>
            <a:prstGeom prst="roundRect">
              <a:avLst>
                <a:gd name="adj" fmla="val 9285"/>
              </a:avLst>
            </a:prstGeom>
            <a:gradFill flip="none" rotWithShape="1">
              <a:gsLst>
                <a:gs pos="0">
                  <a:srgbClr val="4F99D6">
                    <a:tint val="66000"/>
                    <a:satMod val="160000"/>
                  </a:srgbClr>
                </a:gs>
                <a:gs pos="50000">
                  <a:srgbClr val="4F99D6">
                    <a:tint val="44500"/>
                    <a:satMod val="160000"/>
                  </a:srgbClr>
                </a:gs>
                <a:gs pos="100000">
                  <a:srgbClr val="4F99D6">
                    <a:tint val="23500"/>
                    <a:satMod val="160000"/>
                  </a:srgbClr>
                </a:gs>
              </a:gsLst>
              <a:lin ang="0" scaled="1"/>
              <a:tileRect/>
            </a:gradFill>
            <a:ln>
              <a:solidFill>
                <a:srgbClr val="97C2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mc:AlternateContent xmlns:mc="http://schemas.openxmlformats.org/markup-compatibility/2006" xmlns:a14="http://schemas.microsoft.com/office/drawing/2010/main">
          <mc:Choice Requires="a14">
            <p:sp>
              <p:nvSpPr>
                <p:cNvPr id="35" name="矩形: 圆角 34">
                  <a:extLst>
                    <a:ext uri="{FF2B5EF4-FFF2-40B4-BE49-F238E27FC236}">
                      <a16:creationId xmlns:a16="http://schemas.microsoft.com/office/drawing/2014/main" id="{DFEDC64D-D9F4-497C-9928-392338A24FAB}"/>
                    </a:ext>
                  </a:extLst>
                </p:cNvPr>
                <p:cNvSpPr/>
                <p:nvPr/>
              </p:nvSpPr>
              <p:spPr>
                <a:xfrm>
                  <a:off x="198520" y="3326770"/>
                  <a:ext cx="5897479" cy="3034249"/>
                </a:xfrm>
                <a:prstGeom prst="roundRect">
                  <a:avLst>
                    <a:gd name="adj" fmla="val 1227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r>
                    <a:rPr lang="en-US" altLang="zh-CN" sz="1400" dirty="0">
                      <a:solidFill>
                        <a:schemeClr val="tx1"/>
                      </a:solidFill>
                      <a:latin typeface="+mj-ea"/>
                      <a:ea typeface="+mj-ea"/>
                    </a:rPr>
                    <a:t>SMBT1 for </a:t>
                  </a:r>
                  <a14:m>
                    <m:oMath xmlns:m="http://schemas.openxmlformats.org/officeDocument/2006/math">
                      <m:r>
                        <a:rPr lang="zh-CN" altLang="en-US" sz="1400" i="1" smtClean="0">
                          <a:solidFill>
                            <a:schemeClr val="tx1"/>
                          </a:solidFill>
                          <a:latin typeface="Cambria Math" panose="02040503050406030204" pitchFamily="18" charset="0"/>
                          <a:ea typeface="+mj-ea"/>
                        </a:rPr>
                        <m:t>𝜇</m:t>
                      </m:r>
                      <m:r>
                        <a:rPr lang="en-US" altLang="zh-CN" sz="1400" b="0" i="1" smtClean="0">
                          <a:solidFill>
                            <a:schemeClr val="tx1"/>
                          </a:solidFill>
                          <a:latin typeface="Cambria Math" panose="02040503050406030204" pitchFamily="18" charset="0"/>
                          <a:ea typeface="+mj-ea"/>
                        </a:rPr>
                        <m:t>𝑆𝑅</m:t>
                      </m:r>
                    </m:oMath>
                  </a14:m>
                  <a:endParaRPr lang="en-US" altLang="zh-CN" sz="1400" dirty="0">
                    <a:solidFill>
                      <a:schemeClr val="tx1"/>
                    </a:solidFill>
                    <a:latin typeface="+mj-ea"/>
                    <a:ea typeface="+mj-ea"/>
                  </a:endParaRPr>
                </a:p>
                <a:p>
                  <a:pPr marL="285750" indent="-285750">
                    <a:buFont typeface="Arial" panose="020B0604020202020204" pitchFamily="34" charset="0"/>
                    <a:buChar char="•"/>
                  </a:pPr>
                  <a:r>
                    <a:rPr lang="en-US" altLang="zh-CN" sz="1400" dirty="0">
                      <a:solidFill>
                        <a:schemeClr val="tx1"/>
                      </a:solidFill>
                      <a:latin typeface="+mj-ea"/>
                      <a:ea typeface="+mj-ea"/>
                    </a:rPr>
                    <a:t>Magnetic, superconducting, energy materials</a:t>
                  </a:r>
                </a:p>
                <a:p>
                  <a:br>
                    <a:rPr lang="en-US" altLang="zh-CN" sz="1400" dirty="0">
                      <a:solidFill>
                        <a:schemeClr val="tx1"/>
                      </a:solidFill>
                      <a:latin typeface="+mj-ea"/>
                      <a:ea typeface="+mj-ea"/>
                    </a:rPr>
                  </a:br>
                  <a:br>
                    <a:rPr lang="en-US" altLang="zh-CN" sz="1400" dirty="0">
                      <a:solidFill>
                        <a:schemeClr val="tx1"/>
                      </a:solidFill>
                      <a:latin typeface="+mj-ea"/>
                      <a:ea typeface="+mj-ea"/>
                    </a:rPr>
                  </a:br>
                  <a:br>
                    <a:rPr lang="en-US" altLang="zh-CN" sz="1400" dirty="0">
                      <a:solidFill>
                        <a:schemeClr val="tx1"/>
                      </a:solidFill>
                      <a:latin typeface="+mj-ea"/>
                      <a:ea typeface="+mj-ea"/>
                    </a:rPr>
                  </a:br>
                  <a:r>
                    <a:rPr lang="en-US" altLang="zh-CN" sz="1400" dirty="0">
                      <a:solidFill>
                        <a:schemeClr val="tx1"/>
                      </a:solidFill>
                      <a:latin typeface="+mj-ea"/>
                      <a:ea typeface="+mj-ea"/>
                    </a:rPr>
                    <a:t>SMBT2 for R&amp;D</a:t>
                  </a:r>
                </a:p>
                <a:p>
                  <a:pPr marL="285750" indent="-285750">
                    <a:buFont typeface="Arial" panose="020B0604020202020204" pitchFamily="34" charset="0"/>
                    <a:buChar char="•"/>
                  </a:pPr>
                  <a:r>
                    <a:rPr lang="en-US" altLang="zh-CN" sz="1400" dirty="0">
                      <a:solidFill>
                        <a:schemeClr val="tx1"/>
                      </a:solidFill>
                      <a:latin typeface="+mj-ea"/>
                      <a:ea typeface="+mj-ea"/>
                    </a:rPr>
                    <a:t>Muon moderation</a:t>
                  </a:r>
                </a:p>
                <a:p>
                  <a:pPr marL="285750" indent="-285750">
                    <a:buFont typeface="Arial" panose="020B0604020202020204" pitchFamily="34" charset="0"/>
                    <a:buChar char="•"/>
                  </a:pPr>
                  <a:r>
                    <a:rPr lang="en-US" altLang="zh-CN" sz="1400" dirty="0">
                      <a:solidFill>
                        <a:schemeClr val="tx1"/>
                      </a:solidFill>
                      <a:latin typeface="+mj-ea"/>
                      <a:ea typeface="+mj-ea"/>
                    </a:rPr>
                    <a:t>Laser </a:t>
                  </a:r>
                  <a:r>
                    <a:rPr lang="en-US" altLang="zh-CN" sz="1400" dirty="0" err="1">
                      <a:solidFill>
                        <a:schemeClr val="tx1"/>
                      </a:solidFill>
                      <a:latin typeface="+mj-ea"/>
                      <a:ea typeface="+mj-ea"/>
                    </a:rPr>
                    <a:t>wakefield</a:t>
                  </a:r>
                  <a:r>
                    <a:rPr lang="en-US" altLang="zh-CN" sz="1400" dirty="0">
                      <a:solidFill>
                        <a:schemeClr val="tx1"/>
                      </a:solidFill>
                      <a:latin typeface="+mj-ea"/>
                      <a:ea typeface="+mj-ea"/>
                    </a:rPr>
                    <a:t> acceleration </a:t>
                  </a:r>
                </a:p>
                <a:p>
                  <a:pPr marL="285750" indent="-285750">
                    <a:buFont typeface="Arial" panose="020B0604020202020204" pitchFamily="34" charset="0"/>
                    <a:buChar char="•"/>
                  </a:pPr>
                  <a:r>
                    <a:rPr lang="en-US" altLang="zh-CN" sz="1400" dirty="0">
                      <a:solidFill>
                        <a:schemeClr val="tx1"/>
                      </a:solidFill>
                      <a:latin typeface="+mj-ea"/>
                      <a:ea typeface="+mj-ea"/>
                    </a:rPr>
                    <a:t>Detector testing</a:t>
                  </a:r>
                </a:p>
                <a:p>
                  <a:pPr marL="285750" indent="-285750">
                    <a:buFont typeface="Arial" panose="020B0604020202020204" pitchFamily="34" charset="0"/>
                    <a:buChar char="•"/>
                  </a:pPr>
                  <a:r>
                    <a:rPr lang="en-US" altLang="zh-CN" sz="1400" dirty="0">
                      <a:solidFill>
                        <a:schemeClr val="tx1"/>
                      </a:solidFill>
                      <a:latin typeface="+mj-ea"/>
                      <a:ea typeface="+mj-ea"/>
                    </a:rPr>
                    <a:t>beam diagnostics</a:t>
                  </a:r>
                  <a:endParaRPr lang="zh-CN" altLang="en-US" sz="1400" dirty="0">
                    <a:solidFill>
                      <a:schemeClr val="tx1"/>
                    </a:solidFill>
                    <a:latin typeface="+mj-ea"/>
                    <a:ea typeface="+mj-ea"/>
                  </a:endParaRPr>
                </a:p>
              </p:txBody>
            </p:sp>
          </mc:Choice>
          <mc:Fallback xmlns="">
            <p:sp>
              <p:nvSpPr>
                <p:cNvPr id="35" name="矩形: 圆角 34">
                  <a:extLst>
                    <a:ext uri="{FF2B5EF4-FFF2-40B4-BE49-F238E27FC236}">
                      <a16:creationId xmlns:a16="http://schemas.microsoft.com/office/drawing/2014/main" id="{DFEDC64D-D9F4-497C-9928-392338A24FAB}"/>
                    </a:ext>
                  </a:extLst>
                </p:cNvPr>
                <p:cNvSpPr>
                  <a:spLocks noRot="1" noChangeAspect="1" noMove="1" noResize="1" noEditPoints="1" noAdjustHandles="1" noChangeArrowheads="1" noChangeShapeType="1" noTextEdit="1"/>
                </p:cNvSpPr>
                <p:nvPr/>
              </p:nvSpPr>
              <p:spPr>
                <a:xfrm>
                  <a:off x="198520" y="3326770"/>
                  <a:ext cx="5897479" cy="3034249"/>
                </a:xfrm>
                <a:prstGeom prst="roundRect">
                  <a:avLst>
                    <a:gd name="adj" fmla="val 12274"/>
                  </a:avLst>
                </a:prstGeom>
                <a:blipFill>
                  <a:blip r:embed="rId4"/>
                  <a:stretch>
                    <a:fillRect r="-216"/>
                  </a:stretch>
                </a:blipFill>
                <a:ln>
                  <a:noFill/>
                </a:ln>
              </p:spPr>
              <p:txBody>
                <a:bodyPr/>
                <a:lstStyle/>
                <a:p>
                  <a:r>
                    <a:rPr lang="zh-CN" altLang="en-US">
                      <a:noFill/>
                    </a:rPr>
                    <a:t> </a:t>
                  </a:r>
                </a:p>
              </p:txBody>
            </p:sp>
          </mc:Fallback>
        </mc:AlternateContent>
      </p:grpSp>
      <p:grpSp>
        <p:nvGrpSpPr>
          <p:cNvPr id="45" name="组合 44">
            <a:extLst>
              <a:ext uri="{FF2B5EF4-FFF2-40B4-BE49-F238E27FC236}">
                <a16:creationId xmlns:a16="http://schemas.microsoft.com/office/drawing/2014/main" id="{4B3AE706-75FE-40C4-9E39-65E5E5CF9C5E}"/>
              </a:ext>
            </a:extLst>
          </p:cNvPr>
          <p:cNvGrpSpPr/>
          <p:nvPr/>
        </p:nvGrpSpPr>
        <p:grpSpPr>
          <a:xfrm>
            <a:off x="6398802" y="3057129"/>
            <a:ext cx="5643122" cy="1410644"/>
            <a:chOff x="198520" y="2496553"/>
            <a:chExt cx="5897480" cy="3868152"/>
          </a:xfrm>
        </p:grpSpPr>
        <p:sp>
          <p:nvSpPr>
            <p:cNvPr id="46" name="矩形: 圆角 45">
              <a:extLst>
                <a:ext uri="{FF2B5EF4-FFF2-40B4-BE49-F238E27FC236}">
                  <a16:creationId xmlns:a16="http://schemas.microsoft.com/office/drawing/2014/main" id="{25579E45-1D57-4635-8C5B-3FE0EF81514F}"/>
                </a:ext>
              </a:extLst>
            </p:cNvPr>
            <p:cNvSpPr/>
            <p:nvPr/>
          </p:nvSpPr>
          <p:spPr>
            <a:xfrm>
              <a:off x="198521" y="2496553"/>
              <a:ext cx="5897479" cy="3868152"/>
            </a:xfrm>
            <a:prstGeom prst="roundRect">
              <a:avLst>
                <a:gd name="adj" fmla="val 9285"/>
              </a:avLst>
            </a:prstGeom>
            <a:gradFill flip="none" rotWithShape="1">
              <a:gsLst>
                <a:gs pos="0">
                  <a:srgbClr val="2A7520">
                    <a:tint val="66000"/>
                    <a:satMod val="160000"/>
                  </a:srgbClr>
                </a:gs>
                <a:gs pos="50000">
                  <a:srgbClr val="2A7520">
                    <a:tint val="44500"/>
                    <a:satMod val="160000"/>
                  </a:srgbClr>
                </a:gs>
                <a:gs pos="100000">
                  <a:srgbClr val="2A7520">
                    <a:tint val="23500"/>
                    <a:satMod val="160000"/>
                  </a:srgbClr>
                </a:gs>
              </a:gsLst>
              <a:lin ang="0" scaled="1"/>
              <a:tileRect/>
            </a:gradFill>
            <a:ln>
              <a:solidFill>
                <a:srgbClr val="9DB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47" name="矩形: 圆角 46">
                  <a:extLst>
                    <a:ext uri="{FF2B5EF4-FFF2-40B4-BE49-F238E27FC236}">
                      <a16:creationId xmlns:a16="http://schemas.microsoft.com/office/drawing/2014/main" id="{DF6B6810-6952-4E41-A6D5-CE8B24265753}"/>
                    </a:ext>
                  </a:extLst>
                </p:cNvPr>
                <p:cNvSpPr/>
                <p:nvPr/>
              </p:nvSpPr>
              <p:spPr>
                <a:xfrm>
                  <a:off x="198520" y="3326770"/>
                  <a:ext cx="5897479" cy="3034249"/>
                </a:xfrm>
                <a:prstGeom prst="roundRect">
                  <a:avLst>
                    <a:gd name="adj" fmla="val 1282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altLang="zh-CN" sz="1400" dirty="0">
                      <a:solidFill>
                        <a:schemeClr val="tx1"/>
                      </a:solidFill>
                      <a:latin typeface="+mj-ea"/>
                      <a:ea typeface="+mj-ea"/>
                    </a:rPr>
                    <a:t>MIXE/elemental analysis</a:t>
                  </a:r>
                </a:p>
                <a:p>
                  <a:pPr marL="285750" indent="-285750">
                    <a:buFont typeface="Arial" panose="020B0604020202020204" pitchFamily="34" charset="0"/>
                    <a:buChar char="•"/>
                  </a:pPr>
                  <a:r>
                    <a:rPr lang="en-US" altLang="zh-CN" sz="1400" dirty="0">
                      <a:solidFill>
                        <a:schemeClr val="tx1"/>
                      </a:solidFill>
                      <a:latin typeface="+mj-ea"/>
                      <a:ea typeface="+mj-ea"/>
                    </a:rPr>
                    <a:t>Muonic-atom spectroscopy</a:t>
                  </a:r>
                </a:p>
                <a:p>
                  <a:pPr marL="285750" indent="-285750">
                    <a:buFont typeface="Arial" panose="020B0604020202020204" pitchFamily="34" charset="0"/>
                    <a:buChar char="•"/>
                  </a:pPr>
                  <a14:m>
                    <m:oMath xmlns:m="http://schemas.openxmlformats.org/officeDocument/2006/math">
                      <m:sSup>
                        <m:sSupPr>
                          <m:ctrlPr>
                            <a:rPr lang="zh-CN" altLang="en-US" sz="1400" i="1" smtClean="0">
                              <a:solidFill>
                                <a:schemeClr val="tx1"/>
                              </a:solidFill>
                              <a:latin typeface="Cambria Math" panose="02040503050406030204" pitchFamily="18" charset="0"/>
                              <a:ea typeface="+mj-ea"/>
                            </a:rPr>
                          </m:ctrlPr>
                        </m:sSupPr>
                        <m:e>
                          <m:r>
                            <a:rPr lang="zh-CN" altLang="en-US" sz="1400" i="1" smtClean="0">
                              <a:solidFill>
                                <a:schemeClr val="tx1"/>
                              </a:solidFill>
                              <a:latin typeface="Cambria Math" panose="02040503050406030204" pitchFamily="18" charset="0"/>
                              <a:ea typeface="+mj-ea"/>
                            </a:rPr>
                            <m:t>𝜇</m:t>
                          </m:r>
                        </m:e>
                        <m:sup>
                          <m:r>
                            <a:rPr lang="en-US" altLang="zh-CN" sz="1400" b="0" i="1" smtClean="0">
                              <a:solidFill>
                                <a:schemeClr val="tx1"/>
                              </a:solidFill>
                              <a:latin typeface="Cambria Math" panose="02040503050406030204" pitchFamily="18" charset="0"/>
                              <a:ea typeface="Cambria Math" panose="02040503050406030204" pitchFamily="18" charset="0"/>
                            </a:rPr>
                            <m:t>−</m:t>
                          </m:r>
                        </m:sup>
                      </m:sSup>
                    </m:oMath>
                  </a14:m>
                  <a:r>
                    <a:rPr lang="en-US" altLang="zh-CN" sz="1400" dirty="0">
                      <a:solidFill>
                        <a:schemeClr val="tx1"/>
                      </a:solidFill>
                      <a:latin typeface="+mj-ea"/>
                      <a:ea typeface="+mj-ea"/>
                    </a:rPr>
                    <a:t> nuclear capture</a:t>
                  </a:r>
                </a:p>
                <a:p>
                  <a:pPr marL="285750" indent="-285750">
                    <a:buFont typeface="Arial" panose="020B0604020202020204" pitchFamily="34" charset="0"/>
                    <a:buChar char="•"/>
                  </a:pPr>
                  <a:r>
                    <a:rPr lang="en-US" altLang="zh-CN" sz="1400" dirty="0">
                      <a:solidFill>
                        <a:schemeClr val="tx1"/>
                      </a:solidFill>
                      <a:latin typeface="+mj-ea"/>
                      <a:ea typeface="+mj-ea"/>
                    </a:rPr>
                    <a:t>Irradiation/SEE</a:t>
                  </a:r>
                  <a:endParaRPr lang="zh-CN" altLang="en-US" sz="1400" dirty="0">
                    <a:solidFill>
                      <a:schemeClr val="tx1"/>
                    </a:solidFill>
                    <a:latin typeface="+mj-ea"/>
                    <a:ea typeface="+mj-ea"/>
                  </a:endParaRPr>
                </a:p>
              </p:txBody>
            </p:sp>
          </mc:Choice>
          <mc:Fallback xmlns="">
            <p:sp>
              <p:nvSpPr>
                <p:cNvPr id="47" name="矩形: 圆角 46">
                  <a:extLst>
                    <a:ext uri="{FF2B5EF4-FFF2-40B4-BE49-F238E27FC236}">
                      <a16:creationId xmlns:a16="http://schemas.microsoft.com/office/drawing/2014/main" id="{DF6B6810-6952-4E41-A6D5-CE8B24265753}"/>
                    </a:ext>
                  </a:extLst>
                </p:cNvPr>
                <p:cNvSpPr>
                  <a:spLocks noRot="1" noChangeAspect="1" noMove="1" noResize="1" noEditPoints="1" noAdjustHandles="1" noChangeArrowheads="1" noChangeShapeType="1" noTextEdit="1"/>
                </p:cNvSpPr>
                <p:nvPr/>
              </p:nvSpPr>
              <p:spPr>
                <a:xfrm>
                  <a:off x="198520" y="3326770"/>
                  <a:ext cx="5897479" cy="3034249"/>
                </a:xfrm>
                <a:prstGeom prst="roundRect">
                  <a:avLst>
                    <a:gd name="adj" fmla="val 12821"/>
                  </a:avLst>
                </a:prstGeom>
                <a:blipFill>
                  <a:blip r:embed="rId5"/>
                  <a:stretch>
                    <a:fillRect/>
                  </a:stretch>
                </a:blipFill>
                <a:ln>
                  <a:noFill/>
                </a:ln>
              </p:spPr>
              <p:txBody>
                <a:bodyPr/>
                <a:lstStyle/>
                <a:p>
                  <a:r>
                    <a:rPr lang="zh-CN" altLang="en-US">
                      <a:noFill/>
                    </a:rPr>
                    <a:t> </a:t>
                  </a:r>
                </a:p>
              </p:txBody>
            </p:sp>
          </mc:Fallback>
        </mc:AlternateContent>
      </p:grpSp>
      <p:grpSp>
        <p:nvGrpSpPr>
          <p:cNvPr id="48" name="组合 47">
            <a:extLst>
              <a:ext uri="{FF2B5EF4-FFF2-40B4-BE49-F238E27FC236}">
                <a16:creationId xmlns:a16="http://schemas.microsoft.com/office/drawing/2014/main" id="{1D8E396C-AA13-4266-B761-AF9D5D7A7671}"/>
              </a:ext>
            </a:extLst>
          </p:cNvPr>
          <p:cNvGrpSpPr/>
          <p:nvPr/>
        </p:nvGrpSpPr>
        <p:grpSpPr>
          <a:xfrm>
            <a:off x="6386691" y="4615343"/>
            <a:ext cx="5643122" cy="1410644"/>
            <a:chOff x="198520" y="2496553"/>
            <a:chExt cx="5897480" cy="3868152"/>
          </a:xfrm>
        </p:grpSpPr>
        <p:sp>
          <p:nvSpPr>
            <p:cNvPr id="49" name="矩形: 圆角 48">
              <a:extLst>
                <a:ext uri="{FF2B5EF4-FFF2-40B4-BE49-F238E27FC236}">
                  <a16:creationId xmlns:a16="http://schemas.microsoft.com/office/drawing/2014/main" id="{37C277BD-AB34-4A98-9C88-1F0FC2BE18C7}"/>
                </a:ext>
              </a:extLst>
            </p:cNvPr>
            <p:cNvSpPr/>
            <p:nvPr/>
          </p:nvSpPr>
          <p:spPr>
            <a:xfrm>
              <a:off x="198521" y="2496553"/>
              <a:ext cx="5897479" cy="3868152"/>
            </a:xfrm>
            <a:prstGeom prst="roundRect">
              <a:avLst>
                <a:gd name="adj" fmla="val 9285"/>
              </a:avLst>
            </a:prstGeom>
            <a:gradFill flip="none" rotWithShape="1">
              <a:gsLst>
                <a:gs pos="0">
                  <a:srgbClr val="D35307">
                    <a:tint val="66000"/>
                    <a:satMod val="160000"/>
                  </a:srgbClr>
                </a:gs>
                <a:gs pos="50000">
                  <a:srgbClr val="D35307">
                    <a:tint val="44500"/>
                    <a:satMod val="160000"/>
                  </a:srgbClr>
                </a:gs>
                <a:gs pos="100000">
                  <a:srgbClr val="D35307">
                    <a:tint val="23500"/>
                    <a:satMod val="160000"/>
                  </a:srgbClr>
                </a:gs>
              </a:gsLst>
              <a:lin ang="0" scaled="1"/>
              <a:tileRect/>
            </a:gradFill>
            <a:ln>
              <a:solidFill>
                <a:srgbClr val="F89D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50" name="矩形: 圆角 49">
                  <a:extLst>
                    <a:ext uri="{FF2B5EF4-FFF2-40B4-BE49-F238E27FC236}">
                      <a16:creationId xmlns:a16="http://schemas.microsoft.com/office/drawing/2014/main" id="{6DCFC94E-AA42-4586-B5BD-5CECD543FCF7}"/>
                    </a:ext>
                  </a:extLst>
                </p:cNvPr>
                <p:cNvSpPr/>
                <p:nvPr/>
              </p:nvSpPr>
              <p:spPr>
                <a:xfrm>
                  <a:off x="198520" y="3326770"/>
                  <a:ext cx="5897479" cy="3034249"/>
                </a:xfrm>
                <a:prstGeom prst="roundRect">
                  <a:avLst>
                    <a:gd name="adj" fmla="val 9538"/>
                  </a:avLst>
                </a:prstGeom>
                <a:solidFill>
                  <a:schemeClr val="bg1"/>
                </a:solidFill>
                <a:ln>
                  <a:solidFill>
                    <a:srgbClr val="F89D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altLang="zh-CN" sz="1400" dirty="0">
                      <a:solidFill>
                        <a:schemeClr val="tx1"/>
                      </a:solidFill>
                      <a:latin typeface="+mj-ea"/>
                      <a:ea typeface="+mj-ea"/>
                    </a:rPr>
                    <a:t>Deep-penetration </a:t>
                  </a:r>
                  <a14:m>
                    <m:oMath xmlns:m="http://schemas.openxmlformats.org/officeDocument/2006/math">
                      <m:r>
                        <a:rPr lang="zh-CN" altLang="en-US" sz="1400" i="1" smtClean="0">
                          <a:solidFill>
                            <a:schemeClr val="tx1"/>
                          </a:solidFill>
                          <a:latin typeface="Cambria Math" panose="02040503050406030204" pitchFamily="18" charset="0"/>
                          <a:ea typeface="+mj-ea"/>
                        </a:rPr>
                        <m:t>𝜇</m:t>
                      </m:r>
                      <m:r>
                        <a:rPr lang="en-US" altLang="zh-CN" sz="1400" b="0" i="1" smtClean="0">
                          <a:solidFill>
                            <a:schemeClr val="tx1"/>
                          </a:solidFill>
                          <a:latin typeface="Cambria Math" panose="02040503050406030204" pitchFamily="18" charset="0"/>
                          <a:ea typeface="+mj-ea"/>
                        </a:rPr>
                        <m:t>𝑆𝑅</m:t>
                      </m:r>
                    </m:oMath>
                  </a14:m>
                  <a:endParaRPr lang="en-US" altLang="zh-CN" sz="1400" dirty="0">
                    <a:solidFill>
                      <a:schemeClr val="tx1"/>
                    </a:solidFill>
                    <a:latin typeface="+mj-ea"/>
                    <a:ea typeface="+mj-ea"/>
                  </a:endParaRPr>
                </a:p>
                <a:p>
                  <a:pPr marL="285750" indent="-285750">
                    <a:buFont typeface="Arial" panose="020B0604020202020204" pitchFamily="34" charset="0"/>
                    <a:buChar char="•"/>
                  </a:pPr>
                  <a:r>
                    <a:rPr lang="en-US" altLang="zh-CN" sz="1400" dirty="0">
                      <a:solidFill>
                        <a:schemeClr val="tx1"/>
                      </a:solidFill>
                      <a:latin typeface="+mj-ea"/>
                      <a:ea typeface="+mj-ea"/>
                    </a:rPr>
                    <a:t>Deep-probing MIXE</a:t>
                  </a:r>
                </a:p>
                <a:p>
                  <a:pPr marL="285750" indent="-285750">
                    <a:buFont typeface="Arial" panose="020B0604020202020204" pitchFamily="34" charset="0"/>
                    <a:buChar char="•"/>
                  </a:pPr>
                  <a:r>
                    <a:rPr lang="en-US" altLang="zh-CN" sz="1400" dirty="0" err="1">
                      <a:solidFill>
                        <a:schemeClr val="tx1"/>
                      </a:solidFill>
                      <a:latin typeface="+mj-ea"/>
                      <a:ea typeface="+mj-ea"/>
                    </a:rPr>
                    <a:t>Muography</a:t>
                  </a:r>
                  <a:endParaRPr lang="en-US" altLang="zh-CN" sz="1400" dirty="0">
                    <a:solidFill>
                      <a:schemeClr val="tx1"/>
                    </a:solidFill>
                    <a:latin typeface="+mj-ea"/>
                    <a:ea typeface="+mj-ea"/>
                  </a:endParaRPr>
                </a:p>
                <a:p>
                  <a:pPr marL="285750" indent="-285750">
                    <a:buFont typeface="Arial" panose="020B0604020202020204" pitchFamily="34" charset="0"/>
                    <a:buChar char="•"/>
                  </a:pPr>
                  <a:r>
                    <a:rPr lang="en-US" altLang="zh-CN" sz="1400" dirty="0">
                      <a:solidFill>
                        <a:schemeClr val="tx1"/>
                      </a:solidFill>
                      <a:latin typeface="+mj-ea"/>
                      <a:ea typeface="+mj-ea"/>
                    </a:rPr>
                    <a:t>Irradiation/SEE</a:t>
                  </a:r>
                  <a:endParaRPr lang="zh-CN" altLang="en-US" sz="1400" dirty="0">
                    <a:solidFill>
                      <a:schemeClr val="tx1"/>
                    </a:solidFill>
                    <a:latin typeface="+mj-ea"/>
                    <a:ea typeface="+mj-ea"/>
                  </a:endParaRPr>
                </a:p>
              </p:txBody>
            </p:sp>
          </mc:Choice>
          <mc:Fallback xmlns="">
            <p:sp>
              <p:nvSpPr>
                <p:cNvPr id="50" name="矩形: 圆角 49">
                  <a:extLst>
                    <a:ext uri="{FF2B5EF4-FFF2-40B4-BE49-F238E27FC236}">
                      <a16:creationId xmlns:a16="http://schemas.microsoft.com/office/drawing/2014/main" id="{6DCFC94E-AA42-4586-B5BD-5CECD543FCF7}"/>
                    </a:ext>
                  </a:extLst>
                </p:cNvPr>
                <p:cNvSpPr>
                  <a:spLocks noRot="1" noChangeAspect="1" noMove="1" noResize="1" noEditPoints="1" noAdjustHandles="1" noChangeArrowheads="1" noChangeShapeType="1" noTextEdit="1"/>
                </p:cNvSpPr>
                <p:nvPr/>
              </p:nvSpPr>
              <p:spPr>
                <a:xfrm>
                  <a:off x="198520" y="3326770"/>
                  <a:ext cx="5897479" cy="3034249"/>
                </a:xfrm>
                <a:prstGeom prst="roundRect">
                  <a:avLst>
                    <a:gd name="adj" fmla="val 9538"/>
                  </a:avLst>
                </a:prstGeom>
                <a:blipFill>
                  <a:blip r:embed="rId6"/>
                  <a:stretch>
                    <a:fillRect/>
                  </a:stretch>
                </a:blipFill>
                <a:ln>
                  <a:solidFill>
                    <a:srgbClr val="F89D8C"/>
                  </a:solidFill>
                </a:ln>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51" name="文本框 50">
                <a:extLst>
                  <a:ext uri="{FF2B5EF4-FFF2-40B4-BE49-F238E27FC236}">
                    <a16:creationId xmlns:a16="http://schemas.microsoft.com/office/drawing/2014/main" id="{A555313A-3145-4CC3-B094-F24D07EDB7C5}"/>
                  </a:ext>
                </a:extLst>
              </p:cNvPr>
              <p:cNvSpPr txBox="1"/>
              <p:nvPr/>
            </p:nvSpPr>
            <p:spPr>
              <a:xfrm flipH="1">
                <a:off x="6540281" y="965848"/>
                <a:ext cx="5231861" cy="369332"/>
              </a:xfrm>
              <a:prstGeom prst="rect">
                <a:avLst/>
              </a:prstGeom>
              <a:noFill/>
            </p:spPr>
            <p:txBody>
              <a:bodyPr wrap="square" rtlCol="0">
                <a:spAutoFit/>
              </a:bodyPr>
              <a:lstStyle/>
              <a:p>
                <a:r>
                  <a:rPr lang="en-US" altLang="zh-CN" dirty="0">
                    <a:latin typeface="+mj-ea"/>
                    <a:ea typeface="+mj-ea"/>
                  </a:rPr>
                  <a:t>Surface </a:t>
                </a:r>
                <a14:m>
                  <m:oMath xmlns:m="http://schemas.openxmlformats.org/officeDocument/2006/math">
                    <m:sSup>
                      <m:sSupPr>
                        <m:ctrlPr>
                          <a:rPr lang="zh-CN" altLang="en-US" sz="1800" i="1" smtClean="0">
                            <a:latin typeface="Cambria Math" panose="02040503050406030204" pitchFamily="18" charset="0"/>
                            <a:ea typeface="+mj-ea"/>
                          </a:rPr>
                        </m:ctrlPr>
                      </m:sSupPr>
                      <m:e>
                        <m:r>
                          <a:rPr lang="zh-CN" altLang="en-US" sz="1800" i="1" smtClean="0">
                            <a:latin typeface="Cambria Math" panose="02040503050406030204" pitchFamily="18" charset="0"/>
                            <a:ea typeface="+mj-ea"/>
                          </a:rPr>
                          <m:t>𝜇</m:t>
                        </m:r>
                      </m:e>
                      <m:sup>
                        <m:r>
                          <a:rPr lang="en-US" altLang="zh-CN" sz="1800" b="0" i="1" smtClean="0">
                            <a:latin typeface="Cambria Math" panose="02040503050406030204" pitchFamily="18" charset="0"/>
                            <a:ea typeface="+mj-ea"/>
                          </a:rPr>
                          <m:t>+</m:t>
                        </m:r>
                      </m:sup>
                    </m:sSup>
                  </m:oMath>
                </a14:m>
                <a:r>
                  <a:rPr lang="en-US" altLang="zh-CN" dirty="0">
                    <a:latin typeface="+mj-ea"/>
                    <a:ea typeface="+mj-ea"/>
                  </a:rPr>
                  <a:t>: 2 terminals</a:t>
                </a:r>
                <a:r>
                  <a:rPr lang="en-US" altLang="zh-CN" dirty="0">
                    <a:latin typeface="+mj-ea"/>
                  </a:rPr>
                  <a:t> (under construction)</a:t>
                </a:r>
                <a:endParaRPr lang="zh-CN" altLang="en-US" dirty="0">
                  <a:latin typeface="+mj-ea"/>
                  <a:ea typeface="+mj-ea"/>
                </a:endParaRPr>
              </a:p>
            </p:txBody>
          </p:sp>
        </mc:Choice>
        <mc:Fallback xmlns="">
          <p:sp>
            <p:nvSpPr>
              <p:cNvPr id="51" name="文本框 50">
                <a:extLst>
                  <a:ext uri="{FF2B5EF4-FFF2-40B4-BE49-F238E27FC236}">
                    <a16:creationId xmlns:a16="http://schemas.microsoft.com/office/drawing/2014/main" id="{A555313A-3145-4CC3-B094-F24D07EDB7C5}"/>
                  </a:ext>
                </a:extLst>
              </p:cNvPr>
              <p:cNvSpPr txBox="1">
                <a:spLocks noRot="1" noChangeAspect="1" noMove="1" noResize="1" noEditPoints="1" noAdjustHandles="1" noChangeArrowheads="1" noChangeShapeType="1" noTextEdit="1"/>
              </p:cNvSpPr>
              <p:nvPr/>
            </p:nvSpPr>
            <p:spPr>
              <a:xfrm flipH="1">
                <a:off x="6540281" y="965848"/>
                <a:ext cx="5231861" cy="369332"/>
              </a:xfrm>
              <a:prstGeom prst="rect">
                <a:avLst/>
              </a:prstGeom>
              <a:blipFill>
                <a:blip r:embed="rId7"/>
                <a:stretch>
                  <a:fillRect l="-1049" t="-8197" b="-2459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565F860B-DFF4-4C0A-B5D5-DE02F9597162}"/>
                  </a:ext>
                </a:extLst>
              </p:cNvPr>
              <p:cNvSpPr txBox="1"/>
              <p:nvPr/>
            </p:nvSpPr>
            <p:spPr>
              <a:xfrm flipH="1">
                <a:off x="6540281" y="3036186"/>
                <a:ext cx="5288204" cy="369332"/>
              </a:xfrm>
              <a:prstGeom prst="rect">
                <a:avLst/>
              </a:prstGeom>
              <a:noFill/>
            </p:spPr>
            <p:txBody>
              <a:bodyPr wrap="square" rtlCol="0">
                <a:spAutoFit/>
              </a:bodyPr>
              <a:lstStyle/>
              <a:p>
                <a:r>
                  <a:rPr lang="en-US" altLang="zh-CN" dirty="0">
                    <a:latin typeface="+mj-ea"/>
                    <a:ea typeface="+mj-ea"/>
                  </a:rPr>
                  <a:t>Negative </a:t>
                </a:r>
                <a14:m>
                  <m:oMath xmlns:m="http://schemas.openxmlformats.org/officeDocument/2006/math">
                    <m:sSup>
                      <m:sSupPr>
                        <m:ctrlPr>
                          <a:rPr lang="zh-CN" altLang="en-US" sz="1800" i="1" smtClean="0">
                            <a:latin typeface="Cambria Math" panose="02040503050406030204" pitchFamily="18" charset="0"/>
                            <a:ea typeface="+mj-ea"/>
                          </a:rPr>
                        </m:ctrlPr>
                      </m:sSupPr>
                      <m:e>
                        <m:r>
                          <a:rPr lang="zh-CN" altLang="en-US" sz="1800" i="1" smtClean="0">
                            <a:latin typeface="Cambria Math" panose="02040503050406030204" pitchFamily="18" charset="0"/>
                            <a:ea typeface="+mj-ea"/>
                          </a:rPr>
                          <m:t>𝜇</m:t>
                        </m:r>
                      </m:e>
                      <m:sup>
                        <m:r>
                          <a:rPr lang="en-US" altLang="zh-CN" sz="1800" b="0" i="1" smtClean="0">
                            <a:latin typeface="Cambria Math" panose="02040503050406030204" pitchFamily="18" charset="0"/>
                            <a:ea typeface="+mj-ea"/>
                          </a:rPr>
                          <m:t>−</m:t>
                        </m:r>
                      </m:sup>
                    </m:sSup>
                  </m:oMath>
                </a14:m>
                <a:r>
                  <a:rPr lang="en-US" altLang="zh-CN" dirty="0">
                    <a:latin typeface="+mj-ea"/>
                    <a:ea typeface="+mj-ea"/>
                  </a:rPr>
                  <a:t>: 1 terminal (under construction)</a:t>
                </a:r>
                <a:endParaRPr lang="zh-CN" altLang="en-US" dirty="0">
                  <a:latin typeface="+mj-ea"/>
                  <a:ea typeface="+mj-ea"/>
                </a:endParaRPr>
              </a:p>
            </p:txBody>
          </p:sp>
        </mc:Choice>
        <mc:Fallback xmlns="">
          <p:sp>
            <p:nvSpPr>
              <p:cNvPr id="52" name="文本框 51">
                <a:extLst>
                  <a:ext uri="{FF2B5EF4-FFF2-40B4-BE49-F238E27FC236}">
                    <a16:creationId xmlns:a16="http://schemas.microsoft.com/office/drawing/2014/main" id="{565F860B-DFF4-4C0A-B5D5-DE02F9597162}"/>
                  </a:ext>
                </a:extLst>
              </p:cNvPr>
              <p:cNvSpPr txBox="1">
                <a:spLocks noRot="1" noChangeAspect="1" noMove="1" noResize="1" noEditPoints="1" noAdjustHandles="1" noChangeArrowheads="1" noChangeShapeType="1" noTextEdit="1"/>
              </p:cNvSpPr>
              <p:nvPr/>
            </p:nvSpPr>
            <p:spPr>
              <a:xfrm flipH="1">
                <a:off x="6540281" y="3036186"/>
                <a:ext cx="5288204" cy="369332"/>
              </a:xfrm>
              <a:prstGeom prst="rect">
                <a:avLst/>
              </a:prstGeom>
              <a:blipFill>
                <a:blip r:embed="rId8"/>
                <a:stretch>
                  <a:fillRect l="-1038" t="-8197" b="-2459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3" name="文本框 52">
                <a:extLst>
                  <a:ext uri="{FF2B5EF4-FFF2-40B4-BE49-F238E27FC236}">
                    <a16:creationId xmlns:a16="http://schemas.microsoft.com/office/drawing/2014/main" id="{5C121F2E-2DB7-4421-ABB4-6FF38BF39CFC}"/>
                  </a:ext>
                </a:extLst>
              </p:cNvPr>
              <p:cNvSpPr txBox="1"/>
              <p:nvPr/>
            </p:nvSpPr>
            <p:spPr>
              <a:xfrm flipH="1">
                <a:off x="6540282" y="4572691"/>
                <a:ext cx="4883563" cy="369332"/>
              </a:xfrm>
              <a:prstGeom prst="rect">
                <a:avLst/>
              </a:prstGeom>
              <a:noFill/>
            </p:spPr>
            <p:txBody>
              <a:bodyPr wrap="square" rtlCol="0">
                <a:spAutoFit/>
              </a:bodyPr>
              <a:lstStyle/>
              <a:p>
                <a:r>
                  <a:rPr lang="en-US" altLang="zh-CN" dirty="0">
                    <a:latin typeface="+mj-ea"/>
                    <a:ea typeface="+mj-ea"/>
                  </a:rPr>
                  <a:t>Decay </a:t>
                </a:r>
                <a14:m>
                  <m:oMath xmlns:m="http://schemas.openxmlformats.org/officeDocument/2006/math">
                    <m:sSup>
                      <m:sSupPr>
                        <m:ctrlPr>
                          <a:rPr lang="zh-CN" altLang="en-US" sz="1800" i="1" smtClean="0">
                            <a:latin typeface="Cambria Math" panose="02040503050406030204" pitchFamily="18" charset="0"/>
                            <a:ea typeface="+mj-ea"/>
                          </a:rPr>
                        </m:ctrlPr>
                      </m:sSupPr>
                      <m:e>
                        <m:r>
                          <a:rPr lang="zh-CN" altLang="en-US" sz="1800" i="1" smtClean="0">
                            <a:latin typeface="Cambria Math" panose="02040503050406030204" pitchFamily="18" charset="0"/>
                            <a:ea typeface="+mj-ea"/>
                          </a:rPr>
                          <m:t>𝜇</m:t>
                        </m:r>
                      </m:e>
                      <m:sup>
                        <m:r>
                          <a:rPr lang="en-US" altLang="zh-CN" sz="1800" b="0" i="1" smtClean="0">
                            <a:latin typeface="Cambria Math" panose="02040503050406030204" pitchFamily="18" charset="0"/>
                            <a:ea typeface="Cambria Math" panose="02040503050406030204" pitchFamily="18" charset="0"/>
                          </a:rPr>
                          <m:t>±</m:t>
                        </m:r>
                      </m:sup>
                    </m:sSup>
                  </m:oMath>
                </a14:m>
                <a:r>
                  <a:rPr lang="en-US" altLang="zh-CN" dirty="0">
                    <a:latin typeface="+mj-ea"/>
                    <a:ea typeface="+mj-ea"/>
                  </a:rPr>
                  <a:t>: 2 terminals (reserved)</a:t>
                </a:r>
                <a:endParaRPr lang="zh-CN" altLang="en-US" dirty="0">
                  <a:latin typeface="+mj-ea"/>
                  <a:ea typeface="+mj-ea"/>
                </a:endParaRPr>
              </a:p>
            </p:txBody>
          </p:sp>
        </mc:Choice>
        <mc:Fallback xmlns="">
          <p:sp>
            <p:nvSpPr>
              <p:cNvPr id="53" name="文本框 52">
                <a:extLst>
                  <a:ext uri="{FF2B5EF4-FFF2-40B4-BE49-F238E27FC236}">
                    <a16:creationId xmlns:a16="http://schemas.microsoft.com/office/drawing/2014/main" id="{5C121F2E-2DB7-4421-ABB4-6FF38BF39CFC}"/>
                  </a:ext>
                </a:extLst>
              </p:cNvPr>
              <p:cNvSpPr txBox="1">
                <a:spLocks noRot="1" noChangeAspect="1" noMove="1" noResize="1" noEditPoints="1" noAdjustHandles="1" noChangeArrowheads="1" noChangeShapeType="1" noTextEdit="1"/>
              </p:cNvSpPr>
              <p:nvPr/>
            </p:nvSpPr>
            <p:spPr>
              <a:xfrm flipH="1">
                <a:off x="6540282" y="4572691"/>
                <a:ext cx="4883563" cy="369332"/>
              </a:xfrm>
              <a:prstGeom prst="rect">
                <a:avLst/>
              </a:prstGeom>
              <a:blipFill>
                <a:blip r:embed="rId9"/>
                <a:stretch>
                  <a:fillRect l="-1124" t="-6557" b="-26230"/>
                </a:stretch>
              </a:blipFill>
            </p:spPr>
            <p:txBody>
              <a:bodyPr/>
              <a:lstStyle/>
              <a:p>
                <a:r>
                  <a:rPr lang="zh-CN" altLang="en-US">
                    <a:noFill/>
                  </a:rPr>
                  <a:t> </a:t>
                </a:r>
              </a:p>
            </p:txBody>
          </p:sp>
        </mc:Fallback>
      </mc:AlternateContent>
      <p:pic>
        <p:nvPicPr>
          <p:cNvPr id="55" name="图片 54">
            <a:extLst>
              <a:ext uri="{FF2B5EF4-FFF2-40B4-BE49-F238E27FC236}">
                <a16:creationId xmlns:a16="http://schemas.microsoft.com/office/drawing/2014/main" id="{31188302-3373-412B-80ED-C8912BD0D35F}"/>
              </a:ext>
            </a:extLst>
          </p:cNvPr>
          <p:cNvPicPr>
            <a:picLocks noChangeAspect="1"/>
          </p:cNvPicPr>
          <p:nvPr/>
        </p:nvPicPr>
        <p:blipFill>
          <a:blip r:embed="rId10"/>
          <a:stretch>
            <a:fillRect/>
          </a:stretch>
        </p:blipFill>
        <p:spPr>
          <a:xfrm>
            <a:off x="9594451" y="4945800"/>
            <a:ext cx="2343270" cy="1047804"/>
          </a:xfrm>
          <a:prstGeom prst="rect">
            <a:avLst/>
          </a:prstGeom>
        </p:spPr>
      </p:pic>
      <p:pic>
        <p:nvPicPr>
          <p:cNvPr id="56" name="Picture 31">
            <a:extLst>
              <a:ext uri="{FF2B5EF4-FFF2-40B4-BE49-F238E27FC236}">
                <a16:creationId xmlns:a16="http://schemas.microsoft.com/office/drawing/2014/main" id="{97EF0414-8F8C-46C9-99BC-7FE6F95BE80E}"/>
              </a:ext>
            </a:extLst>
          </p:cNvPr>
          <p:cNvPicPr>
            <a:picLocks noChangeAspect="1"/>
          </p:cNvPicPr>
          <p:nvPr/>
        </p:nvPicPr>
        <p:blipFill>
          <a:blip r:embed="rId11"/>
          <a:stretch>
            <a:fillRect/>
          </a:stretch>
        </p:blipFill>
        <p:spPr>
          <a:xfrm>
            <a:off x="10048211" y="3379614"/>
            <a:ext cx="1780275" cy="1067093"/>
          </a:xfrm>
          <a:prstGeom prst="rect">
            <a:avLst/>
          </a:prstGeom>
        </p:spPr>
      </p:pic>
      <p:pic>
        <p:nvPicPr>
          <p:cNvPr id="58" name="图片 51">
            <a:extLst>
              <a:ext uri="{FF2B5EF4-FFF2-40B4-BE49-F238E27FC236}">
                <a16:creationId xmlns:a16="http://schemas.microsoft.com/office/drawing/2014/main" id="{98788164-86D5-4E81-9B30-92327DC42F84}"/>
              </a:ext>
            </a:extLst>
          </p:cNvPr>
          <p:cNvPicPr>
            <a:picLocks noChangeAspect="1"/>
          </p:cNvPicPr>
          <p:nvPr/>
        </p:nvPicPr>
        <p:blipFill>
          <a:blip r:embed="rId12"/>
          <a:stretch>
            <a:fillRect/>
          </a:stretch>
        </p:blipFill>
        <p:spPr>
          <a:xfrm>
            <a:off x="7421552" y="2191184"/>
            <a:ext cx="856175" cy="623348"/>
          </a:xfrm>
          <a:prstGeom prst="rect">
            <a:avLst/>
          </a:prstGeom>
        </p:spPr>
      </p:pic>
      <p:sp>
        <p:nvSpPr>
          <p:cNvPr id="3" name="日期占位符 2">
            <a:extLst>
              <a:ext uri="{FF2B5EF4-FFF2-40B4-BE49-F238E27FC236}">
                <a16:creationId xmlns:a16="http://schemas.microsoft.com/office/drawing/2014/main" id="{6FB11CAE-6384-48C6-A76E-1068A3F5F338}"/>
              </a:ext>
            </a:extLst>
          </p:cNvPr>
          <p:cNvSpPr>
            <a:spLocks noGrp="1"/>
          </p:cNvSpPr>
          <p:nvPr>
            <p:ph type="dt" sz="half" idx="10"/>
          </p:nvPr>
        </p:nvSpPr>
        <p:spPr/>
        <p:txBody>
          <a:bodyPr/>
          <a:lstStyle/>
          <a:p>
            <a:r>
              <a:rPr lang="en-US" altLang="zh-CN"/>
              <a:t>2026/10/15</a:t>
            </a:r>
            <a:endParaRPr lang="zh-CN" altLang="en-US"/>
          </a:p>
        </p:txBody>
      </p:sp>
      <p:sp>
        <p:nvSpPr>
          <p:cNvPr id="4" name="页脚占位符 3">
            <a:extLst>
              <a:ext uri="{FF2B5EF4-FFF2-40B4-BE49-F238E27FC236}">
                <a16:creationId xmlns:a16="http://schemas.microsoft.com/office/drawing/2014/main" id="{618753F1-D69C-4952-ACA4-6BF23D568748}"/>
              </a:ext>
            </a:extLst>
          </p:cNvPr>
          <p:cNvSpPr>
            <a:spLocks noGrp="1"/>
          </p:cNvSpPr>
          <p:nvPr>
            <p:ph type="ftr" sz="quarter" idx="11"/>
          </p:nvPr>
        </p:nvSpPr>
        <p:spPr/>
        <p:txBody>
          <a:bodyPr/>
          <a:lstStyle/>
          <a:p>
            <a:r>
              <a:rPr lang="en-US" altLang="zh-CN"/>
              <a:t>INSTR2026@Hefei</a:t>
            </a:r>
            <a:endParaRPr lang="zh-CN" altLang="en-US"/>
          </a:p>
        </p:txBody>
      </p:sp>
      <p:sp>
        <p:nvSpPr>
          <p:cNvPr id="5" name="灯片编号占位符 4">
            <a:extLst>
              <a:ext uri="{FF2B5EF4-FFF2-40B4-BE49-F238E27FC236}">
                <a16:creationId xmlns:a16="http://schemas.microsoft.com/office/drawing/2014/main" id="{5E000FC8-9FED-4ABB-A8BB-F538F58EAB40}"/>
              </a:ext>
            </a:extLst>
          </p:cNvPr>
          <p:cNvSpPr>
            <a:spLocks noGrp="1"/>
          </p:cNvSpPr>
          <p:nvPr>
            <p:ph type="sldNum" sz="quarter" idx="12"/>
          </p:nvPr>
        </p:nvSpPr>
        <p:spPr/>
        <p:txBody>
          <a:bodyPr/>
          <a:lstStyle/>
          <a:p>
            <a:fld id="{65E24B46-FA6D-4932-BF3F-10B736D04901}" type="slidenum">
              <a:rPr lang="zh-CN" altLang="en-US" smtClean="0"/>
              <a:t>36</a:t>
            </a:fld>
            <a:endParaRPr lang="zh-CN" altLang="en-US"/>
          </a:p>
        </p:txBody>
      </p:sp>
    </p:spTree>
    <p:extLst>
      <p:ext uri="{BB962C8B-B14F-4D97-AF65-F5344CB8AC3E}">
        <p14:creationId xmlns:p14="http://schemas.microsoft.com/office/powerpoint/2010/main" val="3433119356"/>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a:extLst>
              <a:ext uri="{FF2B5EF4-FFF2-40B4-BE49-F238E27FC236}">
                <a16:creationId xmlns:a16="http://schemas.microsoft.com/office/drawing/2014/main" id="{0201A172-1FC2-47EB-8EF1-BD83901A9CEA}"/>
              </a:ext>
            </a:extLst>
          </p:cNvPr>
          <p:cNvGrpSpPr/>
          <p:nvPr/>
        </p:nvGrpSpPr>
        <p:grpSpPr>
          <a:xfrm>
            <a:off x="198521" y="3011269"/>
            <a:ext cx="5707793" cy="3146257"/>
            <a:chOff x="198519" y="2301006"/>
            <a:chExt cx="5897480" cy="3868152"/>
          </a:xfrm>
        </p:grpSpPr>
        <p:sp>
          <p:nvSpPr>
            <p:cNvPr id="20" name="矩形 19">
              <a:extLst>
                <a:ext uri="{FF2B5EF4-FFF2-40B4-BE49-F238E27FC236}">
                  <a16:creationId xmlns:a16="http://schemas.microsoft.com/office/drawing/2014/main" id="{1593D2E0-18FB-4203-97DB-55A95DD9BBB1}"/>
                </a:ext>
              </a:extLst>
            </p:cNvPr>
            <p:cNvSpPr/>
            <p:nvPr/>
          </p:nvSpPr>
          <p:spPr>
            <a:xfrm>
              <a:off x="198519" y="2301006"/>
              <a:ext cx="5897479" cy="3868152"/>
            </a:xfrm>
            <a:prstGeom prst="roundRect">
              <a:avLst>
                <a:gd name="adj" fmla="val 7043"/>
              </a:avLst>
            </a:prstGeom>
            <a:solidFill>
              <a:srgbClr val="E4EDFC"/>
            </a:solidFill>
            <a:ln>
              <a:solidFill>
                <a:srgbClr val="D8EAFB"/>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altLang="zh-CN" sz="2400" b="1" dirty="0">
                  <a:solidFill>
                    <a:schemeClr val="tx1"/>
                  </a:solidFill>
                  <a:latin typeface="+mj-ea"/>
                  <a:ea typeface="+mj-ea"/>
                </a:rPr>
                <a:t>Physics opportunities</a:t>
              </a:r>
            </a:p>
            <a:p>
              <a:endParaRPr lang="zh-CN" altLang="en-US" sz="2400" dirty="0">
                <a:solidFill>
                  <a:schemeClr val="tx1"/>
                </a:solidFill>
              </a:endParaRPr>
            </a:p>
          </p:txBody>
        </p:sp>
        <mc:AlternateContent xmlns:mc="http://schemas.openxmlformats.org/markup-compatibility/2006" xmlns:a14="http://schemas.microsoft.com/office/drawing/2010/main">
          <mc:Choice Requires="a14">
            <p:sp>
              <p:nvSpPr>
                <p:cNvPr id="21" name="矩形 20">
                  <a:extLst>
                    <a:ext uri="{FF2B5EF4-FFF2-40B4-BE49-F238E27FC236}">
                      <a16:creationId xmlns:a16="http://schemas.microsoft.com/office/drawing/2014/main" id="{300B6F96-C27B-417D-BEAE-407D7F8D25C8}"/>
                    </a:ext>
                  </a:extLst>
                </p:cNvPr>
                <p:cNvSpPr/>
                <p:nvPr/>
              </p:nvSpPr>
              <p:spPr>
                <a:xfrm>
                  <a:off x="207615" y="2898185"/>
                  <a:ext cx="5888384" cy="3270973"/>
                </a:xfrm>
                <a:prstGeom prst="roundRect">
                  <a:avLst>
                    <a:gd name="adj" fmla="val 82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2286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altLang="zh-CN" sz="2000" b="1" i="0" u="none" strike="noStrike" kern="1200" cap="none" spc="0" normalizeH="0" baseline="0" noProof="0" dirty="0">
                      <a:ln>
                        <a:noFill/>
                      </a:ln>
                      <a:solidFill>
                        <a:srgbClr val="000000"/>
                      </a:solidFill>
                      <a:effectLst/>
                      <a:uLnTx/>
                      <a:uFillTx/>
                      <a:latin typeface="方正粗黑宋简体"/>
                      <a:ea typeface="+mj-ea"/>
                      <a:cs typeface="+mn-cs"/>
                    </a:rPr>
                    <a:t>Well-defined </a:t>
                  </a:r>
                  <a:r>
                    <a:rPr kumimoji="0" lang="en-US" altLang="zh-CN" sz="2000" b="0" i="0" u="none" strike="noStrike" kern="1200" cap="none" spc="0" normalizeH="0" baseline="0" noProof="0" dirty="0">
                      <a:ln>
                        <a:noFill/>
                      </a:ln>
                      <a:solidFill>
                        <a:srgbClr val="000000"/>
                      </a:solidFill>
                      <a:effectLst/>
                      <a:uLnTx/>
                      <a:uFillTx/>
                      <a:latin typeface="方正粗黑宋简体"/>
                      <a:ea typeface="+mj-ea"/>
                      <a:cs typeface="+mn-cs"/>
                    </a:rPr>
                    <a:t>t</a:t>
                  </a:r>
                  <a:r>
                    <a:rPr kumimoji="0" lang="en-US" altLang="zh-CN" sz="2000" b="0" i="0" u="none" strike="noStrike" kern="1200" cap="none" spc="0" normalizeH="0" baseline="-25000" noProof="0" dirty="0">
                      <a:ln>
                        <a:noFill/>
                      </a:ln>
                      <a:solidFill>
                        <a:srgbClr val="000000"/>
                      </a:solidFill>
                      <a:effectLst/>
                      <a:uLnTx/>
                      <a:uFillTx/>
                      <a:latin typeface="方正粗黑宋简体"/>
                      <a:ea typeface="+mj-ea"/>
                      <a:cs typeface="+mn-cs"/>
                    </a:rPr>
                    <a:t>0</a:t>
                  </a:r>
                  <a:r>
                    <a:rPr kumimoji="0" lang="en-US" altLang="zh-CN" sz="2000" b="0" i="0" u="none" strike="noStrike" kern="1200" cap="none" spc="0" normalizeH="0" baseline="0" noProof="0" dirty="0">
                      <a:ln>
                        <a:noFill/>
                      </a:ln>
                      <a:solidFill>
                        <a:srgbClr val="000000"/>
                      </a:solidFill>
                      <a:effectLst/>
                      <a:uLnTx/>
                      <a:uFillTx/>
                      <a:latin typeface="方正粗黑宋简体"/>
                      <a:ea typeface="+mj-ea"/>
                      <a:cs typeface="+mn-cs"/>
                    </a:rPr>
                    <a:t> for time-resolved measurements</a:t>
                  </a:r>
                </a:p>
                <a:p>
                  <a:pPr marL="228600" marR="0" lvl="0" indent="-2286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altLang="zh-CN" sz="2000" b="1" i="0" u="none" strike="noStrike" kern="1200" cap="none" spc="0" normalizeH="0" baseline="0" noProof="0" dirty="0">
                      <a:ln>
                        <a:noFill/>
                      </a:ln>
                      <a:solidFill>
                        <a:srgbClr val="000000"/>
                      </a:solidFill>
                      <a:effectLst/>
                      <a:uLnTx/>
                      <a:uFillTx/>
                      <a:latin typeface="方正粗黑宋简体"/>
                      <a:ea typeface="+mj-ea"/>
                      <a:cs typeface="+mn-cs"/>
                    </a:rPr>
                    <a:t>Timing-cuts </a:t>
                  </a:r>
                  <a:r>
                    <a:rPr kumimoji="0" lang="en-US" altLang="zh-CN" sz="2000" b="0" i="0" u="none" strike="noStrike" kern="1200" cap="none" spc="0" normalizeH="0" baseline="0" noProof="0" dirty="0">
                      <a:ln>
                        <a:noFill/>
                      </a:ln>
                      <a:solidFill>
                        <a:srgbClr val="000000"/>
                      </a:solidFill>
                      <a:effectLst/>
                      <a:uLnTx/>
                      <a:uFillTx/>
                      <a:latin typeface="方正粗黑宋简体"/>
                      <a:ea typeface="+mj-ea"/>
                      <a:cs typeface="+mn-cs"/>
                    </a:rPr>
                    <a:t>for uncorrelated background suppression</a:t>
                  </a:r>
                </a:p>
                <a:p>
                  <a:pPr marL="228600" marR="0" lvl="0" indent="-2286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altLang="zh-CN" sz="2000" b="1" i="0" u="none" strike="noStrike" kern="1200" cap="none" spc="0" normalizeH="0" baseline="0" noProof="0" dirty="0">
                      <a:ln>
                        <a:noFill/>
                      </a:ln>
                      <a:solidFill>
                        <a:srgbClr val="000000"/>
                      </a:solidFill>
                      <a:effectLst/>
                      <a:uLnTx/>
                      <a:uFillTx/>
                      <a:latin typeface="方正粗黑宋简体"/>
                      <a:ea typeface="+mj-ea"/>
                      <a:cs typeface="+mn-cs"/>
                    </a:rPr>
                    <a:t>Delayed-process studies</a:t>
                  </a:r>
                  <a:r>
                    <a:rPr kumimoji="0" lang="en-US" altLang="zh-CN" sz="2000" b="0" i="0" u="none" strike="noStrike" kern="1200" cap="none" spc="0" normalizeH="0" baseline="0" noProof="0" dirty="0">
                      <a:ln>
                        <a:noFill/>
                      </a:ln>
                      <a:solidFill>
                        <a:srgbClr val="000000"/>
                      </a:solidFill>
                      <a:effectLst/>
                      <a:uLnTx/>
                      <a:uFillTx/>
                      <a:latin typeface="方正粗黑宋简体"/>
                      <a:ea typeface="+mj-ea"/>
                      <a:cs typeface="+mn-cs"/>
                    </a:rPr>
                    <a:t>: </a:t>
                  </a:r>
                  <a14:m>
                    <m:oMath xmlns:m="http://schemas.openxmlformats.org/officeDocument/2006/math">
                      <m:sSup>
                        <m:sSupPr>
                          <m:ctrlPr>
                            <a:rPr kumimoji="0" lang="zh-CN" altLang="en-US" sz="2000" b="0" i="1" u="none" strike="noStrike" kern="1200" cap="none" spc="0" normalizeH="0" baseline="0" noProof="0">
                              <a:ln>
                                <a:noFill/>
                              </a:ln>
                              <a:solidFill>
                                <a:srgbClr val="000000"/>
                              </a:solidFill>
                              <a:effectLst/>
                              <a:uLnTx/>
                              <a:uFillTx/>
                              <a:latin typeface="Cambria Math" panose="02040503050406030204" pitchFamily="18" charset="0"/>
                              <a:cs typeface="+mn-cs"/>
                            </a:rPr>
                          </m:ctrlPr>
                        </m:sSupPr>
                        <m:e>
                          <m:r>
                            <a:rPr kumimoji="0" lang="zh-CN" altLang="en-US" sz="2000" b="0" i="1" u="none" strike="noStrike" kern="1200" cap="none" spc="0" normalizeH="0" baseline="0" noProof="0">
                              <a:ln>
                                <a:noFill/>
                              </a:ln>
                              <a:solidFill>
                                <a:srgbClr val="000000"/>
                              </a:solidFill>
                              <a:effectLst/>
                              <a:uLnTx/>
                              <a:uFillTx/>
                              <a:latin typeface="Cambria Math" panose="02040503050406030204" pitchFamily="18" charset="0"/>
                              <a:cs typeface="+mn-cs"/>
                            </a:rPr>
                            <m:t>𝜇</m:t>
                          </m:r>
                        </m:e>
                        <m:sup>
                          <m:r>
                            <a:rPr kumimoji="0" lang="en-US" altLang="zh-CN"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sup>
                      </m:sSup>
                    </m:oMath>
                  </a14:m>
                  <a:r>
                    <a:rPr kumimoji="0" lang="en-US" altLang="zh-CN" sz="2000" b="0" i="0" u="none" strike="noStrike" kern="1200" cap="none" spc="0" normalizeH="0" baseline="0" noProof="0" dirty="0">
                      <a:ln>
                        <a:noFill/>
                      </a:ln>
                      <a:solidFill>
                        <a:srgbClr val="000000"/>
                      </a:solidFill>
                      <a:effectLst/>
                      <a:uLnTx/>
                      <a:uFillTx/>
                      <a:latin typeface="方正粗黑宋简体"/>
                      <a:ea typeface="+mj-ea"/>
                      <a:cs typeface="+mn-cs"/>
                    </a:rPr>
                    <a:t> decay, </a:t>
                  </a:r>
                  <a14:m>
                    <m:oMath xmlns:m="http://schemas.openxmlformats.org/officeDocument/2006/math">
                      <m:sSup>
                        <m:sSupPr>
                          <m:ctrlPr>
                            <a:rPr kumimoji="0" lang="zh-CN" alt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mj-ea"/>
                              <a:cs typeface="+mn-cs"/>
                            </a:rPr>
                          </m:ctrlPr>
                        </m:sSupPr>
                        <m:e>
                          <m:r>
                            <a:rPr kumimoji="0" lang="zh-CN" alt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mj-ea"/>
                              <a:cs typeface="+mn-cs"/>
                            </a:rPr>
                            <m:t>𝜇</m:t>
                          </m:r>
                        </m:e>
                        <m:sup>
                          <m:r>
                            <a:rPr kumimoji="0" lang="en-US" altLang="zh-CN"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sup>
                      </m:sSup>
                    </m:oMath>
                  </a14:m>
                  <a:r>
                    <a:rPr kumimoji="0" lang="en-US" altLang="zh-CN" sz="2000" b="0" i="0" u="none" strike="noStrike" kern="1200" cap="none" spc="0" normalizeH="0" baseline="0" noProof="0" dirty="0">
                      <a:ln>
                        <a:noFill/>
                      </a:ln>
                      <a:solidFill>
                        <a:srgbClr val="000000"/>
                      </a:solidFill>
                      <a:effectLst/>
                      <a:uLnTx/>
                      <a:uFillTx/>
                      <a:latin typeface="方正粗黑宋简体"/>
                      <a:ea typeface="+mj-ea"/>
                      <a:cs typeface="+mn-cs"/>
                    </a:rPr>
                    <a:t> capture, relaxation dynamics</a:t>
                  </a:r>
                </a:p>
              </p:txBody>
            </p:sp>
          </mc:Choice>
          <mc:Fallback xmlns="">
            <p:sp>
              <p:nvSpPr>
                <p:cNvPr id="21" name="矩形 20">
                  <a:extLst>
                    <a:ext uri="{FF2B5EF4-FFF2-40B4-BE49-F238E27FC236}">
                      <a16:creationId xmlns:a16="http://schemas.microsoft.com/office/drawing/2014/main" id="{300B6F96-C27B-417D-BEAE-407D7F8D25C8}"/>
                    </a:ext>
                  </a:extLst>
                </p:cNvPr>
                <p:cNvSpPr>
                  <a:spLocks noRot="1" noChangeAspect="1" noMove="1" noResize="1" noEditPoints="1" noAdjustHandles="1" noChangeArrowheads="1" noChangeShapeType="1" noTextEdit="1"/>
                </p:cNvSpPr>
                <p:nvPr/>
              </p:nvSpPr>
              <p:spPr>
                <a:xfrm>
                  <a:off x="207615" y="2898185"/>
                  <a:ext cx="5888384" cy="3270973"/>
                </a:xfrm>
                <a:prstGeom prst="roundRect">
                  <a:avLst>
                    <a:gd name="adj" fmla="val 8245"/>
                  </a:avLst>
                </a:prstGeom>
                <a:blipFill>
                  <a:blip r:embed="rId2"/>
                  <a:stretch>
                    <a:fillRect r="-214"/>
                  </a:stretch>
                </a:blipFill>
                <a:ln>
                  <a:noFill/>
                </a:ln>
              </p:spPr>
              <p:txBody>
                <a:bodyPr/>
                <a:lstStyle/>
                <a:p>
                  <a:r>
                    <a:rPr lang="zh-CN" altLang="en-US">
                      <a:noFill/>
                    </a:rPr>
                    <a:t> </a:t>
                  </a:r>
                </a:p>
              </p:txBody>
            </p:sp>
          </mc:Fallback>
        </mc:AlternateContent>
      </p:grpSp>
      <p:grpSp>
        <p:nvGrpSpPr>
          <p:cNvPr id="25" name="组合 24">
            <a:extLst>
              <a:ext uri="{FF2B5EF4-FFF2-40B4-BE49-F238E27FC236}">
                <a16:creationId xmlns:a16="http://schemas.microsoft.com/office/drawing/2014/main" id="{3BA3CE89-DB4C-4EB6-80E7-4E2F40D3DBB1}"/>
              </a:ext>
            </a:extLst>
          </p:cNvPr>
          <p:cNvGrpSpPr/>
          <p:nvPr/>
        </p:nvGrpSpPr>
        <p:grpSpPr>
          <a:xfrm>
            <a:off x="6341554" y="3452509"/>
            <a:ext cx="5643122" cy="2707106"/>
            <a:chOff x="189320" y="2272269"/>
            <a:chExt cx="5897480" cy="3868152"/>
          </a:xfrm>
        </p:grpSpPr>
        <p:sp>
          <p:nvSpPr>
            <p:cNvPr id="27" name="矩形: 圆角 26">
              <a:extLst>
                <a:ext uri="{FF2B5EF4-FFF2-40B4-BE49-F238E27FC236}">
                  <a16:creationId xmlns:a16="http://schemas.microsoft.com/office/drawing/2014/main" id="{0FD35EBD-5171-4FC2-B3F5-B309ADFFBBC2}"/>
                </a:ext>
              </a:extLst>
            </p:cNvPr>
            <p:cNvSpPr/>
            <p:nvPr/>
          </p:nvSpPr>
          <p:spPr>
            <a:xfrm>
              <a:off x="189321" y="2272269"/>
              <a:ext cx="5897479" cy="3868152"/>
            </a:xfrm>
            <a:prstGeom prst="roundRect">
              <a:avLst>
                <a:gd name="adj" fmla="val 9285"/>
              </a:avLst>
            </a:prstGeom>
            <a:solidFill>
              <a:srgbClr val="FBDFE7"/>
            </a:solidFill>
            <a:ln>
              <a:solidFill>
                <a:srgbClr val="FBDFE7"/>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altLang="zh-CN" sz="2400" b="1" dirty="0">
                  <a:solidFill>
                    <a:schemeClr val="tx1"/>
                  </a:solidFill>
                  <a:latin typeface="+mj-ea"/>
                  <a:ea typeface="+mj-ea"/>
                </a:rPr>
                <a:t>Detector Challenges</a:t>
              </a:r>
            </a:p>
            <a:p>
              <a:endParaRPr lang="zh-CN" altLang="en-US" sz="2400" dirty="0">
                <a:solidFill>
                  <a:schemeClr val="tx1"/>
                </a:solidFill>
              </a:endParaRPr>
            </a:p>
          </p:txBody>
        </p:sp>
        <p:sp>
          <p:nvSpPr>
            <p:cNvPr id="26" name="矩形: 圆角 25">
              <a:extLst>
                <a:ext uri="{FF2B5EF4-FFF2-40B4-BE49-F238E27FC236}">
                  <a16:creationId xmlns:a16="http://schemas.microsoft.com/office/drawing/2014/main" id="{4E7D1159-DE8B-4901-8D4F-90AFF28DC170}"/>
                </a:ext>
              </a:extLst>
            </p:cNvPr>
            <p:cNvSpPr/>
            <p:nvPr/>
          </p:nvSpPr>
          <p:spPr>
            <a:xfrm>
              <a:off x="189320" y="3102487"/>
              <a:ext cx="5897479" cy="3034250"/>
            </a:xfrm>
            <a:prstGeom prst="roundRect">
              <a:avLst>
                <a:gd name="adj" fmla="val 9538"/>
              </a:avLst>
            </a:prstGeom>
            <a:solidFill>
              <a:schemeClr val="bg1"/>
            </a:solidFill>
            <a:ln>
              <a:solidFill>
                <a:srgbClr val="FBDF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srgbClr val="000000"/>
                  </a:solidFill>
                  <a:effectLst/>
                  <a:uLnTx/>
                  <a:uFillTx/>
                  <a:latin typeface="方正粗黑宋简体"/>
                  <a:ea typeface="+mj-ea"/>
                  <a:cs typeface="+mn-cs"/>
                </a:rPr>
                <a:t>High instantaneous rate</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srgbClr val="000000"/>
                  </a:solidFill>
                  <a:effectLst/>
                  <a:uLnTx/>
                  <a:uFillTx/>
                  <a:latin typeface="方正粗黑宋简体"/>
                  <a:ea typeface="+mj-ea"/>
                  <a:cs typeface="+mn-cs"/>
                </a:rPr>
                <a:t>Pile-up and dead time</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srgbClr val="000000"/>
                  </a:solidFill>
                  <a:effectLst/>
                  <a:uLnTx/>
                  <a:uFillTx/>
                  <a:latin typeface="方正粗黑宋简体"/>
                  <a:ea typeface="+mj-ea"/>
                  <a:cs typeface="+mn-cs"/>
                </a:rPr>
                <a:t>Prompt flash</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srgbClr val="000000"/>
                  </a:solidFill>
                  <a:effectLst/>
                  <a:uLnTx/>
                  <a:uFillTx/>
                  <a:latin typeface="方正粗黑宋简体"/>
                  <a:ea typeface="+mj-ea"/>
                  <a:cs typeface="+mn-cs"/>
                </a:rPr>
                <a:t>Fast recovery and multi-hit readout</a:t>
              </a:r>
              <a:endParaRPr kumimoji="0" lang="zh-CN" altLang="en-US" sz="2000" b="0" i="0" u="none" strike="noStrike" kern="1200" cap="none" spc="0" normalizeH="0" baseline="0" noProof="0" dirty="0">
                <a:ln>
                  <a:noFill/>
                </a:ln>
                <a:solidFill>
                  <a:srgbClr val="000000"/>
                </a:solidFill>
                <a:effectLst/>
                <a:uLnTx/>
                <a:uFillTx/>
                <a:latin typeface="方正粗黑宋简体"/>
                <a:ea typeface="+mj-ea"/>
                <a:cs typeface="+mn-cs"/>
              </a:endParaRPr>
            </a:p>
          </p:txBody>
        </p:sp>
      </p:grpSp>
      <p:sp>
        <p:nvSpPr>
          <p:cNvPr id="3" name="标题 2">
            <a:extLst>
              <a:ext uri="{FF2B5EF4-FFF2-40B4-BE49-F238E27FC236}">
                <a16:creationId xmlns:a16="http://schemas.microsoft.com/office/drawing/2014/main" id="{81C687E3-75A2-43B0-A24F-44D5A58FF555}"/>
              </a:ext>
            </a:extLst>
          </p:cNvPr>
          <p:cNvSpPr>
            <a:spLocks noGrp="1"/>
          </p:cNvSpPr>
          <p:nvPr>
            <p:ph type="title"/>
          </p:nvPr>
        </p:nvSpPr>
        <p:spPr>
          <a:xfrm>
            <a:off x="384700" y="81887"/>
            <a:ext cx="11454374" cy="664191"/>
          </a:xfrm>
        </p:spPr>
        <p:txBody>
          <a:bodyPr/>
          <a:lstStyle/>
          <a:p>
            <a:r>
              <a:rPr lang="en-US" altLang="zh-CN" sz="2800" dirty="0"/>
              <a:t>Pulsed Muon Beams: Opportunities and Detector Challenges</a:t>
            </a:r>
            <a:endParaRPr lang="zh-CN" altLang="en-US" sz="2800" dirty="0"/>
          </a:p>
        </p:txBody>
      </p:sp>
      <p:pic>
        <p:nvPicPr>
          <p:cNvPr id="6" name="Picture 58">
            <a:extLst>
              <a:ext uri="{FF2B5EF4-FFF2-40B4-BE49-F238E27FC236}">
                <a16:creationId xmlns:a16="http://schemas.microsoft.com/office/drawing/2014/main" id="{12BFC049-53F4-4982-953F-623FC717FD90}"/>
              </a:ext>
            </a:extLst>
          </p:cNvPr>
          <p:cNvPicPr>
            <a:picLocks noChangeAspect="1"/>
          </p:cNvPicPr>
          <p:nvPr/>
        </p:nvPicPr>
        <p:blipFill rotWithShape="1">
          <a:blip r:embed="rId3"/>
          <a:srcRect b="33347"/>
          <a:stretch/>
        </p:blipFill>
        <p:spPr>
          <a:xfrm>
            <a:off x="406234" y="1975576"/>
            <a:ext cx="2526168" cy="845110"/>
          </a:xfrm>
          <a:prstGeom prst="rect">
            <a:avLst/>
          </a:prstGeom>
        </p:spPr>
      </p:pic>
      <p:pic>
        <p:nvPicPr>
          <p:cNvPr id="7" name="Picture 59">
            <a:extLst>
              <a:ext uri="{FF2B5EF4-FFF2-40B4-BE49-F238E27FC236}">
                <a16:creationId xmlns:a16="http://schemas.microsoft.com/office/drawing/2014/main" id="{03C408BC-AA6E-4629-A6A4-B3E656A33F14}"/>
              </a:ext>
            </a:extLst>
          </p:cNvPr>
          <p:cNvPicPr>
            <a:picLocks noChangeAspect="1"/>
          </p:cNvPicPr>
          <p:nvPr/>
        </p:nvPicPr>
        <p:blipFill>
          <a:blip r:embed="rId4"/>
          <a:stretch>
            <a:fillRect/>
          </a:stretch>
        </p:blipFill>
        <p:spPr>
          <a:xfrm>
            <a:off x="3367944" y="1850592"/>
            <a:ext cx="2273728" cy="1021900"/>
          </a:xfrm>
          <a:prstGeom prst="rect">
            <a:avLst/>
          </a:prstGeom>
        </p:spPr>
      </p:pic>
      <p:sp>
        <p:nvSpPr>
          <p:cNvPr id="8" name="内容占位符 1">
            <a:extLst>
              <a:ext uri="{FF2B5EF4-FFF2-40B4-BE49-F238E27FC236}">
                <a16:creationId xmlns:a16="http://schemas.microsoft.com/office/drawing/2014/main" id="{023D49B2-FD57-4CF1-B11E-64F7B107B570}"/>
              </a:ext>
            </a:extLst>
          </p:cNvPr>
          <p:cNvSpPr txBox="1">
            <a:spLocks/>
          </p:cNvSpPr>
          <p:nvPr/>
        </p:nvSpPr>
        <p:spPr>
          <a:xfrm>
            <a:off x="6448615" y="4190498"/>
            <a:ext cx="5643122" cy="2123504"/>
          </a:xfrm>
          <a:prstGeom prst="rect">
            <a:avLst/>
          </a:prstGeom>
        </p:spPr>
        <p:txBody>
          <a:bodyPr/>
          <a:lst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endParaRPr lang="zh-CN" altLang="en-US" sz="2000" dirty="0">
              <a:latin typeface="+mj-ea"/>
              <a:ea typeface="+mj-ea"/>
            </a:endParaRPr>
          </a:p>
        </p:txBody>
      </p:sp>
      <p:sp>
        <p:nvSpPr>
          <p:cNvPr id="12" name="文本框 11">
            <a:extLst>
              <a:ext uri="{FF2B5EF4-FFF2-40B4-BE49-F238E27FC236}">
                <a16:creationId xmlns:a16="http://schemas.microsoft.com/office/drawing/2014/main" id="{FF1C5C68-2682-4C8F-B2E4-7E31A29CB89C}"/>
              </a:ext>
            </a:extLst>
          </p:cNvPr>
          <p:cNvSpPr txBox="1"/>
          <p:nvPr/>
        </p:nvSpPr>
        <p:spPr>
          <a:xfrm>
            <a:off x="500519" y="1365208"/>
            <a:ext cx="2431883" cy="369332"/>
          </a:xfrm>
          <a:prstGeom prst="rect">
            <a:avLst/>
          </a:prstGeom>
          <a:noFill/>
        </p:spPr>
        <p:txBody>
          <a:bodyPr wrap="square">
            <a:spAutoFit/>
          </a:bodyPr>
          <a:lstStyle/>
          <a:p>
            <a:r>
              <a:rPr lang="en-US" altLang="zh-CN" sz="1800" dirty="0">
                <a:latin typeface="+mj-ea"/>
                <a:ea typeface="+mj-ea"/>
              </a:rPr>
              <a:t>Continuous beam</a:t>
            </a:r>
            <a:endParaRPr lang="zh-CN" altLang="en-US" dirty="0">
              <a:latin typeface="+mj-ea"/>
              <a:ea typeface="+mj-ea"/>
            </a:endParaRPr>
          </a:p>
        </p:txBody>
      </p:sp>
      <p:sp>
        <p:nvSpPr>
          <p:cNvPr id="13" name="文本框 12">
            <a:extLst>
              <a:ext uri="{FF2B5EF4-FFF2-40B4-BE49-F238E27FC236}">
                <a16:creationId xmlns:a16="http://schemas.microsoft.com/office/drawing/2014/main" id="{6EA2CB5F-4FC4-4F31-AE0D-198214D53BBC}"/>
              </a:ext>
            </a:extLst>
          </p:cNvPr>
          <p:cNvSpPr txBox="1"/>
          <p:nvPr/>
        </p:nvSpPr>
        <p:spPr>
          <a:xfrm>
            <a:off x="3536192" y="1365208"/>
            <a:ext cx="2431883" cy="369332"/>
          </a:xfrm>
          <a:prstGeom prst="rect">
            <a:avLst/>
          </a:prstGeom>
          <a:noFill/>
        </p:spPr>
        <p:txBody>
          <a:bodyPr wrap="square">
            <a:spAutoFit/>
          </a:bodyPr>
          <a:lstStyle/>
          <a:p>
            <a:r>
              <a:rPr lang="en-US" altLang="zh-CN" sz="1800" dirty="0">
                <a:latin typeface="+mj-ea"/>
                <a:ea typeface="+mj-ea"/>
              </a:rPr>
              <a:t>Pulsed beam</a:t>
            </a:r>
            <a:endParaRPr lang="zh-CN" altLang="en-US" dirty="0">
              <a:latin typeface="+mj-ea"/>
              <a:ea typeface="+mj-ea"/>
            </a:endParaRPr>
          </a:p>
        </p:txBody>
      </p:sp>
      <p:pic>
        <p:nvPicPr>
          <p:cNvPr id="32" name="图片 31">
            <a:extLst>
              <a:ext uri="{FF2B5EF4-FFF2-40B4-BE49-F238E27FC236}">
                <a16:creationId xmlns:a16="http://schemas.microsoft.com/office/drawing/2014/main" id="{CF930273-B1D3-45F3-B433-738FB69B074E}"/>
              </a:ext>
            </a:extLst>
          </p:cNvPr>
          <p:cNvPicPr>
            <a:picLocks noChangeAspect="1"/>
          </p:cNvPicPr>
          <p:nvPr/>
        </p:nvPicPr>
        <p:blipFill rotWithShape="1">
          <a:blip r:embed="rId5"/>
          <a:srcRect r="23443"/>
          <a:stretch/>
        </p:blipFill>
        <p:spPr>
          <a:xfrm flipH="1">
            <a:off x="6641757" y="1254927"/>
            <a:ext cx="4838166" cy="2074977"/>
          </a:xfrm>
          <a:prstGeom prst="rect">
            <a:avLst/>
          </a:prstGeom>
        </p:spPr>
      </p:pic>
      <p:sp>
        <p:nvSpPr>
          <p:cNvPr id="34" name="文本框 33">
            <a:extLst>
              <a:ext uri="{FF2B5EF4-FFF2-40B4-BE49-F238E27FC236}">
                <a16:creationId xmlns:a16="http://schemas.microsoft.com/office/drawing/2014/main" id="{5C88FE4B-82B9-471A-995E-673921CEE15C}"/>
              </a:ext>
            </a:extLst>
          </p:cNvPr>
          <p:cNvSpPr txBox="1"/>
          <p:nvPr/>
        </p:nvSpPr>
        <p:spPr>
          <a:xfrm>
            <a:off x="6571865" y="916373"/>
            <a:ext cx="6097002" cy="338554"/>
          </a:xfrm>
          <a:prstGeom prst="rect">
            <a:avLst/>
          </a:prstGeom>
          <a:noFill/>
        </p:spPr>
        <p:txBody>
          <a:bodyPr wrap="square">
            <a:spAutoFit/>
          </a:bodyPr>
          <a:lstStyle/>
          <a:p>
            <a:r>
              <a:rPr lang="en-US" altLang="zh-CN" sz="1600" dirty="0">
                <a:latin typeface="+mj-ea"/>
                <a:ea typeface="+mj-ea"/>
              </a:rPr>
              <a:t>High particle density within a short beam pulse</a:t>
            </a:r>
            <a:endParaRPr lang="zh-CN" altLang="en-US" sz="1600" dirty="0">
              <a:latin typeface="+mj-ea"/>
              <a:ea typeface="+mj-ea"/>
            </a:endParaRPr>
          </a:p>
        </p:txBody>
      </p:sp>
      <p:sp>
        <p:nvSpPr>
          <p:cNvPr id="40" name="矩形: 圆角 39">
            <a:extLst>
              <a:ext uri="{FF2B5EF4-FFF2-40B4-BE49-F238E27FC236}">
                <a16:creationId xmlns:a16="http://schemas.microsoft.com/office/drawing/2014/main" id="{F5F8F5E7-DA3C-4098-B2D6-12A50CB07504}"/>
              </a:ext>
            </a:extLst>
          </p:cNvPr>
          <p:cNvSpPr/>
          <p:nvPr/>
        </p:nvSpPr>
        <p:spPr>
          <a:xfrm>
            <a:off x="648730" y="6267240"/>
            <a:ext cx="10911016" cy="378719"/>
          </a:xfrm>
          <a:prstGeom prst="roundRect">
            <a:avLst/>
          </a:prstGeom>
          <a:solidFill>
            <a:srgbClr val="E4E2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mj-ea"/>
                <a:ea typeface="+mj-ea"/>
              </a:rPr>
              <a:t>These requirements motivate highly segmented detector systems.</a:t>
            </a:r>
            <a:endParaRPr lang="zh-CN" altLang="en-US" dirty="0">
              <a:solidFill>
                <a:schemeClr val="tx1"/>
              </a:solidFill>
              <a:latin typeface="+mj-ea"/>
              <a:ea typeface="+mj-ea"/>
            </a:endParaRPr>
          </a:p>
        </p:txBody>
      </p:sp>
      <p:sp>
        <p:nvSpPr>
          <p:cNvPr id="2" name="日期占位符 1">
            <a:extLst>
              <a:ext uri="{FF2B5EF4-FFF2-40B4-BE49-F238E27FC236}">
                <a16:creationId xmlns:a16="http://schemas.microsoft.com/office/drawing/2014/main" id="{C05003F9-BC78-F960-BDDE-DF897FDF7505}"/>
              </a:ext>
            </a:extLst>
          </p:cNvPr>
          <p:cNvSpPr>
            <a:spLocks noGrp="1"/>
          </p:cNvSpPr>
          <p:nvPr>
            <p:ph type="dt" sz="half" idx="10"/>
          </p:nvPr>
        </p:nvSpPr>
        <p:spPr/>
        <p:txBody>
          <a:bodyPr/>
          <a:lstStyle/>
          <a:p>
            <a:r>
              <a:rPr lang="en-US" altLang="zh-CN"/>
              <a:t>2026/10/15</a:t>
            </a:r>
            <a:endParaRPr lang="zh-CN" altLang="en-US"/>
          </a:p>
        </p:txBody>
      </p:sp>
      <p:sp>
        <p:nvSpPr>
          <p:cNvPr id="4" name="页脚占位符 3">
            <a:extLst>
              <a:ext uri="{FF2B5EF4-FFF2-40B4-BE49-F238E27FC236}">
                <a16:creationId xmlns:a16="http://schemas.microsoft.com/office/drawing/2014/main" id="{69A71F9F-49CC-D4A3-CF7C-2E3249DFFE19}"/>
              </a:ext>
            </a:extLst>
          </p:cNvPr>
          <p:cNvSpPr>
            <a:spLocks noGrp="1"/>
          </p:cNvSpPr>
          <p:nvPr>
            <p:ph type="ftr" sz="quarter" idx="11"/>
          </p:nvPr>
        </p:nvSpPr>
        <p:spPr/>
        <p:txBody>
          <a:bodyPr/>
          <a:lstStyle/>
          <a:p>
            <a:r>
              <a:rPr lang="en-US" altLang="zh-CN"/>
              <a:t>INSTR2026@Hefei</a:t>
            </a:r>
            <a:endParaRPr lang="zh-CN" altLang="en-US"/>
          </a:p>
        </p:txBody>
      </p:sp>
      <p:sp>
        <p:nvSpPr>
          <p:cNvPr id="5" name="灯片编号占位符 4">
            <a:extLst>
              <a:ext uri="{FF2B5EF4-FFF2-40B4-BE49-F238E27FC236}">
                <a16:creationId xmlns:a16="http://schemas.microsoft.com/office/drawing/2014/main" id="{A34E8EE7-676B-8A55-4605-DCBA792F5AF3}"/>
              </a:ext>
            </a:extLst>
          </p:cNvPr>
          <p:cNvSpPr>
            <a:spLocks noGrp="1"/>
          </p:cNvSpPr>
          <p:nvPr>
            <p:ph type="sldNum" sz="quarter" idx="12"/>
          </p:nvPr>
        </p:nvSpPr>
        <p:spPr/>
        <p:txBody>
          <a:bodyPr/>
          <a:lstStyle/>
          <a:p>
            <a:fld id="{65E24B46-FA6D-4932-BF3F-10B736D04901}" type="slidenum">
              <a:rPr lang="zh-CN" altLang="en-US" smtClean="0"/>
              <a:t>37</a:t>
            </a:fld>
            <a:endParaRPr lang="zh-CN" altLang="en-US"/>
          </a:p>
        </p:txBody>
      </p:sp>
    </p:spTree>
    <p:extLst>
      <p:ext uri="{BB962C8B-B14F-4D97-AF65-F5344CB8AC3E}">
        <p14:creationId xmlns:p14="http://schemas.microsoft.com/office/powerpoint/2010/main" val="990752565"/>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ED3C59A-4CB7-4AA6-93A0-91F4A95AAD9D}"/>
              </a:ext>
            </a:extLst>
          </p:cNvPr>
          <p:cNvSpPr>
            <a:spLocks noGrp="1"/>
          </p:cNvSpPr>
          <p:nvPr>
            <p:ph type="title"/>
          </p:nvPr>
        </p:nvSpPr>
        <p:spPr/>
        <p:txBody>
          <a:bodyPr/>
          <a:lstStyle/>
          <a:p>
            <a:r>
              <a:rPr lang="en-US" altLang="zh-CN" dirty="0">
                <a:latin typeface="微软雅黑" panose="020B0503020204020204" pitchFamily="34" charset="-122"/>
                <a:ea typeface="微软雅黑" panose="020B0503020204020204" pitchFamily="34" charset="-122"/>
                <a:cs typeface="Arial" panose="020B0604020202020204" pitchFamily="34" charset="0"/>
              </a:rPr>
              <a:t>µSR Spectrometer</a:t>
            </a:r>
            <a:endParaRPr lang="zh-CN" altLang="en-US" dirty="0"/>
          </a:p>
        </p:txBody>
      </p:sp>
      <p:pic>
        <p:nvPicPr>
          <p:cNvPr id="2054" name="Picture 6">
            <a:extLst>
              <a:ext uri="{FF2B5EF4-FFF2-40B4-BE49-F238E27FC236}">
                <a16:creationId xmlns:a16="http://schemas.microsoft.com/office/drawing/2014/main" id="{80F1A002-B896-446F-8D43-3628DA63F8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768" y="2288125"/>
            <a:ext cx="4510991" cy="36902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7">
            <a:extLst>
              <a:ext uri="{FF2B5EF4-FFF2-40B4-BE49-F238E27FC236}">
                <a16:creationId xmlns:a16="http://schemas.microsoft.com/office/drawing/2014/main" id="{7A6ECA99-6F88-40F0-9A8A-C8551E0E38B0}"/>
              </a:ext>
            </a:extLst>
          </p:cNvPr>
          <p:cNvSpPr>
            <a:spLocks noChangeArrowheads="1"/>
          </p:cNvSpPr>
          <p:nvPr/>
        </p:nvSpPr>
        <p:spPr bwMode="auto">
          <a:xfrm>
            <a:off x="364233" y="930008"/>
            <a:ext cx="6251875" cy="105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ts val="200"/>
              </a:spcBef>
              <a:spcAft>
                <a:spcPts val="200"/>
              </a:spcAft>
              <a:buClrTx/>
              <a:buSzTx/>
              <a:buFont typeface="Wingdings" panose="05000000000000000000" pitchFamily="2" charset="2"/>
              <a:buChar char="u"/>
              <a:tabLst/>
            </a:pPr>
            <a:r>
              <a:rPr kumimoji="0" lang="zh-CN" altLang="zh-CN"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Detector Arrays</a:t>
            </a:r>
            <a:r>
              <a:rPr kumimoji="0" lang="en-US" altLang="zh-CN"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 </a:t>
            </a:r>
            <a:r>
              <a:rPr kumimoji="0" lang="en-US" altLang="zh-CN" sz="200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3024 detection units</a:t>
            </a:r>
          </a:p>
          <a:p>
            <a:pPr marL="800100" lvl="1" indent="-342900" defTabSz="914400" eaLnBrk="0" fontAlgn="base" hangingPunct="0">
              <a:spcBef>
                <a:spcPts val="200"/>
              </a:spcBef>
              <a:spcAft>
                <a:spcPts val="200"/>
              </a:spcAft>
              <a:buFont typeface="Arial" panose="020B0604020202020204" pitchFamily="34" charset="0"/>
              <a:buChar char="•"/>
            </a:pPr>
            <a:r>
              <a:rPr kumimoji="0" lang="zh-CN" altLang="zh-CN"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Large solid angle coverage</a:t>
            </a:r>
            <a:r>
              <a:rPr kumimoji="0" lang="en-US" altLang="zh-CN"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a:t>
            </a:r>
            <a:r>
              <a:rPr kumimoji="0" lang="zh-CN" altLang="zh-CN"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 </a:t>
            </a:r>
            <a:r>
              <a:rPr kumimoji="0" lang="el-GR" altLang="zh-CN"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θ</a:t>
            </a:r>
            <a:r>
              <a:rPr kumimoji="0" lang="en-US" altLang="zh-CN" i="0" u="none" strike="noStrike" cap="none" normalizeH="0" baseline="-25000" dirty="0">
                <a:ln>
                  <a:noFill/>
                </a:ln>
                <a:solidFill>
                  <a:schemeClr val="tx1"/>
                </a:solidFill>
                <a:effectLst/>
                <a:latin typeface="微软雅黑" panose="020B0503020204020204" pitchFamily="34" charset="-122"/>
                <a:ea typeface="微软雅黑" panose="020B0503020204020204" pitchFamily="34" charset="-122"/>
              </a:rPr>
              <a:t>1 </a:t>
            </a:r>
            <a:r>
              <a:rPr lang="en-US" altLang="zh-CN"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cs typeface="Times New Roman" panose="02020603050405020304" pitchFamily="18" charset="0"/>
              </a:rPr>
              <a:t>10° ~ 40°</a:t>
            </a:r>
            <a:r>
              <a:rPr lang="en-US" altLang="zh-CN" dirty="0">
                <a:latin typeface="微软雅黑" panose="020B0503020204020204" pitchFamily="34" charset="-122"/>
                <a:ea typeface="微软雅黑" panose="020B0503020204020204" pitchFamily="34" charset="-122"/>
              </a:rPr>
              <a:t>)</a:t>
            </a:r>
            <a:endParaRPr kumimoji="0" lang="en-US" altLang="zh-CN" i="0" u="none" strike="noStrike" cap="none" normalizeH="0" dirty="0">
              <a:ln>
                <a:noFill/>
              </a:ln>
              <a:solidFill>
                <a:schemeClr val="tx1"/>
              </a:solidFill>
              <a:effectLst/>
              <a:latin typeface="微软雅黑" panose="020B0503020204020204" pitchFamily="34" charset="-122"/>
              <a:ea typeface="微软雅黑" panose="020B0503020204020204" pitchFamily="34" charset="-122"/>
            </a:endParaRPr>
          </a:p>
          <a:p>
            <a:pPr marL="800100" lvl="1" indent="-342900" defTabSz="914400" eaLnBrk="0" fontAlgn="base" hangingPunct="0">
              <a:spcBef>
                <a:spcPts val="200"/>
              </a:spcBef>
              <a:spcAft>
                <a:spcPts val="200"/>
              </a:spcAft>
              <a:buFont typeface="Arial" panose="020B0604020202020204" pitchFamily="34" charset="0"/>
              <a:buChar char="•"/>
            </a:pPr>
            <a:r>
              <a:rPr kumimoji="0" lang="en-US" altLang="zh-CN"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P</a:t>
            </a:r>
            <a:r>
              <a:rPr kumimoji="0" lang="zh-CN" altLang="zh-CN"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lastic scintillator + PMT/SiPM</a:t>
            </a:r>
            <a:endParaRPr kumimoji="0" lang="en-US" altLang="zh-CN"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p:txBody>
      </p:sp>
      <p:grpSp>
        <p:nvGrpSpPr>
          <p:cNvPr id="13" name="组合 12">
            <a:extLst>
              <a:ext uri="{FF2B5EF4-FFF2-40B4-BE49-F238E27FC236}">
                <a16:creationId xmlns:a16="http://schemas.microsoft.com/office/drawing/2014/main" id="{86FF41E1-99A1-4152-91E5-80AF681833DB}"/>
              </a:ext>
            </a:extLst>
          </p:cNvPr>
          <p:cNvGrpSpPr/>
          <p:nvPr/>
        </p:nvGrpSpPr>
        <p:grpSpPr>
          <a:xfrm>
            <a:off x="6148924" y="2288126"/>
            <a:ext cx="4991907" cy="3690253"/>
            <a:chOff x="6561754" y="1301289"/>
            <a:chExt cx="5102287" cy="3771851"/>
          </a:xfrm>
        </p:grpSpPr>
        <p:pic>
          <p:nvPicPr>
            <p:cNvPr id="14" name="图片 13">
              <a:extLst>
                <a:ext uri="{FF2B5EF4-FFF2-40B4-BE49-F238E27FC236}">
                  <a16:creationId xmlns:a16="http://schemas.microsoft.com/office/drawing/2014/main" id="{ECBB7DDB-3AD4-46D9-9748-7DF9BD752FA1}"/>
                </a:ext>
              </a:extLst>
            </p:cNvPr>
            <p:cNvPicPr>
              <a:picLocks noChangeAspect="1"/>
            </p:cNvPicPr>
            <p:nvPr/>
          </p:nvPicPr>
          <p:blipFill>
            <a:blip r:embed="rId3"/>
            <a:stretch>
              <a:fillRect/>
            </a:stretch>
          </p:blipFill>
          <p:spPr>
            <a:xfrm>
              <a:off x="6561754" y="1301289"/>
              <a:ext cx="5102287" cy="3771851"/>
            </a:xfrm>
            <a:prstGeom prst="rect">
              <a:avLst/>
            </a:prstGeom>
          </p:spPr>
        </p:pic>
        <p:cxnSp>
          <p:nvCxnSpPr>
            <p:cNvPr id="15" name="直接连接符 14">
              <a:extLst>
                <a:ext uri="{FF2B5EF4-FFF2-40B4-BE49-F238E27FC236}">
                  <a16:creationId xmlns:a16="http://schemas.microsoft.com/office/drawing/2014/main" id="{A702AC33-E0BE-4ED1-ADA2-F5A9151E1362}"/>
                </a:ext>
              </a:extLst>
            </p:cNvPr>
            <p:cNvCxnSpPr>
              <a:cxnSpLocks/>
            </p:cNvCxnSpPr>
            <p:nvPr/>
          </p:nvCxnSpPr>
          <p:spPr>
            <a:xfrm flipH="1" flipV="1">
              <a:off x="8478417" y="2349654"/>
              <a:ext cx="634481" cy="151155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2156B1E0-6462-4772-B315-64FEDAE4A573}"/>
                </a:ext>
              </a:extLst>
            </p:cNvPr>
            <p:cNvSpPr txBox="1"/>
            <p:nvPr/>
          </p:nvSpPr>
          <p:spPr>
            <a:xfrm>
              <a:off x="8589334" y="3203849"/>
              <a:ext cx="391560" cy="338555"/>
            </a:xfrm>
            <a:prstGeom prst="rect">
              <a:avLst/>
            </a:prstGeom>
            <a:noFill/>
          </p:spPr>
          <p:txBody>
            <a:bodyPr wrap="none" rtlCol="0">
              <a:spAutoFit/>
            </a:bodyPr>
            <a:lstStyle/>
            <a:p>
              <a:r>
                <a:rPr lang="el-GR" altLang="zh-CN" sz="1050" dirty="0">
                  <a:solidFill>
                    <a:schemeClr val="bg1"/>
                  </a:solidFill>
                  <a:latin typeface="Times New Roman" panose="02020603050405020304" pitchFamily="18" charset="0"/>
                  <a:cs typeface="Times New Roman" panose="02020603050405020304" pitchFamily="18" charset="0"/>
                </a:rPr>
                <a:t>θ</a:t>
              </a:r>
              <a:r>
                <a:rPr lang="en-US" altLang="zh-CN" sz="1050" baseline="-25000" dirty="0">
                  <a:solidFill>
                    <a:schemeClr val="bg1"/>
                  </a:solidFill>
                  <a:latin typeface="Times New Roman" panose="02020603050405020304" pitchFamily="18" charset="0"/>
                  <a:cs typeface="Times New Roman" panose="02020603050405020304" pitchFamily="18" charset="0"/>
                </a:rPr>
                <a:t>0</a:t>
              </a:r>
              <a:endParaRPr lang="zh-CN" altLang="en-US" sz="1050" baseline="-25000" dirty="0">
                <a:solidFill>
                  <a:schemeClr val="bg1"/>
                </a:solidFill>
              </a:endParaRPr>
            </a:p>
          </p:txBody>
        </p:sp>
      </p:grpSp>
      <p:sp>
        <p:nvSpPr>
          <p:cNvPr id="17" name="Rectangle 7">
            <a:extLst>
              <a:ext uri="{FF2B5EF4-FFF2-40B4-BE49-F238E27FC236}">
                <a16:creationId xmlns:a16="http://schemas.microsoft.com/office/drawing/2014/main" id="{E510947B-4D79-4612-AD80-F77A62749ED4}"/>
              </a:ext>
            </a:extLst>
          </p:cNvPr>
          <p:cNvSpPr>
            <a:spLocks noChangeArrowheads="1"/>
          </p:cNvSpPr>
          <p:nvPr/>
        </p:nvSpPr>
        <p:spPr bwMode="auto">
          <a:xfrm>
            <a:off x="6204717" y="919514"/>
            <a:ext cx="5678843" cy="105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ts val="200"/>
              </a:spcBef>
              <a:spcAft>
                <a:spcPts val="200"/>
              </a:spcAft>
              <a:buClrTx/>
              <a:buSzTx/>
              <a:buFont typeface="Wingdings" panose="05000000000000000000" pitchFamily="2" charset="2"/>
              <a:buChar char="u"/>
              <a:tabLst/>
            </a:pPr>
            <a:r>
              <a:rPr kumimoji="0" lang="en-US" altLang="zh-CN" sz="20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Detection units:</a:t>
            </a:r>
            <a:endParaRPr kumimoji="0" lang="en-US" altLang="zh-CN" sz="200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800100" lvl="1" indent="-342900" defTabSz="914400" eaLnBrk="0" fontAlgn="base" hangingPunct="0">
              <a:spcBef>
                <a:spcPts val="200"/>
              </a:spcBef>
              <a:spcAft>
                <a:spcPts val="200"/>
              </a:spcAft>
              <a:buFont typeface="Arial" panose="020B0604020202020204" pitchFamily="34" charset="0"/>
              <a:buChar char="•"/>
            </a:pPr>
            <a:r>
              <a:rPr lang="en-US" altLang="zh-CN" dirty="0">
                <a:latin typeface="微软雅黑" panose="020B0503020204020204" pitchFamily="34" charset="-122"/>
                <a:ea typeface="微软雅黑" panose="020B0503020204020204" pitchFamily="34" charset="-122"/>
              </a:rPr>
              <a:t>8.8×8.8×40 mm</a:t>
            </a:r>
            <a:r>
              <a:rPr lang="en-US" altLang="zh-CN" baseline="30000" dirty="0">
                <a:latin typeface="微软雅黑" panose="020B0503020204020204" pitchFamily="34" charset="-122"/>
                <a:ea typeface="微软雅黑" panose="020B0503020204020204" pitchFamily="34" charset="-122"/>
              </a:rPr>
              <a:t>3</a:t>
            </a:r>
            <a:r>
              <a:rPr lang="en-US" altLang="zh-CN" dirty="0">
                <a:latin typeface="微软雅黑" panose="020B0503020204020204" pitchFamily="34" charset="-122"/>
                <a:ea typeface="微软雅黑" panose="020B0503020204020204" pitchFamily="34" charset="-122"/>
              </a:rPr>
              <a:t> plastic scintillator</a:t>
            </a:r>
          </a:p>
          <a:p>
            <a:pPr marL="800100" lvl="1" indent="-342900" defTabSz="914400" eaLnBrk="0" fontAlgn="base" hangingPunct="0">
              <a:spcBef>
                <a:spcPts val="200"/>
              </a:spcBef>
              <a:spcAft>
                <a:spcPts val="200"/>
              </a:spcAft>
              <a:buFont typeface="Arial" panose="020B0604020202020204" pitchFamily="34" charset="0"/>
              <a:buChar char="•"/>
            </a:pPr>
            <a:r>
              <a:rPr lang="en-US" altLang="zh-CN" dirty="0">
                <a:latin typeface="微软雅黑" panose="020B0503020204020204" pitchFamily="34" charset="-122"/>
                <a:ea typeface="微软雅黑" panose="020B0503020204020204" pitchFamily="34" charset="-122"/>
              </a:rPr>
              <a:t>6×6 mm</a:t>
            </a:r>
            <a:r>
              <a:rPr lang="en-US" altLang="zh-CN" baseline="30000" dirty="0">
                <a:latin typeface="微软雅黑" panose="020B0503020204020204" pitchFamily="34" charset="-122"/>
                <a:ea typeface="微软雅黑" panose="020B0503020204020204" pitchFamily="34" charset="-122"/>
              </a:rPr>
              <a:t>2</a:t>
            </a:r>
            <a:r>
              <a:rPr lang="en-US" altLang="zh-CN" dirty="0">
                <a:latin typeface="微软雅黑" panose="020B0503020204020204" pitchFamily="34" charset="-122"/>
                <a:ea typeface="微软雅黑" panose="020B0503020204020204" pitchFamily="34" charset="-122"/>
              </a:rPr>
              <a:t> </a:t>
            </a:r>
            <a:r>
              <a:rPr lang="en-US" altLang="zh-CN" dirty="0" err="1">
                <a:latin typeface="微软雅黑" panose="020B0503020204020204" pitchFamily="34" charset="-122"/>
                <a:ea typeface="微软雅黑" panose="020B0503020204020204" pitchFamily="34" charset="-122"/>
              </a:rPr>
              <a:t>Sensl</a:t>
            </a:r>
            <a:r>
              <a:rPr lang="en-US" altLang="zh-CN" dirty="0">
                <a:latin typeface="微软雅黑" panose="020B0503020204020204" pitchFamily="34" charset="-122"/>
                <a:ea typeface="微软雅黑" panose="020B0503020204020204" pitchFamily="34" charset="-122"/>
              </a:rPr>
              <a:t> </a:t>
            </a:r>
            <a:r>
              <a:rPr lang="en-US" altLang="zh-CN" dirty="0" err="1">
                <a:latin typeface="微软雅黑" panose="020B0503020204020204" pitchFamily="34" charset="-122"/>
                <a:ea typeface="微软雅黑" panose="020B0503020204020204" pitchFamily="34" charset="-122"/>
              </a:rPr>
              <a:t>SiPM</a:t>
            </a:r>
            <a:endParaRPr lang="en-US" altLang="zh-CN" dirty="0">
              <a:latin typeface="微软雅黑" panose="020B0503020204020204" pitchFamily="34" charset="-122"/>
              <a:ea typeface="微软雅黑" panose="020B0503020204020204" pitchFamily="34" charset="-122"/>
            </a:endParaRPr>
          </a:p>
        </p:txBody>
      </p:sp>
      <p:sp>
        <p:nvSpPr>
          <p:cNvPr id="19" name="文本框 18">
            <a:extLst>
              <a:ext uri="{FF2B5EF4-FFF2-40B4-BE49-F238E27FC236}">
                <a16:creationId xmlns:a16="http://schemas.microsoft.com/office/drawing/2014/main" id="{1AB117C3-AB99-44D1-9960-889B9546B495}"/>
              </a:ext>
            </a:extLst>
          </p:cNvPr>
          <p:cNvSpPr txBox="1"/>
          <p:nvPr/>
        </p:nvSpPr>
        <p:spPr>
          <a:xfrm>
            <a:off x="1156087" y="6023517"/>
            <a:ext cx="3576352" cy="369332"/>
          </a:xfrm>
          <a:prstGeom prst="rect">
            <a:avLst/>
          </a:prstGeom>
          <a:noFill/>
        </p:spPr>
        <p:txBody>
          <a:bodyPr wrap="square" rtlCol="0">
            <a:spAutoFit/>
          </a:bodyPr>
          <a:lstStyle/>
          <a:p>
            <a:pPr algn="ctr"/>
            <a:r>
              <a:rPr kumimoji="0" lang="en-US" altLang="zh-CN" sz="180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Layout of </a:t>
            </a:r>
            <a:r>
              <a:rPr lang="en-US" altLang="zh-CN" dirty="0">
                <a:latin typeface="微软雅黑" panose="020B0503020204020204" pitchFamily="34" charset="-122"/>
                <a:ea typeface="微软雅黑" panose="020B0503020204020204" pitchFamily="34" charset="-122"/>
                <a:cs typeface="Arial" panose="020B0604020202020204" pitchFamily="34" charset="0"/>
              </a:rPr>
              <a:t>µSR Spectrometer</a:t>
            </a:r>
            <a:r>
              <a:rPr kumimoji="0" lang="en-US" altLang="zh-CN" sz="180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 </a:t>
            </a:r>
            <a:endParaRPr lang="zh-CN" altLang="en-US" dirty="0">
              <a:latin typeface="微软雅黑" panose="020B0503020204020204" pitchFamily="34" charset="-122"/>
              <a:ea typeface="微软雅黑" panose="020B0503020204020204" pitchFamily="34" charset="-122"/>
            </a:endParaRPr>
          </a:p>
        </p:txBody>
      </p:sp>
      <p:sp>
        <p:nvSpPr>
          <p:cNvPr id="20" name="文本框 19">
            <a:extLst>
              <a:ext uri="{FF2B5EF4-FFF2-40B4-BE49-F238E27FC236}">
                <a16:creationId xmlns:a16="http://schemas.microsoft.com/office/drawing/2014/main" id="{F58633AF-ED6F-47CD-83F8-A79D1EC30B36}"/>
              </a:ext>
            </a:extLst>
          </p:cNvPr>
          <p:cNvSpPr txBox="1"/>
          <p:nvPr/>
        </p:nvSpPr>
        <p:spPr>
          <a:xfrm>
            <a:off x="6727553" y="6023517"/>
            <a:ext cx="3576352" cy="369332"/>
          </a:xfrm>
          <a:prstGeom prst="rect">
            <a:avLst/>
          </a:prstGeom>
          <a:noFill/>
        </p:spPr>
        <p:txBody>
          <a:bodyPr wrap="square" rtlCol="0">
            <a:spAutoFit/>
          </a:bodyPr>
          <a:lstStyle/>
          <a:p>
            <a:pPr algn="ctr"/>
            <a:r>
              <a:rPr kumimoji="0" lang="en-US" altLang="zh-CN" sz="180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Detector arrays</a:t>
            </a:r>
            <a:endParaRPr lang="zh-CN" altLang="en-US" dirty="0">
              <a:latin typeface="微软雅黑" panose="020B0503020204020204" pitchFamily="34" charset="-122"/>
              <a:ea typeface="微软雅黑" panose="020B0503020204020204" pitchFamily="34" charset="-122"/>
            </a:endParaRPr>
          </a:p>
        </p:txBody>
      </p:sp>
      <p:cxnSp>
        <p:nvCxnSpPr>
          <p:cNvPr id="9" name="直接箭头连接符 8">
            <a:extLst>
              <a:ext uri="{FF2B5EF4-FFF2-40B4-BE49-F238E27FC236}">
                <a16:creationId xmlns:a16="http://schemas.microsoft.com/office/drawing/2014/main" id="{C916730E-BDD9-4D20-AD58-1103472405F6}"/>
              </a:ext>
            </a:extLst>
          </p:cNvPr>
          <p:cNvCxnSpPr>
            <a:cxnSpLocks/>
          </p:cNvCxnSpPr>
          <p:nvPr/>
        </p:nvCxnSpPr>
        <p:spPr>
          <a:xfrm flipH="1">
            <a:off x="7695210" y="3087584"/>
            <a:ext cx="1597232" cy="84314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接箭头连接符 23">
            <a:extLst>
              <a:ext uri="{FF2B5EF4-FFF2-40B4-BE49-F238E27FC236}">
                <a16:creationId xmlns:a16="http://schemas.microsoft.com/office/drawing/2014/main" id="{C92A14D3-9A7A-441E-8233-DD484E6D0BE3}"/>
              </a:ext>
            </a:extLst>
          </p:cNvPr>
          <p:cNvCxnSpPr>
            <a:cxnSpLocks/>
          </p:cNvCxnSpPr>
          <p:nvPr/>
        </p:nvCxnSpPr>
        <p:spPr>
          <a:xfrm>
            <a:off x="9423206" y="3085227"/>
            <a:ext cx="261121" cy="845505"/>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a16="http://schemas.microsoft.com/office/drawing/2014/main" id="{5E23BF3F-0749-493B-908B-664D1F116AF9}"/>
              </a:ext>
            </a:extLst>
          </p:cNvPr>
          <p:cNvSpPr txBox="1"/>
          <p:nvPr/>
        </p:nvSpPr>
        <p:spPr>
          <a:xfrm>
            <a:off x="8869681" y="2693326"/>
            <a:ext cx="2179297" cy="369332"/>
          </a:xfrm>
          <a:prstGeom prst="rect">
            <a:avLst/>
          </a:prstGeom>
          <a:noFill/>
        </p:spPr>
        <p:txBody>
          <a:bodyPr wrap="square" rtlCol="0">
            <a:spAutoFit/>
          </a:bodyPr>
          <a:lstStyle/>
          <a:p>
            <a:r>
              <a:rPr lang="en-US" altLang="zh-CN" b="1" dirty="0">
                <a:solidFill>
                  <a:srgbClr val="FF0000"/>
                </a:solidFill>
                <a:latin typeface="微软雅黑" panose="020B0503020204020204" pitchFamily="34" charset="-122"/>
                <a:ea typeface="微软雅黑" panose="020B0503020204020204" pitchFamily="34" charset="-122"/>
              </a:rPr>
              <a:t>Detector arrays</a:t>
            </a:r>
            <a:endParaRPr lang="zh-CN" altLang="en-US" b="1" dirty="0">
              <a:solidFill>
                <a:srgbClr val="FF0000"/>
              </a:solidFill>
              <a:latin typeface="微软雅黑" panose="020B0503020204020204" pitchFamily="34" charset="-122"/>
              <a:ea typeface="微软雅黑" panose="020B0503020204020204" pitchFamily="34" charset="-122"/>
            </a:endParaRPr>
          </a:p>
        </p:txBody>
      </p:sp>
      <p:sp>
        <p:nvSpPr>
          <p:cNvPr id="3" name="日期占位符 2">
            <a:extLst>
              <a:ext uri="{FF2B5EF4-FFF2-40B4-BE49-F238E27FC236}">
                <a16:creationId xmlns:a16="http://schemas.microsoft.com/office/drawing/2014/main" id="{DEC79C40-2753-B4EF-A48E-24395971ED5A}"/>
              </a:ext>
            </a:extLst>
          </p:cNvPr>
          <p:cNvSpPr>
            <a:spLocks noGrp="1"/>
          </p:cNvSpPr>
          <p:nvPr>
            <p:ph type="dt" sz="half" idx="10"/>
          </p:nvPr>
        </p:nvSpPr>
        <p:spPr/>
        <p:txBody>
          <a:bodyPr/>
          <a:lstStyle/>
          <a:p>
            <a:r>
              <a:rPr lang="en-US" altLang="zh-CN"/>
              <a:t>2026/10/15</a:t>
            </a:r>
            <a:endParaRPr lang="zh-CN" altLang="en-US"/>
          </a:p>
        </p:txBody>
      </p:sp>
      <p:sp>
        <p:nvSpPr>
          <p:cNvPr id="5" name="页脚占位符 4">
            <a:extLst>
              <a:ext uri="{FF2B5EF4-FFF2-40B4-BE49-F238E27FC236}">
                <a16:creationId xmlns:a16="http://schemas.microsoft.com/office/drawing/2014/main" id="{608AC972-6F44-644C-3EBD-2E26F143E166}"/>
              </a:ext>
            </a:extLst>
          </p:cNvPr>
          <p:cNvSpPr>
            <a:spLocks noGrp="1"/>
          </p:cNvSpPr>
          <p:nvPr>
            <p:ph type="ftr" sz="quarter" idx="11"/>
          </p:nvPr>
        </p:nvSpPr>
        <p:spPr/>
        <p:txBody>
          <a:bodyPr/>
          <a:lstStyle/>
          <a:p>
            <a:r>
              <a:rPr lang="en-US" altLang="zh-CN"/>
              <a:t>INSTR2026@Hefei</a:t>
            </a:r>
            <a:endParaRPr lang="zh-CN" altLang="en-US"/>
          </a:p>
        </p:txBody>
      </p:sp>
      <p:sp>
        <p:nvSpPr>
          <p:cNvPr id="6" name="灯片编号占位符 5">
            <a:extLst>
              <a:ext uri="{FF2B5EF4-FFF2-40B4-BE49-F238E27FC236}">
                <a16:creationId xmlns:a16="http://schemas.microsoft.com/office/drawing/2014/main" id="{1ED81763-323D-8A75-C0EE-67F0FE267AD5}"/>
              </a:ext>
            </a:extLst>
          </p:cNvPr>
          <p:cNvSpPr>
            <a:spLocks noGrp="1"/>
          </p:cNvSpPr>
          <p:nvPr>
            <p:ph type="sldNum" sz="quarter" idx="12"/>
          </p:nvPr>
        </p:nvSpPr>
        <p:spPr/>
        <p:txBody>
          <a:bodyPr/>
          <a:lstStyle/>
          <a:p>
            <a:fld id="{65E24B46-FA6D-4932-BF3F-10B736D04901}" type="slidenum">
              <a:rPr lang="zh-CN" altLang="en-US" smtClean="0"/>
              <a:t>38</a:t>
            </a:fld>
            <a:endParaRPr lang="zh-CN" altLang="en-US"/>
          </a:p>
        </p:txBody>
      </p:sp>
    </p:spTree>
    <p:extLst>
      <p:ext uri="{BB962C8B-B14F-4D97-AF65-F5344CB8AC3E}">
        <p14:creationId xmlns:p14="http://schemas.microsoft.com/office/powerpoint/2010/main" val="3860299806"/>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矩形: 圆角 73">
            <a:extLst>
              <a:ext uri="{FF2B5EF4-FFF2-40B4-BE49-F238E27FC236}">
                <a16:creationId xmlns:a16="http://schemas.microsoft.com/office/drawing/2014/main" id="{891E01FB-AECC-44C4-8B5F-FDE876B9A696}"/>
              </a:ext>
            </a:extLst>
          </p:cNvPr>
          <p:cNvSpPr/>
          <p:nvPr/>
        </p:nvSpPr>
        <p:spPr>
          <a:xfrm>
            <a:off x="648730" y="6267240"/>
            <a:ext cx="10911016" cy="378719"/>
          </a:xfrm>
          <a:prstGeom prst="roundRect">
            <a:avLst/>
          </a:prstGeom>
          <a:solidFill>
            <a:srgbClr val="E4E2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sz="1725" b="1">
                <a:solidFill>
                  <a:srgbClr val="124777"/>
                </a:solidFill>
                <a:latin typeface="Arial"/>
                <a:ea typeface="Arial"/>
                <a:cs typeface="Arial"/>
              </a:defRPr>
            </a:pPr>
            <a:r>
              <a:rPr lang="en-US" altLang="zh-CN" sz="1800" dirty="0">
                <a:solidFill>
                  <a:schemeClr val="tx1"/>
                </a:solidFill>
                <a:latin typeface="+mj-ea"/>
                <a:ea typeface="+mj-ea"/>
                <a:cs typeface="Arial"/>
              </a:rPr>
              <a:t>Physics priorities will evolve with commissioning, experimental R&amp;D and user proposals.</a:t>
            </a:r>
          </a:p>
        </p:txBody>
      </p:sp>
      <p:sp>
        <p:nvSpPr>
          <p:cNvPr id="3" name="矩形: 圆角 2">
            <a:extLst>
              <a:ext uri="{FF2B5EF4-FFF2-40B4-BE49-F238E27FC236}">
                <a16:creationId xmlns:a16="http://schemas.microsoft.com/office/drawing/2014/main" id="{90EB9A7C-EC3B-4C26-B31F-ADCD6BA0F558}"/>
              </a:ext>
            </a:extLst>
          </p:cNvPr>
          <p:cNvSpPr>
            <a:spLocks noGrp="1"/>
          </p:cNvSpPr>
          <p:nvPr/>
        </p:nvSpPr>
        <p:spPr>
          <a:xfrm>
            <a:off x="247650" y="1071988"/>
            <a:ext cx="3733800" cy="4933950"/>
          </a:xfrm>
          <a:prstGeom prst="roundRect">
            <a:avLst>
              <a:gd name="adj" fmla="val 2551"/>
            </a:avLst>
          </a:prstGeom>
          <a:solidFill>
            <a:srgbClr val="F8F5FB"/>
          </a:solidFill>
          <a:ln w="9525">
            <a:solidFill>
              <a:srgbClr val="D6C8E6"/>
            </a:solidFill>
          </a:ln>
        </p:spPr>
        <p:txBody>
          <a:bodyPr/>
          <a:lstStyle/>
          <a:p>
            <a:endParaRPr lang="zh-CN" altLang="en-US"/>
          </a:p>
        </p:txBody>
      </p:sp>
      <p:sp>
        <p:nvSpPr>
          <p:cNvPr id="4" name="矩形: 圆角 3">
            <a:extLst>
              <a:ext uri="{FF2B5EF4-FFF2-40B4-BE49-F238E27FC236}">
                <a16:creationId xmlns:a16="http://schemas.microsoft.com/office/drawing/2014/main" id="{9348FFE9-6B56-4C69-9DD0-B407803DE3F7}"/>
              </a:ext>
            </a:extLst>
          </p:cNvPr>
          <p:cNvSpPr>
            <a:spLocks noGrp="1"/>
          </p:cNvSpPr>
          <p:nvPr/>
        </p:nvSpPr>
        <p:spPr>
          <a:xfrm>
            <a:off x="247650" y="1076325"/>
            <a:ext cx="3733800" cy="847725"/>
          </a:xfrm>
          <a:prstGeom prst="roundRect">
            <a:avLst>
              <a:gd name="adj" fmla="val 11236"/>
            </a:avLst>
          </a:prstGeom>
          <a:gradFill>
            <a:gsLst>
              <a:gs pos="0">
                <a:srgbClr val="572D8D"/>
              </a:gs>
              <a:gs pos="100000">
                <a:srgbClr val="572D8D">
                  <a:lumMod val="88000"/>
                  <a:lumOff val="12000"/>
                </a:srgbClr>
              </a:gs>
            </a:gsLst>
            <a:lin ang="0"/>
          </a:gradFill>
          <a:ln w="0">
            <a:noFill/>
          </a:ln>
        </p:spPr>
        <p:txBody>
          <a:bodyPr/>
          <a:lstStyle/>
          <a:p>
            <a:endParaRPr lang="zh-CN" altLang="en-US"/>
          </a:p>
        </p:txBody>
      </p:sp>
      <p:sp>
        <p:nvSpPr>
          <p:cNvPr id="6" name="矩形 5">
            <a:extLst>
              <a:ext uri="{FF2B5EF4-FFF2-40B4-BE49-F238E27FC236}">
                <a16:creationId xmlns:a16="http://schemas.microsoft.com/office/drawing/2014/main" id="{DE55C5D7-A005-41DE-9424-1A8BFE9E38B3}"/>
              </a:ext>
            </a:extLst>
          </p:cNvPr>
          <p:cNvSpPr>
            <a:spLocks noGrp="1"/>
          </p:cNvSpPr>
          <p:nvPr/>
        </p:nvSpPr>
        <p:spPr>
          <a:xfrm>
            <a:off x="419100" y="1190625"/>
            <a:ext cx="3390900" cy="619125"/>
          </a:xfrm>
          <a:prstGeom prst="rect">
            <a:avLst/>
          </a:prstGeom>
          <a:noFill/>
          <a:ln w="0">
            <a:noFill/>
          </a:ln>
        </p:spPr>
        <p:txBody>
          <a:bodyPr wrap="square" lIns="0" tIns="0" rIns="0" bIns="0" anchor="ctr">
            <a:noAutofit/>
          </a:bodyPr>
          <a:lstStyle/>
          <a:p>
            <a:pPr algn="l">
              <a:defRPr sz="2025" b="1">
                <a:solidFill>
                  <a:srgbClr val="FFFFFF"/>
                </a:solidFill>
                <a:latin typeface="Arial"/>
                <a:ea typeface="Arial"/>
                <a:cs typeface="Arial"/>
              </a:defRPr>
            </a:pPr>
            <a:r>
              <a:rPr sz="2025" b="1">
                <a:solidFill>
                  <a:srgbClr val="FFFFFF"/>
                </a:solidFill>
                <a:latin typeface="+mj-ea"/>
                <a:ea typeface="+mj-ea"/>
                <a:cs typeface="Arial"/>
              </a:rPr>
              <a:t>Muon-capture</a:t>
            </a:r>
          </a:p>
          <a:p>
            <a:pPr algn="l">
              <a:defRPr sz="2025" b="1">
                <a:solidFill>
                  <a:srgbClr val="FFFFFF"/>
                </a:solidFill>
                <a:latin typeface="Arial"/>
                <a:ea typeface="Arial"/>
                <a:cs typeface="Arial"/>
              </a:defRPr>
            </a:pPr>
            <a:r>
              <a:rPr sz="2025" b="1">
                <a:solidFill>
                  <a:srgbClr val="FFFFFF"/>
                </a:solidFill>
                <a:latin typeface="+mj-ea"/>
                <a:ea typeface="+mj-ea"/>
                <a:cs typeface="Arial"/>
              </a:rPr>
              <a:t>nuclear physics</a:t>
            </a:r>
          </a:p>
        </p:txBody>
      </p:sp>
      <p:sp>
        <p:nvSpPr>
          <p:cNvPr id="7" name="直接连接符 6">
            <a:extLst>
              <a:ext uri="{FF2B5EF4-FFF2-40B4-BE49-F238E27FC236}">
                <a16:creationId xmlns:a16="http://schemas.microsoft.com/office/drawing/2014/main" id="{D697271C-6495-4634-85DD-F337DC9BC5B8}"/>
              </a:ext>
            </a:extLst>
          </p:cNvPr>
          <p:cNvSpPr>
            <a:spLocks noGrp="1"/>
          </p:cNvSpPr>
          <p:nvPr/>
        </p:nvSpPr>
        <p:spPr>
          <a:xfrm>
            <a:off x="419100" y="5591175"/>
            <a:ext cx="3390900" cy="0"/>
          </a:xfrm>
          <a:prstGeom prst="line">
            <a:avLst/>
          </a:prstGeom>
          <a:noFill/>
          <a:ln w="9525">
            <a:solidFill>
              <a:srgbClr val="D6C8E6"/>
            </a:solidFill>
          </a:ln>
        </p:spPr>
        <p:txBody>
          <a:bodyPr/>
          <a:lstStyle/>
          <a:p>
            <a:endParaRPr lang="zh-CN" altLang="en-US"/>
          </a:p>
        </p:txBody>
      </p:sp>
      <mc:AlternateContent xmlns:mc="http://schemas.openxmlformats.org/markup-compatibility/2006" xmlns:a14="http://schemas.microsoft.com/office/drawing/2010/main">
        <mc:Choice Requires="a14">
          <p:sp>
            <p:nvSpPr>
              <p:cNvPr id="8" name="矩形 7">
                <a:extLst>
                  <a:ext uri="{FF2B5EF4-FFF2-40B4-BE49-F238E27FC236}">
                    <a16:creationId xmlns:a16="http://schemas.microsoft.com/office/drawing/2014/main" id="{448B366D-061E-4B87-87FC-D635CF47AB24}"/>
                  </a:ext>
                </a:extLst>
              </p:cNvPr>
              <p:cNvSpPr>
                <a:spLocks noGrp="1"/>
              </p:cNvSpPr>
              <p:nvPr/>
            </p:nvSpPr>
            <p:spPr>
              <a:xfrm>
                <a:off x="409575" y="5686425"/>
                <a:ext cx="3409950" cy="238125"/>
              </a:xfrm>
              <a:prstGeom prst="rect">
                <a:avLst/>
              </a:prstGeom>
              <a:noFill/>
              <a:ln w="0">
                <a:noFill/>
              </a:ln>
            </p:spPr>
            <p:txBody>
              <a:bodyPr wrap="square" lIns="0" tIns="0" rIns="0" bIns="0" anchor="ctr">
                <a:noAutofit/>
              </a:bodyPr>
              <a:lstStyle/>
              <a:p>
                <a:pPr algn="ctr">
                  <a:defRPr sz="1575" b="1">
                    <a:solidFill>
                      <a:srgbClr val="572D8D"/>
                    </a:solidFill>
                    <a:latin typeface="Arial"/>
                    <a:ea typeface="Arial"/>
                    <a:cs typeface="Arial"/>
                  </a:defRPr>
                </a:pPr>
                <a:r>
                  <a:rPr lang="en-US" sz="1575" b="1" dirty="0">
                    <a:solidFill>
                      <a:srgbClr val="572D8D"/>
                    </a:solidFill>
                    <a:latin typeface="+mj-ea"/>
                    <a:ea typeface="+mj-ea"/>
                    <a:cs typeface="Arial"/>
                  </a:rPr>
                  <a:t>Planned at </a:t>
                </a:r>
                <a14:m>
                  <m:oMath xmlns:m="http://schemas.openxmlformats.org/officeDocument/2006/math">
                    <m:sSup>
                      <m:sSupPr>
                        <m:ctrlPr>
                          <a:rPr kumimoji="0" lang="zh-CN" altLang="en-US" sz="1600" b="1" i="1" u="none" strike="noStrike" kern="1200" cap="none" spc="0" normalizeH="0" baseline="0" noProof="0" smtClean="0">
                            <a:ln>
                              <a:noFill/>
                            </a:ln>
                            <a:solidFill>
                              <a:srgbClr val="572D8D"/>
                            </a:solidFill>
                            <a:effectLst/>
                            <a:uLnTx/>
                            <a:uFillTx/>
                            <a:latin typeface="Cambria Math" panose="02040503050406030204" pitchFamily="18" charset="0"/>
                            <a:ea typeface="+mj-ea"/>
                          </a:rPr>
                        </m:ctrlPr>
                      </m:sSupPr>
                      <m:e>
                        <m:r>
                          <a:rPr kumimoji="0" lang="zh-CN" altLang="en-US" sz="1600" b="1" i="1" u="none" strike="noStrike" kern="1200" cap="none" spc="0" normalizeH="0" baseline="0" noProof="0" smtClean="0">
                            <a:ln>
                              <a:noFill/>
                            </a:ln>
                            <a:solidFill>
                              <a:srgbClr val="572D8D"/>
                            </a:solidFill>
                            <a:effectLst/>
                            <a:uLnTx/>
                            <a:uFillTx/>
                            <a:latin typeface="Cambria Math" panose="02040503050406030204" pitchFamily="18" charset="0"/>
                            <a:ea typeface="+mj-ea"/>
                          </a:rPr>
                          <m:t>𝝁</m:t>
                        </m:r>
                      </m:e>
                      <m:sup>
                        <m:r>
                          <a:rPr kumimoji="0" lang="en-US" altLang="zh-CN" sz="1600" b="1" i="1" u="none" strike="noStrike" kern="1200" cap="none" spc="0" normalizeH="0" baseline="0" noProof="0" smtClean="0">
                            <a:ln>
                              <a:noFill/>
                            </a:ln>
                            <a:solidFill>
                              <a:srgbClr val="572D8D"/>
                            </a:solidFill>
                            <a:effectLst/>
                            <a:uLnTx/>
                            <a:uFillTx/>
                            <a:latin typeface="Cambria Math" panose="02040503050406030204" pitchFamily="18" charset="0"/>
                            <a:ea typeface="Cambria Math" panose="02040503050406030204" pitchFamily="18" charset="0"/>
                          </a:rPr>
                          <m:t>−</m:t>
                        </m:r>
                      </m:sup>
                    </m:sSup>
                  </m:oMath>
                </a14:m>
                <a:r>
                  <a:rPr kumimoji="0" lang="en-US" altLang="zh-CN" sz="1600" b="1" i="0" u="none" strike="noStrike" kern="1200" cap="none" spc="0" normalizeH="0" baseline="0" noProof="0" dirty="0">
                    <a:ln>
                      <a:noFill/>
                    </a:ln>
                    <a:solidFill>
                      <a:srgbClr val="572D8D"/>
                    </a:solidFill>
                    <a:effectLst/>
                    <a:uLnTx/>
                    <a:uFillTx/>
                    <a:latin typeface="方正粗黑宋简体"/>
                    <a:ea typeface="+mj-ea"/>
                  </a:rPr>
                  <a:t> </a:t>
                </a:r>
                <a:r>
                  <a:rPr lang="en-US" altLang="zh-CN" sz="1600" b="1" dirty="0">
                    <a:solidFill>
                      <a:srgbClr val="572D8D"/>
                    </a:solidFill>
                    <a:latin typeface="方正粗黑宋简体"/>
                    <a:ea typeface="+mj-ea"/>
                  </a:rPr>
                  <a:t>terminal</a:t>
                </a:r>
                <a:endParaRPr sz="1575" b="1" dirty="0">
                  <a:solidFill>
                    <a:srgbClr val="572D8D"/>
                  </a:solidFill>
                  <a:latin typeface="+mj-ea"/>
                  <a:ea typeface="+mj-ea"/>
                  <a:cs typeface="Arial"/>
                </a:endParaRPr>
              </a:p>
            </p:txBody>
          </p:sp>
        </mc:Choice>
        <mc:Fallback xmlns="">
          <p:sp>
            <p:nvSpPr>
              <p:cNvPr id="8" name="矩形 7">
                <a:extLst>
                  <a:ext uri="{FF2B5EF4-FFF2-40B4-BE49-F238E27FC236}">
                    <a16:creationId xmlns:a16="http://schemas.microsoft.com/office/drawing/2014/main" id="{448B366D-061E-4B87-87FC-D635CF47AB24}"/>
                  </a:ext>
                </a:extLst>
              </p:cNvPr>
              <p:cNvSpPr>
                <a:spLocks noGrp="1" noRot="1" noChangeAspect="1" noMove="1" noResize="1" noEditPoints="1" noAdjustHandles="1" noChangeArrowheads="1" noChangeShapeType="1" noTextEdit="1"/>
              </p:cNvSpPr>
              <p:nvPr/>
            </p:nvSpPr>
            <p:spPr>
              <a:xfrm>
                <a:off x="409575" y="5686425"/>
                <a:ext cx="3409950" cy="238125"/>
              </a:xfrm>
              <a:prstGeom prst="rect">
                <a:avLst/>
              </a:prstGeom>
              <a:blipFill>
                <a:blip r:embed="rId3"/>
                <a:stretch>
                  <a:fillRect t="-28205" b="-53846"/>
                </a:stretch>
              </a:blipFill>
              <a:ln w="0">
                <a:noFill/>
              </a:ln>
            </p:spPr>
            <p:txBody>
              <a:bodyPr/>
              <a:lstStyle/>
              <a:p>
                <a:r>
                  <a:rPr lang="zh-CN" altLang="en-US">
                    <a:noFill/>
                  </a:rPr>
                  <a:t> </a:t>
                </a:r>
              </a:p>
            </p:txBody>
          </p:sp>
        </mc:Fallback>
      </mc:AlternateContent>
      <p:sp>
        <p:nvSpPr>
          <p:cNvPr id="9" name="矩形: 圆角 8">
            <a:extLst>
              <a:ext uri="{FF2B5EF4-FFF2-40B4-BE49-F238E27FC236}">
                <a16:creationId xmlns:a16="http://schemas.microsoft.com/office/drawing/2014/main" id="{7CC644D6-3D5C-49E5-A007-689D92D0B81F}"/>
              </a:ext>
            </a:extLst>
          </p:cNvPr>
          <p:cNvSpPr>
            <a:spLocks noGrp="1"/>
          </p:cNvSpPr>
          <p:nvPr/>
        </p:nvSpPr>
        <p:spPr>
          <a:xfrm>
            <a:off x="4267200" y="1079598"/>
            <a:ext cx="3733800" cy="4933950"/>
          </a:xfrm>
          <a:prstGeom prst="roundRect">
            <a:avLst>
              <a:gd name="adj" fmla="val 2551"/>
            </a:avLst>
          </a:prstGeom>
          <a:solidFill>
            <a:srgbClr val="F2FAF8"/>
          </a:solidFill>
          <a:ln w="9525">
            <a:solidFill>
              <a:srgbClr val="BDDAD5"/>
            </a:solidFill>
          </a:ln>
        </p:spPr>
        <p:txBody>
          <a:bodyPr/>
          <a:lstStyle/>
          <a:p>
            <a:endParaRPr lang="zh-CN" altLang="en-US"/>
          </a:p>
        </p:txBody>
      </p:sp>
      <p:sp>
        <p:nvSpPr>
          <p:cNvPr id="10" name="矩形: 圆角 9">
            <a:extLst>
              <a:ext uri="{FF2B5EF4-FFF2-40B4-BE49-F238E27FC236}">
                <a16:creationId xmlns:a16="http://schemas.microsoft.com/office/drawing/2014/main" id="{732B80F9-8FCC-40FD-87F8-FD9334B4E5BC}"/>
              </a:ext>
            </a:extLst>
          </p:cNvPr>
          <p:cNvSpPr>
            <a:spLocks noGrp="1"/>
          </p:cNvSpPr>
          <p:nvPr/>
        </p:nvSpPr>
        <p:spPr>
          <a:xfrm>
            <a:off x="4229100" y="1076325"/>
            <a:ext cx="3733800" cy="847725"/>
          </a:xfrm>
          <a:prstGeom prst="roundRect">
            <a:avLst>
              <a:gd name="adj" fmla="val 11236"/>
            </a:avLst>
          </a:prstGeom>
          <a:gradFill>
            <a:gsLst>
              <a:gs pos="0">
                <a:srgbClr val="007B79"/>
              </a:gs>
              <a:gs pos="100000">
                <a:srgbClr val="007B79">
                  <a:lumMod val="88000"/>
                  <a:lumOff val="12000"/>
                </a:srgbClr>
              </a:gs>
            </a:gsLst>
            <a:lin ang="0"/>
          </a:gradFill>
          <a:ln w="0">
            <a:noFill/>
          </a:ln>
        </p:spPr>
        <p:txBody>
          <a:bodyPr/>
          <a:lstStyle/>
          <a:p>
            <a:endParaRPr lang="zh-CN" altLang="en-US"/>
          </a:p>
        </p:txBody>
      </p:sp>
      <p:sp>
        <p:nvSpPr>
          <p:cNvPr id="12" name="矩形 11">
            <a:extLst>
              <a:ext uri="{FF2B5EF4-FFF2-40B4-BE49-F238E27FC236}">
                <a16:creationId xmlns:a16="http://schemas.microsoft.com/office/drawing/2014/main" id="{0E0E1F6B-3277-4F46-B673-781EA7D4A962}"/>
              </a:ext>
            </a:extLst>
          </p:cNvPr>
          <p:cNvSpPr>
            <a:spLocks noGrp="1"/>
          </p:cNvSpPr>
          <p:nvPr/>
        </p:nvSpPr>
        <p:spPr>
          <a:xfrm>
            <a:off x="4400550" y="1190625"/>
            <a:ext cx="3390900" cy="619125"/>
          </a:xfrm>
          <a:prstGeom prst="rect">
            <a:avLst/>
          </a:prstGeom>
          <a:noFill/>
          <a:ln w="0">
            <a:noFill/>
          </a:ln>
        </p:spPr>
        <p:txBody>
          <a:bodyPr wrap="square" lIns="0" tIns="0" rIns="0" bIns="0" anchor="ctr">
            <a:noAutofit/>
          </a:bodyPr>
          <a:lstStyle/>
          <a:p>
            <a:pPr algn="l">
              <a:defRPr sz="2025" b="1">
                <a:solidFill>
                  <a:srgbClr val="FFFFFF"/>
                </a:solidFill>
                <a:latin typeface="Arial"/>
                <a:ea typeface="Arial"/>
                <a:cs typeface="Arial"/>
              </a:defRPr>
            </a:pPr>
            <a:r>
              <a:rPr lang="en-US" sz="2025" b="1" dirty="0">
                <a:solidFill>
                  <a:srgbClr val="FFFFFF"/>
                </a:solidFill>
                <a:latin typeface="+mj-ea"/>
                <a:ea typeface="+mj-ea"/>
                <a:cs typeface="Arial"/>
              </a:rPr>
              <a:t>Rare muon processes</a:t>
            </a:r>
            <a:endParaRPr sz="2025" b="1" dirty="0">
              <a:solidFill>
                <a:srgbClr val="FFFFFF"/>
              </a:solidFill>
              <a:latin typeface="+mj-ea"/>
              <a:ea typeface="+mj-ea"/>
              <a:cs typeface="Arial"/>
            </a:endParaRPr>
          </a:p>
        </p:txBody>
      </p:sp>
      <p:sp>
        <p:nvSpPr>
          <p:cNvPr id="13" name="直接连接符 12">
            <a:extLst>
              <a:ext uri="{FF2B5EF4-FFF2-40B4-BE49-F238E27FC236}">
                <a16:creationId xmlns:a16="http://schemas.microsoft.com/office/drawing/2014/main" id="{C309C86E-F728-4BEE-8606-C75421F20182}"/>
              </a:ext>
            </a:extLst>
          </p:cNvPr>
          <p:cNvSpPr>
            <a:spLocks noGrp="1"/>
          </p:cNvSpPr>
          <p:nvPr/>
        </p:nvSpPr>
        <p:spPr>
          <a:xfrm>
            <a:off x="4400550" y="5591175"/>
            <a:ext cx="3390900" cy="0"/>
          </a:xfrm>
          <a:prstGeom prst="line">
            <a:avLst/>
          </a:prstGeom>
          <a:noFill/>
          <a:ln w="9525">
            <a:solidFill>
              <a:srgbClr val="BDDAD5"/>
            </a:solidFill>
          </a:ln>
        </p:spPr>
        <p:txBody>
          <a:bodyPr/>
          <a:lstStyle/>
          <a:p>
            <a:endParaRPr lang="zh-CN" altLang="en-US"/>
          </a:p>
        </p:txBody>
      </p:sp>
      <mc:AlternateContent xmlns:mc="http://schemas.openxmlformats.org/markup-compatibility/2006" xmlns:a14="http://schemas.microsoft.com/office/drawing/2010/main">
        <mc:Choice Requires="a14">
          <p:sp>
            <p:nvSpPr>
              <p:cNvPr id="14" name="矩形 13">
                <a:extLst>
                  <a:ext uri="{FF2B5EF4-FFF2-40B4-BE49-F238E27FC236}">
                    <a16:creationId xmlns:a16="http://schemas.microsoft.com/office/drawing/2014/main" id="{CDBDCE82-EE19-4EC2-AC2E-E686A4755089}"/>
                  </a:ext>
                </a:extLst>
              </p:cNvPr>
              <p:cNvSpPr>
                <a:spLocks noGrp="1"/>
              </p:cNvSpPr>
              <p:nvPr/>
            </p:nvSpPr>
            <p:spPr>
              <a:xfrm>
                <a:off x="4391025" y="5686425"/>
                <a:ext cx="3409950" cy="238125"/>
              </a:xfrm>
              <a:prstGeom prst="rect">
                <a:avLst/>
              </a:prstGeom>
              <a:noFill/>
              <a:ln w="0">
                <a:noFill/>
              </a:ln>
            </p:spPr>
            <p:txBody>
              <a:bodyPr wrap="square" lIns="0" tIns="0" rIns="0" bIns="0" anchor="ctr">
                <a:noAutofit/>
              </a:bodyPr>
              <a:lstStyle/>
              <a:p>
                <a:pPr algn="ctr">
                  <a:defRPr sz="1575" b="1">
                    <a:solidFill>
                      <a:srgbClr val="007B79"/>
                    </a:solidFill>
                    <a:latin typeface="Arial"/>
                    <a:ea typeface="Arial"/>
                    <a:cs typeface="Arial"/>
                  </a:defRPr>
                </a:pPr>
                <a:r>
                  <a:rPr lang="en-US" altLang="zh-CN" sz="1575" b="1" dirty="0">
                    <a:solidFill>
                      <a:srgbClr val="007B79"/>
                    </a:solidFill>
                    <a:latin typeface="+mj-ea"/>
                    <a:ea typeface="+mj-ea"/>
                    <a:cs typeface="Arial"/>
                  </a:rPr>
                  <a:t>Planned at surface </a:t>
                </a:r>
                <a14:m>
                  <m:oMath xmlns:m="http://schemas.openxmlformats.org/officeDocument/2006/math">
                    <m:sSup>
                      <m:sSupPr>
                        <m:ctrlPr>
                          <a:rPr kumimoji="0" lang="zh-CN" altLang="en-US" sz="1400" b="1" i="1" u="none" strike="noStrike" kern="1200" cap="none" spc="0" normalizeH="0" baseline="0" noProof="0" smtClean="0">
                            <a:ln>
                              <a:noFill/>
                            </a:ln>
                            <a:solidFill>
                              <a:srgbClr val="007B79"/>
                            </a:solidFill>
                            <a:effectLst/>
                            <a:uLnTx/>
                            <a:uFillTx/>
                            <a:latin typeface="Cambria Math" panose="02040503050406030204" pitchFamily="18" charset="0"/>
                            <a:ea typeface="+mj-ea"/>
                          </a:rPr>
                        </m:ctrlPr>
                      </m:sSupPr>
                      <m:e>
                        <m:r>
                          <a:rPr kumimoji="0" lang="zh-CN" altLang="en-US" sz="1400" b="1" i="1" u="none" strike="noStrike" kern="1200" cap="none" spc="0" normalizeH="0" baseline="0" noProof="0" smtClean="0">
                            <a:ln>
                              <a:noFill/>
                            </a:ln>
                            <a:solidFill>
                              <a:srgbClr val="007B79"/>
                            </a:solidFill>
                            <a:effectLst/>
                            <a:uLnTx/>
                            <a:uFillTx/>
                            <a:latin typeface="Cambria Math" panose="02040503050406030204" pitchFamily="18" charset="0"/>
                            <a:ea typeface="+mj-ea"/>
                          </a:rPr>
                          <m:t>𝝁</m:t>
                        </m:r>
                      </m:e>
                      <m:sup>
                        <m:r>
                          <a:rPr kumimoji="0" lang="en-US" altLang="zh-CN" sz="1400" b="1" i="1" u="none" strike="noStrike" kern="1200" cap="none" spc="0" normalizeH="0" baseline="0" noProof="0" smtClean="0">
                            <a:ln>
                              <a:noFill/>
                            </a:ln>
                            <a:solidFill>
                              <a:srgbClr val="007B79"/>
                            </a:solidFill>
                            <a:effectLst/>
                            <a:uLnTx/>
                            <a:uFillTx/>
                            <a:latin typeface="Cambria Math" panose="02040503050406030204" pitchFamily="18" charset="0"/>
                            <a:ea typeface="Cambria Math" panose="02040503050406030204" pitchFamily="18" charset="0"/>
                          </a:rPr>
                          <m:t>+</m:t>
                        </m:r>
                      </m:sup>
                    </m:sSup>
                    <m:r>
                      <a:rPr kumimoji="0" lang="en-US" altLang="zh-CN" sz="1400" b="1" i="1" u="none" strike="noStrike" kern="1200" cap="none" spc="0" normalizeH="0" baseline="0" noProof="0" smtClean="0">
                        <a:ln>
                          <a:noFill/>
                        </a:ln>
                        <a:solidFill>
                          <a:srgbClr val="572D8D"/>
                        </a:solidFill>
                        <a:effectLst/>
                        <a:uLnTx/>
                        <a:uFillTx/>
                        <a:latin typeface="Cambria Math" panose="02040503050406030204" pitchFamily="18" charset="0"/>
                        <a:ea typeface="Cambria Math" panose="02040503050406030204" pitchFamily="18" charset="0"/>
                      </a:rPr>
                      <m:t> </m:t>
                    </m:r>
                  </m:oMath>
                </a14:m>
                <a:r>
                  <a:rPr lang="en-US" altLang="zh-CN" sz="1575" b="1" dirty="0">
                    <a:solidFill>
                      <a:srgbClr val="007B79"/>
                    </a:solidFill>
                    <a:latin typeface="+mj-ea"/>
                    <a:ea typeface="+mj-ea"/>
                    <a:cs typeface="Arial"/>
                  </a:rPr>
                  <a:t>terminal 2</a:t>
                </a:r>
                <a:endParaRPr lang="en-US" sz="1575" b="1" dirty="0">
                  <a:solidFill>
                    <a:srgbClr val="007B79"/>
                  </a:solidFill>
                  <a:latin typeface="+mj-ea"/>
                  <a:ea typeface="+mj-ea"/>
                  <a:cs typeface="Arial"/>
                </a:endParaRPr>
              </a:p>
            </p:txBody>
          </p:sp>
        </mc:Choice>
        <mc:Fallback xmlns="">
          <p:sp>
            <p:nvSpPr>
              <p:cNvPr id="14" name="矩形 13">
                <a:extLst>
                  <a:ext uri="{FF2B5EF4-FFF2-40B4-BE49-F238E27FC236}">
                    <a16:creationId xmlns:a16="http://schemas.microsoft.com/office/drawing/2014/main" id="{CDBDCE82-EE19-4EC2-AC2E-E686A4755089}"/>
                  </a:ext>
                </a:extLst>
              </p:cNvPr>
              <p:cNvSpPr>
                <a:spLocks noGrp="1" noRot="1" noChangeAspect="1" noMove="1" noResize="1" noEditPoints="1" noAdjustHandles="1" noChangeArrowheads="1" noChangeShapeType="1" noTextEdit="1"/>
              </p:cNvSpPr>
              <p:nvPr/>
            </p:nvSpPr>
            <p:spPr>
              <a:xfrm>
                <a:off x="4391025" y="5686425"/>
                <a:ext cx="3409950" cy="238125"/>
              </a:xfrm>
              <a:prstGeom prst="rect">
                <a:avLst/>
              </a:prstGeom>
              <a:blipFill>
                <a:blip r:embed="rId4"/>
                <a:stretch>
                  <a:fillRect l="-714" t="-28205" r="-714" b="-53846"/>
                </a:stretch>
              </a:blipFill>
              <a:ln w="0">
                <a:noFill/>
              </a:ln>
            </p:spPr>
            <p:txBody>
              <a:bodyPr/>
              <a:lstStyle/>
              <a:p>
                <a:r>
                  <a:rPr lang="zh-CN" altLang="en-US">
                    <a:noFill/>
                  </a:rPr>
                  <a:t> </a:t>
                </a:r>
              </a:p>
            </p:txBody>
          </p:sp>
        </mc:Fallback>
      </mc:AlternateContent>
      <p:sp>
        <p:nvSpPr>
          <p:cNvPr id="15" name="矩形: 圆角 14">
            <a:extLst>
              <a:ext uri="{FF2B5EF4-FFF2-40B4-BE49-F238E27FC236}">
                <a16:creationId xmlns:a16="http://schemas.microsoft.com/office/drawing/2014/main" id="{E7E87807-6639-4C97-9F98-9765167D630B}"/>
              </a:ext>
            </a:extLst>
          </p:cNvPr>
          <p:cNvSpPr>
            <a:spLocks noGrp="1"/>
          </p:cNvSpPr>
          <p:nvPr/>
        </p:nvSpPr>
        <p:spPr>
          <a:xfrm>
            <a:off x="8210550" y="1076325"/>
            <a:ext cx="3733800" cy="4933950"/>
          </a:xfrm>
          <a:prstGeom prst="roundRect">
            <a:avLst>
              <a:gd name="adj" fmla="val 2551"/>
            </a:avLst>
          </a:prstGeom>
          <a:solidFill>
            <a:srgbClr val="FFF8F0"/>
          </a:solidFill>
          <a:ln w="9525">
            <a:solidFill>
              <a:srgbClr val="EBCFB0"/>
            </a:solidFill>
          </a:ln>
        </p:spPr>
        <p:txBody>
          <a:bodyPr/>
          <a:lstStyle/>
          <a:p>
            <a:endParaRPr lang="zh-CN" altLang="en-US"/>
          </a:p>
        </p:txBody>
      </p:sp>
      <p:sp>
        <p:nvSpPr>
          <p:cNvPr id="16" name="矩形: 圆角 15">
            <a:extLst>
              <a:ext uri="{FF2B5EF4-FFF2-40B4-BE49-F238E27FC236}">
                <a16:creationId xmlns:a16="http://schemas.microsoft.com/office/drawing/2014/main" id="{C171AF15-8B4B-44D0-A35E-1677758857F3}"/>
              </a:ext>
            </a:extLst>
          </p:cNvPr>
          <p:cNvSpPr>
            <a:spLocks noGrp="1"/>
          </p:cNvSpPr>
          <p:nvPr/>
        </p:nvSpPr>
        <p:spPr>
          <a:xfrm>
            <a:off x="8210550" y="1076325"/>
            <a:ext cx="3733800" cy="847725"/>
          </a:xfrm>
          <a:prstGeom prst="roundRect">
            <a:avLst>
              <a:gd name="adj" fmla="val 11236"/>
            </a:avLst>
          </a:prstGeom>
          <a:gradFill>
            <a:gsLst>
              <a:gs pos="0">
                <a:srgbClr val="BC650B"/>
              </a:gs>
              <a:gs pos="100000">
                <a:srgbClr val="BC650B">
                  <a:lumMod val="88000"/>
                  <a:lumOff val="12000"/>
                </a:srgbClr>
              </a:gs>
            </a:gsLst>
            <a:lin ang="0"/>
          </a:gradFill>
          <a:ln w="0">
            <a:noFill/>
          </a:ln>
        </p:spPr>
        <p:txBody>
          <a:bodyPr/>
          <a:lstStyle/>
          <a:p>
            <a:endParaRPr lang="zh-CN" altLang="en-US"/>
          </a:p>
        </p:txBody>
      </p:sp>
      <p:sp>
        <p:nvSpPr>
          <p:cNvPr id="18" name="矩形 17">
            <a:extLst>
              <a:ext uri="{FF2B5EF4-FFF2-40B4-BE49-F238E27FC236}">
                <a16:creationId xmlns:a16="http://schemas.microsoft.com/office/drawing/2014/main" id="{D4FA17B6-EE24-48AC-8D7E-B39ACF4CCCD4}"/>
              </a:ext>
            </a:extLst>
          </p:cNvPr>
          <p:cNvSpPr>
            <a:spLocks noGrp="1"/>
          </p:cNvSpPr>
          <p:nvPr/>
        </p:nvSpPr>
        <p:spPr>
          <a:xfrm>
            <a:off x="8382000" y="1190625"/>
            <a:ext cx="3390900" cy="619125"/>
          </a:xfrm>
          <a:prstGeom prst="rect">
            <a:avLst/>
          </a:prstGeom>
          <a:noFill/>
          <a:ln w="0">
            <a:noFill/>
          </a:ln>
        </p:spPr>
        <p:txBody>
          <a:bodyPr wrap="square" lIns="0" tIns="0" rIns="0" bIns="0" anchor="ctr">
            <a:noAutofit/>
          </a:bodyPr>
          <a:lstStyle/>
          <a:p>
            <a:pPr algn="l">
              <a:defRPr sz="2025" b="1">
                <a:solidFill>
                  <a:srgbClr val="FFFFFF"/>
                </a:solidFill>
                <a:latin typeface="Arial"/>
                <a:ea typeface="Arial"/>
                <a:cs typeface="Arial"/>
              </a:defRPr>
            </a:pPr>
            <a:r>
              <a:rPr sz="2025" b="1" dirty="0">
                <a:solidFill>
                  <a:srgbClr val="FFFFFF"/>
                </a:solidFill>
                <a:latin typeface="+mj-ea"/>
                <a:ea typeface="+mj-ea"/>
                <a:cs typeface="Arial"/>
              </a:rPr>
              <a:t>True muonium</a:t>
            </a:r>
          </a:p>
          <a:p>
            <a:pPr algn="l">
              <a:defRPr sz="2025" b="1">
                <a:solidFill>
                  <a:srgbClr val="FFFFFF"/>
                </a:solidFill>
                <a:latin typeface="Arial"/>
                <a:ea typeface="Arial"/>
                <a:cs typeface="Arial"/>
              </a:defRPr>
            </a:pPr>
            <a:r>
              <a:rPr sz="2025" b="1" dirty="0">
                <a:solidFill>
                  <a:srgbClr val="FFFFFF"/>
                </a:solidFill>
                <a:latin typeface="+mj-ea"/>
                <a:ea typeface="+mj-ea"/>
                <a:cs typeface="Arial"/>
              </a:rPr>
              <a:t>production and detection</a:t>
            </a:r>
          </a:p>
        </p:txBody>
      </p:sp>
      <p:sp>
        <p:nvSpPr>
          <p:cNvPr id="19" name="直接连接符 18">
            <a:extLst>
              <a:ext uri="{FF2B5EF4-FFF2-40B4-BE49-F238E27FC236}">
                <a16:creationId xmlns:a16="http://schemas.microsoft.com/office/drawing/2014/main" id="{E7620FA3-DAC4-4B70-BAB0-1620AD80ABF6}"/>
              </a:ext>
            </a:extLst>
          </p:cNvPr>
          <p:cNvSpPr>
            <a:spLocks noGrp="1"/>
          </p:cNvSpPr>
          <p:nvPr/>
        </p:nvSpPr>
        <p:spPr>
          <a:xfrm>
            <a:off x="8382000" y="5591175"/>
            <a:ext cx="3390900" cy="0"/>
          </a:xfrm>
          <a:prstGeom prst="line">
            <a:avLst/>
          </a:prstGeom>
          <a:noFill/>
          <a:ln w="9525">
            <a:solidFill>
              <a:srgbClr val="EBCFB0"/>
            </a:solidFill>
          </a:ln>
        </p:spPr>
        <p:txBody>
          <a:bodyPr/>
          <a:lstStyle/>
          <a:p>
            <a:endParaRPr lang="zh-CN" altLang="en-US"/>
          </a:p>
        </p:txBody>
      </p:sp>
      <p:sp>
        <p:nvSpPr>
          <p:cNvPr id="20" name="矩形 19">
            <a:extLst>
              <a:ext uri="{FF2B5EF4-FFF2-40B4-BE49-F238E27FC236}">
                <a16:creationId xmlns:a16="http://schemas.microsoft.com/office/drawing/2014/main" id="{B743CD77-6AB7-42B3-9FD5-ABAA94BBDBCE}"/>
              </a:ext>
            </a:extLst>
          </p:cNvPr>
          <p:cNvSpPr>
            <a:spLocks noGrp="1"/>
          </p:cNvSpPr>
          <p:nvPr/>
        </p:nvSpPr>
        <p:spPr>
          <a:xfrm>
            <a:off x="8372475" y="5686425"/>
            <a:ext cx="3409950" cy="238125"/>
          </a:xfrm>
          <a:prstGeom prst="rect">
            <a:avLst/>
          </a:prstGeom>
          <a:noFill/>
          <a:ln w="0">
            <a:noFill/>
          </a:ln>
        </p:spPr>
        <p:txBody>
          <a:bodyPr wrap="square" lIns="0" tIns="0" rIns="0" bIns="0" anchor="ctr">
            <a:noAutofit/>
          </a:bodyPr>
          <a:lstStyle/>
          <a:p>
            <a:pPr algn="ctr">
              <a:defRPr sz="1575" b="1">
                <a:solidFill>
                  <a:srgbClr val="BC650B"/>
                </a:solidFill>
                <a:latin typeface="Arial"/>
                <a:ea typeface="Arial"/>
                <a:cs typeface="Arial"/>
              </a:defRPr>
            </a:pPr>
            <a:r>
              <a:rPr lang="en-US" sz="1575" b="1" dirty="0">
                <a:solidFill>
                  <a:srgbClr val="BC650B"/>
                </a:solidFill>
                <a:latin typeface="+mj-ea"/>
                <a:ea typeface="+mj-ea"/>
                <a:cs typeface="Arial"/>
              </a:rPr>
              <a:t>Extension required</a:t>
            </a:r>
            <a:endParaRPr sz="1575" b="1" dirty="0">
              <a:solidFill>
                <a:srgbClr val="BC650B"/>
              </a:solidFill>
              <a:latin typeface="+mj-ea"/>
              <a:ea typeface="+mj-ea"/>
              <a:cs typeface="Arial"/>
            </a:endParaRPr>
          </a:p>
        </p:txBody>
      </p:sp>
      <p:sp>
        <p:nvSpPr>
          <p:cNvPr id="35" name="矩形 34">
            <a:extLst>
              <a:ext uri="{FF2B5EF4-FFF2-40B4-BE49-F238E27FC236}">
                <a16:creationId xmlns:a16="http://schemas.microsoft.com/office/drawing/2014/main" id="{AD087293-F267-4979-8127-C5F408CFD4C2}"/>
              </a:ext>
            </a:extLst>
          </p:cNvPr>
          <p:cNvSpPr>
            <a:spLocks noGrp="1"/>
          </p:cNvSpPr>
          <p:nvPr/>
        </p:nvSpPr>
        <p:spPr>
          <a:xfrm>
            <a:off x="474468" y="4024599"/>
            <a:ext cx="3162300" cy="238125"/>
          </a:xfrm>
          <a:prstGeom prst="rect">
            <a:avLst/>
          </a:prstGeom>
          <a:noFill/>
          <a:ln w="0">
            <a:noFill/>
          </a:ln>
        </p:spPr>
        <p:txBody>
          <a:bodyPr wrap="square" lIns="0" tIns="0" rIns="0" bIns="0" anchor="ctr">
            <a:noAutofit/>
          </a:bodyPr>
          <a:lstStyle/>
          <a:p>
            <a:pPr algn="ctr">
              <a:defRPr sz="1500" b="0">
                <a:solidFill>
                  <a:srgbClr val="526173"/>
                </a:solidFill>
                <a:latin typeface="Arial"/>
                <a:ea typeface="Arial"/>
                <a:cs typeface="Arial"/>
              </a:defRPr>
            </a:pPr>
            <a:r>
              <a:rPr sz="1500" b="0" dirty="0">
                <a:solidFill>
                  <a:srgbClr val="526173"/>
                </a:solidFill>
                <a:latin typeface="+mj-ea"/>
                <a:ea typeface="+mj-ea"/>
                <a:cs typeface="Arial"/>
              </a:rPr>
              <a:t>Capture and de-excitation</a:t>
            </a:r>
          </a:p>
        </p:txBody>
      </p:sp>
      <p:sp>
        <p:nvSpPr>
          <p:cNvPr id="38" name="矩形 37">
            <a:extLst>
              <a:ext uri="{FF2B5EF4-FFF2-40B4-BE49-F238E27FC236}">
                <a16:creationId xmlns:a16="http://schemas.microsoft.com/office/drawing/2014/main" id="{09FDC4C9-7214-4254-A8E0-8255DB53FFC1}"/>
              </a:ext>
            </a:extLst>
          </p:cNvPr>
          <p:cNvSpPr>
            <a:spLocks noGrp="1"/>
          </p:cNvSpPr>
          <p:nvPr/>
        </p:nvSpPr>
        <p:spPr>
          <a:xfrm>
            <a:off x="4552950" y="2867025"/>
            <a:ext cx="447675" cy="447675"/>
          </a:xfrm>
          <a:prstGeom prst="rect">
            <a:avLst/>
          </a:prstGeom>
          <a:noFill/>
          <a:ln w="0">
            <a:noFill/>
          </a:ln>
        </p:spPr>
        <p:txBody>
          <a:bodyPr wrap="square" lIns="0" tIns="0" rIns="0" bIns="0" anchor="ctr">
            <a:noAutofit/>
          </a:bodyPr>
          <a:lstStyle/>
          <a:p>
            <a:pPr algn="ctr">
              <a:defRPr sz="1800" b="1">
                <a:solidFill>
                  <a:srgbClr val="FFFFFF"/>
                </a:solidFill>
                <a:latin typeface="Arial"/>
                <a:ea typeface="Arial"/>
                <a:cs typeface="Arial"/>
              </a:defRPr>
            </a:pPr>
            <a:r>
              <a:rPr sz="1800" b="1" dirty="0">
                <a:solidFill>
                  <a:srgbClr val="FFFFFF"/>
                </a:solidFill>
                <a:latin typeface="+mj-ea"/>
                <a:ea typeface="+mj-ea"/>
                <a:cs typeface="Arial"/>
              </a:rPr>
              <a:t>μ⁺</a:t>
            </a:r>
          </a:p>
        </p:txBody>
      </p:sp>
      <p:sp>
        <p:nvSpPr>
          <p:cNvPr id="45" name="矩形 44">
            <a:extLst>
              <a:ext uri="{FF2B5EF4-FFF2-40B4-BE49-F238E27FC236}">
                <a16:creationId xmlns:a16="http://schemas.microsoft.com/office/drawing/2014/main" id="{6C96C7E8-E608-4543-B1ED-CFAF54BACF09}"/>
              </a:ext>
            </a:extLst>
          </p:cNvPr>
          <p:cNvSpPr>
            <a:spLocks noGrp="1"/>
          </p:cNvSpPr>
          <p:nvPr/>
        </p:nvSpPr>
        <p:spPr>
          <a:xfrm>
            <a:off x="7439025" y="3190875"/>
            <a:ext cx="295275" cy="295275"/>
          </a:xfrm>
          <a:prstGeom prst="rect">
            <a:avLst/>
          </a:prstGeom>
          <a:noFill/>
          <a:ln w="0">
            <a:noFill/>
          </a:ln>
        </p:spPr>
        <p:txBody>
          <a:bodyPr wrap="square" lIns="0" tIns="0" rIns="0" bIns="0" anchor="ctr">
            <a:noAutofit/>
          </a:bodyPr>
          <a:lstStyle/>
          <a:p>
            <a:pPr algn="ctr">
              <a:defRPr sz="1425" b="1">
                <a:solidFill>
                  <a:srgbClr val="FFFFFF"/>
                </a:solidFill>
                <a:latin typeface="Arial"/>
                <a:ea typeface="Arial"/>
                <a:cs typeface="Arial"/>
              </a:defRPr>
            </a:pPr>
            <a:r>
              <a:rPr sz="1425" b="1">
                <a:solidFill>
                  <a:srgbClr val="FFFFFF"/>
                </a:solidFill>
                <a:latin typeface="+mj-ea"/>
                <a:ea typeface="+mj-ea"/>
                <a:cs typeface="Arial"/>
              </a:rPr>
              <a:t>e⁺</a:t>
            </a:r>
          </a:p>
        </p:txBody>
      </p:sp>
      <p:sp>
        <p:nvSpPr>
          <p:cNvPr id="55" name="矩形 54">
            <a:extLst>
              <a:ext uri="{FF2B5EF4-FFF2-40B4-BE49-F238E27FC236}">
                <a16:creationId xmlns:a16="http://schemas.microsoft.com/office/drawing/2014/main" id="{80C216F1-4A1E-47C3-8653-88821D33D8DB}"/>
              </a:ext>
            </a:extLst>
          </p:cNvPr>
          <p:cNvSpPr>
            <a:spLocks noGrp="1"/>
          </p:cNvSpPr>
          <p:nvPr/>
        </p:nvSpPr>
        <p:spPr>
          <a:xfrm>
            <a:off x="10525125" y="2962275"/>
            <a:ext cx="600075" cy="600075"/>
          </a:xfrm>
          <a:prstGeom prst="rect">
            <a:avLst/>
          </a:prstGeom>
          <a:noFill/>
          <a:ln w="0">
            <a:noFill/>
          </a:ln>
        </p:spPr>
        <p:txBody>
          <a:bodyPr wrap="square" lIns="0" tIns="0" rIns="0" bIns="0" anchor="ctr">
            <a:noAutofit/>
          </a:bodyPr>
          <a:lstStyle/>
          <a:p>
            <a:pPr algn="ctr">
              <a:defRPr sz="2100" b="1">
                <a:solidFill>
                  <a:srgbClr val="FFFFFF"/>
                </a:solidFill>
                <a:latin typeface="Arial"/>
                <a:ea typeface="Arial"/>
                <a:cs typeface="Arial"/>
              </a:defRPr>
            </a:pPr>
            <a:r>
              <a:rPr sz="2100" b="1" dirty="0">
                <a:solidFill>
                  <a:srgbClr val="FFFFFF"/>
                </a:solidFill>
                <a:latin typeface="+mj-ea"/>
                <a:ea typeface="+mj-ea"/>
                <a:cs typeface="Arial"/>
              </a:rPr>
              <a:t>μ⁻</a:t>
            </a:r>
          </a:p>
        </p:txBody>
      </p:sp>
      <p:sp>
        <p:nvSpPr>
          <p:cNvPr id="56" name="矩形 55">
            <a:extLst>
              <a:ext uri="{FF2B5EF4-FFF2-40B4-BE49-F238E27FC236}">
                <a16:creationId xmlns:a16="http://schemas.microsoft.com/office/drawing/2014/main" id="{D0361DC9-438E-4093-8F83-C7D39E8B61BA}"/>
              </a:ext>
            </a:extLst>
          </p:cNvPr>
          <p:cNvSpPr>
            <a:spLocks noGrp="1"/>
          </p:cNvSpPr>
          <p:nvPr/>
        </p:nvSpPr>
        <p:spPr>
          <a:xfrm>
            <a:off x="8439150" y="3943350"/>
            <a:ext cx="3276600" cy="238125"/>
          </a:xfrm>
          <a:prstGeom prst="rect">
            <a:avLst/>
          </a:prstGeom>
          <a:noFill/>
          <a:ln w="0">
            <a:noFill/>
          </a:ln>
        </p:spPr>
        <p:txBody>
          <a:bodyPr wrap="square" lIns="0" tIns="0" rIns="0" bIns="0" anchor="ctr">
            <a:noAutofit/>
          </a:bodyPr>
          <a:lstStyle/>
          <a:p>
            <a:pPr algn="ctr">
              <a:defRPr sz="1500" b="0">
                <a:solidFill>
                  <a:srgbClr val="526173"/>
                </a:solidFill>
                <a:latin typeface="Arial"/>
                <a:ea typeface="Arial"/>
                <a:cs typeface="Arial"/>
              </a:defRPr>
            </a:pPr>
            <a:r>
              <a:rPr sz="1500" b="0">
                <a:solidFill>
                  <a:srgbClr val="526173"/>
                </a:solidFill>
                <a:latin typeface="+mj-ea"/>
                <a:ea typeface="+mj-ea"/>
                <a:cs typeface="Arial"/>
              </a:rPr>
              <a:t>Purely leptonic bound state</a:t>
            </a:r>
          </a:p>
        </p:txBody>
      </p:sp>
      <p:sp>
        <p:nvSpPr>
          <p:cNvPr id="57" name="矩形 56">
            <a:extLst>
              <a:ext uri="{FF2B5EF4-FFF2-40B4-BE49-F238E27FC236}">
                <a16:creationId xmlns:a16="http://schemas.microsoft.com/office/drawing/2014/main" id="{FFF02FE6-A919-42C1-A7CE-B3F29484050F}"/>
              </a:ext>
            </a:extLst>
          </p:cNvPr>
          <p:cNvSpPr>
            <a:spLocks noGrp="1"/>
          </p:cNvSpPr>
          <p:nvPr/>
        </p:nvSpPr>
        <p:spPr>
          <a:xfrm>
            <a:off x="439931" y="4357688"/>
            <a:ext cx="3314700" cy="1247349"/>
          </a:xfrm>
          <a:prstGeom prst="rect">
            <a:avLst/>
          </a:prstGeom>
          <a:noFill/>
          <a:ln w="0">
            <a:noFill/>
          </a:ln>
        </p:spPr>
        <p:txBody>
          <a:bodyPr wrap="square" lIns="0" tIns="0" rIns="0" bIns="0" anchor="t">
            <a:noAutofit/>
          </a:bodyPr>
          <a:lstStyle/>
          <a:p>
            <a:pPr marL="152400" indent="-114300" algn="l">
              <a:spcAft>
                <a:spcPts val="900"/>
              </a:spcAft>
              <a:buChar char="•"/>
              <a:defRPr sz="1650" b="0">
                <a:solidFill>
                  <a:srgbClr val="172330"/>
                </a:solidFill>
                <a:latin typeface="Arial"/>
                <a:ea typeface="Arial"/>
                <a:cs typeface="Arial"/>
              </a:defRPr>
            </a:pPr>
            <a:r>
              <a:rPr sz="1650" b="0" dirty="0">
                <a:solidFill>
                  <a:srgbClr val="172330"/>
                </a:solidFill>
                <a:latin typeface="+mj-ea"/>
                <a:ea typeface="+mj-ea"/>
                <a:cs typeface="Arial"/>
              </a:rPr>
              <a:t>Nuclear structure and data</a:t>
            </a:r>
          </a:p>
          <a:p>
            <a:pPr marL="152400" indent="-114300" algn="l">
              <a:spcAft>
                <a:spcPts val="900"/>
              </a:spcAft>
              <a:buChar char="•"/>
              <a:defRPr sz="1650" b="0">
                <a:solidFill>
                  <a:srgbClr val="172330"/>
                </a:solidFill>
                <a:latin typeface="Arial"/>
                <a:ea typeface="Arial"/>
                <a:cs typeface="Arial"/>
              </a:defRPr>
            </a:pPr>
            <a:r>
              <a:rPr lang="en-US" sz="1650" b="0" dirty="0">
                <a:solidFill>
                  <a:srgbClr val="172330"/>
                </a:solidFill>
                <a:latin typeface="+mj-ea"/>
                <a:ea typeface="+mj-ea"/>
                <a:cs typeface="Arial"/>
              </a:rPr>
              <a:t>Muon c</a:t>
            </a:r>
            <a:r>
              <a:rPr sz="1650" b="0" dirty="0">
                <a:solidFill>
                  <a:srgbClr val="172330"/>
                </a:solidFill>
                <a:latin typeface="+mj-ea"/>
                <a:ea typeface="+mj-ea"/>
                <a:cs typeface="Arial"/>
              </a:rPr>
              <a:t>apture and de-excitation</a:t>
            </a:r>
            <a:r>
              <a:rPr lang="en-US" sz="1650" b="0" dirty="0">
                <a:solidFill>
                  <a:srgbClr val="172330"/>
                </a:solidFill>
                <a:latin typeface="+mj-ea"/>
                <a:ea typeface="+mj-ea"/>
                <a:cs typeface="Arial"/>
              </a:rPr>
              <a:t> process</a:t>
            </a:r>
          </a:p>
          <a:p>
            <a:pPr marL="152400" indent="-114300" algn="l">
              <a:spcAft>
                <a:spcPts val="900"/>
              </a:spcAft>
              <a:buChar char="•"/>
              <a:defRPr sz="1650" b="0">
                <a:solidFill>
                  <a:srgbClr val="172330"/>
                </a:solidFill>
                <a:latin typeface="Arial"/>
                <a:ea typeface="Arial"/>
                <a:cs typeface="Arial"/>
              </a:defRPr>
            </a:pPr>
            <a:r>
              <a:rPr lang="en-US" sz="1650" dirty="0">
                <a:solidFill>
                  <a:srgbClr val="172330"/>
                </a:solidFill>
                <a:latin typeface="+mj-ea"/>
                <a:ea typeface="+mj-ea"/>
                <a:cs typeface="Arial"/>
              </a:rPr>
              <a:t>Spectro</a:t>
            </a:r>
            <a:r>
              <a:rPr lang="en-US" altLang="zh-CN" sz="1650" dirty="0">
                <a:solidFill>
                  <a:srgbClr val="172330"/>
                </a:solidFill>
                <a:latin typeface="+mj-ea"/>
                <a:ea typeface="+mj-ea"/>
                <a:cs typeface="Arial"/>
              </a:rPr>
              <a:t>scopy</a:t>
            </a:r>
            <a:r>
              <a:rPr lang="en-US" sz="1650" dirty="0">
                <a:solidFill>
                  <a:srgbClr val="172330"/>
                </a:solidFill>
                <a:latin typeface="+mj-ea"/>
                <a:ea typeface="+mj-ea"/>
                <a:cs typeface="Arial"/>
              </a:rPr>
              <a:t> &amp; PID needed</a:t>
            </a:r>
            <a:endParaRPr sz="1650" b="0" dirty="0">
              <a:solidFill>
                <a:srgbClr val="172330"/>
              </a:solidFill>
              <a:latin typeface="+mj-ea"/>
              <a:ea typeface="+mj-ea"/>
              <a:cs typeface="Arial"/>
            </a:endParaRPr>
          </a:p>
        </p:txBody>
      </p:sp>
      <p:sp>
        <p:nvSpPr>
          <p:cNvPr id="58" name="矩形 57">
            <a:extLst>
              <a:ext uri="{FF2B5EF4-FFF2-40B4-BE49-F238E27FC236}">
                <a16:creationId xmlns:a16="http://schemas.microsoft.com/office/drawing/2014/main" id="{761E4023-3E6A-426C-A992-1B8108046866}"/>
              </a:ext>
            </a:extLst>
          </p:cNvPr>
          <p:cNvSpPr>
            <a:spLocks noGrp="1"/>
          </p:cNvSpPr>
          <p:nvPr/>
        </p:nvSpPr>
        <p:spPr>
          <a:xfrm>
            <a:off x="4419600" y="3943350"/>
            <a:ext cx="3314700" cy="1428747"/>
          </a:xfrm>
          <a:prstGeom prst="rect">
            <a:avLst/>
          </a:prstGeom>
          <a:noFill/>
          <a:ln w="0">
            <a:noFill/>
          </a:ln>
        </p:spPr>
        <p:txBody>
          <a:bodyPr wrap="square" lIns="0" tIns="0" rIns="0" bIns="0" anchor="t">
            <a:noAutofit/>
          </a:bodyPr>
          <a:lstStyle/>
          <a:p>
            <a:pPr marL="152400" indent="-114300" algn="l">
              <a:spcAft>
                <a:spcPts val="900"/>
              </a:spcAft>
              <a:buChar char="•"/>
              <a:defRPr sz="1650" b="0">
                <a:solidFill>
                  <a:srgbClr val="172330"/>
                </a:solidFill>
                <a:latin typeface="Arial"/>
                <a:ea typeface="Arial"/>
                <a:cs typeface="Arial"/>
              </a:defRPr>
            </a:pPr>
            <a:r>
              <a:rPr lang="en-US" sz="1650" b="0" dirty="0">
                <a:solidFill>
                  <a:srgbClr val="172330"/>
                </a:solidFill>
                <a:latin typeface="+mj-ea"/>
                <a:ea typeface="+mj-ea"/>
                <a:cs typeface="Arial"/>
              </a:rPr>
              <a:t>New physics beyond the standard model: </a:t>
            </a:r>
            <a:r>
              <a:rPr lang="en-US" altLang="zh-CN" sz="1650" b="0" dirty="0">
                <a:solidFill>
                  <a:srgbClr val="172330"/>
                </a:solidFill>
                <a:latin typeface="+mj-ea"/>
                <a:ea typeface="+mj-ea"/>
                <a:cs typeface="Arial"/>
              </a:rPr>
              <a:t>charged lepton flavor violation</a:t>
            </a:r>
          </a:p>
          <a:p>
            <a:pPr marL="152400" indent="-114300" algn="l">
              <a:spcAft>
                <a:spcPts val="900"/>
              </a:spcAft>
              <a:buChar char="•"/>
              <a:defRPr sz="1650" b="0">
                <a:solidFill>
                  <a:srgbClr val="172330"/>
                </a:solidFill>
                <a:latin typeface="Arial"/>
                <a:ea typeface="Arial"/>
                <a:cs typeface="Arial"/>
              </a:defRPr>
            </a:pPr>
            <a:r>
              <a:rPr lang="en-US" altLang="zh-CN" sz="1650" b="0" dirty="0">
                <a:solidFill>
                  <a:srgbClr val="172330"/>
                </a:solidFill>
                <a:latin typeface="+mj-ea"/>
                <a:ea typeface="+mj-ea"/>
                <a:cs typeface="Arial"/>
              </a:rPr>
              <a:t>Fast and highly segmented tracking detector needed. Low-energy positron tagging</a:t>
            </a:r>
          </a:p>
        </p:txBody>
      </p:sp>
      <p:sp>
        <p:nvSpPr>
          <p:cNvPr id="59" name="矩形 58">
            <a:extLst>
              <a:ext uri="{FF2B5EF4-FFF2-40B4-BE49-F238E27FC236}">
                <a16:creationId xmlns:a16="http://schemas.microsoft.com/office/drawing/2014/main" id="{1FBC631C-0BF9-4450-82D3-1DD4D41FF038}"/>
              </a:ext>
            </a:extLst>
          </p:cNvPr>
          <p:cNvSpPr>
            <a:spLocks noGrp="1"/>
          </p:cNvSpPr>
          <p:nvPr/>
        </p:nvSpPr>
        <p:spPr>
          <a:xfrm>
            <a:off x="8382000" y="4299167"/>
            <a:ext cx="3314700" cy="1152525"/>
          </a:xfrm>
          <a:prstGeom prst="rect">
            <a:avLst/>
          </a:prstGeom>
          <a:noFill/>
          <a:ln w="0">
            <a:noFill/>
          </a:ln>
        </p:spPr>
        <p:txBody>
          <a:bodyPr wrap="square" lIns="0" tIns="0" rIns="0" bIns="0" anchor="t">
            <a:noAutofit/>
          </a:bodyPr>
          <a:lstStyle/>
          <a:p>
            <a:pPr marL="152400" indent="-114300">
              <a:spcAft>
                <a:spcPts val="900"/>
              </a:spcAft>
              <a:buFontTx/>
              <a:buChar char="•"/>
              <a:defRPr sz="1650" b="0">
                <a:solidFill>
                  <a:srgbClr val="172330"/>
                </a:solidFill>
                <a:latin typeface="Arial"/>
                <a:ea typeface="Arial"/>
                <a:cs typeface="Arial"/>
              </a:defRPr>
            </a:pPr>
            <a:r>
              <a:rPr lang="en-US" altLang="zh-CN" sz="1650" dirty="0">
                <a:solidFill>
                  <a:srgbClr val="172330"/>
                </a:solidFill>
                <a:latin typeface="+mj-ea"/>
                <a:ea typeface="+mj-ea"/>
                <a:cs typeface="Arial"/>
              </a:rPr>
              <a:t>Exotic QED bound state, not observed yet</a:t>
            </a:r>
            <a:endParaRPr lang="en-US" altLang="zh-CN" sz="1650" b="0" dirty="0">
              <a:solidFill>
                <a:srgbClr val="172330"/>
              </a:solidFill>
              <a:latin typeface="+mj-ea"/>
              <a:ea typeface="+mj-ea"/>
              <a:cs typeface="Arial"/>
            </a:endParaRPr>
          </a:p>
          <a:p>
            <a:pPr marL="152400" indent="-114300">
              <a:spcAft>
                <a:spcPts val="900"/>
              </a:spcAft>
              <a:buFontTx/>
              <a:buChar char="•"/>
              <a:defRPr sz="1650" b="0">
                <a:solidFill>
                  <a:srgbClr val="172330"/>
                </a:solidFill>
                <a:latin typeface="Arial"/>
                <a:ea typeface="Arial"/>
                <a:cs typeface="Arial"/>
              </a:defRPr>
            </a:pPr>
            <a:r>
              <a:rPr lang="en-US" altLang="zh-CN" sz="1650" b="0" dirty="0">
                <a:solidFill>
                  <a:srgbClr val="172330"/>
                </a:solidFill>
                <a:latin typeface="+mj-ea"/>
                <a:ea typeface="+mj-ea"/>
                <a:cs typeface="Arial"/>
              </a:rPr>
              <a:t>QED precision tests</a:t>
            </a:r>
          </a:p>
          <a:p>
            <a:pPr marL="152400" indent="-114300">
              <a:spcAft>
                <a:spcPts val="900"/>
              </a:spcAft>
              <a:buFontTx/>
              <a:buChar char="•"/>
              <a:defRPr sz="1650" b="0">
                <a:solidFill>
                  <a:srgbClr val="172330"/>
                </a:solidFill>
                <a:latin typeface="Arial"/>
                <a:ea typeface="Arial"/>
                <a:cs typeface="Arial"/>
              </a:defRPr>
            </a:pPr>
            <a:r>
              <a:rPr lang="en-US" altLang="zh-CN" sz="1650" dirty="0">
                <a:solidFill>
                  <a:srgbClr val="172330"/>
                </a:solidFill>
                <a:latin typeface="+mj-ea"/>
                <a:ea typeface="+mj-ea"/>
                <a:cs typeface="Arial"/>
              </a:rPr>
              <a:t>Tracking and vertexing needed</a:t>
            </a:r>
            <a:endParaRPr sz="1650" dirty="0">
              <a:solidFill>
                <a:srgbClr val="172330"/>
              </a:solidFill>
              <a:latin typeface="+mj-ea"/>
              <a:ea typeface="+mj-ea"/>
              <a:cs typeface="Arial"/>
            </a:endParaRPr>
          </a:p>
        </p:txBody>
      </p:sp>
      <p:sp>
        <p:nvSpPr>
          <p:cNvPr id="61" name="矩形 60">
            <a:extLst>
              <a:ext uri="{FF2B5EF4-FFF2-40B4-BE49-F238E27FC236}">
                <a16:creationId xmlns:a16="http://schemas.microsoft.com/office/drawing/2014/main" id="{00AB86A3-FBD6-4A00-8183-D55D76B401A6}"/>
              </a:ext>
            </a:extLst>
          </p:cNvPr>
          <p:cNvSpPr>
            <a:spLocks noGrp="1"/>
          </p:cNvSpPr>
          <p:nvPr/>
        </p:nvSpPr>
        <p:spPr>
          <a:xfrm>
            <a:off x="11687175" y="6619875"/>
            <a:ext cx="238125" cy="190500"/>
          </a:xfrm>
          <a:prstGeom prst="rect">
            <a:avLst/>
          </a:prstGeom>
          <a:noFill/>
          <a:ln w="0">
            <a:noFill/>
          </a:ln>
        </p:spPr>
        <p:txBody>
          <a:bodyPr wrap="square" lIns="0" tIns="0" rIns="0" bIns="0" anchor="ctr">
            <a:noAutofit/>
          </a:bodyPr>
          <a:lstStyle/>
          <a:p>
            <a:pPr algn="ctr">
              <a:defRPr sz="1125" b="0">
                <a:solidFill>
                  <a:srgbClr val="526173"/>
                </a:solidFill>
                <a:latin typeface="Arial"/>
                <a:ea typeface="Arial"/>
                <a:cs typeface="Arial"/>
              </a:defRPr>
            </a:pPr>
            <a:r>
              <a:rPr sz="1125" b="0">
                <a:solidFill>
                  <a:srgbClr val="526173"/>
                </a:solidFill>
                <a:latin typeface="+mj-ea"/>
                <a:ea typeface="+mj-ea"/>
                <a:cs typeface="Arial"/>
              </a:rPr>
              <a:t>7</a:t>
            </a:r>
          </a:p>
        </p:txBody>
      </p:sp>
      <p:sp>
        <p:nvSpPr>
          <p:cNvPr id="63" name="标题 2">
            <a:extLst>
              <a:ext uri="{FF2B5EF4-FFF2-40B4-BE49-F238E27FC236}">
                <a16:creationId xmlns:a16="http://schemas.microsoft.com/office/drawing/2014/main" id="{3D7A587A-21BA-44EA-B266-21D5BB536A00}"/>
              </a:ext>
            </a:extLst>
          </p:cNvPr>
          <p:cNvSpPr txBox="1">
            <a:spLocks/>
          </p:cNvSpPr>
          <p:nvPr/>
        </p:nvSpPr>
        <p:spPr>
          <a:xfrm>
            <a:off x="527438" y="158442"/>
            <a:ext cx="11184747" cy="664191"/>
          </a:xfrm>
          <a:prstGeom prst="rect">
            <a:avLst/>
          </a:prstGeom>
        </p:spPr>
        <p:txBody>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endParaRPr lang="zh-CN" altLang="en-US" b="1" dirty="0">
              <a:latin typeface="微软雅黑" panose="020B0503020204020204" pitchFamily="34" charset="-122"/>
              <a:ea typeface="微软雅黑" panose="020B0503020204020204" pitchFamily="34" charset="-122"/>
            </a:endParaRPr>
          </a:p>
        </p:txBody>
      </p:sp>
      <mc:AlternateContent xmlns:mc="http://schemas.openxmlformats.org/markup-compatibility/2006" xmlns:a14="http://schemas.microsoft.com/office/drawing/2010/main">
        <mc:Choice Requires="a14">
          <p:sp>
            <p:nvSpPr>
              <p:cNvPr id="64" name="文本框 63">
                <a:extLst>
                  <a:ext uri="{FF2B5EF4-FFF2-40B4-BE49-F238E27FC236}">
                    <a16:creationId xmlns:a16="http://schemas.microsoft.com/office/drawing/2014/main" id="{3F374D90-4535-4272-B049-001887B6FE93}"/>
                  </a:ext>
                </a:extLst>
              </p:cNvPr>
              <p:cNvSpPr txBox="1"/>
              <p:nvPr/>
            </p:nvSpPr>
            <p:spPr>
              <a:xfrm>
                <a:off x="474468" y="2089617"/>
                <a:ext cx="3280163" cy="391646"/>
              </a:xfrm>
              <a:prstGeom prst="rect">
                <a:avLst/>
              </a:prstGeom>
              <a:noFill/>
            </p:spPr>
            <p:txBody>
              <a:bodyPr wrap="square" rtlCol="0">
                <a:spAutoFit/>
              </a:bodyPr>
              <a:lstStyle/>
              <a:p>
                <a:pPr/>
                <a14:m>
                  <m:oMathPara xmlns:m="http://schemas.openxmlformats.org/officeDocument/2006/math">
                    <m:oMath>
                      <m:sSup>
                        <m:sSupPr>
                          <m:ctrlPr>
                            <a:rPr lang="zh-CN" altLang="en-US" sz="1800" i="1" smtClean="0">
                              <a:latin typeface="Cambria Math" panose="02040503050406030204" pitchFamily="18" charset="0"/>
                              <a:ea typeface="+mj-ea"/>
                            </a:rPr>
                          </m:ctrlPr>
                        </m:sSupPr>
                        <m:e>
                          <m:r>
                            <a:rPr lang="zh-CN" altLang="en-US" sz="1800" i="1" smtClean="0">
                              <a:latin typeface="Cambria Math" panose="02040503050406030204" pitchFamily="18" charset="0"/>
                              <a:ea typeface="+mj-ea"/>
                            </a:rPr>
                            <m:t>𝜇</m:t>
                          </m:r>
                        </m:e>
                        <m:sup>
                          <m:r>
                            <a:rPr lang="en-US" altLang="zh-CN" sz="1800" b="0" i="1" smtClean="0">
                              <a:latin typeface="Cambria Math" panose="02040503050406030204" pitchFamily="18" charset="0"/>
                              <a:ea typeface="+mj-ea"/>
                            </a:rPr>
                            <m:t>−</m:t>
                          </m:r>
                        </m:sup>
                      </m:sSup>
                      <m:r>
                        <a:rPr lang="en-US" altLang="zh-CN" sz="1800" b="0" i="1" smtClean="0">
                          <a:latin typeface="Cambria Math" panose="02040503050406030204" pitchFamily="18" charset="0"/>
                          <a:ea typeface="+mj-ea"/>
                        </a:rPr>
                        <m:t>+</m:t>
                      </m:r>
                      <m:d>
                        <m:dPr>
                          <m:ctrlPr>
                            <a:rPr lang="en-US" altLang="zh-CN" sz="1800" b="0" i="1" smtClean="0">
                              <a:latin typeface="Cambria Math" panose="02040503050406030204" pitchFamily="18" charset="0"/>
                              <a:ea typeface="+mj-ea"/>
                            </a:rPr>
                          </m:ctrlPr>
                        </m:dPr>
                        <m:e>
                          <m:r>
                            <a:rPr lang="en-US" altLang="zh-CN" sz="1800" b="0" i="1" smtClean="0">
                              <a:latin typeface="Cambria Math" panose="02040503050406030204" pitchFamily="18" charset="0"/>
                              <a:ea typeface="+mj-ea"/>
                            </a:rPr>
                            <m:t>𝐴</m:t>
                          </m:r>
                          <m:r>
                            <a:rPr lang="en-US" altLang="zh-CN" sz="1800" b="0" i="1" smtClean="0">
                              <a:latin typeface="Cambria Math" panose="02040503050406030204" pitchFamily="18" charset="0"/>
                              <a:ea typeface="+mj-ea"/>
                            </a:rPr>
                            <m:t>,</m:t>
                          </m:r>
                          <m:r>
                            <a:rPr lang="en-US" altLang="zh-CN" sz="1800" b="0" i="1" smtClean="0">
                              <a:latin typeface="Cambria Math" panose="02040503050406030204" pitchFamily="18" charset="0"/>
                              <a:ea typeface="+mj-ea"/>
                            </a:rPr>
                            <m:t>𝑍</m:t>
                          </m:r>
                        </m:e>
                      </m:d>
                      <m:r>
                        <a:rPr lang="en-US" altLang="zh-CN" sz="1800" b="0" i="1" smtClean="0">
                          <a:latin typeface="Cambria Math" panose="02040503050406030204" pitchFamily="18" charset="0"/>
                          <a:ea typeface="+mj-ea"/>
                        </a:rPr>
                        <m:t>→</m:t>
                      </m:r>
                      <m:sSub>
                        <m:sSubPr>
                          <m:ctrlPr>
                            <a:rPr lang="zh-CN" altLang="en-US" sz="1800" b="0" i="1" smtClean="0">
                              <a:latin typeface="Cambria Math" panose="02040503050406030204" pitchFamily="18" charset="0"/>
                              <a:ea typeface="+mj-ea"/>
                            </a:rPr>
                          </m:ctrlPr>
                        </m:sSubPr>
                        <m:e>
                          <m:r>
                            <a:rPr lang="zh-CN" altLang="en-US" sz="1800" b="0" i="1" smtClean="0">
                              <a:latin typeface="Cambria Math" panose="02040503050406030204" pitchFamily="18" charset="0"/>
                              <a:ea typeface="+mj-ea"/>
                            </a:rPr>
                            <m:t>𝜈</m:t>
                          </m:r>
                        </m:e>
                        <m:sub>
                          <m:r>
                            <a:rPr lang="zh-CN" altLang="en-US" sz="1800" b="0" i="1" smtClean="0">
                              <a:latin typeface="Cambria Math" panose="02040503050406030204" pitchFamily="18" charset="0"/>
                              <a:ea typeface="+mj-ea"/>
                            </a:rPr>
                            <m:t>𝜇</m:t>
                          </m:r>
                        </m:sub>
                      </m:sSub>
                      <m:r>
                        <a:rPr lang="en-US" altLang="zh-CN" sz="1800" b="0" i="1" smtClean="0">
                          <a:latin typeface="Cambria Math" panose="02040503050406030204" pitchFamily="18" charset="0"/>
                          <a:ea typeface="+mj-ea"/>
                        </a:rPr>
                        <m:t>+</m:t>
                      </m:r>
                      <m:d>
                        <m:dPr>
                          <m:ctrlPr>
                            <a:rPr lang="en-US" altLang="zh-CN" sz="1800" b="0" i="1" smtClean="0">
                              <a:latin typeface="Cambria Math" panose="02040503050406030204" pitchFamily="18" charset="0"/>
                              <a:ea typeface="+mj-ea"/>
                            </a:rPr>
                          </m:ctrlPr>
                        </m:dPr>
                        <m:e>
                          <m:r>
                            <a:rPr lang="en-US" altLang="zh-CN" sz="1800" b="0" i="1" smtClean="0">
                              <a:latin typeface="Cambria Math" panose="02040503050406030204" pitchFamily="18" charset="0"/>
                              <a:ea typeface="+mj-ea"/>
                            </a:rPr>
                            <m:t>𝐴</m:t>
                          </m:r>
                          <m:r>
                            <a:rPr lang="en-US" altLang="zh-CN" sz="1800" b="0" i="1" smtClean="0">
                              <a:latin typeface="Cambria Math" panose="02040503050406030204" pitchFamily="18" charset="0"/>
                              <a:ea typeface="+mj-ea"/>
                            </a:rPr>
                            <m:t>,</m:t>
                          </m:r>
                          <m:r>
                            <a:rPr lang="en-US" altLang="zh-CN" sz="1800" b="0" i="1" smtClean="0">
                              <a:latin typeface="Cambria Math" panose="02040503050406030204" pitchFamily="18" charset="0"/>
                              <a:ea typeface="+mj-ea"/>
                            </a:rPr>
                            <m:t>𝑍</m:t>
                          </m:r>
                          <m:r>
                            <a:rPr lang="en-US" altLang="zh-CN" sz="1800" b="0" i="1" smtClean="0">
                              <a:latin typeface="Cambria Math" panose="02040503050406030204" pitchFamily="18" charset="0"/>
                              <a:ea typeface="+mj-ea"/>
                            </a:rPr>
                            <m:t>−1</m:t>
                          </m:r>
                        </m:e>
                      </m:d>
                      <m:r>
                        <a:rPr lang="en-US" altLang="zh-CN" sz="1800" b="0" i="1" baseline="30000" smtClean="0">
                          <a:latin typeface="Cambria Math" panose="02040503050406030204" pitchFamily="18" charset="0"/>
                          <a:ea typeface="+mj-ea"/>
                        </a:rPr>
                        <m:t>∗</m:t>
                      </m:r>
                    </m:oMath>
                  </m:oMathPara>
                </a14:m>
                <a:endParaRPr lang="zh-CN" altLang="en-US" dirty="0"/>
              </a:p>
            </p:txBody>
          </p:sp>
        </mc:Choice>
        <mc:Fallback xmlns="">
          <p:sp>
            <p:nvSpPr>
              <p:cNvPr id="64" name="文本框 63">
                <a:extLst>
                  <a:ext uri="{FF2B5EF4-FFF2-40B4-BE49-F238E27FC236}">
                    <a16:creationId xmlns:a16="http://schemas.microsoft.com/office/drawing/2014/main" id="{3F374D90-4535-4272-B049-001887B6FE93}"/>
                  </a:ext>
                </a:extLst>
              </p:cNvPr>
              <p:cNvSpPr txBox="1">
                <a:spLocks noRot="1" noChangeAspect="1" noMove="1" noResize="1" noEditPoints="1" noAdjustHandles="1" noChangeArrowheads="1" noChangeShapeType="1" noTextEdit="1"/>
              </p:cNvSpPr>
              <p:nvPr/>
            </p:nvSpPr>
            <p:spPr>
              <a:xfrm>
                <a:off x="474468" y="2089617"/>
                <a:ext cx="3280163" cy="391646"/>
              </a:xfrm>
              <a:prstGeom prst="rect">
                <a:avLst/>
              </a:prstGeom>
              <a:blipFill>
                <a:blip r:embed="rId5"/>
                <a:stretch>
                  <a:fillRect b="-312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5" name="文本框 64">
                <a:extLst>
                  <a:ext uri="{FF2B5EF4-FFF2-40B4-BE49-F238E27FC236}">
                    <a16:creationId xmlns:a16="http://schemas.microsoft.com/office/drawing/2014/main" id="{583EDDC7-F671-461E-BB7F-BA8783D74BDE}"/>
                  </a:ext>
                </a:extLst>
              </p:cNvPr>
              <p:cNvSpPr txBox="1"/>
              <p:nvPr/>
            </p:nvSpPr>
            <p:spPr>
              <a:xfrm>
                <a:off x="4699335" y="2081093"/>
                <a:ext cx="2798584" cy="369332"/>
              </a:xfrm>
              <a:prstGeom prst="rect">
                <a:avLst/>
              </a:prstGeom>
              <a:noFill/>
            </p:spPr>
            <p:txBody>
              <a:bodyPr wrap="square" rtlCol="0">
                <a:spAutoFit/>
              </a:bodyPr>
              <a:lstStyle/>
              <a:p>
                <a:pPr/>
                <a14:m>
                  <m:oMathPara xmlns:m="http://schemas.openxmlformats.org/officeDocument/2006/math">
                    <m:oMath>
                      <m:r>
                        <a:rPr lang="en-US" altLang="zh-CN" sz="1800" b="0" i="1" kern="1200" smtClean="0">
                          <a:latin typeface="Cambria Math" panose="02040503050406030204" pitchFamily="18" charset="0"/>
                          <a:ea typeface="+mj-ea"/>
                        </a:rPr>
                        <m:t>𝑀𝑢</m:t>
                      </m:r>
                      <m:d>
                        <m:dPr>
                          <m:ctrlPr>
                            <a:rPr lang="zh-CN" altLang="en-US" sz="1800" b="0" i="1" kern="1200" smtClean="0">
                              <a:latin typeface="Cambria Math" panose="02040503050406030204" pitchFamily="18" charset="0"/>
                              <a:ea typeface="+mj-ea"/>
                            </a:rPr>
                          </m:ctrlPr>
                        </m:dPr>
                        <m:e>
                          <m:sSup>
                            <m:sSupPr>
                              <m:ctrlPr>
                                <a:rPr lang="zh-CN" altLang="en-US" sz="1800" b="0" i="1" kern="1200" smtClean="0">
                                  <a:latin typeface="Cambria Math" panose="02040503050406030204" pitchFamily="18" charset="0"/>
                                  <a:ea typeface="+mj-ea"/>
                                </a:rPr>
                              </m:ctrlPr>
                            </m:sSupPr>
                            <m:e>
                              <m:r>
                                <a:rPr lang="zh-CN" altLang="en-US" sz="1800" b="0" i="1" kern="1200" smtClean="0">
                                  <a:latin typeface="Cambria Math" panose="02040503050406030204" pitchFamily="18" charset="0"/>
                                  <a:ea typeface="+mj-ea"/>
                                </a:rPr>
                                <m:t>𝜇</m:t>
                              </m:r>
                            </m:e>
                            <m:sup>
                              <m:r>
                                <a:rPr lang="en-US" altLang="zh-CN" sz="1800" b="0" i="1" kern="1200" smtClean="0">
                                  <a:latin typeface="Cambria Math" panose="02040503050406030204" pitchFamily="18" charset="0"/>
                                  <a:ea typeface="+mj-ea"/>
                                </a:rPr>
                                <m:t>+</m:t>
                              </m:r>
                            </m:sup>
                          </m:sSup>
                          <m:sSup>
                            <m:sSupPr>
                              <m:ctrlPr>
                                <a:rPr lang="en-US" altLang="zh-CN" sz="1800" b="0" i="1" kern="1200" smtClean="0">
                                  <a:latin typeface="Cambria Math" panose="02040503050406030204" pitchFamily="18" charset="0"/>
                                  <a:ea typeface="+mj-ea"/>
                                </a:rPr>
                              </m:ctrlPr>
                            </m:sSupPr>
                            <m:e>
                              <m:r>
                                <a:rPr lang="en-US" altLang="zh-CN" sz="1800" b="0" i="1" kern="1200" smtClean="0">
                                  <a:latin typeface="Cambria Math" panose="02040503050406030204" pitchFamily="18" charset="0"/>
                                  <a:ea typeface="+mj-ea"/>
                                </a:rPr>
                                <m:t>𝑒</m:t>
                              </m:r>
                            </m:e>
                            <m:sup>
                              <m:r>
                                <a:rPr lang="en-US" altLang="zh-CN" sz="1800" b="0" i="1" kern="1200" smtClean="0">
                                  <a:latin typeface="Cambria Math" panose="02040503050406030204" pitchFamily="18" charset="0"/>
                                  <a:ea typeface="+mj-ea"/>
                                </a:rPr>
                                <m:t>−</m:t>
                              </m:r>
                            </m:sup>
                          </m:sSup>
                        </m:e>
                      </m:d>
                      <m:r>
                        <a:rPr lang="en-US" altLang="zh-CN" sz="1800" b="0" i="1" kern="1200" smtClean="0">
                          <a:latin typeface="Cambria Math" panose="02040503050406030204" pitchFamily="18" charset="0"/>
                          <a:ea typeface="+mj-ea"/>
                        </a:rPr>
                        <m:t>→</m:t>
                      </m:r>
                      <m:acc>
                        <m:accPr>
                          <m:chr m:val="̅"/>
                          <m:ctrlPr>
                            <a:rPr lang="en-US" altLang="zh-CN" sz="1800" b="0" i="1" kern="1200" smtClean="0">
                              <a:latin typeface="Cambria Math" panose="02040503050406030204" pitchFamily="18" charset="0"/>
                              <a:ea typeface="+mj-ea"/>
                            </a:rPr>
                          </m:ctrlPr>
                        </m:accPr>
                        <m:e>
                          <m:r>
                            <a:rPr lang="en-US" altLang="zh-CN" sz="1800" b="0" i="1" kern="1200" smtClean="0">
                              <a:latin typeface="Cambria Math" panose="02040503050406030204" pitchFamily="18" charset="0"/>
                              <a:ea typeface="+mj-ea"/>
                            </a:rPr>
                            <m:t>𝑀𝑢</m:t>
                          </m:r>
                        </m:e>
                      </m:acc>
                      <m:d>
                        <m:dPr>
                          <m:ctrlPr>
                            <a:rPr lang="zh-CN" altLang="en-US" sz="1800" b="0" i="1" kern="1200" smtClean="0">
                              <a:latin typeface="Cambria Math" panose="02040503050406030204" pitchFamily="18" charset="0"/>
                              <a:ea typeface="+mj-ea"/>
                            </a:rPr>
                          </m:ctrlPr>
                        </m:dPr>
                        <m:e>
                          <m:sSup>
                            <m:sSupPr>
                              <m:ctrlPr>
                                <a:rPr lang="zh-CN" altLang="en-US" sz="1800" b="0" i="1" kern="1200" smtClean="0">
                                  <a:latin typeface="Cambria Math" panose="02040503050406030204" pitchFamily="18" charset="0"/>
                                  <a:ea typeface="+mj-ea"/>
                                </a:rPr>
                              </m:ctrlPr>
                            </m:sSupPr>
                            <m:e>
                              <m:r>
                                <a:rPr lang="zh-CN" altLang="en-US" sz="1800" b="0" i="1" kern="1200" smtClean="0">
                                  <a:latin typeface="Cambria Math" panose="02040503050406030204" pitchFamily="18" charset="0"/>
                                  <a:ea typeface="+mj-ea"/>
                                </a:rPr>
                                <m:t>𝜇</m:t>
                              </m:r>
                            </m:e>
                            <m:sup>
                              <m:r>
                                <a:rPr lang="en-US" altLang="zh-CN" sz="1800" b="0" i="1" kern="1200" smtClean="0">
                                  <a:latin typeface="Cambria Math" panose="02040503050406030204" pitchFamily="18" charset="0"/>
                                  <a:ea typeface="+mj-ea"/>
                                </a:rPr>
                                <m:t>−</m:t>
                              </m:r>
                            </m:sup>
                          </m:sSup>
                          <m:sSup>
                            <m:sSupPr>
                              <m:ctrlPr>
                                <a:rPr lang="en-US" altLang="zh-CN" sz="1800" b="0" i="1" kern="1200" smtClean="0">
                                  <a:latin typeface="Cambria Math" panose="02040503050406030204" pitchFamily="18" charset="0"/>
                                  <a:ea typeface="+mj-ea"/>
                                </a:rPr>
                              </m:ctrlPr>
                            </m:sSupPr>
                            <m:e>
                              <m:r>
                                <a:rPr lang="en-US" altLang="zh-CN" sz="1800" b="0" i="1" kern="1200" smtClean="0">
                                  <a:latin typeface="Cambria Math" panose="02040503050406030204" pitchFamily="18" charset="0"/>
                                  <a:ea typeface="+mj-ea"/>
                                </a:rPr>
                                <m:t>𝑒</m:t>
                              </m:r>
                            </m:e>
                            <m:sup>
                              <m:r>
                                <a:rPr lang="en-US" altLang="zh-CN" sz="1800" b="0" i="1" kern="1200" smtClean="0">
                                  <a:latin typeface="Cambria Math" panose="02040503050406030204" pitchFamily="18" charset="0"/>
                                  <a:ea typeface="+mj-ea"/>
                                </a:rPr>
                                <m:t>+</m:t>
                              </m:r>
                            </m:sup>
                          </m:sSup>
                        </m:e>
                      </m:d>
                    </m:oMath>
                  </m:oMathPara>
                </a14:m>
                <a:endParaRPr lang="zh-CN" altLang="en-US" dirty="0"/>
              </a:p>
            </p:txBody>
          </p:sp>
        </mc:Choice>
        <mc:Fallback xmlns="">
          <p:sp>
            <p:nvSpPr>
              <p:cNvPr id="65" name="文本框 64">
                <a:extLst>
                  <a:ext uri="{FF2B5EF4-FFF2-40B4-BE49-F238E27FC236}">
                    <a16:creationId xmlns:a16="http://schemas.microsoft.com/office/drawing/2014/main" id="{583EDDC7-F671-461E-BB7F-BA8783D74BDE}"/>
                  </a:ext>
                </a:extLst>
              </p:cNvPr>
              <p:cNvSpPr txBox="1">
                <a:spLocks noRot="1" noChangeAspect="1" noMove="1" noResize="1" noEditPoints="1" noAdjustHandles="1" noChangeArrowheads="1" noChangeShapeType="1" noTextEdit="1"/>
              </p:cNvSpPr>
              <p:nvPr/>
            </p:nvSpPr>
            <p:spPr>
              <a:xfrm>
                <a:off x="4699335" y="2081093"/>
                <a:ext cx="2798584" cy="369332"/>
              </a:xfrm>
              <a:prstGeom prst="rect">
                <a:avLst/>
              </a:prstGeom>
              <a:blipFill>
                <a:blip r:embed="rId6"/>
                <a:stretch>
                  <a:fillRect b="-655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6" name="文本框 65">
                <a:extLst>
                  <a:ext uri="{FF2B5EF4-FFF2-40B4-BE49-F238E27FC236}">
                    <a16:creationId xmlns:a16="http://schemas.microsoft.com/office/drawing/2014/main" id="{47B315A4-63AA-4E39-9B23-9374AE8ABFFF}"/>
                  </a:ext>
                </a:extLst>
              </p:cNvPr>
              <p:cNvSpPr txBox="1"/>
              <p:nvPr/>
            </p:nvSpPr>
            <p:spPr>
              <a:xfrm>
                <a:off x="9058275" y="2107168"/>
                <a:ext cx="2023589" cy="369332"/>
              </a:xfrm>
              <a:prstGeom prst="rect">
                <a:avLst/>
              </a:prstGeom>
              <a:noFill/>
            </p:spPr>
            <p:txBody>
              <a:bodyPr wrap="square" rtlCol="0">
                <a:spAutoFit/>
              </a:bodyPr>
              <a:lstStyle/>
              <a:p>
                <a:pPr/>
                <a14:m>
                  <m:oMathPara xmlns:m="http://schemas.openxmlformats.org/officeDocument/2006/math">
                    <m:oMath>
                      <m:r>
                        <a:rPr lang="en-US" altLang="zh-CN" sz="1800" b="0" i="1" kern="1200" smtClean="0">
                          <a:latin typeface="Cambria Math" panose="02040503050406030204" pitchFamily="18" charset="0"/>
                          <a:ea typeface="+mj-ea"/>
                        </a:rPr>
                        <m:t>𝑇𝑀</m:t>
                      </m:r>
                      <m:d>
                        <m:dPr>
                          <m:ctrlPr>
                            <a:rPr lang="zh-CN" altLang="en-US" sz="1800" b="0" i="1" kern="1200" smtClean="0">
                              <a:latin typeface="Cambria Math" panose="02040503050406030204" pitchFamily="18" charset="0"/>
                              <a:ea typeface="+mj-ea"/>
                            </a:rPr>
                          </m:ctrlPr>
                        </m:dPr>
                        <m:e>
                          <m:sSup>
                            <m:sSupPr>
                              <m:ctrlPr>
                                <a:rPr lang="zh-CN" altLang="en-US" sz="1800" b="0" i="1" kern="1200" smtClean="0">
                                  <a:latin typeface="Cambria Math" panose="02040503050406030204" pitchFamily="18" charset="0"/>
                                  <a:ea typeface="+mj-ea"/>
                                </a:rPr>
                              </m:ctrlPr>
                            </m:sSupPr>
                            <m:e>
                              <m:r>
                                <a:rPr lang="zh-CN" altLang="en-US" sz="1800" b="0" i="1" kern="1200" smtClean="0">
                                  <a:latin typeface="Cambria Math" panose="02040503050406030204" pitchFamily="18" charset="0"/>
                                  <a:ea typeface="+mj-ea"/>
                                </a:rPr>
                                <m:t>𝜇</m:t>
                              </m:r>
                            </m:e>
                            <m:sup>
                              <m:r>
                                <a:rPr lang="en-US" altLang="zh-CN" sz="1800" b="0" i="1" kern="1200" smtClean="0">
                                  <a:latin typeface="Cambria Math" panose="02040503050406030204" pitchFamily="18" charset="0"/>
                                  <a:ea typeface="+mj-ea"/>
                                </a:rPr>
                                <m:t>+</m:t>
                              </m:r>
                            </m:sup>
                          </m:sSup>
                          <m:sSup>
                            <m:sSupPr>
                              <m:ctrlPr>
                                <a:rPr lang="zh-CN" altLang="en-US" sz="1800" b="0" i="1" kern="1200" smtClean="0">
                                  <a:latin typeface="Cambria Math" panose="02040503050406030204" pitchFamily="18" charset="0"/>
                                  <a:ea typeface="+mj-ea"/>
                                </a:rPr>
                              </m:ctrlPr>
                            </m:sSupPr>
                            <m:e>
                              <m:r>
                                <a:rPr lang="zh-CN" altLang="en-US" sz="1800" b="0" i="1" kern="1200" smtClean="0">
                                  <a:latin typeface="Cambria Math" panose="02040503050406030204" pitchFamily="18" charset="0"/>
                                  <a:ea typeface="+mj-ea"/>
                                </a:rPr>
                                <m:t>𝜇</m:t>
                              </m:r>
                            </m:e>
                            <m:sup>
                              <m:r>
                                <a:rPr lang="en-US" altLang="zh-CN" sz="1800" b="0" i="1" kern="1200" smtClean="0">
                                  <a:latin typeface="Cambria Math" panose="02040503050406030204" pitchFamily="18" charset="0"/>
                                  <a:ea typeface="+mj-ea"/>
                                </a:rPr>
                                <m:t>−</m:t>
                              </m:r>
                            </m:sup>
                          </m:sSup>
                        </m:e>
                      </m:d>
                    </m:oMath>
                  </m:oMathPara>
                </a14:m>
                <a:endParaRPr lang="zh-CN" altLang="en-US" dirty="0"/>
              </a:p>
            </p:txBody>
          </p:sp>
        </mc:Choice>
        <mc:Fallback xmlns="">
          <p:sp>
            <p:nvSpPr>
              <p:cNvPr id="66" name="文本框 65">
                <a:extLst>
                  <a:ext uri="{FF2B5EF4-FFF2-40B4-BE49-F238E27FC236}">
                    <a16:creationId xmlns:a16="http://schemas.microsoft.com/office/drawing/2014/main" id="{47B315A4-63AA-4E39-9B23-9374AE8ABFFF}"/>
                  </a:ext>
                </a:extLst>
              </p:cNvPr>
              <p:cNvSpPr txBox="1">
                <a:spLocks noRot="1" noChangeAspect="1" noMove="1" noResize="1" noEditPoints="1" noAdjustHandles="1" noChangeArrowheads="1" noChangeShapeType="1" noTextEdit="1"/>
              </p:cNvSpPr>
              <p:nvPr/>
            </p:nvSpPr>
            <p:spPr>
              <a:xfrm>
                <a:off x="9058275" y="2107168"/>
                <a:ext cx="2023589" cy="369332"/>
              </a:xfrm>
              <a:prstGeom prst="rect">
                <a:avLst/>
              </a:prstGeom>
              <a:blipFill>
                <a:blip r:embed="rId7"/>
                <a:stretch>
                  <a:fillRect b="-8333"/>
                </a:stretch>
              </a:blipFill>
            </p:spPr>
            <p:txBody>
              <a:bodyPr/>
              <a:lstStyle/>
              <a:p>
                <a:r>
                  <a:rPr lang="zh-CN" altLang="en-US">
                    <a:noFill/>
                  </a:rPr>
                  <a:t> </a:t>
                </a:r>
              </a:p>
            </p:txBody>
          </p:sp>
        </mc:Fallback>
      </mc:AlternateContent>
      <p:pic>
        <p:nvPicPr>
          <p:cNvPr id="69" name="图片 68">
            <a:extLst>
              <a:ext uri="{FF2B5EF4-FFF2-40B4-BE49-F238E27FC236}">
                <a16:creationId xmlns:a16="http://schemas.microsoft.com/office/drawing/2014/main" id="{AC08B825-60EC-4CCC-B4B9-9D58DBC4A4E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9824" y="2358192"/>
            <a:ext cx="2277808" cy="1708356"/>
          </a:xfrm>
          <a:prstGeom prst="rect">
            <a:avLst/>
          </a:prstGeom>
        </p:spPr>
      </p:pic>
      <p:pic>
        <p:nvPicPr>
          <p:cNvPr id="71" name="图片 70">
            <a:extLst>
              <a:ext uri="{FF2B5EF4-FFF2-40B4-BE49-F238E27FC236}">
                <a16:creationId xmlns:a16="http://schemas.microsoft.com/office/drawing/2014/main" id="{C1F2A6FD-D2CB-44CC-9370-CBB8872894B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484493" y="2019299"/>
            <a:ext cx="2943225" cy="2207419"/>
          </a:xfrm>
          <a:prstGeom prst="rect">
            <a:avLst/>
          </a:prstGeom>
        </p:spPr>
      </p:pic>
      <p:pic>
        <p:nvPicPr>
          <p:cNvPr id="73" name="图片 72">
            <a:extLst>
              <a:ext uri="{FF2B5EF4-FFF2-40B4-BE49-F238E27FC236}">
                <a16:creationId xmlns:a16="http://schemas.microsoft.com/office/drawing/2014/main" id="{8E459C6D-67DE-4747-B2EE-CD094090F33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93150" y="2168958"/>
            <a:ext cx="2730500" cy="2047875"/>
          </a:xfrm>
          <a:prstGeom prst="rect">
            <a:avLst/>
          </a:prstGeom>
        </p:spPr>
      </p:pic>
      <p:sp>
        <p:nvSpPr>
          <p:cNvPr id="5" name="标题 4">
            <a:extLst>
              <a:ext uri="{FF2B5EF4-FFF2-40B4-BE49-F238E27FC236}">
                <a16:creationId xmlns:a16="http://schemas.microsoft.com/office/drawing/2014/main" id="{933572D1-CF12-8349-26E6-6883D51D248C}"/>
              </a:ext>
            </a:extLst>
          </p:cNvPr>
          <p:cNvSpPr>
            <a:spLocks noGrp="1"/>
          </p:cNvSpPr>
          <p:nvPr>
            <p:ph type="title"/>
          </p:nvPr>
        </p:nvSpPr>
        <p:spPr/>
        <p:txBody>
          <a:bodyPr/>
          <a:lstStyle/>
          <a:p>
            <a:r>
              <a:rPr lang="en-US" altLang="zh-CN" dirty="0"/>
              <a:t>Future Physics Opportunities at MELODY</a:t>
            </a:r>
            <a:endParaRPr lang="zh-CN" altLang="en-US" dirty="0"/>
          </a:p>
        </p:txBody>
      </p:sp>
      <p:sp>
        <p:nvSpPr>
          <p:cNvPr id="2" name="日期占位符 1">
            <a:extLst>
              <a:ext uri="{FF2B5EF4-FFF2-40B4-BE49-F238E27FC236}">
                <a16:creationId xmlns:a16="http://schemas.microsoft.com/office/drawing/2014/main" id="{5C9022D0-E1CA-476D-BB9F-5A33C17BA9BD}"/>
              </a:ext>
            </a:extLst>
          </p:cNvPr>
          <p:cNvSpPr>
            <a:spLocks noGrp="1"/>
          </p:cNvSpPr>
          <p:nvPr>
            <p:ph type="dt" sz="half" idx="10"/>
          </p:nvPr>
        </p:nvSpPr>
        <p:spPr/>
        <p:txBody>
          <a:bodyPr/>
          <a:lstStyle/>
          <a:p>
            <a:r>
              <a:rPr lang="en-US" altLang="zh-CN"/>
              <a:t>2026/10/15</a:t>
            </a:r>
            <a:endParaRPr lang="zh-CN" altLang="en-US"/>
          </a:p>
        </p:txBody>
      </p:sp>
      <p:sp>
        <p:nvSpPr>
          <p:cNvPr id="11" name="页脚占位符 10">
            <a:extLst>
              <a:ext uri="{FF2B5EF4-FFF2-40B4-BE49-F238E27FC236}">
                <a16:creationId xmlns:a16="http://schemas.microsoft.com/office/drawing/2014/main" id="{14E7626E-00DA-408B-B998-284CE0469772}"/>
              </a:ext>
            </a:extLst>
          </p:cNvPr>
          <p:cNvSpPr>
            <a:spLocks noGrp="1"/>
          </p:cNvSpPr>
          <p:nvPr>
            <p:ph type="ftr" sz="quarter" idx="11"/>
          </p:nvPr>
        </p:nvSpPr>
        <p:spPr/>
        <p:txBody>
          <a:bodyPr/>
          <a:lstStyle/>
          <a:p>
            <a:r>
              <a:rPr lang="en-US" altLang="zh-CN"/>
              <a:t>INSTR2026@Hefei</a:t>
            </a:r>
            <a:endParaRPr lang="zh-CN" altLang="en-US"/>
          </a:p>
        </p:txBody>
      </p:sp>
      <p:sp>
        <p:nvSpPr>
          <p:cNvPr id="17" name="灯片编号占位符 16">
            <a:extLst>
              <a:ext uri="{FF2B5EF4-FFF2-40B4-BE49-F238E27FC236}">
                <a16:creationId xmlns:a16="http://schemas.microsoft.com/office/drawing/2014/main" id="{388EDE59-9E2A-4D2A-865C-BC97655CD1B9}"/>
              </a:ext>
            </a:extLst>
          </p:cNvPr>
          <p:cNvSpPr>
            <a:spLocks noGrp="1"/>
          </p:cNvSpPr>
          <p:nvPr>
            <p:ph type="sldNum" sz="quarter" idx="12"/>
          </p:nvPr>
        </p:nvSpPr>
        <p:spPr/>
        <p:txBody>
          <a:bodyPr/>
          <a:lstStyle/>
          <a:p>
            <a:fld id="{65E24B46-FA6D-4932-BF3F-10B736D04901}" type="slidenum">
              <a:rPr lang="zh-CN" altLang="en-US" smtClean="0"/>
              <a:t>39</a:t>
            </a:fld>
            <a:endParaRPr lang="zh-CN" altLang="en-US"/>
          </a:p>
        </p:txBody>
      </p:sp>
    </p:spTree>
    <p:extLst>
      <p:ext uri="{BB962C8B-B14F-4D97-AF65-F5344CB8AC3E}">
        <p14:creationId xmlns:p14="http://schemas.microsoft.com/office/powerpoint/2010/main" val="281759827"/>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16DAEC-2DB3-05CE-9E03-3B9B6A9AB795}"/>
              </a:ext>
            </a:extLst>
          </p:cNvPr>
          <p:cNvSpPr>
            <a:spLocks noGrp="1"/>
          </p:cNvSpPr>
          <p:nvPr>
            <p:ph type="title"/>
          </p:nvPr>
        </p:nvSpPr>
        <p:spPr/>
        <p:txBody>
          <a:bodyPr/>
          <a:lstStyle/>
          <a:p>
            <a:r>
              <a:rPr lang="en-US" altLang="zh-CN" dirty="0"/>
              <a:t>MELODY: From Design to Construction</a:t>
            </a:r>
            <a:endParaRPr lang="zh-CN" altLang="en-US" dirty="0"/>
          </a:p>
        </p:txBody>
      </p:sp>
      <p:pic>
        <p:nvPicPr>
          <p:cNvPr id="4" name="图片 3">
            <a:extLst>
              <a:ext uri="{FF2B5EF4-FFF2-40B4-BE49-F238E27FC236}">
                <a16:creationId xmlns:a16="http://schemas.microsoft.com/office/drawing/2014/main" id="{7AFA79C7-11CA-41EB-B595-763658228F7C}"/>
              </a:ext>
            </a:extLst>
          </p:cNvPr>
          <p:cNvPicPr>
            <a:picLocks noChangeAspect="1"/>
          </p:cNvPicPr>
          <p:nvPr/>
        </p:nvPicPr>
        <p:blipFill rotWithShape="1">
          <a:blip r:embed="rId3"/>
          <a:srcRect b="12684"/>
          <a:stretch/>
        </p:blipFill>
        <p:spPr>
          <a:xfrm>
            <a:off x="876048" y="3627674"/>
            <a:ext cx="3986463" cy="2610612"/>
          </a:xfrm>
          <a:prstGeom prst="rect">
            <a:avLst/>
          </a:prstGeom>
        </p:spPr>
      </p:pic>
      <p:pic>
        <p:nvPicPr>
          <p:cNvPr id="5" name="图片 4">
            <a:extLst>
              <a:ext uri="{FF2B5EF4-FFF2-40B4-BE49-F238E27FC236}">
                <a16:creationId xmlns:a16="http://schemas.microsoft.com/office/drawing/2014/main" id="{2D16AD8B-7BAB-47DD-8A79-E5453E513AA3}"/>
              </a:ext>
            </a:extLst>
          </p:cNvPr>
          <p:cNvPicPr>
            <a:picLocks noChangeAspect="1"/>
          </p:cNvPicPr>
          <p:nvPr/>
        </p:nvPicPr>
        <p:blipFill>
          <a:blip r:embed="rId4"/>
          <a:stretch>
            <a:fillRect/>
          </a:stretch>
        </p:blipFill>
        <p:spPr>
          <a:xfrm>
            <a:off x="5270244" y="3627673"/>
            <a:ext cx="3480816" cy="2610613"/>
          </a:xfrm>
          <a:prstGeom prst="rect">
            <a:avLst/>
          </a:prstGeom>
        </p:spPr>
      </p:pic>
      <p:pic>
        <p:nvPicPr>
          <p:cNvPr id="8194" name="图片 62">
            <a:extLst>
              <a:ext uri="{FF2B5EF4-FFF2-40B4-BE49-F238E27FC236}">
                <a16:creationId xmlns:a16="http://schemas.microsoft.com/office/drawing/2014/main" id="{47A53356-1343-4AED-B322-CB279F823D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58793" y="3621675"/>
            <a:ext cx="2335884" cy="2604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直接箭头连接符 6">
            <a:extLst>
              <a:ext uri="{FF2B5EF4-FFF2-40B4-BE49-F238E27FC236}">
                <a16:creationId xmlns:a16="http://schemas.microsoft.com/office/drawing/2014/main" id="{AFDA7058-4ED8-43D8-91B5-761604614545}"/>
              </a:ext>
            </a:extLst>
          </p:cNvPr>
          <p:cNvCxnSpPr>
            <a:cxnSpLocks/>
          </p:cNvCxnSpPr>
          <p:nvPr/>
        </p:nvCxnSpPr>
        <p:spPr>
          <a:xfrm>
            <a:off x="5264188" y="5704384"/>
            <a:ext cx="150273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接箭头连接符 7">
            <a:extLst>
              <a:ext uri="{FF2B5EF4-FFF2-40B4-BE49-F238E27FC236}">
                <a16:creationId xmlns:a16="http://schemas.microsoft.com/office/drawing/2014/main" id="{E50457B9-E896-425A-A325-7DBDDCBC8D3E}"/>
              </a:ext>
            </a:extLst>
          </p:cNvPr>
          <p:cNvCxnSpPr>
            <a:cxnSpLocks/>
          </p:cNvCxnSpPr>
          <p:nvPr/>
        </p:nvCxnSpPr>
        <p:spPr>
          <a:xfrm flipV="1">
            <a:off x="6930876" y="5251425"/>
            <a:ext cx="0" cy="378076"/>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a:extLst>
              <a:ext uri="{FF2B5EF4-FFF2-40B4-BE49-F238E27FC236}">
                <a16:creationId xmlns:a16="http://schemas.microsoft.com/office/drawing/2014/main" id="{59D02714-48D0-4959-893C-A0B935A4F004}"/>
              </a:ext>
            </a:extLst>
          </p:cNvPr>
          <p:cNvCxnSpPr>
            <a:cxnSpLocks/>
          </p:cNvCxnSpPr>
          <p:nvPr/>
        </p:nvCxnSpPr>
        <p:spPr>
          <a:xfrm flipH="1" flipV="1">
            <a:off x="6782714" y="5251425"/>
            <a:ext cx="33521" cy="43634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椭圆 9">
            <a:extLst>
              <a:ext uri="{FF2B5EF4-FFF2-40B4-BE49-F238E27FC236}">
                <a16:creationId xmlns:a16="http://schemas.microsoft.com/office/drawing/2014/main" id="{3589E518-B76C-4574-AC33-BD0FAAFC9B6B}"/>
              </a:ext>
            </a:extLst>
          </p:cNvPr>
          <p:cNvSpPr/>
          <p:nvPr/>
        </p:nvSpPr>
        <p:spPr>
          <a:xfrm>
            <a:off x="6816235" y="5687768"/>
            <a:ext cx="138363" cy="117339"/>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1" name="直接箭头连接符 10">
            <a:extLst>
              <a:ext uri="{FF2B5EF4-FFF2-40B4-BE49-F238E27FC236}">
                <a16:creationId xmlns:a16="http://schemas.microsoft.com/office/drawing/2014/main" id="{74C1F7F4-E1C4-4C8C-BACB-619F8363AB6E}"/>
              </a:ext>
            </a:extLst>
          </p:cNvPr>
          <p:cNvCxnSpPr>
            <a:cxnSpLocks/>
          </p:cNvCxnSpPr>
          <p:nvPr/>
        </p:nvCxnSpPr>
        <p:spPr>
          <a:xfrm flipH="1" flipV="1">
            <a:off x="6453578" y="4924890"/>
            <a:ext cx="329137" cy="38233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a:extLst>
              <a:ext uri="{FF2B5EF4-FFF2-40B4-BE49-F238E27FC236}">
                <a16:creationId xmlns:a16="http://schemas.microsoft.com/office/drawing/2014/main" id="{0805544E-84C3-453E-A4AD-5CE048CFB9EB}"/>
              </a:ext>
            </a:extLst>
          </p:cNvPr>
          <p:cNvCxnSpPr>
            <a:cxnSpLocks/>
          </p:cNvCxnSpPr>
          <p:nvPr/>
        </p:nvCxnSpPr>
        <p:spPr>
          <a:xfrm flipV="1">
            <a:off x="6930876" y="4985211"/>
            <a:ext cx="211832" cy="266214"/>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2980B3DC-81D1-432C-A3DA-5E3E4EBBACFC}"/>
              </a:ext>
            </a:extLst>
          </p:cNvPr>
          <p:cNvSpPr txBox="1"/>
          <p:nvPr/>
        </p:nvSpPr>
        <p:spPr>
          <a:xfrm>
            <a:off x="5672514" y="5440463"/>
            <a:ext cx="1139799" cy="276999"/>
          </a:xfrm>
          <a:prstGeom prst="rect">
            <a:avLst/>
          </a:prstGeom>
          <a:noFill/>
        </p:spPr>
        <p:txBody>
          <a:bodyPr wrap="none" rtlCol="0">
            <a:spAutoFit/>
          </a:bodyPr>
          <a:lstStyle/>
          <a:p>
            <a:r>
              <a:rPr lang="en-US" altLang="zh-CN" sz="1200" dirty="0">
                <a:latin typeface="+mj-ea"/>
                <a:ea typeface="+mj-ea"/>
              </a:rPr>
              <a:t>Proton Beam</a:t>
            </a:r>
            <a:endParaRPr lang="zh-CN" altLang="en-US" sz="1200" dirty="0">
              <a:latin typeface="+mj-ea"/>
              <a:ea typeface="+mj-ea"/>
            </a:endParaRPr>
          </a:p>
        </p:txBody>
      </p:sp>
      <p:sp>
        <p:nvSpPr>
          <p:cNvPr id="14" name="文本框 13">
            <a:extLst>
              <a:ext uri="{FF2B5EF4-FFF2-40B4-BE49-F238E27FC236}">
                <a16:creationId xmlns:a16="http://schemas.microsoft.com/office/drawing/2014/main" id="{C3C9042A-D557-49EB-9B57-9977ED19A7B2}"/>
              </a:ext>
            </a:extLst>
          </p:cNvPr>
          <p:cNvSpPr txBox="1"/>
          <p:nvPr/>
        </p:nvSpPr>
        <p:spPr>
          <a:xfrm>
            <a:off x="6885416" y="5807075"/>
            <a:ext cx="639406" cy="276999"/>
          </a:xfrm>
          <a:prstGeom prst="rect">
            <a:avLst/>
          </a:prstGeom>
          <a:noFill/>
        </p:spPr>
        <p:txBody>
          <a:bodyPr wrap="none" rtlCol="0">
            <a:spAutoFit/>
          </a:bodyPr>
          <a:lstStyle/>
          <a:p>
            <a:r>
              <a:rPr lang="en-US" altLang="zh-CN" sz="1200" dirty="0">
                <a:solidFill>
                  <a:srgbClr val="FFC000"/>
                </a:solidFill>
                <a:latin typeface="+mj-ea"/>
                <a:ea typeface="+mj-ea"/>
              </a:rPr>
              <a:t>Target</a:t>
            </a:r>
            <a:endParaRPr lang="zh-CN" altLang="en-US" sz="1200" dirty="0">
              <a:solidFill>
                <a:srgbClr val="FFC000"/>
              </a:solidFill>
              <a:latin typeface="+mj-ea"/>
              <a:ea typeface="+mj-ea"/>
            </a:endParaRPr>
          </a:p>
        </p:txBody>
      </p:sp>
      <p:sp>
        <p:nvSpPr>
          <p:cNvPr id="15" name="文本框 14">
            <a:extLst>
              <a:ext uri="{FF2B5EF4-FFF2-40B4-BE49-F238E27FC236}">
                <a16:creationId xmlns:a16="http://schemas.microsoft.com/office/drawing/2014/main" id="{61439219-F80F-4098-83BB-05007F93DBF9}"/>
              </a:ext>
            </a:extLst>
          </p:cNvPr>
          <p:cNvSpPr txBox="1"/>
          <p:nvPr/>
        </p:nvSpPr>
        <p:spPr>
          <a:xfrm>
            <a:off x="6981553" y="4493837"/>
            <a:ext cx="844142" cy="461665"/>
          </a:xfrm>
          <a:prstGeom prst="rect">
            <a:avLst/>
          </a:prstGeom>
          <a:noFill/>
        </p:spPr>
        <p:txBody>
          <a:bodyPr wrap="none" rtlCol="0">
            <a:spAutoFit/>
          </a:bodyPr>
          <a:lstStyle/>
          <a:p>
            <a:r>
              <a:rPr lang="en-US" altLang="zh-CN" sz="1200" dirty="0">
                <a:solidFill>
                  <a:srgbClr val="0070C0"/>
                </a:solidFill>
                <a:latin typeface="+mj-ea"/>
                <a:ea typeface="+mj-ea"/>
              </a:rPr>
              <a:t>Negative</a:t>
            </a:r>
            <a:br>
              <a:rPr lang="en-US" altLang="zh-CN" sz="1200" dirty="0">
                <a:solidFill>
                  <a:srgbClr val="0070C0"/>
                </a:solidFill>
                <a:latin typeface="+mj-ea"/>
                <a:ea typeface="+mj-ea"/>
              </a:rPr>
            </a:br>
            <a:r>
              <a:rPr lang="en-US" altLang="zh-CN" sz="1200" dirty="0">
                <a:solidFill>
                  <a:srgbClr val="0070C0"/>
                </a:solidFill>
                <a:latin typeface="+mj-ea"/>
                <a:ea typeface="+mj-ea"/>
              </a:rPr>
              <a:t>Muon</a:t>
            </a:r>
            <a:endParaRPr lang="zh-CN" altLang="en-US" sz="1200" dirty="0">
              <a:solidFill>
                <a:srgbClr val="0070C0"/>
              </a:solidFill>
              <a:latin typeface="+mj-ea"/>
              <a:ea typeface="+mj-ea"/>
            </a:endParaRPr>
          </a:p>
        </p:txBody>
      </p:sp>
      <p:sp>
        <p:nvSpPr>
          <p:cNvPr id="16" name="文本框 15">
            <a:extLst>
              <a:ext uri="{FF2B5EF4-FFF2-40B4-BE49-F238E27FC236}">
                <a16:creationId xmlns:a16="http://schemas.microsoft.com/office/drawing/2014/main" id="{FA6DAA7B-9AA5-40EE-8F3E-F2C2F05C2264}"/>
              </a:ext>
            </a:extLst>
          </p:cNvPr>
          <p:cNvSpPr txBox="1"/>
          <p:nvPr/>
        </p:nvSpPr>
        <p:spPr>
          <a:xfrm>
            <a:off x="6135686" y="4486691"/>
            <a:ext cx="731226" cy="461665"/>
          </a:xfrm>
          <a:prstGeom prst="rect">
            <a:avLst/>
          </a:prstGeom>
          <a:noFill/>
        </p:spPr>
        <p:txBody>
          <a:bodyPr wrap="none" rtlCol="0">
            <a:spAutoFit/>
          </a:bodyPr>
          <a:lstStyle/>
          <a:p>
            <a:r>
              <a:rPr lang="en-US" altLang="zh-CN" sz="1200" dirty="0">
                <a:solidFill>
                  <a:srgbClr val="FF0000"/>
                </a:solidFill>
                <a:latin typeface="+mj-ea"/>
                <a:ea typeface="+mj-ea"/>
              </a:rPr>
              <a:t>Surface</a:t>
            </a:r>
            <a:br>
              <a:rPr lang="en-US" altLang="zh-CN" sz="1200" dirty="0">
                <a:solidFill>
                  <a:srgbClr val="FF0000"/>
                </a:solidFill>
                <a:latin typeface="+mj-ea"/>
                <a:ea typeface="+mj-ea"/>
              </a:rPr>
            </a:br>
            <a:r>
              <a:rPr lang="en-US" altLang="zh-CN" sz="1200" dirty="0">
                <a:solidFill>
                  <a:srgbClr val="FF0000"/>
                </a:solidFill>
                <a:latin typeface="+mj-ea"/>
                <a:ea typeface="+mj-ea"/>
              </a:rPr>
              <a:t>Muon</a:t>
            </a:r>
            <a:endParaRPr lang="zh-CN" altLang="en-US" sz="1200" dirty="0">
              <a:solidFill>
                <a:srgbClr val="FF0000"/>
              </a:solidFill>
              <a:latin typeface="+mj-ea"/>
              <a:ea typeface="+mj-ea"/>
            </a:endParaRPr>
          </a:p>
        </p:txBody>
      </p:sp>
      <p:grpSp>
        <p:nvGrpSpPr>
          <p:cNvPr id="54" name="组合 53">
            <a:extLst>
              <a:ext uri="{FF2B5EF4-FFF2-40B4-BE49-F238E27FC236}">
                <a16:creationId xmlns:a16="http://schemas.microsoft.com/office/drawing/2014/main" id="{87506890-E7ED-44F6-BDE9-628FEA655BC9}"/>
              </a:ext>
            </a:extLst>
          </p:cNvPr>
          <p:cNvGrpSpPr/>
          <p:nvPr/>
        </p:nvGrpSpPr>
        <p:grpSpPr>
          <a:xfrm>
            <a:off x="68647" y="909661"/>
            <a:ext cx="12054706" cy="2033911"/>
            <a:chOff x="68647" y="909661"/>
            <a:chExt cx="12054706" cy="2033911"/>
          </a:xfrm>
        </p:grpSpPr>
        <p:grpSp>
          <p:nvGrpSpPr>
            <p:cNvPr id="17" name="组合 16">
              <a:extLst>
                <a:ext uri="{FF2B5EF4-FFF2-40B4-BE49-F238E27FC236}">
                  <a16:creationId xmlns:a16="http://schemas.microsoft.com/office/drawing/2014/main" id="{0C1D60D7-084A-4C2E-B779-135B33701178}"/>
                </a:ext>
              </a:extLst>
            </p:cNvPr>
            <p:cNvGrpSpPr/>
            <p:nvPr/>
          </p:nvGrpSpPr>
          <p:grpSpPr>
            <a:xfrm>
              <a:off x="68647" y="909661"/>
              <a:ext cx="12054706" cy="2033911"/>
              <a:chOff x="-13428" y="2942445"/>
              <a:chExt cx="12054706" cy="2033911"/>
            </a:xfrm>
          </p:grpSpPr>
          <p:sp>
            <p:nvSpPr>
              <p:cNvPr id="18" name="箭头: 右 17">
                <a:extLst>
                  <a:ext uri="{FF2B5EF4-FFF2-40B4-BE49-F238E27FC236}">
                    <a16:creationId xmlns:a16="http://schemas.microsoft.com/office/drawing/2014/main" id="{D75479A8-BC4B-41BA-8176-E9289CA774FB}"/>
                  </a:ext>
                </a:extLst>
              </p:cNvPr>
              <p:cNvSpPr/>
              <p:nvPr/>
            </p:nvSpPr>
            <p:spPr>
              <a:xfrm>
                <a:off x="584662" y="4037018"/>
                <a:ext cx="11022676" cy="939338"/>
              </a:xfrm>
              <a:prstGeom prst="rightArrow">
                <a:avLst/>
              </a:prstGeom>
              <a:gradFill flip="none" rotWithShape="1">
                <a:gsLst>
                  <a:gs pos="0">
                    <a:srgbClr val="00B050"/>
                  </a:gs>
                  <a:gs pos="100000">
                    <a:schemeClr val="tx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sp>
            <p:nvSpPr>
              <p:cNvPr id="19" name="文本框 18">
                <a:extLst>
                  <a:ext uri="{FF2B5EF4-FFF2-40B4-BE49-F238E27FC236}">
                    <a16:creationId xmlns:a16="http://schemas.microsoft.com/office/drawing/2014/main" id="{18E1F30C-F952-4FCC-9C78-C3979456A017}"/>
                  </a:ext>
                </a:extLst>
              </p:cNvPr>
              <p:cNvSpPr txBox="1"/>
              <p:nvPr/>
            </p:nvSpPr>
            <p:spPr>
              <a:xfrm>
                <a:off x="-13428" y="3070826"/>
                <a:ext cx="2166529" cy="584775"/>
              </a:xfrm>
              <a:prstGeom prst="rect">
                <a:avLst/>
              </a:prstGeom>
              <a:noFill/>
            </p:spPr>
            <p:txBody>
              <a:bodyPr wrap="square" rtlCol="0">
                <a:spAutoFit/>
              </a:bodyPr>
              <a:lstStyle/>
              <a:p>
                <a:pPr algn="ctr"/>
                <a:r>
                  <a:rPr lang="en-US" altLang="zh-CN" sz="1600" b="1" dirty="0">
                    <a:solidFill>
                      <a:srgbClr val="2A7520"/>
                    </a:solidFill>
                    <a:latin typeface="+mj-ea"/>
                    <a:ea typeface="+mj-ea"/>
                  </a:rPr>
                  <a:t>2024/7</a:t>
                </a:r>
              </a:p>
              <a:p>
                <a:pPr algn="ctr"/>
                <a:r>
                  <a:rPr lang="en-US" altLang="zh-CN" sz="1600" b="1" dirty="0">
                    <a:solidFill>
                      <a:srgbClr val="2A7520"/>
                    </a:solidFill>
                    <a:latin typeface="+mj-ea"/>
                    <a:ea typeface="+mj-ea"/>
                  </a:rPr>
                  <a:t>Physics Review</a:t>
                </a:r>
                <a:endParaRPr lang="zh-CN" altLang="en-US" sz="1600" b="1" dirty="0">
                  <a:solidFill>
                    <a:srgbClr val="2A7520"/>
                  </a:solidFill>
                  <a:latin typeface="+mj-ea"/>
                  <a:ea typeface="+mj-ea"/>
                </a:endParaRPr>
              </a:p>
            </p:txBody>
          </p:sp>
          <p:cxnSp>
            <p:nvCxnSpPr>
              <p:cNvPr id="20" name="直接箭头连接符 19">
                <a:extLst>
                  <a:ext uri="{FF2B5EF4-FFF2-40B4-BE49-F238E27FC236}">
                    <a16:creationId xmlns:a16="http://schemas.microsoft.com/office/drawing/2014/main" id="{03D9FA8D-0344-4D16-AC11-EBBC5B6F415C}"/>
                  </a:ext>
                </a:extLst>
              </p:cNvPr>
              <p:cNvCxnSpPr/>
              <p:nvPr/>
            </p:nvCxnSpPr>
            <p:spPr>
              <a:xfrm>
                <a:off x="1069837" y="3754928"/>
                <a:ext cx="0" cy="496076"/>
              </a:xfrm>
              <a:prstGeom prst="straightConnector1">
                <a:avLst/>
              </a:prstGeom>
              <a:ln w="38100">
                <a:solidFill>
                  <a:srgbClr val="2A752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20">
                <a:extLst>
                  <a:ext uri="{FF2B5EF4-FFF2-40B4-BE49-F238E27FC236}">
                    <a16:creationId xmlns:a16="http://schemas.microsoft.com/office/drawing/2014/main" id="{952C753A-0B40-4D58-9115-FD53F7684F1C}"/>
                  </a:ext>
                </a:extLst>
              </p:cNvPr>
              <p:cNvCxnSpPr>
                <a:cxnSpLocks/>
              </p:cNvCxnSpPr>
              <p:nvPr/>
            </p:nvCxnSpPr>
            <p:spPr>
              <a:xfrm>
                <a:off x="3023124" y="3748212"/>
                <a:ext cx="0" cy="493067"/>
              </a:xfrm>
              <a:prstGeom prst="straightConnector1">
                <a:avLst/>
              </a:prstGeom>
              <a:ln w="38100">
                <a:solidFill>
                  <a:srgbClr val="2A7520"/>
                </a:solidFill>
                <a:tailEnd type="triangle"/>
              </a:ln>
            </p:spPr>
            <p:style>
              <a:lnRef idx="1">
                <a:schemeClr val="accent1"/>
              </a:lnRef>
              <a:fillRef idx="0">
                <a:schemeClr val="accent1"/>
              </a:fillRef>
              <a:effectRef idx="0">
                <a:schemeClr val="accent1"/>
              </a:effectRef>
              <a:fontRef idx="minor">
                <a:schemeClr val="tx1"/>
              </a:fontRef>
            </p:style>
          </p:cxnSp>
          <p:sp>
            <p:nvSpPr>
              <p:cNvPr id="22" name="文本框 21">
                <a:extLst>
                  <a:ext uri="{FF2B5EF4-FFF2-40B4-BE49-F238E27FC236}">
                    <a16:creationId xmlns:a16="http://schemas.microsoft.com/office/drawing/2014/main" id="{3C5A7105-C5E0-4695-B71E-ABCC02508CBD}"/>
                  </a:ext>
                </a:extLst>
              </p:cNvPr>
              <p:cNvSpPr txBox="1"/>
              <p:nvPr/>
            </p:nvSpPr>
            <p:spPr>
              <a:xfrm>
                <a:off x="1899534" y="3070826"/>
                <a:ext cx="2402006" cy="584775"/>
              </a:xfrm>
              <a:prstGeom prst="rect">
                <a:avLst/>
              </a:prstGeom>
              <a:noFill/>
            </p:spPr>
            <p:txBody>
              <a:bodyPr wrap="square" rtlCol="0">
                <a:spAutoFit/>
              </a:bodyPr>
              <a:lstStyle/>
              <a:p>
                <a:pPr algn="ctr"/>
                <a:r>
                  <a:rPr lang="en-US" altLang="zh-CN" sz="1600" b="1" dirty="0">
                    <a:solidFill>
                      <a:srgbClr val="2A7520"/>
                    </a:solidFill>
                    <a:latin typeface="+mj-ea"/>
                    <a:ea typeface="+mj-ea"/>
                  </a:rPr>
                  <a:t>2025/7</a:t>
                </a:r>
              </a:p>
              <a:p>
                <a:pPr algn="ctr"/>
                <a:r>
                  <a:rPr lang="en-US" altLang="zh-CN" sz="1600" b="1" dirty="0">
                    <a:solidFill>
                      <a:srgbClr val="2A7520"/>
                    </a:solidFill>
                    <a:latin typeface="+mj-ea"/>
                    <a:ea typeface="+mj-ea"/>
                  </a:rPr>
                  <a:t>Engineering Review</a:t>
                </a:r>
                <a:endParaRPr lang="zh-CN" altLang="en-US" sz="1600" b="1" dirty="0">
                  <a:solidFill>
                    <a:srgbClr val="2A7520"/>
                  </a:solidFill>
                  <a:latin typeface="+mj-ea"/>
                  <a:ea typeface="+mj-ea"/>
                </a:endParaRPr>
              </a:p>
            </p:txBody>
          </p:sp>
          <p:cxnSp>
            <p:nvCxnSpPr>
              <p:cNvPr id="23" name="直接箭头连接符 22">
                <a:extLst>
                  <a:ext uri="{FF2B5EF4-FFF2-40B4-BE49-F238E27FC236}">
                    <a16:creationId xmlns:a16="http://schemas.microsoft.com/office/drawing/2014/main" id="{B164E5CD-346A-4CDB-AE4B-A8239E4D9E0B}"/>
                  </a:ext>
                </a:extLst>
              </p:cNvPr>
              <p:cNvCxnSpPr>
                <a:cxnSpLocks/>
                <a:stCxn id="24" idx="2"/>
              </p:cNvCxnSpPr>
              <p:nvPr/>
            </p:nvCxnSpPr>
            <p:spPr>
              <a:xfrm>
                <a:off x="5294447" y="3804219"/>
                <a:ext cx="0" cy="437060"/>
              </a:xfrm>
              <a:prstGeom prst="straightConnector1">
                <a:avLst/>
              </a:prstGeom>
              <a:ln w="38100">
                <a:solidFill>
                  <a:srgbClr val="2A7520"/>
                </a:solidFill>
                <a:tailEnd type="triangle"/>
              </a:ln>
            </p:spPr>
            <p:style>
              <a:lnRef idx="1">
                <a:schemeClr val="accent1"/>
              </a:lnRef>
              <a:fillRef idx="0">
                <a:schemeClr val="accent1"/>
              </a:fillRef>
              <a:effectRef idx="0">
                <a:schemeClr val="accent1"/>
              </a:effectRef>
              <a:fontRef idx="minor">
                <a:schemeClr val="tx1"/>
              </a:fontRef>
            </p:style>
          </p:cxnSp>
          <p:sp>
            <p:nvSpPr>
              <p:cNvPr id="24" name="文本框 23">
                <a:extLst>
                  <a:ext uri="{FF2B5EF4-FFF2-40B4-BE49-F238E27FC236}">
                    <a16:creationId xmlns:a16="http://schemas.microsoft.com/office/drawing/2014/main" id="{90A74600-4083-439E-836F-8910C1940D8C}"/>
                  </a:ext>
                </a:extLst>
              </p:cNvPr>
              <p:cNvSpPr txBox="1"/>
              <p:nvPr/>
            </p:nvSpPr>
            <p:spPr>
              <a:xfrm>
                <a:off x="4120050" y="2942445"/>
                <a:ext cx="2348793" cy="861774"/>
              </a:xfrm>
              <a:prstGeom prst="rect">
                <a:avLst/>
              </a:prstGeom>
              <a:noFill/>
            </p:spPr>
            <p:txBody>
              <a:bodyPr wrap="square" rtlCol="0">
                <a:spAutoFit/>
              </a:bodyPr>
              <a:lstStyle/>
              <a:p>
                <a:pPr algn="ctr"/>
                <a:r>
                  <a:rPr lang="en-US" altLang="zh-CN" sz="1600" b="1" dirty="0">
                    <a:solidFill>
                      <a:srgbClr val="2A7520"/>
                    </a:solidFill>
                    <a:latin typeface="+mj-ea"/>
                    <a:ea typeface="+mj-ea"/>
                  </a:rPr>
                  <a:t>2026/9</a:t>
                </a:r>
              </a:p>
              <a:p>
                <a:pPr algn="ctr"/>
                <a:r>
                  <a:rPr lang="en-US" altLang="zh-CN" sz="1600" b="1" dirty="0">
                    <a:solidFill>
                      <a:srgbClr val="2A7520"/>
                    </a:solidFill>
                    <a:latin typeface="+mj-ea"/>
                    <a:ea typeface="+mj-ea"/>
                  </a:rPr>
                  <a:t>Civil Construction</a:t>
                </a:r>
              </a:p>
              <a:p>
                <a:pPr algn="ctr"/>
                <a:r>
                  <a:rPr lang="en-US" altLang="zh-CN" sz="1600" b="1" dirty="0">
                    <a:solidFill>
                      <a:srgbClr val="2A7520"/>
                    </a:solidFill>
                    <a:latin typeface="+mj-ea"/>
                    <a:ea typeface="+mj-ea"/>
                  </a:rPr>
                  <a:t>Completed</a:t>
                </a:r>
                <a:endParaRPr lang="zh-CN" altLang="en-US" sz="1600" b="1" dirty="0">
                  <a:solidFill>
                    <a:srgbClr val="2A7520"/>
                  </a:solidFill>
                  <a:latin typeface="+mj-ea"/>
                  <a:ea typeface="+mj-ea"/>
                </a:endParaRPr>
              </a:p>
            </p:txBody>
          </p:sp>
          <p:cxnSp>
            <p:nvCxnSpPr>
              <p:cNvPr id="25" name="直接箭头连接符 24">
                <a:extLst>
                  <a:ext uri="{FF2B5EF4-FFF2-40B4-BE49-F238E27FC236}">
                    <a16:creationId xmlns:a16="http://schemas.microsoft.com/office/drawing/2014/main" id="{521F9AF3-F921-4595-9FA2-FDEE8F75CDEB}"/>
                  </a:ext>
                </a:extLst>
              </p:cNvPr>
              <p:cNvCxnSpPr>
                <a:cxnSpLocks/>
                <a:stCxn id="26" idx="2"/>
              </p:cNvCxnSpPr>
              <p:nvPr/>
            </p:nvCxnSpPr>
            <p:spPr>
              <a:xfrm>
                <a:off x="9156640" y="3803621"/>
                <a:ext cx="0" cy="43931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a16="http://schemas.microsoft.com/office/drawing/2014/main" id="{E1315C4C-2AA9-4E75-864E-3272E8786A98}"/>
                  </a:ext>
                </a:extLst>
              </p:cNvPr>
              <p:cNvSpPr txBox="1"/>
              <p:nvPr/>
            </p:nvSpPr>
            <p:spPr>
              <a:xfrm>
                <a:off x="8092028" y="2972624"/>
                <a:ext cx="2129223" cy="830997"/>
              </a:xfrm>
              <a:prstGeom prst="rect">
                <a:avLst/>
              </a:prstGeom>
              <a:noFill/>
            </p:spPr>
            <p:txBody>
              <a:bodyPr wrap="square" rtlCol="0">
                <a:spAutoFit/>
              </a:bodyPr>
              <a:lstStyle/>
              <a:p>
                <a:pPr algn="ctr"/>
                <a:r>
                  <a:rPr lang="en-US" altLang="zh-CN" sz="1600" b="1" dirty="0">
                    <a:latin typeface="+mj-ea"/>
                    <a:ea typeface="+mj-ea"/>
                  </a:rPr>
                  <a:t>2028/6</a:t>
                </a:r>
              </a:p>
              <a:p>
                <a:pPr algn="ctr"/>
                <a:r>
                  <a:rPr lang="en-US" altLang="zh-CN" sz="1600" b="1" dirty="0">
                    <a:latin typeface="+mj-ea"/>
                    <a:ea typeface="+mj-ea"/>
                  </a:rPr>
                  <a:t>Beam Commissioning</a:t>
                </a:r>
                <a:endParaRPr lang="zh-CN" altLang="en-US" sz="1600" b="1" dirty="0">
                  <a:latin typeface="+mj-ea"/>
                  <a:ea typeface="+mj-ea"/>
                </a:endParaRPr>
              </a:p>
            </p:txBody>
          </p:sp>
          <p:cxnSp>
            <p:nvCxnSpPr>
              <p:cNvPr id="52" name="直接箭头连接符 51">
                <a:extLst>
                  <a:ext uri="{FF2B5EF4-FFF2-40B4-BE49-F238E27FC236}">
                    <a16:creationId xmlns:a16="http://schemas.microsoft.com/office/drawing/2014/main" id="{01B2D82F-7737-4EF4-B6A6-F6E776BBEBAF}"/>
                  </a:ext>
                </a:extLst>
              </p:cNvPr>
              <p:cNvCxnSpPr>
                <a:cxnSpLocks/>
              </p:cNvCxnSpPr>
              <p:nvPr/>
            </p:nvCxnSpPr>
            <p:spPr>
              <a:xfrm>
                <a:off x="11024708" y="3803023"/>
                <a:ext cx="0" cy="4490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文本框 52">
                <a:extLst>
                  <a:ext uri="{FF2B5EF4-FFF2-40B4-BE49-F238E27FC236}">
                    <a16:creationId xmlns:a16="http://schemas.microsoft.com/office/drawing/2014/main" id="{EAEDC2D8-9DE7-4F76-AD34-2377F7E3262E}"/>
                  </a:ext>
                </a:extLst>
              </p:cNvPr>
              <p:cNvSpPr txBox="1"/>
              <p:nvPr/>
            </p:nvSpPr>
            <p:spPr>
              <a:xfrm>
                <a:off x="9912055" y="3000529"/>
                <a:ext cx="2129223" cy="830997"/>
              </a:xfrm>
              <a:prstGeom prst="rect">
                <a:avLst/>
              </a:prstGeom>
              <a:noFill/>
            </p:spPr>
            <p:txBody>
              <a:bodyPr wrap="square" rtlCol="0">
                <a:spAutoFit/>
              </a:bodyPr>
              <a:lstStyle/>
              <a:p>
                <a:pPr algn="ctr"/>
                <a:r>
                  <a:rPr lang="en-US" altLang="zh-CN" sz="1600" b="1" dirty="0">
                    <a:latin typeface="+mj-ea"/>
                    <a:ea typeface="+mj-ea"/>
                  </a:rPr>
                  <a:t>2029/10</a:t>
                </a:r>
                <a:br>
                  <a:rPr lang="en-US" altLang="zh-CN" sz="1600" b="1" dirty="0">
                    <a:latin typeface="+mj-ea"/>
                    <a:ea typeface="+mj-ea"/>
                  </a:rPr>
                </a:br>
                <a:r>
                  <a:rPr lang="en-US" altLang="zh-CN" sz="1600" b="1" dirty="0">
                    <a:latin typeface="+mj-ea"/>
                    <a:ea typeface="+mj-ea"/>
                  </a:rPr>
                  <a:t>Project Acceptance</a:t>
                </a:r>
              </a:p>
            </p:txBody>
          </p:sp>
        </p:grpSp>
        <p:cxnSp>
          <p:nvCxnSpPr>
            <p:cNvPr id="41" name="直接箭头连接符 40">
              <a:extLst>
                <a:ext uri="{FF2B5EF4-FFF2-40B4-BE49-F238E27FC236}">
                  <a16:creationId xmlns:a16="http://schemas.microsoft.com/office/drawing/2014/main" id="{730F6BA1-59C1-4729-9ED0-F5ADFACE9D90}"/>
                </a:ext>
              </a:extLst>
            </p:cNvPr>
            <p:cNvCxnSpPr>
              <a:cxnSpLocks/>
            </p:cNvCxnSpPr>
            <p:nvPr/>
          </p:nvCxnSpPr>
          <p:spPr>
            <a:xfrm>
              <a:off x="7378039" y="1770239"/>
              <a:ext cx="0" cy="44798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文本框 41">
              <a:extLst>
                <a:ext uri="{FF2B5EF4-FFF2-40B4-BE49-F238E27FC236}">
                  <a16:creationId xmlns:a16="http://schemas.microsoft.com/office/drawing/2014/main" id="{D66F62EB-7B6C-469B-8400-F769768BFD57}"/>
                </a:ext>
              </a:extLst>
            </p:cNvPr>
            <p:cNvSpPr txBox="1"/>
            <p:nvPr/>
          </p:nvSpPr>
          <p:spPr>
            <a:xfrm>
              <a:off x="6203642" y="1082713"/>
              <a:ext cx="2348793" cy="584775"/>
            </a:xfrm>
            <a:prstGeom prst="rect">
              <a:avLst/>
            </a:prstGeom>
            <a:noFill/>
          </p:spPr>
          <p:txBody>
            <a:bodyPr wrap="square" rtlCol="0">
              <a:spAutoFit/>
            </a:bodyPr>
            <a:lstStyle/>
            <a:p>
              <a:pPr algn="ctr"/>
              <a:r>
                <a:rPr lang="en-US" altLang="zh-CN" sz="1600" b="1" dirty="0">
                  <a:latin typeface="+mj-ea"/>
                  <a:ea typeface="+mj-ea"/>
                </a:rPr>
                <a:t>2027/11</a:t>
              </a:r>
            </a:p>
            <a:p>
              <a:pPr algn="ctr"/>
              <a:r>
                <a:rPr lang="en-US" altLang="zh-CN" sz="1600" b="1" dirty="0">
                  <a:latin typeface="+mj-ea"/>
                  <a:ea typeface="+mj-ea"/>
                </a:rPr>
                <a:t>System Integration</a:t>
              </a:r>
              <a:endParaRPr lang="zh-CN" altLang="en-US" sz="1600" b="1" dirty="0">
                <a:latin typeface="+mj-ea"/>
                <a:ea typeface="+mj-ea"/>
              </a:endParaRPr>
            </a:p>
          </p:txBody>
        </p:sp>
      </p:grpSp>
      <p:sp>
        <p:nvSpPr>
          <p:cNvPr id="46" name="文本框 45">
            <a:extLst>
              <a:ext uri="{FF2B5EF4-FFF2-40B4-BE49-F238E27FC236}">
                <a16:creationId xmlns:a16="http://schemas.microsoft.com/office/drawing/2014/main" id="{50EC525A-AE9F-4BC7-89FE-DF5FC3636961}"/>
              </a:ext>
            </a:extLst>
          </p:cNvPr>
          <p:cNvSpPr txBox="1"/>
          <p:nvPr/>
        </p:nvSpPr>
        <p:spPr>
          <a:xfrm>
            <a:off x="403709" y="3230326"/>
            <a:ext cx="3986463" cy="338554"/>
          </a:xfrm>
          <a:prstGeom prst="rect">
            <a:avLst/>
          </a:prstGeom>
          <a:noFill/>
        </p:spPr>
        <p:txBody>
          <a:bodyPr wrap="square" rtlCol="0">
            <a:spAutoFit/>
          </a:bodyPr>
          <a:lstStyle/>
          <a:p>
            <a:pPr algn="ctr"/>
            <a:r>
              <a:rPr lang="en-US" altLang="zh-CN" sz="1600" dirty="0">
                <a:latin typeface="+mj-ea"/>
                <a:ea typeface="+mj-ea"/>
              </a:rPr>
              <a:t>Experimental hall completed</a:t>
            </a:r>
            <a:endParaRPr lang="zh-CN" altLang="en-US" sz="1600" dirty="0">
              <a:latin typeface="+mj-ea"/>
              <a:ea typeface="+mj-ea"/>
            </a:endParaRPr>
          </a:p>
        </p:txBody>
      </p:sp>
      <p:sp>
        <p:nvSpPr>
          <p:cNvPr id="47" name="文本框 46">
            <a:extLst>
              <a:ext uri="{FF2B5EF4-FFF2-40B4-BE49-F238E27FC236}">
                <a16:creationId xmlns:a16="http://schemas.microsoft.com/office/drawing/2014/main" id="{37BD2A26-84FE-4FB6-BA82-A0699623DCD8}"/>
              </a:ext>
            </a:extLst>
          </p:cNvPr>
          <p:cNvSpPr txBox="1"/>
          <p:nvPr/>
        </p:nvSpPr>
        <p:spPr>
          <a:xfrm>
            <a:off x="4892184" y="3259410"/>
            <a:ext cx="3986463" cy="338554"/>
          </a:xfrm>
          <a:prstGeom prst="rect">
            <a:avLst/>
          </a:prstGeom>
          <a:noFill/>
        </p:spPr>
        <p:txBody>
          <a:bodyPr wrap="square" rtlCol="0">
            <a:spAutoFit/>
          </a:bodyPr>
          <a:lstStyle/>
          <a:p>
            <a:pPr algn="ctr"/>
            <a:r>
              <a:rPr lang="en-US" altLang="zh-CN" sz="1600" dirty="0">
                <a:latin typeface="+mj-ea"/>
                <a:ea typeface="+mj-ea"/>
              </a:rPr>
              <a:t>Target station shielding completed</a:t>
            </a:r>
            <a:endParaRPr lang="zh-CN" altLang="en-US" sz="1600" dirty="0">
              <a:latin typeface="+mj-ea"/>
              <a:ea typeface="+mj-ea"/>
            </a:endParaRPr>
          </a:p>
        </p:txBody>
      </p:sp>
      <p:sp>
        <p:nvSpPr>
          <p:cNvPr id="48" name="文本框 47">
            <a:extLst>
              <a:ext uri="{FF2B5EF4-FFF2-40B4-BE49-F238E27FC236}">
                <a16:creationId xmlns:a16="http://schemas.microsoft.com/office/drawing/2014/main" id="{8EA2D6C5-D69F-4816-B9F0-3DAA596B5AB0}"/>
              </a:ext>
            </a:extLst>
          </p:cNvPr>
          <p:cNvSpPr txBox="1"/>
          <p:nvPr/>
        </p:nvSpPr>
        <p:spPr>
          <a:xfrm>
            <a:off x="8751060" y="3052710"/>
            <a:ext cx="3354143" cy="584775"/>
          </a:xfrm>
          <a:prstGeom prst="rect">
            <a:avLst/>
          </a:prstGeom>
          <a:noFill/>
        </p:spPr>
        <p:txBody>
          <a:bodyPr wrap="square" rtlCol="0">
            <a:spAutoFit/>
          </a:bodyPr>
          <a:lstStyle/>
          <a:p>
            <a:pPr algn="ctr"/>
            <a:r>
              <a:rPr lang="en-US" altLang="zh-CN" sz="1600" dirty="0">
                <a:latin typeface="+mj-ea"/>
                <a:ea typeface="+mj-ea"/>
              </a:rPr>
              <a:t>Core container under fabrication</a:t>
            </a:r>
            <a:endParaRPr lang="zh-CN" altLang="en-US" sz="1600" dirty="0">
              <a:latin typeface="+mj-ea"/>
              <a:ea typeface="+mj-ea"/>
            </a:endParaRPr>
          </a:p>
        </p:txBody>
      </p:sp>
      <p:sp>
        <p:nvSpPr>
          <p:cNvPr id="3" name="日期占位符 2">
            <a:extLst>
              <a:ext uri="{FF2B5EF4-FFF2-40B4-BE49-F238E27FC236}">
                <a16:creationId xmlns:a16="http://schemas.microsoft.com/office/drawing/2014/main" id="{A17CA68C-8109-44D9-97E5-0D8E462678BC}"/>
              </a:ext>
            </a:extLst>
          </p:cNvPr>
          <p:cNvSpPr>
            <a:spLocks noGrp="1"/>
          </p:cNvSpPr>
          <p:nvPr>
            <p:ph type="dt" sz="half" idx="10"/>
          </p:nvPr>
        </p:nvSpPr>
        <p:spPr/>
        <p:txBody>
          <a:bodyPr/>
          <a:lstStyle/>
          <a:p>
            <a:r>
              <a:rPr lang="en-US" altLang="zh-CN"/>
              <a:t>2026/10/15</a:t>
            </a:r>
            <a:endParaRPr lang="zh-CN" altLang="en-US"/>
          </a:p>
        </p:txBody>
      </p:sp>
      <p:sp>
        <p:nvSpPr>
          <p:cNvPr id="6" name="页脚占位符 5">
            <a:extLst>
              <a:ext uri="{FF2B5EF4-FFF2-40B4-BE49-F238E27FC236}">
                <a16:creationId xmlns:a16="http://schemas.microsoft.com/office/drawing/2014/main" id="{330377C8-BF05-4BAF-BDEF-3B8899660AB6}"/>
              </a:ext>
            </a:extLst>
          </p:cNvPr>
          <p:cNvSpPr>
            <a:spLocks noGrp="1"/>
          </p:cNvSpPr>
          <p:nvPr>
            <p:ph type="ftr" sz="quarter" idx="11"/>
          </p:nvPr>
        </p:nvSpPr>
        <p:spPr/>
        <p:txBody>
          <a:bodyPr/>
          <a:lstStyle/>
          <a:p>
            <a:r>
              <a:rPr lang="en-US" altLang="zh-CN"/>
              <a:t>INSTR2026@Hefei</a:t>
            </a:r>
            <a:endParaRPr lang="zh-CN" altLang="en-US"/>
          </a:p>
        </p:txBody>
      </p:sp>
      <p:sp>
        <p:nvSpPr>
          <p:cNvPr id="27" name="灯片编号占位符 26">
            <a:extLst>
              <a:ext uri="{FF2B5EF4-FFF2-40B4-BE49-F238E27FC236}">
                <a16:creationId xmlns:a16="http://schemas.microsoft.com/office/drawing/2014/main" id="{3575E80E-8107-4BB2-92FF-DD934B40BB58}"/>
              </a:ext>
            </a:extLst>
          </p:cNvPr>
          <p:cNvSpPr>
            <a:spLocks noGrp="1"/>
          </p:cNvSpPr>
          <p:nvPr>
            <p:ph type="sldNum" sz="quarter" idx="12"/>
          </p:nvPr>
        </p:nvSpPr>
        <p:spPr/>
        <p:txBody>
          <a:bodyPr/>
          <a:lstStyle/>
          <a:p>
            <a:fld id="{65E24B46-FA6D-4932-BF3F-10B736D04901}" type="slidenum">
              <a:rPr lang="zh-CN" altLang="en-US" smtClean="0"/>
              <a:t>40</a:t>
            </a:fld>
            <a:endParaRPr lang="zh-CN" altLang="en-US"/>
          </a:p>
        </p:txBody>
      </p:sp>
    </p:spTree>
    <p:extLst>
      <p:ext uri="{BB962C8B-B14F-4D97-AF65-F5344CB8AC3E}">
        <p14:creationId xmlns:p14="http://schemas.microsoft.com/office/powerpoint/2010/main" val="3168638144"/>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2310B-3CC0-ABD7-7E8C-E16C1CEE78EB}"/>
            </a:ext>
          </a:extLst>
        </p:cNvPr>
        <p:cNvGrpSpPr/>
        <p:nvPr/>
      </p:nvGrpSpPr>
      <p:grpSpPr>
        <a:xfrm>
          <a:off x="0" y="0"/>
          <a:ext cx="0" cy="0"/>
          <a:chOff x="0" y="0"/>
          <a:chExt cx="0" cy="0"/>
        </a:xfrm>
      </p:grpSpPr>
      <p:sp>
        <p:nvSpPr>
          <p:cNvPr id="7" name="标题 6">
            <a:extLst>
              <a:ext uri="{FF2B5EF4-FFF2-40B4-BE49-F238E27FC236}">
                <a16:creationId xmlns:a16="http://schemas.microsoft.com/office/drawing/2014/main" id="{B2A03D5D-E135-94F4-9D08-87D191B2E244}"/>
              </a:ext>
            </a:extLst>
          </p:cNvPr>
          <p:cNvSpPr>
            <a:spLocks noGrp="1"/>
          </p:cNvSpPr>
          <p:nvPr>
            <p:ph type="title"/>
          </p:nvPr>
        </p:nvSpPr>
        <p:spPr/>
        <p:txBody>
          <a:bodyPr/>
          <a:lstStyle/>
          <a:p>
            <a:r>
              <a:rPr lang="zh-CN" altLang="en-US" dirty="0"/>
              <a:t>高能质子测试束</a:t>
            </a:r>
          </a:p>
        </p:txBody>
      </p:sp>
      <p:sp>
        <p:nvSpPr>
          <p:cNvPr id="8" name="文本占位符 7">
            <a:extLst>
              <a:ext uri="{FF2B5EF4-FFF2-40B4-BE49-F238E27FC236}">
                <a16:creationId xmlns:a16="http://schemas.microsoft.com/office/drawing/2014/main" id="{BE6BC3A4-BDEA-1996-39B3-FA5E41410EDE}"/>
              </a:ext>
            </a:extLst>
          </p:cNvPr>
          <p:cNvSpPr>
            <a:spLocks noGrp="1"/>
          </p:cNvSpPr>
          <p:nvPr>
            <p:ph type="body" idx="1"/>
          </p:nvPr>
        </p:nvSpPr>
        <p:spPr/>
        <p:txBody>
          <a:bodyPr/>
          <a:lstStyle/>
          <a:p>
            <a:r>
              <a:rPr lang="en-US" altLang="zh-CN" dirty="0"/>
              <a:t>HPES</a:t>
            </a:r>
            <a:endParaRPr lang="zh-CN" altLang="en-US" dirty="0"/>
          </a:p>
        </p:txBody>
      </p:sp>
      <p:sp>
        <p:nvSpPr>
          <p:cNvPr id="4" name="日期占位符 3">
            <a:extLst>
              <a:ext uri="{FF2B5EF4-FFF2-40B4-BE49-F238E27FC236}">
                <a16:creationId xmlns:a16="http://schemas.microsoft.com/office/drawing/2014/main" id="{D5D9C930-0AD2-6090-99F5-65518A29E181}"/>
              </a:ext>
            </a:extLst>
          </p:cNvPr>
          <p:cNvSpPr>
            <a:spLocks noGrp="1"/>
          </p:cNvSpPr>
          <p:nvPr>
            <p:ph type="dt" sz="half" idx="10"/>
          </p:nvPr>
        </p:nvSpPr>
        <p:spPr/>
        <p:txBody>
          <a:bodyPr/>
          <a:lstStyle/>
          <a:p>
            <a:r>
              <a:rPr lang="en-US" altLang="zh-CN"/>
              <a:t>2026/10/15</a:t>
            </a:r>
            <a:endParaRPr lang="zh-CN" altLang="en-US"/>
          </a:p>
        </p:txBody>
      </p:sp>
      <p:sp>
        <p:nvSpPr>
          <p:cNvPr id="5" name="页脚占位符 4">
            <a:extLst>
              <a:ext uri="{FF2B5EF4-FFF2-40B4-BE49-F238E27FC236}">
                <a16:creationId xmlns:a16="http://schemas.microsoft.com/office/drawing/2014/main" id="{A5DE514D-D7AC-4EFD-2EFF-2E9EC903197B}"/>
              </a:ext>
            </a:extLst>
          </p:cNvPr>
          <p:cNvSpPr>
            <a:spLocks noGrp="1"/>
          </p:cNvSpPr>
          <p:nvPr>
            <p:ph type="ftr" sz="quarter" idx="11"/>
          </p:nvPr>
        </p:nvSpPr>
        <p:spPr/>
        <p:txBody>
          <a:bodyPr/>
          <a:lstStyle/>
          <a:p>
            <a:r>
              <a:rPr lang="en-US" altLang="zh-CN"/>
              <a:t>INSTR2026@Hefei</a:t>
            </a:r>
            <a:endParaRPr lang="zh-CN" altLang="en-US"/>
          </a:p>
        </p:txBody>
      </p:sp>
      <p:sp>
        <p:nvSpPr>
          <p:cNvPr id="6" name="灯片编号占位符 5">
            <a:extLst>
              <a:ext uri="{FF2B5EF4-FFF2-40B4-BE49-F238E27FC236}">
                <a16:creationId xmlns:a16="http://schemas.microsoft.com/office/drawing/2014/main" id="{A0CE70B8-F56B-E9EE-F59F-B84FDB9C1A5E}"/>
              </a:ext>
            </a:extLst>
          </p:cNvPr>
          <p:cNvSpPr>
            <a:spLocks noGrp="1"/>
          </p:cNvSpPr>
          <p:nvPr>
            <p:ph type="sldNum" sz="quarter" idx="12"/>
          </p:nvPr>
        </p:nvSpPr>
        <p:spPr/>
        <p:txBody>
          <a:bodyPr/>
          <a:lstStyle/>
          <a:p>
            <a:fld id="{F606D20D-9C8E-4DF3-B6C6-1C69F7E16CD3}" type="slidenum">
              <a:rPr lang="zh-CN" altLang="en-US" smtClean="0"/>
              <a:t>41</a:t>
            </a:fld>
            <a:endParaRPr lang="zh-CN" altLang="en-US"/>
          </a:p>
        </p:txBody>
      </p:sp>
    </p:spTree>
    <p:extLst>
      <p:ext uri="{BB962C8B-B14F-4D97-AF65-F5344CB8AC3E}">
        <p14:creationId xmlns:p14="http://schemas.microsoft.com/office/powerpoint/2010/main" val="2750626115"/>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8082C-4841-86E8-ED4F-E04317301376}"/>
            </a:ext>
          </a:extLst>
        </p:cNvPr>
        <p:cNvGrpSpPr/>
        <p:nvPr/>
      </p:nvGrpSpPr>
      <p:grpSpPr>
        <a:xfrm>
          <a:off x="0" y="0"/>
          <a:ext cx="0" cy="0"/>
          <a:chOff x="0" y="0"/>
          <a:chExt cx="0" cy="0"/>
        </a:xfrm>
      </p:grpSpPr>
      <p:grpSp>
        <p:nvGrpSpPr>
          <p:cNvPr id="3" name="组合 2">
            <a:extLst>
              <a:ext uri="{FF2B5EF4-FFF2-40B4-BE49-F238E27FC236}">
                <a16:creationId xmlns:a16="http://schemas.microsoft.com/office/drawing/2014/main" id="{C88E9965-FDD1-C6E9-AF91-9D87AB6AC006}"/>
              </a:ext>
            </a:extLst>
          </p:cNvPr>
          <p:cNvGrpSpPr/>
          <p:nvPr/>
        </p:nvGrpSpPr>
        <p:grpSpPr>
          <a:xfrm>
            <a:off x="0" y="-12700"/>
            <a:ext cx="12191523" cy="6870700"/>
            <a:chOff x="6442" y="-20"/>
            <a:chExt cx="12758" cy="10820"/>
          </a:xfrm>
        </p:grpSpPr>
        <p:pic>
          <p:nvPicPr>
            <p:cNvPr id="5" name="内容占位符 5">
              <a:extLst>
                <a:ext uri="{FF2B5EF4-FFF2-40B4-BE49-F238E27FC236}">
                  <a16:creationId xmlns:a16="http://schemas.microsoft.com/office/drawing/2014/main" id="{4BBD74B0-D1E9-7051-BDAF-7E84CE701061}"/>
                </a:ext>
              </a:extLst>
            </p:cNvPr>
            <p:cNvPicPr>
              <a:picLocks noChangeAspect="1"/>
            </p:cNvPicPr>
            <p:nvPr/>
          </p:nvPicPr>
          <p:blipFill rotWithShape="1">
            <a:blip r:embed="rId3" cstate="print">
              <a:alphaModFix amt="35000"/>
              <a:extLst>
                <a:ext uri="{28A0092B-C50C-407E-A947-70E740481C1C}">
                  <a14:useLocalDpi xmlns:a14="http://schemas.microsoft.com/office/drawing/2010/main" val="0"/>
                </a:ext>
              </a:extLst>
            </a:blip>
            <a:srcRect l="27569" t="9125" r="34967" b="34398"/>
            <a:stretch>
              <a:fillRect/>
            </a:stretch>
          </p:blipFill>
          <p:spPr>
            <a:xfrm>
              <a:off x="6442" y="-20"/>
              <a:ext cx="12758" cy="10820"/>
            </a:xfrm>
            <a:prstGeom prst="rect">
              <a:avLst/>
            </a:prstGeom>
          </p:spPr>
        </p:pic>
        <p:pic>
          <p:nvPicPr>
            <p:cNvPr id="6" name="图片 5">
              <a:extLst>
                <a:ext uri="{FF2B5EF4-FFF2-40B4-BE49-F238E27FC236}">
                  <a16:creationId xmlns:a16="http://schemas.microsoft.com/office/drawing/2014/main" id="{405B5A03-0A12-6B5F-0DA9-FC488051140D}"/>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113" y="1790"/>
              <a:ext cx="11367" cy="7487"/>
            </a:xfrm>
            <a:prstGeom prst="rect">
              <a:avLst/>
            </a:prstGeom>
          </p:spPr>
        </p:pic>
        <p:sp>
          <p:nvSpPr>
            <p:cNvPr id="4" name="文本框 3">
              <a:extLst>
                <a:ext uri="{FF2B5EF4-FFF2-40B4-BE49-F238E27FC236}">
                  <a16:creationId xmlns:a16="http://schemas.microsoft.com/office/drawing/2014/main" id="{714FF95C-512C-5090-64FE-75225C143BAF}"/>
                </a:ext>
              </a:extLst>
            </p:cNvPr>
            <p:cNvSpPr txBox="1"/>
            <p:nvPr/>
          </p:nvSpPr>
          <p:spPr>
            <a:xfrm rot="21071067">
              <a:off x="12238" y="4593"/>
              <a:ext cx="3232" cy="1440"/>
            </a:xfrm>
            <a:prstGeom prst="rect">
              <a:avLst/>
            </a:prstGeom>
            <a:noFill/>
            <a:ln w="38100">
              <a:solidFill>
                <a:schemeClr val="accent6"/>
              </a:solidFill>
            </a:ln>
          </p:spPr>
          <p:txBody>
            <a:bodyPr wrap="square" rtlCol="0">
              <a:noAutofit/>
            </a:bodyPr>
            <a:lstStyle/>
            <a:p>
              <a:pPr>
                <a:defRPr/>
              </a:pPr>
              <a:r>
                <a:rPr lang="en-US" altLang="zh-CN" sz="2000" b="1" dirty="0">
                  <a:solidFill>
                    <a:schemeClr val="tx2">
                      <a:lumMod val="75000"/>
                    </a:schemeClr>
                  </a:solidFill>
                  <a:latin typeface="Microsoft YaHei UI" panose="020B0503020204020204" charset="-122"/>
                  <a:ea typeface="Microsoft YaHei UI" panose="020B0503020204020204" charset="-122"/>
                </a:rPr>
                <a:t>White neutron source</a:t>
              </a:r>
            </a:p>
            <a:p>
              <a:pPr>
                <a:defRPr/>
              </a:pPr>
              <a:r>
                <a:rPr lang="en-US" altLang="zh-CN" sz="2000" b="1" dirty="0">
                  <a:solidFill>
                    <a:schemeClr val="tx2">
                      <a:lumMod val="75000"/>
                    </a:schemeClr>
                  </a:solidFill>
                  <a:latin typeface="Microsoft YaHei UI" panose="020B0503020204020204" charset="-122"/>
                  <a:ea typeface="Microsoft YaHei UI" panose="020B0503020204020204" charset="-122"/>
                </a:rPr>
                <a:t>~300 MeV neutron</a:t>
              </a:r>
            </a:p>
          </p:txBody>
        </p:sp>
        <p:sp>
          <p:nvSpPr>
            <p:cNvPr id="8" name="文本框 7">
              <a:extLst>
                <a:ext uri="{FF2B5EF4-FFF2-40B4-BE49-F238E27FC236}">
                  <a16:creationId xmlns:a16="http://schemas.microsoft.com/office/drawing/2014/main" id="{0536CDB7-FB7D-A2AA-11DD-529C68988F7E}"/>
                </a:ext>
              </a:extLst>
            </p:cNvPr>
            <p:cNvSpPr txBox="1"/>
            <p:nvPr/>
          </p:nvSpPr>
          <p:spPr>
            <a:xfrm rot="18251165">
              <a:off x="12167" y="7421"/>
              <a:ext cx="4016" cy="1557"/>
            </a:xfrm>
            <a:prstGeom prst="rect">
              <a:avLst/>
            </a:prstGeom>
            <a:noFill/>
            <a:ln w="38100" cap="flat" cmpd="sng" algn="ctr">
              <a:solidFill>
                <a:schemeClr val="accent6"/>
              </a:solidFill>
              <a:prstDash val="sysDot"/>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rtlCol="0">
              <a:noAutofit/>
            </a:bodyPr>
            <a:lstStyle/>
            <a:p>
              <a:pPr>
                <a:defRPr/>
              </a:pPr>
              <a:r>
                <a:rPr lang="en-US" altLang="zh-CN" sz="2000" b="1" dirty="0">
                  <a:solidFill>
                    <a:srgbClr val="FF0000"/>
                  </a:solidFill>
                  <a:latin typeface="Microsoft YaHei UI" panose="020B0503020204020204" charset="-122"/>
                  <a:ea typeface="Microsoft YaHei UI" panose="020B0503020204020204" charset="-122"/>
                </a:rPr>
                <a:t>Proton test beam </a:t>
              </a:r>
            </a:p>
            <a:p>
              <a:pPr marR="0" lvl="0" indent="0" fontAlgn="auto">
                <a:lnSpc>
                  <a:spcPct val="100000"/>
                </a:lnSpc>
                <a:spcBef>
                  <a:spcPts val="0"/>
                </a:spcBef>
                <a:spcAft>
                  <a:spcPts val="0"/>
                </a:spcAft>
                <a:buClrTx/>
                <a:buSzTx/>
                <a:buFontTx/>
                <a:buNone/>
                <a:defRPr/>
              </a:pPr>
              <a:r>
                <a:rPr lang="en-US" altLang="zh-CN" sz="2000" b="1" dirty="0">
                  <a:solidFill>
                    <a:srgbClr val="FF0000"/>
                  </a:solidFill>
                  <a:latin typeface="Microsoft YaHei UI" panose="020B0503020204020204" charset="-122"/>
                  <a:ea typeface="Microsoft YaHei UI" panose="020B0503020204020204" charset="-122"/>
                </a:rPr>
                <a:t>1.6 GeV proton</a:t>
              </a:r>
            </a:p>
          </p:txBody>
        </p:sp>
        <p:sp>
          <p:nvSpPr>
            <p:cNvPr id="9" name="文本框 8">
              <a:extLst>
                <a:ext uri="{FF2B5EF4-FFF2-40B4-BE49-F238E27FC236}">
                  <a16:creationId xmlns:a16="http://schemas.microsoft.com/office/drawing/2014/main" id="{C3EEFB95-7AC4-E816-8C08-75630B9B8241}"/>
                </a:ext>
              </a:extLst>
            </p:cNvPr>
            <p:cNvSpPr txBox="1"/>
            <p:nvPr/>
          </p:nvSpPr>
          <p:spPr>
            <a:xfrm>
              <a:off x="15327" y="7351"/>
              <a:ext cx="2234" cy="1792"/>
            </a:xfrm>
            <a:prstGeom prst="rect">
              <a:avLst/>
            </a:prstGeom>
            <a:noFill/>
            <a:ln w="38100" cap="flat" cmpd="sng" algn="ctr">
              <a:solidFill>
                <a:schemeClr val="accent6"/>
              </a:solidFill>
              <a:prstDash val="sysDot"/>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rtlCol="0">
              <a:noAutofit/>
            </a:bodyPr>
            <a:lstStyle/>
            <a:p>
              <a:pPr>
                <a:defRPr/>
              </a:pPr>
              <a:r>
                <a:rPr lang="en-US" altLang="zh-CN" sz="2000" b="1" dirty="0">
                  <a:solidFill>
                    <a:schemeClr val="tx2">
                      <a:lumMod val="75000"/>
                    </a:schemeClr>
                  </a:solidFill>
                  <a:latin typeface="Microsoft YaHei UI" panose="020B0503020204020204" charset="-122"/>
                  <a:ea typeface="Microsoft YaHei UI" panose="020B0503020204020204" charset="-122"/>
                </a:rPr>
                <a:t>   muon source</a:t>
              </a:r>
            </a:p>
          </p:txBody>
        </p:sp>
      </p:grpSp>
      <p:sp>
        <p:nvSpPr>
          <p:cNvPr id="12" name="文本框 11">
            <a:extLst>
              <a:ext uri="{FF2B5EF4-FFF2-40B4-BE49-F238E27FC236}">
                <a16:creationId xmlns:a16="http://schemas.microsoft.com/office/drawing/2014/main" id="{7481C3BE-BF39-477D-E200-DE0350ED07BE}"/>
              </a:ext>
            </a:extLst>
          </p:cNvPr>
          <p:cNvSpPr txBox="1"/>
          <p:nvPr/>
        </p:nvSpPr>
        <p:spPr>
          <a:xfrm>
            <a:off x="247051" y="153330"/>
            <a:ext cx="5209439" cy="523220"/>
          </a:xfrm>
          <a:prstGeom prst="rect">
            <a:avLst/>
          </a:prstGeom>
          <a:noFill/>
        </p:spPr>
        <p:txBody>
          <a:bodyPr wrap="none" rtlCol="0">
            <a:spAutoFit/>
          </a:bodyPr>
          <a:lstStyle/>
          <a:p>
            <a:r>
              <a:rPr lang="en-US" altLang="zh-CN" sz="2800" dirty="0">
                <a:ln w="0"/>
                <a:effectLst>
                  <a:outerShdw blurRad="38100" dist="25400" dir="5400000" algn="ctr" rotWithShape="0">
                    <a:srgbClr val="6E747A">
                      <a:alpha val="43000"/>
                    </a:srgbClr>
                  </a:outerShdw>
                </a:effectLst>
              </a:rPr>
              <a:t>CSNS Beam Expansions Application</a:t>
            </a:r>
          </a:p>
        </p:txBody>
      </p:sp>
      <p:sp>
        <p:nvSpPr>
          <p:cNvPr id="18" name="日期占位符 17">
            <a:extLst>
              <a:ext uri="{FF2B5EF4-FFF2-40B4-BE49-F238E27FC236}">
                <a16:creationId xmlns:a16="http://schemas.microsoft.com/office/drawing/2014/main" id="{829A8314-171C-147C-50E6-78C9B069775C}"/>
              </a:ext>
            </a:extLst>
          </p:cNvPr>
          <p:cNvSpPr>
            <a:spLocks noGrp="1"/>
          </p:cNvSpPr>
          <p:nvPr>
            <p:ph type="dt" sz="half" idx="10"/>
          </p:nvPr>
        </p:nvSpPr>
        <p:spPr/>
        <p:txBody>
          <a:bodyPr/>
          <a:lstStyle/>
          <a:p>
            <a:r>
              <a:rPr lang="en-US" altLang="zh-CN"/>
              <a:t>2026/10/15</a:t>
            </a:r>
            <a:endParaRPr lang="zh-CN" altLang="en-US"/>
          </a:p>
        </p:txBody>
      </p:sp>
      <p:sp>
        <p:nvSpPr>
          <p:cNvPr id="14" name="页脚占位符 13">
            <a:extLst>
              <a:ext uri="{FF2B5EF4-FFF2-40B4-BE49-F238E27FC236}">
                <a16:creationId xmlns:a16="http://schemas.microsoft.com/office/drawing/2014/main" id="{BB888624-A157-B57E-2CE7-4D52FB54F466}"/>
              </a:ext>
            </a:extLst>
          </p:cNvPr>
          <p:cNvSpPr>
            <a:spLocks noGrp="1"/>
          </p:cNvSpPr>
          <p:nvPr>
            <p:ph type="ftr" sz="quarter" idx="11"/>
          </p:nvPr>
        </p:nvSpPr>
        <p:spPr/>
        <p:txBody>
          <a:bodyPr/>
          <a:lstStyle/>
          <a:p>
            <a:r>
              <a:rPr lang="en-US" altLang="zh-CN"/>
              <a:t>INSTR2026@Hefei</a:t>
            </a:r>
            <a:endParaRPr lang="zh-CN" altLang="en-US"/>
          </a:p>
        </p:txBody>
      </p:sp>
      <p:sp>
        <p:nvSpPr>
          <p:cNvPr id="2" name="灯片编号占位符 1">
            <a:extLst>
              <a:ext uri="{FF2B5EF4-FFF2-40B4-BE49-F238E27FC236}">
                <a16:creationId xmlns:a16="http://schemas.microsoft.com/office/drawing/2014/main" id="{45E90F75-3CB8-A103-F6CD-9564E2B73EC0}"/>
              </a:ext>
            </a:extLst>
          </p:cNvPr>
          <p:cNvSpPr>
            <a:spLocks noGrp="1"/>
          </p:cNvSpPr>
          <p:nvPr>
            <p:ph type="sldNum" sz="quarter" idx="12"/>
          </p:nvPr>
        </p:nvSpPr>
        <p:spPr/>
        <p:txBody>
          <a:bodyPr/>
          <a:lstStyle/>
          <a:p>
            <a:fld id="{F606D20D-9C8E-4DF3-B6C6-1C69F7E16CD3}" type="slidenum">
              <a:rPr lang="zh-CN" altLang="en-US" smtClean="0"/>
              <a:t>42</a:t>
            </a:fld>
            <a:endParaRPr lang="zh-CN" altLang="en-US"/>
          </a:p>
        </p:txBody>
      </p:sp>
      <p:sp>
        <p:nvSpPr>
          <p:cNvPr id="15" name="文本框 14">
            <a:extLst>
              <a:ext uri="{FF2B5EF4-FFF2-40B4-BE49-F238E27FC236}">
                <a16:creationId xmlns:a16="http://schemas.microsoft.com/office/drawing/2014/main" id="{CF6B1751-41AE-737F-4F3F-C5282D70D983}"/>
              </a:ext>
            </a:extLst>
          </p:cNvPr>
          <p:cNvSpPr txBox="1"/>
          <p:nvPr/>
        </p:nvSpPr>
        <p:spPr>
          <a:xfrm>
            <a:off x="3195910" y="1215634"/>
            <a:ext cx="1573619" cy="369332"/>
          </a:xfrm>
          <a:prstGeom prst="rect">
            <a:avLst/>
          </a:prstGeom>
          <a:noFill/>
        </p:spPr>
        <p:txBody>
          <a:bodyPr wrap="square">
            <a:spAutoFit/>
          </a:bodyPr>
          <a:lstStyle/>
          <a:p>
            <a:pPr algn="l"/>
            <a:r>
              <a:rPr lang="en-US" altLang="zh-CN" b="0" dirty="0" err="1">
                <a:solidFill>
                  <a:srgbClr val="000000"/>
                </a:solidFill>
                <a:effectLst/>
                <a:latin typeface="Microsoft YaHei" panose="020B0503020204020204" pitchFamily="34" charset="-122"/>
                <a:ea typeface="Microsoft YaHei" panose="020B0503020204020204" pitchFamily="34" charset="-122"/>
              </a:rPr>
              <a:t>Linac</a:t>
            </a:r>
            <a:endParaRPr lang="en-US" altLang="zh-CN" b="1" dirty="0">
              <a:solidFill>
                <a:srgbClr val="000000"/>
              </a:solidFill>
              <a:effectLst/>
              <a:latin typeface="Microsoft YaHei" panose="020B0503020204020204" pitchFamily="34" charset="-122"/>
              <a:ea typeface="Microsoft YaHei" panose="020B0503020204020204" pitchFamily="34" charset="-122"/>
            </a:endParaRPr>
          </a:p>
        </p:txBody>
      </p:sp>
      <p:sp>
        <p:nvSpPr>
          <p:cNvPr id="16" name="文本框 15">
            <a:extLst>
              <a:ext uri="{FF2B5EF4-FFF2-40B4-BE49-F238E27FC236}">
                <a16:creationId xmlns:a16="http://schemas.microsoft.com/office/drawing/2014/main" id="{31517A0D-870B-A61E-1A98-8C3EE1B46813}"/>
              </a:ext>
            </a:extLst>
          </p:cNvPr>
          <p:cNvSpPr txBox="1"/>
          <p:nvPr/>
        </p:nvSpPr>
        <p:spPr>
          <a:xfrm>
            <a:off x="1055653" y="1215634"/>
            <a:ext cx="1452226" cy="369332"/>
          </a:xfrm>
          <a:prstGeom prst="rect">
            <a:avLst/>
          </a:prstGeom>
          <a:noFill/>
        </p:spPr>
        <p:txBody>
          <a:bodyPr wrap="square">
            <a:spAutoFit/>
          </a:bodyPr>
          <a:lstStyle/>
          <a:p>
            <a:pPr algn="l"/>
            <a:r>
              <a:rPr lang="en-US" altLang="zh-CN" b="0" dirty="0">
                <a:solidFill>
                  <a:srgbClr val="000000"/>
                </a:solidFill>
                <a:effectLst/>
                <a:latin typeface="Microsoft YaHei" panose="020B0503020204020204" pitchFamily="34" charset="-122"/>
                <a:ea typeface="Microsoft YaHei" panose="020B0503020204020204" pitchFamily="34" charset="-122"/>
              </a:rPr>
              <a:t>Ion source</a:t>
            </a:r>
            <a:endParaRPr lang="en-US" altLang="zh-CN" b="1" dirty="0">
              <a:solidFill>
                <a:srgbClr val="000000"/>
              </a:solidFill>
              <a:effectLst/>
              <a:latin typeface="Microsoft YaHei" panose="020B0503020204020204" pitchFamily="34" charset="-122"/>
              <a:ea typeface="Microsoft YaHei" panose="020B0503020204020204" pitchFamily="34" charset="-122"/>
            </a:endParaRPr>
          </a:p>
        </p:txBody>
      </p:sp>
      <p:sp>
        <p:nvSpPr>
          <p:cNvPr id="17" name="文本框 16">
            <a:extLst>
              <a:ext uri="{FF2B5EF4-FFF2-40B4-BE49-F238E27FC236}">
                <a16:creationId xmlns:a16="http://schemas.microsoft.com/office/drawing/2014/main" id="{6B5DF373-4CB5-7774-8138-45A2F548F6A9}"/>
              </a:ext>
            </a:extLst>
          </p:cNvPr>
          <p:cNvSpPr txBox="1"/>
          <p:nvPr/>
        </p:nvSpPr>
        <p:spPr>
          <a:xfrm>
            <a:off x="9339264" y="2830021"/>
            <a:ext cx="1573619" cy="369332"/>
          </a:xfrm>
          <a:prstGeom prst="rect">
            <a:avLst/>
          </a:prstGeom>
          <a:noFill/>
        </p:spPr>
        <p:txBody>
          <a:bodyPr wrap="square">
            <a:spAutoFit/>
          </a:bodyPr>
          <a:lstStyle/>
          <a:p>
            <a:pPr algn="l"/>
            <a:r>
              <a:rPr lang="en-US" altLang="zh-CN" dirty="0">
                <a:solidFill>
                  <a:srgbClr val="000000"/>
                </a:solidFill>
                <a:latin typeface="Microsoft YaHei" panose="020B0503020204020204" pitchFamily="34" charset="-122"/>
                <a:ea typeface="Microsoft YaHei" panose="020B0503020204020204" pitchFamily="34" charset="-122"/>
              </a:rPr>
              <a:t>S</a:t>
            </a:r>
            <a:r>
              <a:rPr lang="en-US" altLang="zh-CN" b="0" dirty="0">
                <a:solidFill>
                  <a:srgbClr val="000000"/>
                </a:solidFill>
                <a:effectLst/>
                <a:latin typeface="Microsoft YaHei" panose="020B0503020204020204" pitchFamily="34" charset="-122"/>
                <a:ea typeface="Microsoft YaHei" panose="020B0503020204020204" pitchFamily="34" charset="-122"/>
              </a:rPr>
              <a:t>ynchrotron</a:t>
            </a:r>
            <a:endParaRPr lang="en-US" altLang="zh-CN" b="1" dirty="0">
              <a:solidFill>
                <a:srgbClr val="000000"/>
              </a:solidFill>
              <a:effectLst/>
              <a:latin typeface="Microsoft YaHei" panose="020B0503020204020204" pitchFamily="34" charset="-122"/>
              <a:ea typeface="Microsoft YaHei" panose="020B0503020204020204" pitchFamily="34" charset="-122"/>
            </a:endParaRPr>
          </a:p>
        </p:txBody>
      </p:sp>
      <p:sp>
        <p:nvSpPr>
          <p:cNvPr id="10" name="文本框 9">
            <a:extLst>
              <a:ext uri="{FF2B5EF4-FFF2-40B4-BE49-F238E27FC236}">
                <a16:creationId xmlns:a16="http://schemas.microsoft.com/office/drawing/2014/main" id="{272FF008-D473-3B46-8CB3-6A0D9FFFF1EB}"/>
              </a:ext>
            </a:extLst>
          </p:cNvPr>
          <p:cNvSpPr txBox="1"/>
          <p:nvPr/>
        </p:nvSpPr>
        <p:spPr>
          <a:xfrm>
            <a:off x="7837817" y="758190"/>
            <a:ext cx="3515646" cy="914400"/>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b="1" i="0" u="none" strike="noStrike" kern="1200" cap="none" spc="0" normalizeH="0" baseline="0" noProof="0" dirty="0">
                <a:ln>
                  <a:noFill/>
                </a:ln>
                <a:solidFill>
                  <a:schemeClr val="tx2">
                    <a:lumMod val="75000"/>
                  </a:schemeClr>
                </a:solidFill>
                <a:effectLst/>
                <a:uLnTx/>
                <a:uFillTx/>
                <a:latin typeface="Microsoft YaHei UI" panose="020B0503020204020204" charset="-122"/>
                <a:ea typeface="Microsoft YaHei UI" panose="020B0503020204020204" charset="-122"/>
                <a:cs typeface="+mn-cs"/>
              </a:rPr>
              <a:t>Associated Proton beam Experiment Platform 80 MeV proton</a:t>
            </a:r>
          </a:p>
        </p:txBody>
      </p:sp>
    </p:spTree>
    <p:extLst>
      <p:ext uri="{BB962C8B-B14F-4D97-AF65-F5344CB8AC3E}">
        <p14:creationId xmlns:p14="http://schemas.microsoft.com/office/powerpoint/2010/main" val="217068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93B4A379-D285-E5AA-F88C-B260714A2358}"/>
              </a:ext>
            </a:extLst>
          </p:cNvPr>
          <p:cNvSpPr>
            <a:spLocks noGrp="1"/>
          </p:cNvSpPr>
          <p:nvPr>
            <p:ph type="title"/>
          </p:nvPr>
        </p:nvSpPr>
        <p:spPr/>
        <p:txBody>
          <a:bodyPr/>
          <a:lstStyle/>
          <a:p>
            <a:r>
              <a:rPr lang="en-US" altLang="zh-CN" dirty="0"/>
              <a:t>Motivation: Detector Complex in Collider</a:t>
            </a:r>
            <a:endParaRPr lang="zh-CN" altLang="en-US" dirty="0"/>
          </a:p>
        </p:txBody>
      </p:sp>
      <p:sp>
        <p:nvSpPr>
          <p:cNvPr id="34" name="灯片编号占位符 33">
            <a:extLst>
              <a:ext uri="{FF2B5EF4-FFF2-40B4-BE49-F238E27FC236}">
                <a16:creationId xmlns:a16="http://schemas.microsoft.com/office/drawing/2014/main" id="{D0B1B365-F628-4C89-902A-C619077208E4}"/>
              </a:ext>
            </a:extLst>
          </p:cNvPr>
          <p:cNvSpPr>
            <a:spLocks noGrp="1"/>
          </p:cNvSpPr>
          <p:nvPr>
            <p:ph type="sldNum" sz="quarter" idx="12"/>
          </p:nvPr>
        </p:nvSpPr>
        <p:spPr/>
        <p:txBody>
          <a:bodyPr/>
          <a:lstStyle/>
          <a:p>
            <a:r>
              <a:rPr lang="en-US" altLang="zh-CN"/>
              <a:t>Page </a:t>
            </a:r>
            <a:fld id="{06C7FB80-70F7-43F8-9475-2A018502DD8C}" type="slidenum">
              <a:rPr lang="zh-CN" altLang="en-US" smtClean="0"/>
              <a:pPr/>
              <a:t>43</a:t>
            </a:fld>
            <a:endParaRPr lang="zh-CN" altLang="en-US" dirty="0"/>
          </a:p>
        </p:txBody>
      </p:sp>
      <p:grpSp>
        <p:nvGrpSpPr>
          <p:cNvPr id="2" name="组合 1">
            <a:extLst>
              <a:ext uri="{FF2B5EF4-FFF2-40B4-BE49-F238E27FC236}">
                <a16:creationId xmlns:a16="http://schemas.microsoft.com/office/drawing/2014/main" id="{ABB2001D-67B3-4255-BAF1-A87A3923B32C}"/>
              </a:ext>
            </a:extLst>
          </p:cNvPr>
          <p:cNvGrpSpPr>
            <a:grpSpLocks noChangeAspect="1"/>
          </p:cNvGrpSpPr>
          <p:nvPr/>
        </p:nvGrpSpPr>
        <p:grpSpPr>
          <a:xfrm>
            <a:off x="520262" y="1077935"/>
            <a:ext cx="5228010" cy="5176282"/>
            <a:chOff x="593889" y="1130942"/>
            <a:chExt cx="4939716" cy="4890841"/>
          </a:xfrm>
        </p:grpSpPr>
        <p:pic>
          <p:nvPicPr>
            <p:cNvPr id="6" name="图片 5">
              <a:extLst>
                <a:ext uri="{FF2B5EF4-FFF2-40B4-BE49-F238E27FC236}">
                  <a16:creationId xmlns:a16="http://schemas.microsoft.com/office/drawing/2014/main" id="{2FDB889E-F5AA-4048-B0E8-408B0EF426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65419" y="4506313"/>
              <a:ext cx="2268186" cy="1515470"/>
            </a:xfrm>
            <a:prstGeom prst="rect">
              <a:avLst/>
            </a:prstGeom>
          </p:spPr>
        </p:pic>
        <p:pic>
          <p:nvPicPr>
            <p:cNvPr id="7" name="图片 6">
              <a:extLst>
                <a:ext uri="{FF2B5EF4-FFF2-40B4-BE49-F238E27FC236}">
                  <a16:creationId xmlns:a16="http://schemas.microsoft.com/office/drawing/2014/main" id="{67F3BC28-3F7B-4388-A4CD-2C7A5857887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3889" y="1130942"/>
              <a:ext cx="4937166" cy="3304692"/>
            </a:xfrm>
            <a:prstGeom prst="rect">
              <a:avLst/>
            </a:prstGeom>
          </p:spPr>
        </p:pic>
        <p:pic>
          <p:nvPicPr>
            <p:cNvPr id="8" name="图片 7">
              <a:extLst>
                <a:ext uri="{FF2B5EF4-FFF2-40B4-BE49-F238E27FC236}">
                  <a16:creationId xmlns:a16="http://schemas.microsoft.com/office/drawing/2014/main" id="{1AF2BC21-51BA-4E8F-9DFF-F9D93B0BE3E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3889" y="4506313"/>
              <a:ext cx="2497683" cy="1515470"/>
            </a:xfrm>
            <a:prstGeom prst="rect">
              <a:avLst/>
            </a:prstGeom>
          </p:spPr>
        </p:pic>
      </p:grpSp>
      <p:sp>
        <p:nvSpPr>
          <p:cNvPr id="14" name="文本框 13">
            <a:extLst>
              <a:ext uri="{FF2B5EF4-FFF2-40B4-BE49-F238E27FC236}">
                <a16:creationId xmlns:a16="http://schemas.microsoft.com/office/drawing/2014/main" id="{A55D8FD6-5B8F-470C-A39C-B9D1833A668D}"/>
              </a:ext>
            </a:extLst>
          </p:cNvPr>
          <p:cNvSpPr txBox="1"/>
          <p:nvPr/>
        </p:nvSpPr>
        <p:spPr>
          <a:xfrm>
            <a:off x="5974080" y="1887997"/>
            <a:ext cx="5915062" cy="1877437"/>
          </a:xfrm>
          <a:prstGeom prst="rect">
            <a:avLst/>
          </a:prstGeom>
          <a:noFill/>
        </p:spPr>
        <p:txBody>
          <a:bodyPr wrap="square" rtlCol="0">
            <a:spAutoFit/>
          </a:bodyPr>
          <a:lstStyle/>
          <a:p>
            <a:pPr marL="342900" indent="-342900" algn="l">
              <a:spcAft>
                <a:spcPts val="600"/>
              </a:spcAft>
              <a:buFont typeface="Arial" panose="020B0604020202020204" pitchFamily="34" charset="0"/>
              <a:buChar char="•"/>
            </a:pPr>
            <a:r>
              <a:rPr lang="en-US" altLang="zh-CN" sz="1600" dirty="0">
                <a:latin typeface="Book Antiqua" panose="02040602050305030304" pitchFamily="18" charset="0"/>
                <a:ea typeface="华文楷体" panose="02010600040101010101" pitchFamily="2" charset="-122"/>
              </a:rPr>
              <a:t>Detector complex in colliders are </a:t>
            </a:r>
            <a:r>
              <a:rPr lang="en-US" altLang="zh-CN" sz="1600" b="1" dirty="0">
                <a:solidFill>
                  <a:srgbClr val="FF0000"/>
                </a:solidFill>
                <a:latin typeface="Book Antiqua" panose="02040602050305030304" pitchFamily="18" charset="0"/>
                <a:ea typeface="华文楷体" panose="02010600040101010101" pitchFamily="2" charset="-122"/>
              </a:rPr>
              <a:t>massive but precise</a:t>
            </a:r>
            <a:r>
              <a:rPr lang="en-US" altLang="zh-CN" sz="1600" dirty="0">
                <a:latin typeface="Book Antiqua" panose="02040602050305030304" pitchFamily="18" charset="0"/>
                <a:ea typeface="华文楷体" panose="02010600040101010101" pitchFamily="2" charset="-122"/>
              </a:rPr>
              <a:t>.</a:t>
            </a:r>
          </a:p>
          <a:p>
            <a:pPr marL="342900" indent="-342900" algn="l">
              <a:spcAft>
                <a:spcPts val="600"/>
              </a:spcAft>
              <a:buFont typeface="Arial" panose="020B0604020202020204" pitchFamily="34" charset="0"/>
              <a:buChar char="•"/>
            </a:pPr>
            <a:r>
              <a:rPr lang="en-US" altLang="zh-CN" sz="1600" dirty="0">
                <a:latin typeface="Book Antiqua" panose="02040602050305030304" pitchFamily="18" charset="0"/>
                <a:ea typeface="华文楷体" panose="02010600040101010101" pitchFamily="2" charset="-122"/>
              </a:rPr>
              <a:t>Particle trajectory resolution ~ 15 to 20 μm.</a:t>
            </a:r>
          </a:p>
          <a:p>
            <a:pPr marL="342900" indent="-342900" algn="l">
              <a:spcAft>
                <a:spcPts val="600"/>
              </a:spcAft>
              <a:buFont typeface="Arial" panose="020B0604020202020204" pitchFamily="34" charset="0"/>
              <a:buChar char="•"/>
            </a:pPr>
            <a:r>
              <a:rPr lang="en-US" altLang="zh-CN" sz="1600" dirty="0">
                <a:latin typeface="Book Antiqua" panose="02040602050305030304" pitchFamily="18" charset="0"/>
                <a:ea typeface="华文楷体" panose="02010600040101010101" pitchFamily="2" charset="-122"/>
              </a:rPr>
              <a:t>Particle energy resolution &lt; 3%.</a:t>
            </a:r>
          </a:p>
          <a:p>
            <a:pPr marL="342900" indent="-342900" algn="l">
              <a:spcAft>
                <a:spcPts val="600"/>
              </a:spcAft>
              <a:buFont typeface="Arial" panose="020B0604020202020204" pitchFamily="34" charset="0"/>
              <a:buChar char="•"/>
            </a:pPr>
            <a:r>
              <a:rPr lang="en-US" altLang="zh-CN" sz="1600" dirty="0">
                <a:latin typeface="Book Antiqua" panose="02040602050305030304" pitchFamily="18" charset="0"/>
                <a:ea typeface="华文楷体" panose="02010600040101010101" pitchFamily="2" charset="-122"/>
              </a:rPr>
              <a:t>Particle test beams are essential throughout the entire R&amp;D life-cycle of detectors.</a:t>
            </a:r>
          </a:p>
          <a:p>
            <a:pPr marL="342900" indent="-342900" algn="l">
              <a:spcAft>
                <a:spcPts val="600"/>
              </a:spcAft>
              <a:buFont typeface="Arial" panose="020B0604020202020204" pitchFamily="34" charset="0"/>
              <a:buChar char="•"/>
            </a:pPr>
            <a:r>
              <a:rPr lang="en-US" altLang="zh-CN" sz="1600" dirty="0">
                <a:latin typeface="Book Antiqua" panose="02040602050305030304" pitchFamily="18" charset="0"/>
                <a:ea typeface="华文楷体" panose="02010600040101010101" pitchFamily="2" charset="-122"/>
              </a:rPr>
              <a:t>There are currently no such facilities in China.</a:t>
            </a:r>
          </a:p>
        </p:txBody>
      </p:sp>
      <p:grpSp>
        <p:nvGrpSpPr>
          <p:cNvPr id="15" name="组合 14">
            <a:extLst>
              <a:ext uri="{FF2B5EF4-FFF2-40B4-BE49-F238E27FC236}">
                <a16:creationId xmlns:a16="http://schemas.microsoft.com/office/drawing/2014/main" id="{4F26721C-FCC3-45CF-957F-82A272604F42}"/>
              </a:ext>
            </a:extLst>
          </p:cNvPr>
          <p:cNvGrpSpPr/>
          <p:nvPr/>
        </p:nvGrpSpPr>
        <p:grpSpPr>
          <a:xfrm>
            <a:off x="6053524" y="1100936"/>
            <a:ext cx="5739081" cy="730281"/>
            <a:chOff x="5910606" y="3005395"/>
            <a:chExt cx="5739081" cy="730281"/>
          </a:xfrm>
        </p:grpSpPr>
        <p:grpSp>
          <p:nvGrpSpPr>
            <p:cNvPr id="16" name="组合 15">
              <a:extLst>
                <a:ext uri="{FF2B5EF4-FFF2-40B4-BE49-F238E27FC236}">
                  <a16:creationId xmlns:a16="http://schemas.microsoft.com/office/drawing/2014/main" id="{B978D8B0-249A-4E82-BEE4-FA7393E4DC40}"/>
                </a:ext>
              </a:extLst>
            </p:cNvPr>
            <p:cNvGrpSpPr/>
            <p:nvPr/>
          </p:nvGrpSpPr>
          <p:grpSpPr>
            <a:xfrm>
              <a:off x="5910606" y="3005395"/>
              <a:ext cx="1359420" cy="730281"/>
              <a:chOff x="6073798" y="2818320"/>
              <a:chExt cx="1633982" cy="823979"/>
            </a:xfrm>
          </p:grpSpPr>
          <p:sp>
            <p:nvSpPr>
              <p:cNvPr id="29" name="矩形: 圆角 28">
                <a:extLst>
                  <a:ext uri="{FF2B5EF4-FFF2-40B4-BE49-F238E27FC236}">
                    <a16:creationId xmlns:a16="http://schemas.microsoft.com/office/drawing/2014/main" id="{6EAC3AFC-CE0E-4EE0-B91D-9CC0CD66D021}"/>
                  </a:ext>
                </a:extLst>
              </p:cNvPr>
              <p:cNvSpPr/>
              <p:nvPr/>
            </p:nvSpPr>
            <p:spPr>
              <a:xfrm>
                <a:off x="6073798" y="2818320"/>
                <a:ext cx="1633982" cy="823979"/>
              </a:xfrm>
              <a:prstGeom prst="roundRect">
                <a:avLst/>
              </a:prstGeom>
              <a:solidFill>
                <a:schemeClr val="accent4">
                  <a:lumMod val="20000"/>
                  <a:lumOff val="80000"/>
                </a:schemeClr>
              </a:solidFill>
              <a:ln w="19050">
                <a:solidFill>
                  <a:srgbClr val="2648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chemeClr val="tx1"/>
                  </a:solidFill>
                  <a:latin typeface="OPPOSans B" panose="00020600040101010101" pitchFamily="18" charset="-122"/>
                  <a:ea typeface="OPPOSans B" panose="00020600040101010101" pitchFamily="18" charset="-122"/>
                  <a:cs typeface="OPPOSans B" panose="00020600040101010101" pitchFamily="18" charset="-122"/>
                </a:endParaRPr>
              </a:p>
            </p:txBody>
          </p:sp>
          <p:sp>
            <p:nvSpPr>
              <p:cNvPr id="30" name="文本框 29">
                <a:extLst>
                  <a:ext uri="{FF2B5EF4-FFF2-40B4-BE49-F238E27FC236}">
                    <a16:creationId xmlns:a16="http://schemas.microsoft.com/office/drawing/2014/main" id="{DA932509-E55A-4CBA-8C3C-8FBB99206C74}"/>
                  </a:ext>
                </a:extLst>
              </p:cNvPr>
              <p:cNvSpPr txBox="1"/>
              <p:nvPr/>
            </p:nvSpPr>
            <p:spPr>
              <a:xfrm>
                <a:off x="6211449" y="2854814"/>
                <a:ext cx="1358680" cy="451446"/>
              </a:xfrm>
              <a:prstGeom prst="rect">
                <a:avLst/>
              </a:prstGeom>
              <a:noFill/>
            </p:spPr>
            <p:txBody>
              <a:bodyPr wrap="square" rtlCol="0">
                <a:spAutoFit/>
              </a:bodyPr>
              <a:lstStyle/>
              <a:p>
                <a:pPr algn="ctr"/>
                <a:r>
                  <a:rPr lang="en-US" altLang="zh-CN" sz="2000" b="1" dirty="0">
                    <a:solidFill>
                      <a:srgbClr val="2648AF"/>
                    </a:solidFill>
                    <a:latin typeface="Book Antiqua" panose="02040602050305030304" pitchFamily="18" charset="0"/>
                    <a:ea typeface="华文楷体" panose="02010600040101010101" pitchFamily="2" charset="-122"/>
                  </a:rPr>
                  <a:t>1440 </a:t>
                </a:r>
                <a:r>
                  <a:rPr lang="en-US" altLang="zh-CN" sz="1400" b="1" dirty="0">
                    <a:solidFill>
                      <a:srgbClr val="2648AF"/>
                    </a:solidFill>
                    <a:latin typeface="Book Antiqua" panose="02040602050305030304" pitchFamily="18" charset="0"/>
                    <a:ea typeface="华文楷体" panose="02010600040101010101" pitchFamily="2" charset="-122"/>
                  </a:rPr>
                  <a:t>chip</a:t>
                </a:r>
                <a:endParaRPr lang="zh-CN" altLang="en-US" sz="2000" b="1" dirty="0">
                  <a:solidFill>
                    <a:srgbClr val="2648AF"/>
                  </a:solidFill>
                  <a:latin typeface="Book Antiqua" panose="02040602050305030304" pitchFamily="18" charset="0"/>
                  <a:ea typeface="华文楷体" panose="02010600040101010101" pitchFamily="2" charset="-122"/>
                </a:endParaRPr>
              </a:p>
            </p:txBody>
          </p:sp>
          <p:sp>
            <p:nvSpPr>
              <p:cNvPr id="31" name="文本框 30">
                <a:extLst>
                  <a:ext uri="{FF2B5EF4-FFF2-40B4-BE49-F238E27FC236}">
                    <a16:creationId xmlns:a16="http://schemas.microsoft.com/office/drawing/2014/main" id="{B35882D6-FCB5-4B78-9363-5B8F9AE08F38}"/>
                  </a:ext>
                </a:extLst>
              </p:cNvPr>
              <p:cNvSpPr txBox="1"/>
              <p:nvPr/>
            </p:nvSpPr>
            <p:spPr>
              <a:xfrm>
                <a:off x="6073800" y="3239392"/>
                <a:ext cx="1633980" cy="312539"/>
              </a:xfrm>
              <a:prstGeom prst="rect">
                <a:avLst/>
              </a:prstGeom>
              <a:noFill/>
            </p:spPr>
            <p:txBody>
              <a:bodyPr wrap="square" rtlCol="0">
                <a:spAutoFit/>
              </a:bodyPr>
              <a:lstStyle/>
              <a:p>
                <a:pPr algn="ctr"/>
                <a:r>
                  <a:rPr lang="en-US" altLang="zh-CN" sz="1200" dirty="0">
                    <a:latin typeface="Book Antiqua" panose="02040602050305030304" pitchFamily="18" charset="0"/>
                    <a:ea typeface="华文楷体" panose="02010600040101010101" pitchFamily="2" charset="-122"/>
                  </a:rPr>
                  <a:t>Si-Pixel Detector</a:t>
                </a:r>
                <a:endParaRPr lang="zh-CN" altLang="en-US" sz="1200" dirty="0">
                  <a:latin typeface="Book Antiqua" panose="02040602050305030304" pitchFamily="18" charset="0"/>
                  <a:ea typeface="华文楷体" panose="02010600040101010101" pitchFamily="2" charset="-122"/>
                </a:endParaRPr>
              </a:p>
            </p:txBody>
          </p:sp>
        </p:grpSp>
        <p:grpSp>
          <p:nvGrpSpPr>
            <p:cNvPr id="17" name="组合 16">
              <a:extLst>
                <a:ext uri="{FF2B5EF4-FFF2-40B4-BE49-F238E27FC236}">
                  <a16:creationId xmlns:a16="http://schemas.microsoft.com/office/drawing/2014/main" id="{7345BA81-CC19-4938-92DB-D67A0DD555D8}"/>
                </a:ext>
              </a:extLst>
            </p:cNvPr>
            <p:cNvGrpSpPr/>
            <p:nvPr/>
          </p:nvGrpSpPr>
          <p:grpSpPr>
            <a:xfrm>
              <a:off x="7352796" y="3005395"/>
              <a:ext cx="1359420" cy="730281"/>
              <a:chOff x="6073798" y="2818320"/>
              <a:chExt cx="1633982" cy="823979"/>
            </a:xfrm>
          </p:grpSpPr>
          <p:sp>
            <p:nvSpPr>
              <p:cNvPr id="26" name="矩形: 圆角 25">
                <a:extLst>
                  <a:ext uri="{FF2B5EF4-FFF2-40B4-BE49-F238E27FC236}">
                    <a16:creationId xmlns:a16="http://schemas.microsoft.com/office/drawing/2014/main" id="{E570C73C-4031-4748-86A8-D985422C38B5}"/>
                  </a:ext>
                </a:extLst>
              </p:cNvPr>
              <p:cNvSpPr/>
              <p:nvPr/>
            </p:nvSpPr>
            <p:spPr>
              <a:xfrm>
                <a:off x="6073798" y="2818320"/>
                <a:ext cx="1633982" cy="823979"/>
              </a:xfrm>
              <a:prstGeom prst="roundRect">
                <a:avLst/>
              </a:prstGeom>
              <a:solidFill>
                <a:schemeClr val="accent4">
                  <a:lumMod val="20000"/>
                  <a:lumOff val="80000"/>
                </a:schemeClr>
              </a:solidFill>
              <a:ln w="19050">
                <a:solidFill>
                  <a:srgbClr val="2648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chemeClr val="tx1"/>
                  </a:solidFill>
                  <a:latin typeface="OPPOSans B" panose="00020600040101010101" pitchFamily="18" charset="-122"/>
                  <a:ea typeface="OPPOSans B" panose="00020600040101010101" pitchFamily="18" charset="-122"/>
                  <a:cs typeface="OPPOSans B" panose="00020600040101010101" pitchFamily="18" charset="-122"/>
                </a:endParaRPr>
              </a:p>
            </p:txBody>
          </p:sp>
          <p:sp>
            <p:nvSpPr>
              <p:cNvPr id="27" name="文本框 26">
                <a:extLst>
                  <a:ext uri="{FF2B5EF4-FFF2-40B4-BE49-F238E27FC236}">
                    <a16:creationId xmlns:a16="http://schemas.microsoft.com/office/drawing/2014/main" id="{9C394B7A-7C77-4338-B3E9-4932C0923683}"/>
                  </a:ext>
                </a:extLst>
              </p:cNvPr>
              <p:cNvSpPr txBox="1"/>
              <p:nvPr/>
            </p:nvSpPr>
            <p:spPr>
              <a:xfrm>
                <a:off x="6111962" y="2854814"/>
                <a:ext cx="1557655" cy="451446"/>
              </a:xfrm>
              <a:prstGeom prst="rect">
                <a:avLst/>
              </a:prstGeom>
              <a:noFill/>
            </p:spPr>
            <p:txBody>
              <a:bodyPr wrap="square" rtlCol="0">
                <a:spAutoFit/>
              </a:bodyPr>
              <a:lstStyle/>
              <a:p>
                <a:pPr algn="ctr"/>
                <a:r>
                  <a:rPr lang="en-US" altLang="zh-CN" sz="2000" b="1" dirty="0">
                    <a:solidFill>
                      <a:srgbClr val="2648AF"/>
                    </a:solidFill>
                    <a:latin typeface="Book Antiqua" panose="02040602050305030304" pitchFamily="18" charset="0"/>
                    <a:ea typeface="华文楷体" panose="02010600040101010101" pitchFamily="2" charset="-122"/>
                  </a:rPr>
                  <a:t>15148 </a:t>
                </a:r>
                <a:r>
                  <a:rPr lang="en-US" altLang="zh-CN" sz="1400" b="1" dirty="0">
                    <a:solidFill>
                      <a:srgbClr val="2648AF"/>
                    </a:solidFill>
                    <a:latin typeface="Book Antiqua" panose="02040602050305030304" pitchFamily="18" charset="0"/>
                    <a:ea typeface="华文楷体" panose="02010600040101010101" pitchFamily="2" charset="-122"/>
                  </a:rPr>
                  <a:t>chip</a:t>
                </a:r>
                <a:endParaRPr lang="zh-CN" altLang="en-US" sz="1600" b="1" dirty="0">
                  <a:solidFill>
                    <a:srgbClr val="2648AF"/>
                  </a:solidFill>
                  <a:latin typeface="Book Antiqua" panose="02040602050305030304" pitchFamily="18" charset="0"/>
                  <a:ea typeface="华文楷体" panose="02010600040101010101" pitchFamily="2" charset="-122"/>
                </a:endParaRPr>
              </a:p>
            </p:txBody>
          </p:sp>
          <p:sp>
            <p:nvSpPr>
              <p:cNvPr id="28" name="文本框 27">
                <a:extLst>
                  <a:ext uri="{FF2B5EF4-FFF2-40B4-BE49-F238E27FC236}">
                    <a16:creationId xmlns:a16="http://schemas.microsoft.com/office/drawing/2014/main" id="{983B91F6-95CA-463A-8A00-9566FA63CFA2}"/>
                  </a:ext>
                </a:extLst>
              </p:cNvPr>
              <p:cNvSpPr txBox="1"/>
              <p:nvPr/>
            </p:nvSpPr>
            <p:spPr>
              <a:xfrm>
                <a:off x="6073800" y="3239392"/>
                <a:ext cx="1633980" cy="312539"/>
              </a:xfrm>
              <a:prstGeom prst="rect">
                <a:avLst/>
              </a:prstGeom>
              <a:noFill/>
            </p:spPr>
            <p:txBody>
              <a:bodyPr wrap="square" rtlCol="0">
                <a:spAutoFit/>
              </a:bodyPr>
              <a:lstStyle/>
              <a:p>
                <a:pPr algn="ctr"/>
                <a:r>
                  <a:rPr lang="en-US" altLang="zh-CN" sz="1200" dirty="0">
                    <a:latin typeface="Book Antiqua" panose="02040602050305030304" pitchFamily="18" charset="0"/>
                    <a:ea typeface="华文楷体" panose="02010600040101010101" pitchFamily="2" charset="-122"/>
                  </a:rPr>
                  <a:t>Si-Strip</a:t>
                </a:r>
                <a:r>
                  <a:rPr lang="zh-CN" altLang="en-US" sz="1200" dirty="0">
                    <a:latin typeface="Book Antiqua" panose="02040602050305030304" pitchFamily="18" charset="0"/>
                    <a:ea typeface="华文楷体" panose="02010600040101010101" pitchFamily="2" charset="-122"/>
                  </a:rPr>
                  <a:t> </a:t>
                </a:r>
                <a:r>
                  <a:rPr lang="en-US" altLang="zh-CN" sz="1200" dirty="0">
                    <a:latin typeface="Book Antiqua" panose="02040602050305030304" pitchFamily="18" charset="0"/>
                    <a:ea typeface="华文楷体" panose="02010600040101010101" pitchFamily="2" charset="-122"/>
                  </a:rPr>
                  <a:t>Detector</a:t>
                </a:r>
                <a:endParaRPr lang="zh-CN" altLang="en-US" sz="1200" dirty="0">
                  <a:latin typeface="Book Antiqua" panose="02040602050305030304" pitchFamily="18" charset="0"/>
                  <a:ea typeface="华文楷体" panose="02010600040101010101" pitchFamily="2" charset="-122"/>
                </a:endParaRPr>
              </a:p>
            </p:txBody>
          </p:sp>
        </p:grpSp>
        <p:grpSp>
          <p:nvGrpSpPr>
            <p:cNvPr id="18" name="组合 17">
              <a:extLst>
                <a:ext uri="{FF2B5EF4-FFF2-40B4-BE49-F238E27FC236}">
                  <a16:creationId xmlns:a16="http://schemas.microsoft.com/office/drawing/2014/main" id="{E85CA4EE-EA9D-419A-8193-5E957CFEE5A4}"/>
                </a:ext>
              </a:extLst>
            </p:cNvPr>
            <p:cNvGrpSpPr/>
            <p:nvPr/>
          </p:nvGrpSpPr>
          <p:grpSpPr>
            <a:xfrm>
              <a:off x="8794986" y="3005395"/>
              <a:ext cx="1359420" cy="730281"/>
              <a:chOff x="6073798" y="2818320"/>
              <a:chExt cx="1633982" cy="823979"/>
            </a:xfrm>
          </p:grpSpPr>
          <p:sp>
            <p:nvSpPr>
              <p:cNvPr id="23" name="矩形: 圆角 22">
                <a:extLst>
                  <a:ext uri="{FF2B5EF4-FFF2-40B4-BE49-F238E27FC236}">
                    <a16:creationId xmlns:a16="http://schemas.microsoft.com/office/drawing/2014/main" id="{DF646EFD-75FE-4BA9-901E-1A300717A2B3}"/>
                  </a:ext>
                </a:extLst>
              </p:cNvPr>
              <p:cNvSpPr/>
              <p:nvPr/>
            </p:nvSpPr>
            <p:spPr>
              <a:xfrm>
                <a:off x="6073798" y="2818320"/>
                <a:ext cx="1633982" cy="823979"/>
              </a:xfrm>
              <a:prstGeom prst="roundRect">
                <a:avLst/>
              </a:prstGeom>
              <a:solidFill>
                <a:schemeClr val="accent4">
                  <a:lumMod val="20000"/>
                  <a:lumOff val="80000"/>
                </a:schemeClr>
              </a:solidFill>
              <a:ln w="19050">
                <a:solidFill>
                  <a:srgbClr val="2648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chemeClr val="tx1"/>
                  </a:solidFill>
                  <a:latin typeface="OPPOSans B" panose="00020600040101010101" pitchFamily="18" charset="-122"/>
                  <a:ea typeface="OPPOSans B" panose="00020600040101010101" pitchFamily="18" charset="-122"/>
                  <a:cs typeface="OPPOSans B" panose="00020600040101010101" pitchFamily="18" charset="-122"/>
                </a:endParaRPr>
              </a:p>
            </p:txBody>
          </p:sp>
          <p:sp>
            <p:nvSpPr>
              <p:cNvPr id="24" name="文本框 23">
                <a:extLst>
                  <a:ext uri="{FF2B5EF4-FFF2-40B4-BE49-F238E27FC236}">
                    <a16:creationId xmlns:a16="http://schemas.microsoft.com/office/drawing/2014/main" id="{2181EC6C-1120-4480-9118-BEAB0377A984}"/>
                  </a:ext>
                </a:extLst>
              </p:cNvPr>
              <p:cNvSpPr txBox="1"/>
              <p:nvPr/>
            </p:nvSpPr>
            <p:spPr>
              <a:xfrm>
                <a:off x="6211449" y="2854814"/>
                <a:ext cx="1358680" cy="416719"/>
              </a:xfrm>
              <a:prstGeom prst="rect">
                <a:avLst/>
              </a:prstGeom>
              <a:noFill/>
            </p:spPr>
            <p:txBody>
              <a:bodyPr wrap="square" rtlCol="0">
                <a:spAutoFit/>
              </a:bodyPr>
              <a:lstStyle/>
              <a:p>
                <a:pPr algn="ctr"/>
                <a:r>
                  <a:rPr lang="en-US" altLang="zh-CN" b="1" dirty="0">
                    <a:solidFill>
                      <a:srgbClr val="2648AF"/>
                    </a:solidFill>
                    <a:latin typeface="Book Antiqua" panose="02040602050305030304" pitchFamily="18" charset="0"/>
                    <a:ea typeface="华文楷体" panose="02010600040101010101" pitchFamily="2" charset="-122"/>
                  </a:rPr>
                  <a:t>68524 </a:t>
                </a:r>
                <a:r>
                  <a:rPr lang="en-US" altLang="zh-CN" sz="1200" b="1" dirty="0">
                    <a:solidFill>
                      <a:srgbClr val="2648AF"/>
                    </a:solidFill>
                    <a:latin typeface="Book Antiqua" panose="02040602050305030304" pitchFamily="18" charset="0"/>
                    <a:ea typeface="华文楷体" panose="02010600040101010101" pitchFamily="2" charset="-122"/>
                  </a:rPr>
                  <a:t>unit</a:t>
                </a:r>
                <a:endParaRPr lang="zh-CN" altLang="en-US" sz="1400" b="1" dirty="0">
                  <a:solidFill>
                    <a:srgbClr val="2648AF"/>
                  </a:solidFill>
                  <a:latin typeface="Book Antiqua" panose="02040602050305030304" pitchFamily="18" charset="0"/>
                  <a:ea typeface="华文楷体" panose="02010600040101010101" pitchFamily="2" charset="-122"/>
                </a:endParaRPr>
              </a:p>
            </p:txBody>
          </p:sp>
          <p:sp>
            <p:nvSpPr>
              <p:cNvPr id="25" name="文本框 24">
                <a:extLst>
                  <a:ext uri="{FF2B5EF4-FFF2-40B4-BE49-F238E27FC236}">
                    <a16:creationId xmlns:a16="http://schemas.microsoft.com/office/drawing/2014/main" id="{6D8EC699-7138-42A6-8243-E6366158199F}"/>
                  </a:ext>
                </a:extLst>
              </p:cNvPr>
              <p:cNvSpPr txBox="1"/>
              <p:nvPr/>
            </p:nvSpPr>
            <p:spPr>
              <a:xfrm>
                <a:off x="6073800" y="3239392"/>
                <a:ext cx="1633980" cy="312539"/>
              </a:xfrm>
              <a:prstGeom prst="rect">
                <a:avLst/>
              </a:prstGeom>
              <a:noFill/>
            </p:spPr>
            <p:txBody>
              <a:bodyPr wrap="square" rtlCol="0">
                <a:spAutoFit/>
              </a:bodyPr>
              <a:lstStyle/>
              <a:p>
                <a:pPr algn="ctr"/>
                <a:r>
                  <a:rPr lang="en-US" altLang="zh-CN" sz="1200" dirty="0">
                    <a:latin typeface="Book Antiqua" panose="02040602050305030304" pitchFamily="18" charset="0"/>
                    <a:ea typeface="华文楷体" panose="02010600040101010101" pitchFamily="2" charset="-122"/>
                  </a:rPr>
                  <a:t>PbWO</a:t>
                </a:r>
                <a:r>
                  <a:rPr lang="en-US" altLang="zh-CN" sz="1200" baseline="-25000" dirty="0">
                    <a:latin typeface="Book Antiqua" panose="02040602050305030304" pitchFamily="18" charset="0"/>
                    <a:ea typeface="华文楷体" panose="02010600040101010101" pitchFamily="2" charset="-122"/>
                  </a:rPr>
                  <a:t>4</a:t>
                </a:r>
                <a:r>
                  <a:rPr lang="en-US" altLang="zh-CN" sz="1200" dirty="0">
                    <a:latin typeface="Book Antiqua" panose="02040602050305030304" pitchFamily="18" charset="0"/>
                    <a:ea typeface="华文楷体" panose="02010600040101010101" pitchFamily="2" charset="-122"/>
                  </a:rPr>
                  <a:t> Crystal</a:t>
                </a:r>
                <a:endParaRPr lang="zh-CN" altLang="en-US" sz="1200" dirty="0">
                  <a:latin typeface="Book Antiqua" panose="02040602050305030304" pitchFamily="18" charset="0"/>
                  <a:ea typeface="华文楷体" panose="02010600040101010101" pitchFamily="2" charset="-122"/>
                </a:endParaRPr>
              </a:p>
            </p:txBody>
          </p:sp>
        </p:grpSp>
        <p:grpSp>
          <p:nvGrpSpPr>
            <p:cNvPr id="19" name="组合 18">
              <a:extLst>
                <a:ext uri="{FF2B5EF4-FFF2-40B4-BE49-F238E27FC236}">
                  <a16:creationId xmlns:a16="http://schemas.microsoft.com/office/drawing/2014/main" id="{46C1F84C-5D3E-4BCD-A271-9F187DF3A5E2}"/>
                </a:ext>
              </a:extLst>
            </p:cNvPr>
            <p:cNvGrpSpPr/>
            <p:nvPr/>
          </p:nvGrpSpPr>
          <p:grpSpPr>
            <a:xfrm>
              <a:off x="10184085" y="3005395"/>
              <a:ext cx="1465602" cy="730281"/>
              <a:chOff x="6009985" y="2818320"/>
              <a:chExt cx="1761610" cy="823979"/>
            </a:xfrm>
          </p:grpSpPr>
          <p:sp>
            <p:nvSpPr>
              <p:cNvPr id="20" name="矩形: 圆角 19">
                <a:extLst>
                  <a:ext uri="{FF2B5EF4-FFF2-40B4-BE49-F238E27FC236}">
                    <a16:creationId xmlns:a16="http://schemas.microsoft.com/office/drawing/2014/main" id="{29FEE1A0-5FAB-4FE0-A292-D3AA95B05B15}"/>
                  </a:ext>
                </a:extLst>
              </p:cNvPr>
              <p:cNvSpPr/>
              <p:nvPr/>
            </p:nvSpPr>
            <p:spPr>
              <a:xfrm>
                <a:off x="6073798" y="2818320"/>
                <a:ext cx="1633982" cy="823979"/>
              </a:xfrm>
              <a:prstGeom prst="roundRect">
                <a:avLst/>
              </a:prstGeom>
              <a:solidFill>
                <a:schemeClr val="accent4">
                  <a:lumMod val="20000"/>
                  <a:lumOff val="80000"/>
                </a:schemeClr>
              </a:solidFill>
              <a:ln w="19050">
                <a:solidFill>
                  <a:srgbClr val="2648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chemeClr val="tx1"/>
                  </a:solidFill>
                  <a:latin typeface="OPPOSans B" panose="00020600040101010101" pitchFamily="18" charset="-122"/>
                  <a:ea typeface="OPPOSans B" panose="00020600040101010101" pitchFamily="18" charset="-122"/>
                  <a:cs typeface="OPPOSans B" panose="00020600040101010101" pitchFamily="18" charset="-122"/>
                </a:endParaRPr>
              </a:p>
            </p:txBody>
          </p:sp>
          <p:sp>
            <p:nvSpPr>
              <p:cNvPr id="21" name="文本框 20">
                <a:extLst>
                  <a:ext uri="{FF2B5EF4-FFF2-40B4-BE49-F238E27FC236}">
                    <a16:creationId xmlns:a16="http://schemas.microsoft.com/office/drawing/2014/main" id="{41FF18EB-3AD8-461A-89A2-A7A187F300BD}"/>
                  </a:ext>
                </a:extLst>
              </p:cNvPr>
              <p:cNvSpPr txBox="1"/>
              <p:nvPr/>
            </p:nvSpPr>
            <p:spPr>
              <a:xfrm>
                <a:off x="6211449" y="2854814"/>
                <a:ext cx="1358680" cy="416719"/>
              </a:xfrm>
              <a:prstGeom prst="rect">
                <a:avLst/>
              </a:prstGeom>
              <a:noFill/>
            </p:spPr>
            <p:txBody>
              <a:bodyPr wrap="square" rtlCol="0">
                <a:spAutoFit/>
              </a:bodyPr>
              <a:lstStyle/>
              <a:p>
                <a:pPr algn="ctr"/>
                <a:r>
                  <a:rPr lang="en-US" altLang="zh-CN" b="1" dirty="0">
                    <a:solidFill>
                      <a:srgbClr val="2648AF"/>
                    </a:solidFill>
                    <a:latin typeface="Book Antiqua" panose="02040602050305030304" pitchFamily="18" charset="0"/>
                    <a:ea typeface="华文楷体" panose="02010600040101010101" pitchFamily="2" charset="-122"/>
                  </a:rPr>
                  <a:t>~70k </a:t>
                </a:r>
                <a:r>
                  <a:rPr lang="en-US" altLang="zh-CN" sz="1200" b="1" dirty="0">
                    <a:solidFill>
                      <a:srgbClr val="2648AF"/>
                    </a:solidFill>
                    <a:latin typeface="Book Antiqua" panose="02040602050305030304" pitchFamily="18" charset="0"/>
                    <a:ea typeface="华文楷体" panose="02010600040101010101" pitchFamily="2" charset="-122"/>
                  </a:rPr>
                  <a:t>piece</a:t>
                </a:r>
                <a:endParaRPr lang="zh-CN" altLang="en-US" sz="1400" b="1" dirty="0">
                  <a:solidFill>
                    <a:srgbClr val="2648AF"/>
                  </a:solidFill>
                  <a:latin typeface="Book Antiqua" panose="02040602050305030304" pitchFamily="18" charset="0"/>
                  <a:ea typeface="华文楷体" panose="02010600040101010101" pitchFamily="2" charset="-122"/>
                </a:endParaRPr>
              </a:p>
            </p:txBody>
          </p:sp>
          <p:sp>
            <p:nvSpPr>
              <p:cNvPr id="22" name="文本框 21">
                <a:extLst>
                  <a:ext uri="{FF2B5EF4-FFF2-40B4-BE49-F238E27FC236}">
                    <a16:creationId xmlns:a16="http://schemas.microsoft.com/office/drawing/2014/main" id="{95605E21-6E76-441B-96DB-43F8AA20DD06}"/>
                  </a:ext>
                </a:extLst>
              </p:cNvPr>
              <p:cNvSpPr txBox="1"/>
              <p:nvPr/>
            </p:nvSpPr>
            <p:spPr>
              <a:xfrm>
                <a:off x="6009985" y="3239392"/>
                <a:ext cx="1761610" cy="312539"/>
              </a:xfrm>
              <a:prstGeom prst="rect">
                <a:avLst/>
              </a:prstGeom>
              <a:noFill/>
            </p:spPr>
            <p:txBody>
              <a:bodyPr wrap="square" rtlCol="0">
                <a:spAutoFit/>
              </a:bodyPr>
              <a:lstStyle/>
              <a:p>
                <a:pPr algn="ctr"/>
                <a:r>
                  <a:rPr lang="en-US" altLang="zh-CN" sz="1200" dirty="0">
                    <a:latin typeface="Book Antiqua" panose="02040602050305030304" pitchFamily="18" charset="0"/>
                    <a:ea typeface="华文楷体" panose="02010600040101010101" pitchFamily="2" charset="-122"/>
                  </a:rPr>
                  <a:t>Plastic Scintillator</a:t>
                </a:r>
                <a:endParaRPr lang="zh-CN" altLang="en-US" sz="1200" dirty="0">
                  <a:latin typeface="Book Antiqua" panose="02040602050305030304" pitchFamily="18" charset="0"/>
                  <a:ea typeface="华文楷体" panose="02010600040101010101" pitchFamily="2" charset="-122"/>
                </a:endParaRPr>
              </a:p>
            </p:txBody>
          </p:sp>
        </p:grpSp>
      </p:grpSp>
      <p:sp>
        <p:nvSpPr>
          <p:cNvPr id="32" name="文本框 31">
            <a:extLst>
              <a:ext uri="{FF2B5EF4-FFF2-40B4-BE49-F238E27FC236}">
                <a16:creationId xmlns:a16="http://schemas.microsoft.com/office/drawing/2014/main" id="{561A3FA9-4EED-41FC-B7F5-3A3077E21D77}"/>
              </a:ext>
            </a:extLst>
          </p:cNvPr>
          <p:cNvSpPr txBox="1"/>
          <p:nvPr/>
        </p:nvSpPr>
        <p:spPr>
          <a:xfrm>
            <a:off x="4651413" y="4089679"/>
            <a:ext cx="1020255" cy="523220"/>
          </a:xfrm>
          <a:prstGeom prst="rect">
            <a:avLst/>
          </a:prstGeom>
          <a:noFill/>
        </p:spPr>
        <p:txBody>
          <a:bodyPr wrap="square" rtlCol="0">
            <a:spAutoFit/>
          </a:bodyPr>
          <a:lstStyle/>
          <a:p>
            <a:pPr algn="l"/>
            <a:r>
              <a:rPr lang="en-US" altLang="zh-CN" sz="2800" b="1" dirty="0">
                <a:solidFill>
                  <a:srgbClr val="FFFF00"/>
                </a:solidFill>
                <a:latin typeface="Book Antiqua" panose="02040602050305030304" pitchFamily="18" charset="0"/>
                <a:ea typeface="华文楷体" panose="02010600040101010101" pitchFamily="2" charset="-122"/>
              </a:rPr>
              <a:t>CMS</a:t>
            </a:r>
            <a:endParaRPr lang="zh-CN" altLang="en-US" sz="2800" b="1" dirty="0">
              <a:solidFill>
                <a:srgbClr val="FFFF00"/>
              </a:solidFill>
              <a:latin typeface="Book Antiqua" panose="02040602050305030304" pitchFamily="18" charset="0"/>
              <a:ea typeface="华文楷体" panose="02010600040101010101" pitchFamily="2" charset="-122"/>
            </a:endParaRPr>
          </a:p>
        </p:txBody>
      </p:sp>
      <p:graphicFrame>
        <p:nvGraphicFramePr>
          <p:cNvPr id="33" name="内容占位符 3">
            <a:extLst>
              <a:ext uri="{FF2B5EF4-FFF2-40B4-BE49-F238E27FC236}">
                <a16:creationId xmlns:a16="http://schemas.microsoft.com/office/drawing/2014/main" id="{FC31435C-B0BC-45CA-A36D-1FEC3F93995F}"/>
              </a:ext>
            </a:extLst>
          </p:cNvPr>
          <p:cNvGraphicFramePr>
            <a:graphicFrameLocks/>
          </p:cNvGraphicFramePr>
          <p:nvPr/>
        </p:nvGraphicFramePr>
        <p:xfrm>
          <a:off x="6002493" y="3843836"/>
          <a:ext cx="5886649" cy="2410381"/>
        </p:xfrm>
        <a:graphic>
          <a:graphicData uri="http://schemas.openxmlformats.org/drawingml/2006/table">
            <a:tbl>
              <a:tblPr/>
              <a:tblGrid>
                <a:gridCol w="1229706">
                  <a:extLst>
                    <a:ext uri="{9D8B030D-6E8A-4147-A177-3AD203B41FA5}">
                      <a16:colId xmlns:a16="http://schemas.microsoft.com/office/drawing/2014/main" val="20001"/>
                    </a:ext>
                  </a:extLst>
                </a:gridCol>
                <a:gridCol w="682091">
                  <a:extLst>
                    <a:ext uri="{9D8B030D-6E8A-4147-A177-3AD203B41FA5}">
                      <a16:colId xmlns:a16="http://schemas.microsoft.com/office/drawing/2014/main" val="20002"/>
                    </a:ext>
                  </a:extLst>
                </a:gridCol>
                <a:gridCol w="990074">
                  <a:extLst>
                    <a:ext uri="{9D8B030D-6E8A-4147-A177-3AD203B41FA5}">
                      <a16:colId xmlns:a16="http://schemas.microsoft.com/office/drawing/2014/main" val="20003"/>
                    </a:ext>
                  </a:extLst>
                </a:gridCol>
                <a:gridCol w="737826">
                  <a:extLst>
                    <a:ext uri="{9D8B030D-6E8A-4147-A177-3AD203B41FA5}">
                      <a16:colId xmlns:a16="http://schemas.microsoft.com/office/drawing/2014/main" val="20004"/>
                    </a:ext>
                  </a:extLst>
                </a:gridCol>
                <a:gridCol w="1497786">
                  <a:extLst>
                    <a:ext uri="{9D8B030D-6E8A-4147-A177-3AD203B41FA5}">
                      <a16:colId xmlns:a16="http://schemas.microsoft.com/office/drawing/2014/main" val="20005"/>
                    </a:ext>
                  </a:extLst>
                </a:gridCol>
                <a:gridCol w="749166">
                  <a:extLst>
                    <a:ext uri="{9D8B030D-6E8A-4147-A177-3AD203B41FA5}">
                      <a16:colId xmlns:a16="http://schemas.microsoft.com/office/drawing/2014/main" val="20006"/>
                    </a:ext>
                  </a:extLst>
                </a:gridCol>
              </a:tblGrid>
              <a:tr h="299789">
                <a:tc>
                  <a:txBody>
                    <a:bodyPr/>
                    <a:lstStyle/>
                    <a:p>
                      <a:pPr algn="ctr" fontAlgn="b"/>
                      <a:r>
                        <a:rPr lang="en-US" altLang="zh-CN" sz="1000" b="1" i="0" u="none" strike="noStrike" dirty="0">
                          <a:ln>
                            <a:noFill/>
                          </a:ln>
                          <a:solidFill>
                            <a:schemeClr val="tx1"/>
                          </a:solidFill>
                          <a:effectLst/>
                          <a:latin typeface="+mn-lt"/>
                          <a:ea typeface="+mn-ea"/>
                          <a:cs typeface="Times New Roman" panose="02020603050405020304" pitchFamily="18" charset="0"/>
                        </a:rPr>
                        <a:t>Name of Facility</a:t>
                      </a:r>
                      <a:endParaRPr lang="zh-CN" altLang="en-US" sz="1000" b="1" i="0" u="none" strike="noStrike" dirty="0">
                        <a:ln>
                          <a:noFill/>
                        </a:ln>
                        <a:solidFill>
                          <a:schemeClr val="tx1"/>
                        </a:solidFill>
                        <a:effectLst/>
                        <a:latin typeface="+mn-lt"/>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4C7E7"/>
                    </a:solidFill>
                  </a:tcPr>
                </a:tc>
                <a:tc>
                  <a:txBody>
                    <a:bodyPr/>
                    <a:lstStyle/>
                    <a:p>
                      <a:pPr algn="ctr" fontAlgn="b"/>
                      <a:r>
                        <a:rPr lang="en-US" altLang="zh-CN" sz="1000" b="1" i="0" u="none" strike="noStrike" dirty="0">
                          <a:ln>
                            <a:noFill/>
                          </a:ln>
                          <a:solidFill>
                            <a:schemeClr val="tx1"/>
                          </a:solidFill>
                          <a:effectLst/>
                          <a:latin typeface="+mn-lt"/>
                          <a:ea typeface="+mn-ea"/>
                          <a:cs typeface="Times New Roman" panose="02020603050405020304" pitchFamily="18" charset="0"/>
                        </a:rPr>
                        <a:t>Institute</a:t>
                      </a:r>
                      <a:endParaRPr lang="zh-CN" altLang="en-US" sz="1000" b="1" i="0" u="none" strike="noStrike" dirty="0">
                        <a:ln>
                          <a:noFill/>
                        </a:ln>
                        <a:solidFill>
                          <a:schemeClr val="tx1"/>
                        </a:solidFill>
                        <a:effectLst/>
                        <a:latin typeface="+mn-lt"/>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4C7E7"/>
                    </a:solidFill>
                  </a:tcPr>
                </a:tc>
                <a:tc>
                  <a:txBody>
                    <a:bodyPr/>
                    <a:lstStyle/>
                    <a:p>
                      <a:pPr algn="ctr" fontAlgn="b"/>
                      <a:r>
                        <a:rPr lang="en-US" altLang="zh-CN" sz="1000" b="1" i="0" u="none" strike="noStrike" dirty="0">
                          <a:ln>
                            <a:noFill/>
                          </a:ln>
                          <a:solidFill>
                            <a:schemeClr val="tx1"/>
                          </a:solidFill>
                          <a:effectLst/>
                          <a:latin typeface="+mn-lt"/>
                          <a:ea typeface="+mn-ea"/>
                          <a:cs typeface="Times New Roman" panose="02020603050405020304" pitchFamily="18" charset="0"/>
                        </a:rPr>
                        <a:t>Beamline</a:t>
                      </a:r>
                      <a:endParaRPr lang="zh-CN" altLang="en-US" sz="1000" b="1" i="0" u="none" strike="noStrike" dirty="0">
                        <a:ln>
                          <a:noFill/>
                        </a:ln>
                        <a:solidFill>
                          <a:schemeClr val="tx1"/>
                        </a:solidFill>
                        <a:effectLst/>
                        <a:latin typeface="+mn-lt"/>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4C7E7"/>
                    </a:solidFill>
                  </a:tcPr>
                </a:tc>
                <a:tc>
                  <a:txBody>
                    <a:bodyPr/>
                    <a:lstStyle/>
                    <a:p>
                      <a:pPr algn="ctr" fontAlgn="b"/>
                      <a:r>
                        <a:rPr lang="en-US" altLang="zh-CN" sz="1000" b="1" i="0" u="none" strike="noStrike" dirty="0">
                          <a:ln>
                            <a:noFill/>
                          </a:ln>
                          <a:solidFill>
                            <a:schemeClr val="tx1"/>
                          </a:solidFill>
                          <a:effectLst/>
                          <a:latin typeface="+mn-lt"/>
                          <a:ea typeface="+mn-ea"/>
                          <a:cs typeface="Times New Roman" panose="02020603050405020304" pitchFamily="18" charset="0"/>
                        </a:rPr>
                        <a:t>Country</a:t>
                      </a:r>
                      <a:endParaRPr lang="zh-CN" altLang="en-US" sz="1000" b="1" i="0" u="none" strike="noStrike" dirty="0">
                        <a:ln>
                          <a:noFill/>
                        </a:ln>
                        <a:solidFill>
                          <a:schemeClr val="tx1"/>
                        </a:solidFill>
                        <a:effectLst/>
                        <a:latin typeface="+mn-lt"/>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4C7E7"/>
                    </a:solidFill>
                  </a:tcPr>
                </a:tc>
                <a:tc>
                  <a:txBody>
                    <a:bodyPr/>
                    <a:lstStyle/>
                    <a:p>
                      <a:pPr algn="ctr" fontAlgn="b"/>
                      <a:r>
                        <a:rPr lang="en-US" altLang="zh-CN" sz="1000" b="1" i="0" u="none" strike="noStrike" dirty="0">
                          <a:ln>
                            <a:noFill/>
                          </a:ln>
                          <a:solidFill>
                            <a:schemeClr val="tx1"/>
                          </a:solidFill>
                          <a:effectLst/>
                          <a:latin typeface="+mn-lt"/>
                          <a:ea typeface="+mn-ea"/>
                          <a:cs typeface="Times New Roman" panose="02020603050405020304" pitchFamily="18" charset="0"/>
                        </a:rPr>
                        <a:t>Particle Types</a:t>
                      </a:r>
                      <a:endParaRPr lang="zh-CN" altLang="en-US" sz="1000" b="1" i="0" u="none" strike="noStrike" dirty="0">
                        <a:ln>
                          <a:noFill/>
                        </a:ln>
                        <a:solidFill>
                          <a:schemeClr val="tx1"/>
                        </a:solidFill>
                        <a:effectLst/>
                        <a:latin typeface="+mn-lt"/>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4C7E7"/>
                    </a:solidFill>
                  </a:tcPr>
                </a:tc>
                <a:tc>
                  <a:txBody>
                    <a:bodyPr/>
                    <a:lstStyle/>
                    <a:p>
                      <a:pPr algn="ctr" fontAlgn="b"/>
                      <a:r>
                        <a:rPr lang="en-US" altLang="zh-CN" sz="1000" b="1" i="0" u="none" strike="noStrike" dirty="0">
                          <a:ln>
                            <a:noFill/>
                          </a:ln>
                          <a:solidFill>
                            <a:schemeClr val="tx1"/>
                          </a:solidFill>
                          <a:effectLst/>
                          <a:latin typeface="+mn-lt"/>
                          <a:ea typeface="+mn-ea"/>
                          <a:cs typeface="Times New Roman" panose="02020603050405020304" pitchFamily="18" charset="0"/>
                        </a:rPr>
                        <a:t>Kinetics</a:t>
                      </a:r>
                      <a:endParaRPr lang="zh-CN" altLang="en-US" sz="1000" b="1" i="0" u="none" strike="noStrike" dirty="0">
                        <a:ln>
                          <a:noFill/>
                        </a:ln>
                        <a:solidFill>
                          <a:schemeClr val="tx1"/>
                        </a:solidFill>
                        <a:effectLst/>
                        <a:latin typeface="+mn-lt"/>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4C7E7"/>
                    </a:solidFill>
                  </a:tcPr>
                </a:tc>
                <a:extLst>
                  <a:ext uri="{0D108BD9-81ED-4DB2-BD59-A6C34878D82A}">
                    <a16:rowId xmlns:a16="http://schemas.microsoft.com/office/drawing/2014/main" val="10000"/>
                  </a:ext>
                </a:extLst>
              </a:tr>
              <a:tr h="311858">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CERN SPS North Area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CERN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H2, H4, H6, H8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Switzerland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fr-FR" sz="800" b="0" i="0" u="none" strike="noStrike" dirty="0">
                          <a:ln>
                            <a:noFill/>
                          </a:ln>
                          <a:solidFill>
                            <a:schemeClr val="tx1"/>
                          </a:solidFill>
                          <a:effectLst/>
                          <a:latin typeface="+mn-lt"/>
                          <a:ea typeface="+mn-ea"/>
                          <a:cs typeface="Times New Roman" panose="02020603050405020304" pitchFamily="18" charset="0"/>
                        </a:rPr>
                        <a:t>protons, muons, electrons, pions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400GeV/c</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99789">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CERN SPS North Area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CERN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H2-VLE, H4-VLE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Switzerland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pions, kaons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80 </a:t>
                      </a:r>
                      <a:r>
                        <a:rPr lang="en-US" sz="800" b="0" i="0" u="none" strike="noStrike" dirty="0" err="1">
                          <a:ln>
                            <a:noFill/>
                          </a:ln>
                          <a:solidFill>
                            <a:schemeClr val="tx1"/>
                          </a:solidFill>
                          <a:effectLst/>
                          <a:latin typeface="+mn-lt"/>
                          <a:ea typeface="+mn-ea"/>
                          <a:cs typeface="Times New Roman" panose="02020603050405020304" pitchFamily="18" charset="0"/>
                        </a:rPr>
                        <a:t>GeV</a:t>
                      </a:r>
                      <a:r>
                        <a:rPr lang="en-US" sz="800" b="0" i="0" u="none" strike="noStrike" dirty="0">
                          <a:ln>
                            <a:noFill/>
                          </a:ln>
                          <a:solidFill>
                            <a:schemeClr val="tx1"/>
                          </a:solidFill>
                          <a:effectLst/>
                          <a:latin typeface="+mn-lt"/>
                          <a:ea typeface="+mn-ea"/>
                          <a:cs typeface="Times New Roman" panose="02020603050405020304" pitchFamily="18" charset="0"/>
                        </a:rPr>
                        <a:t>/c</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99789">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CERN PS East Area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CERN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T9, 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Switzerland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Secondary particles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&lt;15 GeV/c</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99789">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DESY II TBF</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DESY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TB21/22/24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Germany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electrons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1.5~6 GeV</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99789">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FTBF</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err="1">
                          <a:ln>
                            <a:noFill/>
                          </a:ln>
                          <a:solidFill>
                            <a:schemeClr val="tx1"/>
                          </a:solidFill>
                          <a:effectLst/>
                          <a:latin typeface="+mn-lt"/>
                          <a:ea typeface="+mn-ea"/>
                          <a:cs typeface="Times New Roman" panose="02020603050405020304" pitchFamily="18" charset="0"/>
                        </a:rPr>
                        <a:t>F</a:t>
                      </a:r>
                      <a:r>
                        <a:rPr lang="en-US" altLang="zh-CN" sz="800" b="0" i="0" u="none" strike="noStrike" dirty="0" err="1">
                          <a:ln>
                            <a:noFill/>
                          </a:ln>
                          <a:solidFill>
                            <a:schemeClr val="tx1"/>
                          </a:solidFill>
                          <a:effectLst/>
                          <a:latin typeface="+mn-lt"/>
                          <a:ea typeface="+mn-ea"/>
                          <a:cs typeface="Times New Roman" panose="02020603050405020304" pitchFamily="18" charset="0"/>
                        </a:rPr>
                        <a:t>ermi</a:t>
                      </a:r>
                      <a:r>
                        <a:rPr lang="en-US" sz="800" b="0" i="0" u="none" strike="noStrike" dirty="0" err="1">
                          <a:ln>
                            <a:noFill/>
                          </a:ln>
                          <a:solidFill>
                            <a:schemeClr val="tx1"/>
                          </a:solidFill>
                          <a:effectLst/>
                          <a:latin typeface="+mn-lt"/>
                          <a:ea typeface="+mn-ea"/>
                          <a:cs typeface="Times New Roman" panose="02020603050405020304" pitchFamily="18" charset="0"/>
                        </a:rPr>
                        <a:t>LAB</a:t>
                      </a:r>
                      <a:endParaRPr lang="en-US" sz="800" b="0" i="0" u="none" strike="noStrike" dirty="0">
                        <a:ln>
                          <a:noFill/>
                        </a:ln>
                        <a:solidFill>
                          <a:schemeClr val="tx1"/>
                        </a:solidFill>
                        <a:effectLst/>
                        <a:latin typeface="+mn-lt"/>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USA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protons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120 GeV</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99789">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ESTB</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SLAC</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USA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electrons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2</a:t>
                      </a:r>
                      <a:r>
                        <a:rPr lang="en-US" altLang="zh-CN" sz="800" b="0" i="0" u="none" strike="noStrike" dirty="0">
                          <a:ln>
                            <a:noFill/>
                          </a:ln>
                          <a:solidFill>
                            <a:schemeClr val="tx1"/>
                          </a:solidFill>
                          <a:effectLst/>
                          <a:latin typeface="+mn-lt"/>
                          <a:ea typeface="+mn-ea"/>
                          <a:cs typeface="Times New Roman" panose="02020603050405020304" pitchFamily="18" charset="0"/>
                        </a:rPr>
                        <a:t>.5-</a:t>
                      </a:r>
                      <a:r>
                        <a:rPr lang="en-US" sz="800" b="0" i="0" u="none" strike="noStrike" dirty="0">
                          <a:ln>
                            <a:noFill/>
                          </a:ln>
                          <a:solidFill>
                            <a:schemeClr val="tx1"/>
                          </a:solidFill>
                          <a:effectLst/>
                          <a:latin typeface="+mn-lt"/>
                          <a:ea typeface="+mn-ea"/>
                          <a:cs typeface="Times New Roman" panose="02020603050405020304" pitchFamily="18" charset="0"/>
                        </a:rPr>
                        <a:t>15 GeV</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53668536"/>
                  </a:ext>
                </a:extLst>
              </a:tr>
              <a:tr h="299789">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PF-AR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J-PARC</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electron TBL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J</a:t>
                      </a:r>
                      <a:r>
                        <a:rPr lang="en-US" altLang="zh-CN" sz="800" b="0" i="0" u="none" strike="noStrike" dirty="0">
                          <a:ln>
                            <a:noFill/>
                          </a:ln>
                          <a:solidFill>
                            <a:schemeClr val="tx1"/>
                          </a:solidFill>
                          <a:effectLst/>
                          <a:latin typeface="+mn-lt"/>
                          <a:ea typeface="+mn-ea"/>
                          <a:cs typeface="Times New Roman" panose="02020603050405020304" pitchFamily="18" charset="0"/>
                        </a:rPr>
                        <a:t>apan</a:t>
                      </a:r>
                      <a:endParaRPr lang="en-US" sz="800" b="0" i="0" u="none" strike="noStrike" dirty="0">
                        <a:ln>
                          <a:noFill/>
                        </a:ln>
                        <a:solidFill>
                          <a:schemeClr val="tx1"/>
                        </a:solidFill>
                        <a:effectLst/>
                        <a:latin typeface="+mn-lt"/>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electrons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fontAlgn="b"/>
                      <a:r>
                        <a:rPr lang="en-US" sz="800" b="0" i="0" u="none" strike="noStrike" dirty="0">
                          <a:ln>
                            <a:noFill/>
                          </a:ln>
                          <a:solidFill>
                            <a:schemeClr val="tx1"/>
                          </a:solidFill>
                          <a:effectLst/>
                          <a:latin typeface="+mn-lt"/>
                          <a:ea typeface="+mn-ea"/>
                          <a:cs typeface="Times New Roman" panose="02020603050405020304" pitchFamily="18" charset="0"/>
                        </a:rPr>
                        <a:t>&lt;5.8 GeV</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8847860"/>
                  </a:ext>
                </a:extLst>
              </a:tr>
            </a:tbl>
          </a:graphicData>
        </a:graphic>
      </p:graphicFrame>
      <p:sp>
        <p:nvSpPr>
          <p:cNvPr id="3" name="日期占位符 2">
            <a:extLst>
              <a:ext uri="{FF2B5EF4-FFF2-40B4-BE49-F238E27FC236}">
                <a16:creationId xmlns:a16="http://schemas.microsoft.com/office/drawing/2014/main" id="{0BF3E1D5-59B4-4165-BDE9-5F123DE2E756}"/>
              </a:ext>
            </a:extLst>
          </p:cNvPr>
          <p:cNvSpPr>
            <a:spLocks noGrp="1"/>
          </p:cNvSpPr>
          <p:nvPr>
            <p:ph type="dt" sz="half" idx="10"/>
          </p:nvPr>
        </p:nvSpPr>
        <p:spPr/>
        <p:txBody>
          <a:bodyPr/>
          <a:lstStyle/>
          <a:p>
            <a:r>
              <a:rPr lang="en-US" altLang="zh-CN"/>
              <a:t>2026/10/15</a:t>
            </a:r>
            <a:endParaRPr lang="zh-CN" altLang="en-US"/>
          </a:p>
        </p:txBody>
      </p:sp>
      <p:sp>
        <p:nvSpPr>
          <p:cNvPr id="5" name="页脚占位符 4">
            <a:extLst>
              <a:ext uri="{FF2B5EF4-FFF2-40B4-BE49-F238E27FC236}">
                <a16:creationId xmlns:a16="http://schemas.microsoft.com/office/drawing/2014/main" id="{9CCFF2F9-C6FC-405E-86A2-2AB4953AB77C}"/>
              </a:ext>
            </a:extLst>
          </p:cNvPr>
          <p:cNvSpPr>
            <a:spLocks noGrp="1"/>
          </p:cNvSpPr>
          <p:nvPr>
            <p:ph type="ftr" sz="quarter" idx="11"/>
          </p:nvPr>
        </p:nvSpPr>
        <p:spPr/>
        <p:txBody>
          <a:bodyPr/>
          <a:lstStyle/>
          <a:p>
            <a:r>
              <a:rPr lang="en-US" altLang="zh-CN"/>
              <a:t>INSTR2026@Hefei</a:t>
            </a:r>
            <a:endParaRPr lang="zh-CN" altLang="en-US"/>
          </a:p>
        </p:txBody>
      </p:sp>
    </p:spTree>
    <p:extLst>
      <p:ext uri="{BB962C8B-B14F-4D97-AF65-F5344CB8AC3E}">
        <p14:creationId xmlns:p14="http://schemas.microsoft.com/office/powerpoint/2010/main" val="1826896641"/>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a:extLst>
              <a:ext uri="{FF2B5EF4-FFF2-40B4-BE49-F238E27FC236}">
                <a16:creationId xmlns:a16="http://schemas.microsoft.com/office/drawing/2014/main" id="{A68F5AAC-FF7B-2E8A-646D-BB9701B71292}"/>
              </a:ext>
            </a:extLst>
          </p:cNvPr>
          <p:cNvSpPr>
            <a:spLocks noGrp="1"/>
          </p:cNvSpPr>
          <p:nvPr>
            <p:ph type="title"/>
          </p:nvPr>
        </p:nvSpPr>
        <p:spPr/>
        <p:txBody>
          <a:bodyPr/>
          <a:lstStyle/>
          <a:p>
            <a:r>
              <a:rPr lang="en-US" altLang="zh-CN" dirty="0"/>
              <a:t>Introduction to HPES</a:t>
            </a:r>
            <a:endParaRPr lang="zh-CN" altLang="en-US" dirty="0"/>
          </a:p>
        </p:txBody>
      </p:sp>
      <p:sp>
        <p:nvSpPr>
          <p:cNvPr id="9" name="灯片编号占位符 8">
            <a:extLst>
              <a:ext uri="{FF2B5EF4-FFF2-40B4-BE49-F238E27FC236}">
                <a16:creationId xmlns:a16="http://schemas.microsoft.com/office/drawing/2014/main" id="{22AC0E10-5AAE-4D50-9E10-CBC57F7EDA59}"/>
              </a:ext>
            </a:extLst>
          </p:cNvPr>
          <p:cNvSpPr>
            <a:spLocks noGrp="1"/>
          </p:cNvSpPr>
          <p:nvPr>
            <p:ph type="sldNum" sz="quarter" idx="12"/>
          </p:nvPr>
        </p:nvSpPr>
        <p:spPr/>
        <p:txBody>
          <a:bodyPr/>
          <a:lstStyle/>
          <a:p>
            <a:r>
              <a:rPr lang="en-US" altLang="zh-CN"/>
              <a:t>Page </a:t>
            </a:r>
            <a:fld id="{06C7FB80-70F7-43F8-9475-2A018502DD8C}" type="slidenum">
              <a:rPr lang="zh-CN" altLang="en-US" smtClean="0"/>
              <a:pPr/>
              <a:t>44</a:t>
            </a:fld>
            <a:endParaRPr lang="zh-CN" altLang="en-US" dirty="0"/>
          </a:p>
        </p:txBody>
      </p:sp>
      <p:pic>
        <p:nvPicPr>
          <p:cNvPr id="4" name="高能质子束团结构示意-大束斑">
            <a:hlinkClick r:id="" action="ppaction://media"/>
            <a:extLst>
              <a:ext uri="{FF2B5EF4-FFF2-40B4-BE49-F238E27FC236}">
                <a16:creationId xmlns:a16="http://schemas.microsoft.com/office/drawing/2014/main" id="{BF2C7F61-19EB-4A01-BFD7-35A82CEC7BAF}"/>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3837" t="7813" r="1685" b="2407"/>
          <a:stretch/>
        </p:blipFill>
        <p:spPr>
          <a:xfrm>
            <a:off x="5379888" y="1144070"/>
            <a:ext cx="6684118" cy="4763790"/>
          </a:xfrm>
          <a:prstGeom prst="rect">
            <a:avLst/>
          </a:prstGeom>
        </p:spPr>
      </p:pic>
      <p:sp>
        <p:nvSpPr>
          <p:cNvPr id="5" name="矩形 4">
            <a:extLst>
              <a:ext uri="{FF2B5EF4-FFF2-40B4-BE49-F238E27FC236}">
                <a16:creationId xmlns:a16="http://schemas.microsoft.com/office/drawing/2014/main" id="{A5F360CE-DD64-4611-B3DB-A9B08B8BB0D2}"/>
              </a:ext>
            </a:extLst>
          </p:cNvPr>
          <p:cNvSpPr/>
          <p:nvPr/>
        </p:nvSpPr>
        <p:spPr>
          <a:xfrm>
            <a:off x="348653" y="1127314"/>
            <a:ext cx="5547651" cy="2554545"/>
          </a:xfrm>
          <a:prstGeom prst="rect">
            <a:avLst/>
          </a:prstGeom>
          <a:noFill/>
        </p:spPr>
        <p:txBody>
          <a:bodyPr wrap="square">
            <a:spAutoFit/>
          </a:bodyPr>
          <a:lstStyle/>
          <a:p>
            <a:pPr marL="72000" fontAlgn="auto">
              <a:spcAft>
                <a:spcPts val="1200"/>
              </a:spcAft>
            </a:pPr>
            <a:r>
              <a:rPr lang="en-US" altLang="zh-CN" sz="2400" b="1" dirty="0">
                <a:ea typeface="华文楷体" panose="02010600040101010101" pitchFamily="2" charset="-122"/>
                <a:cs typeface="Times New Roman" panose="02020603050405020304" pitchFamily="18" charset="0"/>
              </a:rPr>
              <a:t>High-energy Proton-beam Experiment Station</a:t>
            </a:r>
            <a:r>
              <a:rPr lang="zh-CN" altLang="en-US" sz="2400" b="1" dirty="0">
                <a:ea typeface="华文楷体" panose="02010600040101010101" pitchFamily="2" charset="-122"/>
                <a:cs typeface="Times New Roman" panose="02020603050405020304" pitchFamily="18" charset="0"/>
              </a:rPr>
              <a:t>（</a:t>
            </a:r>
            <a:r>
              <a:rPr lang="en-US" altLang="zh-CN" sz="2400" b="1" dirty="0">
                <a:ea typeface="华文楷体" panose="02010600040101010101" pitchFamily="2" charset="-122"/>
                <a:cs typeface="Times New Roman" panose="02020603050405020304" pitchFamily="18" charset="0"/>
              </a:rPr>
              <a:t>HPES</a:t>
            </a:r>
            <a:r>
              <a:rPr lang="zh-CN" altLang="en-US" sz="2400" b="1" dirty="0">
                <a:ea typeface="华文楷体" panose="02010600040101010101" pitchFamily="2" charset="-122"/>
                <a:cs typeface="Times New Roman" panose="02020603050405020304" pitchFamily="18" charset="0"/>
              </a:rPr>
              <a:t>）</a:t>
            </a:r>
            <a:endParaRPr lang="en-US" altLang="zh-CN" sz="2400" b="1" dirty="0">
              <a:ea typeface="华文楷体" panose="02010600040101010101" pitchFamily="2" charset="-122"/>
              <a:cs typeface="Times New Roman" panose="02020603050405020304" pitchFamily="18" charset="0"/>
            </a:endParaRPr>
          </a:p>
          <a:p>
            <a:pPr marL="432000" indent="-288000" algn="just">
              <a:spcAft>
                <a:spcPts val="1200"/>
              </a:spcAft>
              <a:buFont typeface="微软雅黑" panose="020B0503020204020204" pitchFamily="34" charset="-122"/>
              <a:buChar char="₪"/>
            </a:pPr>
            <a:r>
              <a:rPr lang="en-US" altLang="zh-CN" dirty="0">
                <a:ea typeface="华文楷体" panose="02010600040101010101" pitchFamily="2" charset="-122"/>
                <a:cs typeface="Times New Roman" panose="02020603050405020304" pitchFamily="18" charset="0"/>
              </a:rPr>
              <a:t>First 1.6 GeV proton test beam in China.</a:t>
            </a:r>
          </a:p>
          <a:p>
            <a:pPr marL="432000" indent="-288000" algn="just">
              <a:spcAft>
                <a:spcPts val="1200"/>
              </a:spcAft>
              <a:buFont typeface="微软雅黑" panose="020B0503020204020204" pitchFamily="34" charset="-122"/>
              <a:buChar char="₪"/>
            </a:pPr>
            <a:r>
              <a:rPr lang="en-US" altLang="zh-CN" dirty="0">
                <a:ea typeface="华文楷体" panose="02010600040101010101" pitchFamily="2" charset="-122"/>
                <a:cs typeface="Times New Roman" panose="02020603050405020304" pitchFamily="18" charset="0"/>
              </a:rPr>
              <a:t>Under construction. Pilot run at 2029.</a:t>
            </a:r>
          </a:p>
          <a:p>
            <a:pPr marL="432000" indent="-288000" algn="just">
              <a:spcAft>
                <a:spcPts val="1200"/>
              </a:spcAft>
              <a:buFont typeface="微软雅黑" panose="020B0503020204020204" pitchFamily="34" charset="-122"/>
              <a:buChar char="₪"/>
            </a:pPr>
            <a:r>
              <a:rPr lang="en-US" altLang="zh-CN" dirty="0">
                <a:ea typeface="华文楷体" panose="02010600040101010101" pitchFamily="2" charset="-122"/>
                <a:cs typeface="Times New Roman" panose="02020603050405020304" pitchFamily="18" charset="0"/>
              </a:rPr>
              <a:t>Protons are slow-extracted by a scattering foil.</a:t>
            </a:r>
          </a:p>
          <a:p>
            <a:pPr marL="432000" indent="-288000" algn="just">
              <a:spcAft>
                <a:spcPts val="1200"/>
              </a:spcAft>
              <a:buFont typeface="微软雅黑" panose="020B0503020204020204" pitchFamily="34" charset="-122"/>
              <a:buChar char="₪"/>
            </a:pPr>
            <a:r>
              <a:rPr lang="en-US" altLang="zh-CN" dirty="0">
                <a:ea typeface="华文楷体" panose="02010600040101010101" pitchFamily="2" charset="-122"/>
                <a:cs typeface="Times New Roman" panose="02020603050405020304" pitchFamily="18" charset="0"/>
              </a:rPr>
              <a:t>Strong and Weak beam can be provided.</a:t>
            </a:r>
          </a:p>
        </p:txBody>
      </p:sp>
      <p:graphicFrame>
        <p:nvGraphicFramePr>
          <p:cNvPr id="6" name="表格 5">
            <a:extLst>
              <a:ext uri="{FF2B5EF4-FFF2-40B4-BE49-F238E27FC236}">
                <a16:creationId xmlns:a16="http://schemas.microsoft.com/office/drawing/2014/main" id="{D9A7CBA9-543C-4936-9289-17E2191F0120}"/>
              </a:ext>
            </a:extLst>
          </p:cNvPr>
          <p:cNvGraphicFramePr>
            <a:graphicFrameLocks noGrp="1"/>
          </p:cNvGraphicFramePr>
          <p:nvPr/>
        </p:nvGraphicFramePr>
        <p:xfrm>
          <a:off x="533873" y="4010748"/>
          <a:ext cx="3214810" cy="2044583"/>
        </p:xfrm>
        <a:graphic>
          <a:graphicData uri="http://schemas.openxmlformats.org/drawingml/2006/table">
            <a:tbl>
              <a:tblPr firstRow="1" bandRow="1">
                <a:tableStyleId>{7DF18680-E054-41AD-8BC1-D1AEF772440D}</a:tableStyleId>
              </a:tblPr>
              <a:tblGrid>
                <a:gridCol w="1492604">
                  <a:extLst>
                    <a:ext uri="{9D8B030D-6E8A-4147-A177-3AD203B41FA5}">
                      <a16:colId xmlns:a16="http://schemas.microsoft.com/office/drawing/2014/main" val="20000"/>
                    </a:ext>
                  </a:extLst>
                </a:gridCol>
                <a:gridCol w="1722206">
                  <a:extLst>
                    <a:ext uri="{9D8B030D-6E8A-4147-A177-3AD203B41FA5}">
                      <a16:colId xmlns:a16="http://schemas.microsoft.com/office/drawing/2014/main" val="20001"/>
                    </a:ext>
                  </a:extLst>
                </a:gridCol>
              </a:tblGrid>
              <a:tr h="367121">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b="1" dirty="0">
                          <a:latin typeface="+mn-lt"/>
                          <a:ea typeface="+mn-ea"/>
                          <a:cs typeface="Times New Roman" panose="02020603050405020304" pitchFamily="18" charset="0"/>
                        </a:rPr>
                        <a:t>Parameters</a:t>
                      </a:r>
                      <a:endParaRPr lang="en-US" altLang="en-US" sz="1400" b="1" dirty="0">
                        <a:latin typeface="+mn-lt"/>
                        <a:ea typeface="+mn-ea"/>
                        <a:cs typeface="Times New Roman" panose="02020603050405020304" pitchFamily="18" charset="0"/>
                      </a:endParaRPr>
                    </a:p>
                  </a:txBody>
                  <a:tcPr marL="34181" marR="34181" marT="5455" marB="0" anchor="ctr">
                    <a:solidFill>
                      <a:srgbClr val="1D77C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b="1" dirty="0">
                          <a:latin typeface="+mn-lt"/>
                          <a:ea typeface="+mn-ea"/>
                          <a:cs typeface="Times New Roman" panose="02020603050405020304" pitchFamily="18" charset="0"/>
                        </a:rPr>
                        <a:t>Design Value</a:t>
                      </a:r>
                      <a:endParaRPr lang="en-US" altLang="en-US" sz="1400" b="1" dirty="0">
                        <a:latin typeface="+mn-lt"/>
                        <a:ea typeface="+mn-ea"/>
                        <a:cs typeface="Times New Roman" panose="02020603050405020304" pitchFamily="18" charset="0"/>
                      </a:endParaRPr>
                    </a:p>
                  </a:txBody>
                  <a:tcPr marL="34181" marR="34181" marT="5455" marB="0" anchor="ctr">
                    <a:solidFill>
                      <a:srgbClr val="1D77C9"/>
                    </a:solidFill>
                  </a:tcPr>
                </a:tc>
                <a:extLst>
                  <a:ext uri="{0D108BD9-81ED-4DB2-BD59-A6C34878D82A}">
                    <a16:rowId xmlns:a16="http://schemas.microsoft.com/office/drawing/2014/main" val="10000"/>
                  </a:ext>
                </a:extLst>
              </a:tr>
              <a:tr h="428677">
                <a:tc>
                  <a:txBody>
                    <a:bodyPr/>
                    <a:lstStyle/>
                    <a:p>
                      <a:pPr algn="ctr"/>
                      <a:r>
                        <a:rPr lang="en-US" altLang="zh-CN" sz="1400" kern="1200" dirty="0">
                          <a:solidFill>
                            <a:schemeClr val="tx1"/>
                          </a:solidFill>
                          <a:latin typeface="+mn-lt"/>
                          <a:ea typeface="+mn-ea"/>
                          <a:cs typeface="Times New Roman" panose="02020603050405020304" pitchFamily="18" charset="0"/>
                        </a:rPr>
                        <a:t>Energy</a:t>
                      </a:r>
                      <a:endParaRPr lang="zh-CN" altLang="en-US" sz="1400" kern="1200" dirty="0">
                        <a:solidFill>
                          <a:schemeClr val="tx1"/>
                        </a:solidFill>
                        <a:latin typeface="+mn-lt"/>
                        <a:ea typeface="+mn-ea"/>
                        <a:cs typeface="Times New Roman" panose="02020603050405020304" pitchFamily="18" charset="0"/>
                      </a:endParaRPr>
                    </a:p>
                  </a:txBody>
                  <a:tcPr marL="52363" marR="52363" marT="26182" marB="26182" anchor="ctr"/>
                </a:tc>
                <a:tc>
                  <a:txBody>
                    <a:bodyPr/>
                    <a:lstStyle>
                      <a:lvl1pPr algn="l" eaLnBrk="0" hangingPunct="0">
                        <a:lnSpc>
                          <a:spcPct val="120000"/>
                        </a:lnSpc>
                        <a:spcBef>
                          <a:spcPct val="30000"/>
                        </a:spcBef>
                        <a:spcAft>
                          <a:spcPct val="20000"/>
                        </a:spcAft>
                        <a:buClr>
                          <a:schemeClr val="tx1"/>
                        </a:buClr>
                        <a:defRPr sz="1900" b="1">
                          <a:solidFill>
                            <a:srgbClr val="1679BA"/>
                          </a:solidFill>
                          <a:latin typeface="Arial" panose="020B0604020202020204" pitchFamily="34" charset="0"/>
                          <a:ea typeface="宋体" panose="02010600030101010101" pitchFamily="2" charset="-122"/>
                        </a:defRPr>
                      </a:lvl1pPr>
                      <a:lvl2pPr marL="742950" indent="-285750" algn="l" eaLnBrk="0" hangingPunct="0">
                        <a:lnSpc>
                          <a:spcPct val="120000"/>
                        </a:lnSpc>
                        <a:spcBef>
                          <a:spcPct val="20000"/>
                        </a:spcBef>
                        <a:spcAft>
                          <a:spcPct val="20000"/>
                        </a:spcAft>
                        <a:buClr>
                          <a:schemeClr val="tx1"/>
                        </a:buClr>
                        <a:defRPr sz="1700" b="1">
                          <a:solidFill>
                            <a:srgbClr val="4D5E68"/>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buFont typeface="Wingdings" panose="05000000000000000000" pitchFamily="2" charset="2"/>
                        <a:defRPr sz="2000" b="1">
                          <a:solidFill>
                            <a:srgbClr val="4D5E68"/>
                          </a:solidFill>
                          <a:latin typeface="Arial" panose="020B0604020202020204" pitchFamily="34" charset="0"/>
                          <a:ea typeface="宋体" panose="02010600030101010101" pitchFamily="2" charset="-122"/>
                        </a:defRPr>
                      </a:lvl3pPr>
                      <a:lvl4pPr marL="1600200" indent="-228600" algn="l" eaLnBrk="0" hangingPunct="0">
                        <a:spcBef>
                          <a:spcPct val="20000"/>
                        </a:spcBef>
                        <a:defRPr b="1">
                          <a:solidFill>
                            <a:srgbClr val="4D5E68"/>
                          </a:solidFill>
                          <a:latin typeface="Arial" panose="020B0604020202020204" pitchFamily="34" charset="0"/>
                          <a:ea typeface="宋体" panose="02010600030101010101" pitchFamily="2" charset="-122"/>
                        </a:defRPr>
                      </a:lvl4pPr>
                      <a:lvl5pPr marL="2057400" indent="-228600" algn="l" eaLnBrk="0" hangingPunct="0">
                        <a:spcBef>
                          <a:spcPct val="20000"/>
                        </a:spcBef>
                        <a:defRPr b="1">
                          <a:solidFill>
                            <a:srgbClr val="4D5E68"/>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b="1">
                          <a:solidFill>
                            <a:srgbClr val="4D5E68"/>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b="1">
                          <a:solidFill>
                            <a:srgbClr val="4D5E68"/>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b="1">
                          <a:solidFill>
                            <a:srgbClr val="4D5E68"/>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b="1">
                          <a:solidFill>
                            <a:srgbClr val="4D5E68"/>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ts val="238"/>
                        </a:spcBef>
                        <a:spcAft>
                          <a:spcPts val="238"/>
                        </a:spcAft>
                        <a:buClrTx/>
                        <a:buSzTx/>
                        <a:buFontTx/>
                        <a:buNone/>
                        <a:tabLst/>
                      </a:pPr>
                      <a:r>
                        <a:rPr lang="en-US" altLang="zh-CN" sz="1400" kern="1200" dirty="0">
                          <a:solidFill>
                            <a:srgbClr val="1D77C9"/>
                          </a:solidFill>
                          <a:latin typeface="+mn-lt"/>
                          <a:ea typeface="+mn-ea"/>
                          <a:cs typeface="Times New Roman" panose="02020603050405020304" pitchFamily="18" charset="0"/>
                        </a:rPr>
                        <a:t>0.8-1.6 </a:t>
                      </a:r>
                      <a:r>
                        <a:rPr lang="en-US" altLang="zh-CN" sz="1400" kern="1200" dirty="0" err="1">
                          <a:solidFill>
                            <a:srgbClr val="1D77C9"/>
                          </a:solidFill>
                          <a:latin typeface="+mn-lt"/>
                          <a:ea typeface="+mn-ea"/>
                          <a:cs typeface="Times New Roman" panose="02020603050405020304" pitchFamily="18" charset="0"/>
                        </a:rPr>
                        <a:t>GeV</a:t>
                      </a:r>
                      <a:endParaRPr lang="zh-CN" altLang="zh-CN" sz="1400" b="0" kern="1200" dirty="0">
                        <a:solidFill>
                          <a:srgbClr val="1D77C9"/>
                        </a:solidFill>
                        <a:latin typeface="+mn-lt"/>
                        <a:ea typeface="+mn-ea"/>
                        <a:cs typeface="Times New Roman" panose="02020603050405020304" pitchFamily="18" charset="0"/>
                      </a:endParaRPr>
                    </a:p>
                  </a:txBody>
                  <a:tcPr marL="27273" marR="27273" marT="0" marB="0" anchor="ctr" horzOverflow="overflow"/>
                </a:tc>
                <a:extLst>
                  <a:ext uri="{0D108BD9-81ED-4DB2-BD59-A6C34878D82A}">
                    <a16:rowId xmlns:a16="http://schemas.microsoft.com/office/drawing/2014/main" val="10001"/>
                  </a:ext>
                </a:extLst>
              </a:tr>
              <a:tr h="428677">
                <a:tc>
                  <a:txBody>
                    <a:bodyPr/>
                    <a:lstStyle/>
                    <a:p>
                      <a:pPr algn="ctr"/>
                      <a:r>
                        <a:rPr lang="en-US" altLang="zh-CN" sz="1400" kern="1200" dirty="0">
                          <a:solidFill>
                            <a:schemeClr val="tx1"/>
                          </a:solidFill>
                          <a:latin typeface="+mn-lt"/>
                          <a:ea typeface="+mn-ea"/>
                          <a:cs typeface="Times New Roman" panose="02020603050405020304" pitchFamily="18" charset="0"/>
                        </a:rPr>
                        <a:t>Frequency</a:t>
                      </a:r>
                      <a:endParaRPr lang="zh-CN" altLang="en-US" sz="1400" kern="1200" dirty="0">
                        <a:solidFill>
                          <a:schemeClr val="tx1"/>
                        </a:solidFill>
                        <a:latin typeface="+mn-lt"/>
                        <a:ea typeface="+mn-ea"/>
                        <a:cs typeface="Times New Roman" panose="02020603050405020304" pitchFamily="18" charset="0"/>
                      </a:endParaRPr>
                    </a:p>
                  </a:txBody>
                  <a:tcPr marL="52363" marR="52363" marT="26182" marB="26182" anchor="ctr"/>
                </a:tc>
                <a:tc>
                  <a:txBody>
                    <a:bodyPr/>
                    <a:lstStyle>
                      <a:lvl1pPr algn="l" eaLnBrk="0" hangingPunct="0">
                        <a:lnSpc>
                          <a:spcPct val="120000"/>
                        </a:lnSpc>
                        <a:spcBef>
                          <a:spcPct val="30000"/>
                        </a:spcBef>
                        <a:spcAft>
                          <a:spcPct val="20000"/>
                        </a:spcAft>
                        <a:buClr>
                          <a:schemeClr val="tx1"/>
                        </a:buClr>
                        <a:defRPr sz="1900" b="1">
                          <a:solidFill>
                            <a:srgbClr val="1679BA"/>
                          </a:solidFill>
                          <a:latin typeface="Arial" panose="020B0604020202020204" pitchFamily="34" charset="0"/>
                          <a:ea typeface="宋体" panose="02010600030101010101" pitchFamily="2" charset="-122"/>
                        </a:defRPr>
                      </a:lvl1pPr>
                      <a:lvl2pPr marL="742950" indent="-285750" algn="l" eaLnBrk="0" hangingPunct="0">
                        <a:lnSpc>
                          <a:spcPct val="120000"/>
                        </a:lnSpc>
                        <a:spcBef>
                          <a:spcPct val="20000"/>
                        </a:spcBef>
                        <a:spcAft>
                          <a:spcPct val="20000"/>
                        </a:spcAft>
                        <a:buClr>
                          <a:schemeClr val="tx1"/>
                        </a:buClr>
                        <a:defRPr sz="1700" b="1">
                          <a:solidFill>
                            <a:srgbClr val="4D5E68"/>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buFont typeface="Wingdings" panose="05000000000000000000" pitchFamily="2" charset="2"/>
                        <a:defRPr sz="2000" b="1">
                          <a:solidFill>
                            <a:srgbClr val="4D5E68"/>
                          </a:solidFill>
                          <a:latin typeface="Arial" panose="020B0604020202020204" pitchFamily="34" charset="0"/>
                          <a:ea typeface="宋体" panose="02010600030101010101" pitchFamily="2" charset="-122"/>
                        </a:defRPr>
                      </a:lvl3pPr>
                      <a:lvl4pPr marL="1600200" indent="-228600" algn="l" eaLnBrk="0" hangingPunct="0">
                        <a:spcBef>
                          <a:spcPct val="20000"/>
                        </a:spcBef>
                        <a:defRPr b="1">
                          <a:solidFill>
                            <a:srgbClr val="4D5E68"/>
                          </a:solidFill>
                          <a:latin typeface="Arial" panose="020B0604020202020204" pitchFamily="34" charset="0"/>
                          <a:ea typeface="宋体" panose="02010600030101010101" pitchFamily="2" charset="-122"/>
                        </a:defRPr>
                      </a:lvl4pPr>
                      <a:lvl5pPr marL="2057400" indent="-228600" algn="l" eaLnBrk="0" hangingPunct="0">
                        <a:spcBef>
                          <a:spcPct val="20000"/>
                        </a:spcBef>
                        <a:defRPr b="1">
                          <a:solidFill>
                            <a:srgbClr val="4D5E68"/>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b="1">
                          <a:solidFill>
                            <a:srgbClr val="4D5E68"/>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b="1">
                          <a:solidFill>
                            <a:srgbClr val="4D5E68"/>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b="1">
                          <a:solidFill>
                            <a:srgbClr val="4D5E68"/>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b="1">
                          <a:solidFill>
                            <a:srgbClr val="4D5E68"/>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ts val="238"/>
                        </a:spcBef>
                        <a:spcAft>
                          <a:spcPts val="238"/>
                        </a:spcAft>
                        <a:buClrTx/>
                        <a:buSzTx/>
                        <a:buFontTx/>
                        <a:buNone/>
                        <a:tabLst/>
                      </a:pPr>
                      <a:r>
                        <a:rPr lang="en-US" altLang="zh-CN" sz="1400" b="1" kern="1200" dirty="0">
                          <a:solidFill>
                            <a:srgbClr val="1D77C9"/>
                          </a:solidFill>
                          <a:latin typeface="+mn-lt"/>
                          <a:ea typeface="+mn-ea"/>
                          <a:cs typeface="Times New Roman" panose="02020603050405020304" pitchFamily="18" charset="0"/>
                        </a:rPr>
                        <a:t>25 Hz</a:t>
                      </a:r>
                      <a:endParaRPr lang="zh-CN" altLang="zh-CN" sz="1400" b="1" kern="1200" dirty="0">
                        <a:solidFill>
                          <a:srgbClr val="1D77C9"/>
                        </a:solidFill>
                        <a:latin typeface="+mn-lt"/>
                        <a:ea typeface="+mn-ea"/>
                        <a:cs typeface="Times New Roman" panose="02020603050405020304" pitchFamily="18" charset="0"/>
                      </a:endParaRPr>
                    </a:p>
                  </a:txBody>
                  <a:tcPr marL="27273" marR="27273" marT="0" marB="0" anchor="ctr" horzOverflow="overflow"/>
                </a:tc>
                <a:extLst>
                  <a:ext uri="{0D108BD9-81ED-4DB2-BD59-A6C34878D82A}">
                    <a16:rowId xmlns:a16="http://schemas.microsoft.com/office/drawing/2014/main" val="10002"/>
                  </a:ext>
                </a:extLst>
              </a:tr>
              <a:tr h="410054">
                <a:tc>
                  <a:txBody>
                    <a:bodyPr/>
                    <a:lstStyle/>
                    <a:p>
                      <a:pPr algn="ctr"/>
                      <a:r>
                        <a:rPr lang="en-US" altLang="zh-CN" sz="1400" kern="1200" dirty="0">
                          <a:solidFill>
                            <a:schemeClr val="tx1"/>
                          </a:solidFill>
                          <a:latin typeface="+mn-lt"/>
                          <a:ea typeface="+mn-ea"/>
                          <a:cs typeface="Times New Roman" panose="02020603050405020304" pitchFamily="18" charset="0"/>
                        </a:rPr>
                        <a:t>Strong flux</a:t>
                      </a:r>
                      <a:endParaRPr lang="zh-CN" altLang="en-US" sz="1400" kern="1200" dirty="0">
                        <a:solidFill>
                          <a:schemeClr val="tx1"/>
                        </a:solidFill>
                        <a:latin typeface="+mn-lt"/>
                        <a:ea typeface="+mn-ea"/>
                        <a:cs typeface="Times New Roman" panose="02020603050405020304" pitchFamily="18" charset="0"/>
                      </a:endParaRPr>
                    </a:p>
                  </a:txBody>
                  <a:tcPr marL="52363" marR="52363" marT="26182" marB="26182" anchor="ctr"/>
                </a:tc>
                <a:tc>
                  <a:txBody>
                    <a:bodyPr/>
                    <a:lstStyle>
                      <a:lvl1pPr algn="l" eaLnBrk="0" hangingPunct="0">
                        <a:lnSpc>
                          <a:spcPct val="120000"/>
                        </a:lnSpc>
                        <a:spcBef>
                          <a:spcPct val="30000"/>
                        </a:spcBef>
                        <a:spcAft>
                          <a:spcPct val="20000"/>
                        </a:spcAft>
                        <a:buClr>
                          <a:schemeClr val="tx1"/>
                        </a:buClr>
                        <a:defRPr sz="1900" b="1">
                          <a:solidFill>
                            <a:srgbClr val="1679BA"/>
                          </a:solidFill>
                          <a:latin typeface="Arial" panose="020B0604020202020204" pitchFamily="34" charset="0"/>
                          <a:ea typeface="宋体" panose="02010600030101010101" pitchFamily="2" charset="-122"/>
                        </a:defRPr>
                      </a:lvl1pPr>
                      <a:lvl2pPr marL="742950" indent="-285750" algn="l" eaLnBrk="0" hangingPunct="0">
                        <a:lnSpc>
                          <a:spcPct val="120000"/>
                        </a:lnSpc>
                        <a:spcBef>
                          <a:spcPct val="20000"/>
                        </a:spcBef>
                        <a:spcAft>
                          <a:spcPct val="20000"/>
                        </a:spcAft>
                        <a:buClr>
                          <a:schemeClr val="tx1"/>
                        </a:buClr>
                        <a:defRPr sz="1700" b="1">
                          <a:solidFill>
                            <a:srgbClr val="4D5E68"/>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buFont typeface="Wingdings" panose="05000000000000000000" pitchFamily="2" charset="2"/>
                        <a:defRPr sz="2000" b="1">
                          <a:solidFill>
                            <a:srgbClr val="4D5E68"/>
                          </a:solidFill>
                          <a:latin typeface="Arial" panose="020B0604020202020204" pitchFamily="34" charset="0"/>
                          <a:ea typeface="宋体" panose="02010600030101010101" pitchFamily="2" charset="-122"/>
                        </a:defRPr>
                      </a:lvl3pPr>
                      <a:lvl4pPr marL="1600200" indent="-228600" algn="l" eaLnBrk="0" hangingPunct="0">
                        <a:spcBef>
                          <a:spcPct val="20000"/>
                        </a:spcBef>
                        <a:defRPr b="1">
                          <a:solidFill>
                            <a:srgbClr val="4D5E68"/>
                          </a:solidFill>
                          <a:latin typeface="Arial" panose="020B0604020202020204" pitchFamily="34" charset="0"/>
                          <a:ea typeface="宋体" panose="02010600030101010101" pitchFamily="2" charset="-122"/>
                        </a:defRPr>
                      </a:lvl4pPr>
                      <a:lvl5pPr marL="2057400" indent="-228600" algn="l" eaLnBrk="0" hangingPunct="0">
                        <a:spcBef>
                          <a:spcPct val="20000"/>
                        </a:spcBef>
                        <a:defRPr b="1">
                          <a:solidFill>
                            <a:srgbClr val="4D5E68"/>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b="1">
                          <a:solidFill>
                            <a:srgbClr val="4D5E68"/>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b="1">
                          <a:solidFill>
                            <a:srgbClr val="4D5E68"/>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b="1">
                          <a:solidFill>
                            <a:srgbClr val="4D5E68"/>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b="1">
                          <a:solidFill>
                            <a:srgbClr val="4D5E68"/>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ts val="238"/>
                        </a:spcBef>
                        <a:spcAft>
                          <a:spcPts val="238"/>
                        </a:spcAft>
                        <a:buClrTx/>
                        <a:buSzTx/>
                        <a:buFontTx/>
                        <a:buNone/>
                        <a:tabLst/>
                      </a:pPr>
                      <a:r>
                        <a:rPr lang="en-US" altLang="zh-CN" sz="1400" kern="1200" dirty="0">
                          <a:solidFill>
                            <a:srgbClr val="1D77C9"/>
                          </a:solidFill>
                          <a:latin typeface="+mn-lt"/>
                          <a:ea typeface="+mn-ea"/>
                          <a:cs typeface="Times New Roman" panose="02020603050405020304" pitchFamily="18" charset="0"/>
                        </a:rPr>
                        <a:t>10</a:t>
                      </a:r>
                      <a:r>
                        <a:rPr lang="en-US" altLang="zh-CN" sz="1400" kern="1200" baseline="30000" dirty="0">
                          <a:solidFill>
                            <a:srgbClr val="1D77C9"/>
                          </a:solidFill>
                          <a:latin typeface="+mn-lt"/>
                          <a:ea typeface="+mn-ea"/>
                          <a:cs typeface="Times New Roman" panose="02020603050405020304" pitchFamily="18" charset="0"/>
                        </a:rPr>
                        <a:t>5</a:t>
                      </a:r>
                      <a:r>
                        <a:rPr lang="en-US" altLang="zh-CN" sz="1400" kern="1200" dirty="0">
                          <a:solidFill>
                            <a:srgbClr val="1D77C9"/>
                          </a:solidFill>
                          <a:latin typeface="+mn-lt"/>
                          <a:ea typeface="+mn-ea"/>
                          <a:cs typeface="Times New Roman" panose="02020603050405020304" pitchFamily="18" charset="0"/>
                        </a:rPr>
                        <a:t>-10</a:t>
                      </a:r>
                      <a:r>
                        <a:rPr lang="en-US" altLang="zh-CN" sz="1400" kern="1200" baseline="30000" dirty="0">
                          <a:solidFill>
                            <a:srgbClr val="1D77C9"/>
                          </a:solidFill>
                          <a:latin typeface="+mn-lt"/>
                          <a:ea typeface="+mn-ea"/>
                          <a:cs typeface="Times New Roman" panose="02020603050405020304" pitchFamily="18" charset="0"/>
                        </a:rPr>
                        <a:t>8</a:t>
                      </a:r>
                      <a:r>
                        <a:rPr lang="en-US" altLang="zh-CN" sz="1400" kern="1200" dirty="0">
                          <a:solidFill>
                            <a:srgbClr val="1D77C9"/>
                          </a:solidFill>
                          <a:latin typeface="+mn-lt"/>
                          <a:ea typeface="+mn-ea"/>
                          <a:cs typeface="Times New Roman" panose="02020603050405020304" pitchFamily="18" charset="0"/>
                        </a:rPr>
                        <a:t> p/s</a:t>
                      </a:r>
                      <a:endParaRPr lang="zh-CN" altLang="zh-CN" sz="1400" b="0" kern="1200" dirty="0">
                        <a:solidFill>
                          <a:srgbClr val="1D77C9"/>
                        </a:solidFill>
                        <a:latin typeface="+mn-lt"/>
                        <a:ea typeface="+mn-ea"/>
                        <a:cs typeface="Times New Roman" panose="02020603050405020304" pitchFamily="18" charset="0"/>
                      </a:endParaRPr>
                    </a:p>
                  </a:txBody>
                  <a:tcPr marL="27273" marR="27273" marT="0" marB="0" anchor="ctr" horzOverflow="overflow"/>
                </a:tc>
                <a:extLst>
                  <a:ext uri="{0D108BD9-81ED-4DB2-BD59-A6C34878D82A}">
                    <a16:rowId xmlns:a16="http://schemas.microsoft.com/office/drawing/2014/main" val="10003"/>
                  </a:ext>
                </a:extLst>
              </a:tr>
              <a:tr h="410054">
                <a:tc>
                  <a:txBody>
                    <a:bodyPr/>
                    <a:lstStyle/>
                    <a:p>
                      <a:pPr algn="ctr"/>
                      <a:r>
                        <a:rPr lang="en-US" altLang="zh-CN" sz="1400" kern="1200" dirty="0">
                          <a:solidFill>
                            <a:schemeClr val="tx1"/>
                          </a:solidFill>
                          <a:latin typeface="+mn-lt"/>
                          <a:ea typeface="+mn-ea"/>
                          <a:cs typeface="Times New Roman" panose="02020603050405020304" pitchFamily="18" charset="0"/>
                        </a:rPr>
                        <a:t>Weak</a:t>
                      </a:r>
                      <a:r>
                        <a:rPr lang="zh-CN" altLang="en-US" sz="1400" kern="1200" dirty="0">
                          <a:solidFill>
                            <a:schemeClr val="tx1"/>
                          </a:solidFill>
                          <a:latin typeface="+mn-lt"/>
                          <a:ea typeface="+mn-ea"/>
                          <a:cs typeface="Times New Roman" panose="02020603050405020304" pitchFamily="18" charset="0"/>
                        </a:rPr>
                        <a:t> </a:t>
                      </a:r>
                      <a:r>
                        <a:rPr lang="en-US" altLang="zh-CN" sz="1400" kern="1200" dirty="0">
                          <a:solidFill>
                            <a:schemeClr val="tx1"/>
                          </a:solidFill>
                          <a:latin typeface="+mn-lt"/>
                          <a:ea typeface="+mn-ea"/>
                          <a:cs typeface="Times New Roman" panose="02020603050405020304" pitchFamily="18" charset="0"/>
                        </a:rPr>
                        <a:t>flux</a:t>
                      </a:r>
                      <a:endParaRPr lang="zh-CN" altLang="en-US" sz="1400" kern="1200" dirty="0">
                        <a:solidFill>
                          <a:schemeClr val="tx1"/>
                        </a:solidFill>
                        <a:latin typeface="+mn-lt"/>
                        <a:ea typeface="+mn-ea"/>
                        <a:cs typeface="Times New Roman" panose="02020603050405020304" pitchFamily="18" charset="0"/>
                      </a:endParaRPr>
                    </a:p>
                  </a:txBody>
                  <a:tcPr marL="52363" marR="52363" marT="26182" marB="26182" anchor="ctr"/>
                </a:tc>
                <a:tc>
                  <a:txBody>
                    <a:bodyPr/>
                    <a:lstStyle/>
                    <a:p>
                      <a:pPr marL="0" marR="0" lvl="0" indent="0" algn="ctr" defTabSz="914400" rtl="0" eaLnBrk="1" fontAlgn="base" latinLnBrk="0" hangingPunct="1">
                        <a:lnSpc>
                          <a:spcPct val="100000"/>
                        </a:lnSpc>
                        <a:spcBef>
                          <a:spcPts val="238"/>
                        </a:spcBef>
                        <a:spcAft>
                          <a:spcPts val="238"/>
                        </a:spcAft>
                        <a:buClrTx/>
                        <a:buSzTx/>
                        <a:buFontTx/>
                        <a:buNone/>
                        <a:tabLst/>
                      </a:pPr>
                      <a:r>
                        <a:rPr lang="en-US" altLang="zh-CN" sz="1400" b="1" kern="1200" dirty="0">
                          <a:solidFill>
                            <a:srgbClr val="1D77C9"/>
                          </a:solidFill>
                          <a:latin typeface="+mn-lt"/>
                          <a:ea typeface="+mn-ea"/>
                          <a:cs typeface="Times New Roman" panose="02020603050405020304" pitchFamily="18" charset="0"/>
                        </a:rPr>
                        <a:t>10</a:t>
                      </a:r>
                      <a:r>
                        <a:rPr lang="en-US" altLang="zh-CN" sz="1400" b="1" kern="1200" baseline="30000" dirty="0">
                          <a:solidFill>
                            <a:srgbClr val="1D77C9"/>
                          </a:solidFill>
                          <a:latin typeface="+mn-lt"/>
                          <a:ea typeface="+mn-ea"/>
                          <a:cs typeface="Times New Roman" panose="02020603050405020304" pitchFamily="18" charset="0"/>
                        </a:rPr>
                        <a:t>3</a:t>
                      </a:r>
                      <a:r>
                        <a:rPr lang="en-US" altLang="zh-CN" sz="1400" b="1" kern="1200" baseline="0" dirty="0">
                          <a:solidFill>
                            <a:srgbClr val="1D77C9"/>
                          </a:solidFill>
                          <a:latin typeface="+mn-lt"/>
                          <a:ea typeface="+mn-ea"/>
                          <a:cs typeface="Times New Roman" panose="02020603050405020304" pitchFamily="18" charset="0"/>
                        </a:rPr>
                        <a:t>-10</a:t>
                      </a:r>
                      <a:r>
                        <a:rPr lang="en-US" altLang="zh-CN" sz="1400" b="1" kern="1200" baseline="30000" dirty="0">
                          <a:solidFill>
                            <a:srgbClr val="1D77C9"/>
                          </a:solidFill>
                          <a:latin typeface="+mn-lt"/>
                          <a:ea typeface="+mn-ea"/>
                          <a:cs typeface="Times New Roman" panose="02020603050405020304" pitchFamily="18" charset="0"/>
                        </a:rPr>
                        <a:t>6</a:t>
                      </a:r>
                      <a:r>
                        <a:rPr lang="en-US" altLang="zh-CN" sz="1400" b="1" kern="1200" baseline="0" dirty="0">
                          <a:solidFill>
                            <a:srgbClr val="1D77C9"/>
                          </a:solidFill>
                          <a:latin typeface="+mn-lt"/>
                          <a:ea typeface="+mn-ea"/>
                          <a:cs typeface="Times New Roman" panose="02020603050405020304" pitchFamily="18" charset="0"/>
                        </a:rPr>
                        <a:t> p/s</a:t>
                      </a:r>
                      <a:endParaRPr lang="zh-CN" altLang="zh-CN" sz="1400" b="1" kern="1200" dirty="0">
                        <a:solidFill>
                          <a:srgbClr val="1D77C9"/>
                        </a:solidFill>
                        <a:latin typeface="+mn-lt"/>
                        <a:ea typeface="+mn-ea"/>
                        <a:cs typeface="Times New Roman" panose="02020603050405020304" pitchFamily="18" charset="0"/>
                      </a:endParaRPr>
                    </a:p>
                  </a:txBody>
                  <a:tcPr marL="27273" marR="27273" marT="0" marB="0" anchor="ctr" horzOverflow="overflow"/>
                </a:tc>
                <a:extLst>
                  <a:ext uri="{0D108BD9-81ED-4DB2-BD59-A6C34878D82A}">
                    <a16:rowId xmlns:a16="http://schemas.microsoft.com/office/drawing/2014/main" val="2213407280"/>
                  </a:ext>
                </a:extLst>
              </a:tr>
            </a:tbl>
          </a:graphicData>
        </a:graphic>
      </p:graphicFrame>
      <p:pic>
        <p:nvPicPr>
          <p:cNvPr id="7" name="图片 6">
            <a:extLst>
              <a:ext uri="{FF2B5EF4-FFF2-40B4-BE49-F238E27FC236}">
                <a16:creationId xmlns:a16="http://schemas.microsoft.com/office/drawing/2014/main" id="{FF291CE2-419D-43FD-8C99-292B01422DB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0370" t="14954" r="8330" b="14377"/>
          <a:stretch/>
        </p:blipFill>
        <p:spPr>
          <a:xfrm>
            <a:off x="4231465" y="4015137"/>
            <a:ext cx="2505642" cy="1633469"/>
          </a:xfrm>
          <a:prstGeom prst="rect">
            <a:avLst/>
          </a:prstGeom>
        </p:spPr>
      </p:pic>
      <p:sp>
        <p:nvSpPr>
          <p:cNvPr id="8" name="文本框 7">
            <a:extLst>
              <a:ext uri="{FF2B5EF4-FFF2-40B4-BE49-F238E27FC236}">
                <a16:creationId xmlns:a16="http://schemas.microsoft.com/office/drawing/2014/main" id="{3D6B2D5B-426A-4F3A-92D9-63B07F9835BF}"/>
              </a:ext>
            </a:extLst>
          </p:cNvPr>
          <p:cNvSpPr txBox="1"/>
          <p:nvPr/>
        </p:nvSpPr>
        <p:spPr>
          <a:xfrm>
            <a:off x="4131394" y="5718907"/>
            <a:ext cx="2869746" cy="276999"/>
          </a:xfrm>
          <a:prstGeom prst="rect">
            <a:avLst/>
          </a:prstGeom>
          <a:noFill/>
        </p:spPr>
        <p:txBody>
          <a:bodyPr wrap="square" rtlCol="0">
            <a:spAutoFit/>
          </a:bodyPr>
          <a:lstStyle/>
          <a:p>
            <a:pPr algn="ctr"/>
            <a:r>
              <a:rPr lang="en-US" altLang="zh-CN" sz="1200" b="1" dirty="0"/>
              <a:t>Slow extraction of proton beam.</a:t>
            </a:r>
            <a:endParaRPr lang="zh-CN" altLang="en-US" sz="1200" b="1" dirty="0"/>
          </a:p>
        </p:txBody>
      </p:sp>
      <p:sp>
        <p:nvSpPr>
          <p:cNvPr id="2" name="文本框 1">
            <a:extLst>
              <a:ext uri="{FF2B5EF4-FFF2-40B4-BE49-F238E27FC236}">
                <a16:creationId xmlns:a16="http://schemas.microsoft.com/office/drawing/2014/main" id="{A49999E6-E344-40BE-9969-E61810600699}"/>
              </a:ext>
            </a:extLst>
          </p:cNvPr>
          <p:cNvSpPr txBox="1"/>
          <p:nvPr/>
        </p:nvSpPr>
        <p:spPr>
          <a:xfrm>
            <a:off x="6627824" y="2295459"/>
            <a:ext cx="1879250" cy="400110"/>
          </a:xfrm>
          <a:prstGeom prst="rect">
            <a:avLst/>
          </a:prstGeom>
          <a:solidFill>
            <a:schemeClr val="bg1"/>
          </a:solidFill>
        </p:spPr>
        <p:txBody>
          <a:bodyPr wrap="square" rtlCol="0">
            <a:spAutoFit/>
          </a:bodyPr>
          <a:lstStyle/>
          <a:p>
            <a:pPr algn="l"/>
            <a:r>
              <a:rPr lang="en-US" altLang="zh-CN" sz="2000" b="1" dirty="0">
                <a:solidFill>
                  <a:srgbClr val="3333FF"/>
                </a:solidFill>
                <a:latin typeface="Book Antiqua" panose="02040602050305030304" pitchFamily="18" charset="0"/>
                <a:ea typeface="华文楷体" panose="02010600040101010101" pitchFamily="2" charset="-122"/>
              </a:rPr>
              <a:t>Proton Energy:</a:t>
            </a:r>
            <a:endParaRPr lang="zh-CN" altLang="en-US" sz="2000" b="1" dirty="0">
              <a:solidFill>
                <a:srgbClr val="3333FF"/>
              </a:solidFill>
              <a:latin typeface="Book Antiqua" panose="02040602050305030304" pitchFamily="18" charset="0"/>
              <a:ea typeface="华文楷体" panose="02010600040101010101" pitchFamily="2" charset="-122"/>
            </a:endParaRPr>
          </a:p>
        </p:txBody>
      </p:sp>
      <p:sp>
        <p:nvSpPr>
          <p:cNvPr id="3" name="日期占位符 2">
            <a:extLst>
              <a:ext uri="{FF2B5EF4-FFF2-40B4-BE49-F238E27FC236}">
                <a16:creationId xmlns:a16="http://schemas.microsoft.com/office/drawing/2014/main" id="{F8CCB7D7-F6ED-4CF8-BD16-D379A950BA60}"/>
              </a:ext>
            </a:extLst>
          </p:cNvPr>
          <p:cNvSpPr>
            <a:spLocks noGrp="1"/>
          </p:cNvSpPr>
          <p:nvPr>
            <p:ph type="dt" sz="half" idx="10"/>
          </p:nvPr>
        </p:nvSpPr>
        <p:spPr/>
        <p:txBody>
          <a:bodyPr/>
          <a:lstStyle/>
          <a:p>
            <a:r>
              <a:rPr lang="en-US" altLang="zh-CN"/>
              <a:t>2026/10/15</a:t>
            </a:r>
            <a:endParaRPr lang="zh-CN" altLang="en-US"/>
          </a:p>
        </p:txBody>
      </p:sp>
      <p:sp>
        <p:nvSpPr>
          <p:cNvPr id="11" name="页脚占位符 10">
            <a:extLst>
              <a:ext uri="{FF2B5EF4-FFF2-40B4-BE49-F238E27FC236}">
                <a16:creationId xmlns:a16="http://schemas.microsoft.com/office/drawing/2014/main" id="{F20F8B2B-2CCF-4083-B451-57AD8CFBAB6C}"/>
              </a:ext>
            </a:extLst>
          </p:cNvPr>
          <p:cNvSpPr>
            <a:spLocks noGrp="1"/>
          </p:cNvSpPr>
          <p:nvPr>
            <p:ph type="ftr" sz="quarter" idx="11"/>
          </p:nvPr>
        </p:nvSpPr>
        <p:spPr/>
        <p:txBody>
          <a:bodyPr/>
          <a:lstStyle/>
          <a:p>
            <a:r>
              <a:rPr lang="en-US" altLang="zh-CN"/>
              <a:t>INSTR2026@Hefei</a:t>
            </a:r>
            <a:endParaRPr lang="zh-CN" altLang="en-US"/>
          </a:p>
        </p:txBody>
      </p:sp>
    </p:spTree>
    <p:extLst>
      <p:ext uri="{BB962C8B-B14F-4D97-AF65-F5344CB8AC3E}">
        <p14:creationId xmlns:p14="http://schemas.microsoft.com/office/powerpoint/2010/main" val="3407865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51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repeatCount="indefinite" fill="remove" display="0">
                  <p:stCondLst>
                    <p:cond delay="indefinite"/>
                  </p:stCondLst>
                </p:cTn>
                <p:tgtEl>
                  <p:spTgt spid="4"/>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C64EE17-12E6-560D-A486-A6E9D9A63995}"/>
              </a:ext>
            </a:extLst>
          </p:cNvPr>
          <p:cNvSpPr>
            <a:spLocks noGrp="1"/>
          </p:cNvSpPr>
          <p:nvPr>
            <p:ph type="title"/>
          </p:nvPr>
        </p:nvSpPr>
        <p:spPr/>
        <p:txBody>
          <a:bodyPr/>
          <a:lstStyle/>
          <a:p>
            <a:r>
              <a:rPr lang="en-US" altLang="zh-CN" dirty="0"/>
              <a:t>DIT Development Progress</a:t>
            </a:r>
            <a:endParaRPr lang="zh-CN" altLang="en-US" dirty="0"/>
          </a:p>
        </p:txBody>
      </p:sp>
      <p:sp>
        <p:nvSpPr>
          <p:cNvPr id="4" name="灯片编号占位符 3">
            <a:extLst>
              <a:ext uri="{FF2B5EF4-FFF2-40B4-BE49-F238E27FC236}">
                <a16:creationId xmlns:a16="http://schemas.microsoft.com/office/drawing/2014/main" id="{CB352FF3-FB48-42DB-95D6-8BA9DCF8D17D}"/>
              </a:ext>
            </a:extLst>
          </p:cNvPr>
          <p:cNvSpPr>
            <a:spLocks noGrp="1"/>
          </p:cNvSpPr>
          <p:nvPr>
            <p:ph type="sldNum" sz="quarter" idx="12"/>
          </p:nvPr>
        </p:nvSpPr>
        <p:spPr/>
        <p:txBody>
          <a:bodyPr/>
          <a:lstStyle/>
          <a:p>
            <a:r>
              <a:rPr lang="en-US" altLang="zh-CN"/>
              <a:t>Page </a:t>
            </a:r>
            <a:fld id="{06C7FB80-70F7-43F8-9475-2A018502DD8C}" type="slidenum">
              <a:rPr lang="zh-CN" altLang="en-US" smtClean="0"/>
              <a:pPr/>
              <a:t>45</a:t>
            </a:fld>
            <a:endParaRPr lang="zh-CN" altLang="en-US" dirty="0"/>
          </a:p>
        </p:txBody>
      </p:sp>
      <p:pic>
        <p:nvPicPr>
          <p:cNvPr id="5" name="图片 4">
            <a:hlinkClick r:id="" action="ppaction://noaction"/>
            <a:extLst>
              <a:ext uri="{FF2B5EF4-FFF2-40B4-BE49-F238E27FC236}">
                <a16:creationId xmlns:a16="http://schemas.microsoft.com/office/drawing/2014/main" id="{08354F3F-5487-4861-B47C-668C5032BD4D}"/>
              </a:ext>
            </a:extLst>
          </p:cNvPr>
          <p:cNvPicPr>
            <a:picLocks noChangeAspect="1"/>
          </p:cNvPicPr>
          <p:nvPr/>
        </p:nvPicPr>
        <p:blipFill rotWithShape="1">
          <a:blip r:embed="rId6"/>
          <a:srcRect l="9184" t="4983" r="10976"/>
          <a:stretch/>
        </p:blipFill>
        <p:spPr>
          <a:xfrm rot="431699">
            <a:off x="9340895" y="1057005"/>
            <a:ext cx="1350853" cy="1491564"/>
          </a:xfrm>
          <a:prstGeom prst="rect">
            <a:avLst/>
          </a:prstGeom>
        </p:spPr>
      </p:pic>
      <p:pic>
        <p:nvPicPr>
          <p:cNvPr id="6" name="TELE动画视频">
            <a:hlinkClick r:id="" action="ppaction://media"/>
            <a:extLst>
              <a:ext uri="{FF2B5EF4-FFF2-40B4-BE49-F238E27FC236}">
                <a16:creationId xmlns:a16="http://schemas.microsoft.com/office/drawing/2014/main" id="{70CE6A6D-2BE5-4222-B55A-662F565F3CC9}"/>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l="19427" t="18381" r="17013" b="20988"/>
          <a:stretch/>
        </p:blipFill>
        <p:spPr>
          <a:xfrm>
            <a:off x="6700593" y="1034758"/>
            <a:ext cx="2338575" cy="1673092"/>
          </a:xfrm>
          <a:prstGeom prst="rect">
            <a:avLst/>
          </a:prstGeom>
        </p:spPr>
      </p:pic>
      <p:sp>
        <p:nvSpPr>
          <p:cNvPr id="7" name="文本框 6">
            <a:extLst>
              <a:ext uri="{FF2B5EF4-FFF2-40B4-BE49-F238E27FC236}">
                <a16:creationId xmlns:a16="http://schemas.microsoft.com/office/drawing/2014/main" id="{AC0DC310-6F15-434A-BBE3-119D9F73C49C}"/>
              </a:ext>
            </a:extLst>
          </p:cNvPr>
          <p:cNvSpPr txBox="1"/>
          <p:nvPr/>
        </p:nvSpPr>
        <p:spPr>
          <a:xfrm>
            <a:off x="1454253" y="1104492"/>
            <a:ext cx="5175295" cy="1477328"/>
          </a:xfrm>
          <a:prstGeom prst="rect">
            <a:avLst/>
          </a:prstGeom>
          <a:noFill/>
        </p:spPr>
        <p:txBody>
          <a:bodyPr wrap="square">
            <a:spAutoFit/>
          </a:bodyPr>
          <a:lstStyle/>
          <a:p>
            <a:pPr marL="216000" marR="0" lvl="0" indent="-216000" algn="l" defTabSz="914400" rtl="0" fontAlgn="base" hangingPunct="1">
              <a:lnSpc>
                <a:spcPct val="100000"/>
              </a:lnSpc>
              <a:spcBef>
                <a:spcPts val="0"/>
              </a:spcBef>
              <a:spcAft>
                <a:spcPts val="800"/>
              </a:spcAft>
              <a:buClr>
                <a:srgbClr val="000000"/>
              </a:buClr>
              <a:buSzTx/>
              <a:buFontTx/>
              <a:buChar char="•"/>
              <a:tabLst/>
              <a:defRPr/>
            </a:pPr>
            <a:r>
              <a:rPr lang="en-US" altLang="zh-CN" sz="1400" b="0" kern="0" noProof="0" dirty="0">
                <a:solidFill>
                  <a:srgbClr val="000000"/>
                </a:solidFill>
                <a:latin typeface="+mn-lt"/>
                <a:ea typeface="华文楷体" panose="02010600040101010101" pitchFamily="2" charset="-122"/>
              </a:rPr>
              <a:t>An </a:t>
            </a:r>
            <a:r>
              <a:rPr lang="en-US" altLang="zh-CN" sz="1400" b="1" kern="0" noProof="0" dirty="0">
                <a:solidFill>
                  <a:srgbClr val="3366FF"/>
                </a:solidFill>
                <a:latin typeface="+mn-lt"/>
                <a:ea typeface="华文楷体" panose="02010600040101010101" pitchFamily="2" charset="-122"/>
              </a:rPr>
              <a:t>EUDET</a:t>
            </a:r>
            <a:r>
              <a:rPr lang="en-US" altLang="zh-CN" sz="1400" b="0" kern="0" noProof="0" dirty="0">
                <a:solidFill>
                  <a:srgbClr val="000000"/>
                </a:solidFill>
                <a:latin typeface="+mn-lt"/>
                <a:ea typeface="华文楷体" panose="02010600040101010101" pitchFamily="2" charset="-122"/>
              </a:rPr>
              <a:t>-type proton </a:t>
            </a:r>
            <a:r>
              <a:rPr lang="en-US" altLang="zh-CN" sz="1400" b="1" kern="0" noProof="0" dirty="0">
                <a:solidFill>
                  <a:srgbClr val="3366FF"/>
                </a:solidFill>
                <a:latin typeface="+mn-lt"/>
                <a:ea typeface="华文楷体" panose="02010600040101010101" pitchFamily="2" charset="-122"/>
              </a:rPr>
              <a:t>telescope</a:t>
            </a:r>
            <a:r>
              <a:rPr lang="en-US" altLang="zh-CN" sz="1400" b="0" kern="0" noProof="0" dirty="0">
                <a:solidFill>
                  <a:srgbClr val="000000"/>
                </a:solidFill>
                <a:latin typeface="+mn-lt"/>
                <a:ea typeface="华文楷体" panose="02010600040101010101" pitchFamily="2" charset="-122"/>
              </a:rPr>
              <a:t> equipped in HPES.</a:t>
            </a:r>
          </a:p>
          <a:p>
            <a:pPr marL="216000" marR="0" lvl="0" indent="-216000" algn="l" defTabSz="914400" rtl="0" fontAlgn="base" hangingPunct="1">
              <a:lnSpc>
                <a:spcPct val="100000"/>
              </a:lnSpc>
              <a:spcBef>
                <a:spcPts val="0"/>
              </a:spcBef>
              <a:spcAft>
                <a:spcPts val="800"/>
              </a:spcAft>
              <a:buClr>
                <a:srgbClr val="000000"/>
              </a:buClr>
              <a:buSzTx/>
              <a:buFontTx/>
              <a:buChar char="•"/>
              <a:tabLst/>
              <a:defRPr/>
            </a:pPr>
            <a:r>
              <a:rPr lang="en-US" altLang="zh-CN" sz="1400" b="0" kern="0" noProof="0" dirty="0">
                <a:solidFill>
                  <a:srgbClr val="000000"/>
                </a:solidFill>
                <a:latin typeface="+mn-lt"/>
                <a:ea typeface="华文楷体" panose="02010600040101010101" pitchFamily="2" charset="-122"/>
              </a:rPr>
              <a:t>6 MIMOSA-28, DUT resolution reach &lt; 10 μm</a:t>
            </a:r>
            <a:r>
              <a:rPr lang="en-US" altLang="zh-CN" sz="1400" kern="0" dirty="0">
                <a:solidFill>
                  <a:srgbClr val="000000"/>
                </a:solidFill>
                <a:ea typeface="华文楷体" panose="02010600040101010101" pitchFamily="2" charset="-122"/>
              </a:rPr>
              <a:t>.</a:t>
            </a:r>
          </a:p>
          <a:p>
            <a:pPr marL="216000" marR="0" lvl="0" indent="-216000" algn="l" defTabSz="914400" rtl="0" fontAlgn="base" hangingPunct="1">
              <a:lnSpc>
                <a:spcPct val="100000"/>
              </a:lnSpc>
              <a:spcBef>
                <a:spcPts val="0"/>
              </a:spcBef>
              <a:spcAft>
                <a:spcPts val="800"/>
              </a:spcAft>
              <a:buClr>
                <a:srgbClr val="000000"/>
              </a:buClr>
              <a:buSzTx/>
              <a:buFontTx/>
              <a:buChar char="•"/>
              <a:tabLst/>
              <a:defRPr/>
            </a:pPr>
            <a:r>
              <a:rPr lang="en-US" altLang="zh-CN" sz="1400" b="0" kern="0" noProof="0" dirty="0">
                <a:solidFill>
                  <a:srgbClr val="000000"/>
                </a:solidFill>
                <a:latin typeface="+mn-lt"/>
                <a:ea typeface="华文楷体" panose="02010600040101010101" pitchFamily="2" charset="-122"/>
              </a:rPr>
              <a:t>Telescope resolution is expect</a:t>
            </a:r>
            <a:r>
              <a:rPr lang="en-US" altLang="zh-CN" sz="1400" kern="0" dirty="0">
                <a:solidFill>
                  <a:srgbClr val="000000"/>
                </a:solidFill>
                <a:ea typeface="华文楷体" panose="02010600040101010101" pitchFamily="2" charset="-122"/>
              </a:rPr>
              <a:t>ed reach &lt; 5 μm.</a:t>
            </a:r>
            <a:endParaRPr lang="en-US" altLang="zh-CN" sz="1400" b="0" kern="0" noProof="0" dirty="0">
              <a:solidFill>
                <a:srgbClr val="000000"/>
              </a:solidFill>
              <a:latin typeface="+mn-lt"/>
              <a:ea typeface="华文楷体" panose="02010600040101010101" pitchFamily="2" charset="-122"/>
            </a:endParaRPr>
          </a:p>
          <a:p>
            <a:pPr marL="216000" marR="0" lvl="0" indent="-216000" algn="l" defTabSz="914400" rtl="0" fontAlgn="base" hangingPunct="1">
              <a:lnSpc>
                <a:spcPct val="100000"/>
              </a:lnSpc>
              <a:spcBef>
                <a:spcPts val="0"/>
              </a:spcBef>
              <a:spcAft>
                <a:spcPts val="800"/>
              </a:spcAft>
              <a:buClr>
                <a:srgbClr val="000000"/>
              </a:buClr>
              <a:buSzTx/>
              <a:buFontTx/>
              <a:buChar char="•"/>
              <a:tabLst/>
              <a:defRPr/>
            </a:pPr>
            <a:r>
              <a:rPr lang="en-US" altLang="zh-CN" sz="1400" b="0" kern="0" dirty="0">
                <a:latin typeface="+mn-lt"/>
                <a:ea typeface="华文楷体" panose="02010600040101010101" pitchFamily="2" charset="-122"/>
              </a:rPr>
              <a:t>We are also developing a telescope based on </a:t>
            </a:r>
            <a:r>
              <a:rPr lang="en-US" altLang="zh-CN" sz="1400" b="0" kern="0" dirty="0" err="1">
                <a:latin typeface="+mn-lt"/>
                <a:ea typeface="华文楷体" panose="02010600040101010101" pitchFamily="2" charset="-122"/>
              </a:rPr>
              <a:t>Jadepix</a:t>
            </a:r>
            <a:r>
              <a:rPr lang="en-US" altLang="zh-CN" sz="1400" kern="0" dirty="0">
                <a:ea typeface="华文楷体" panose="02010600040101010101" pitchFamily="2" charset="-122"/>
              </a:rPr>
              <a:t>. Prototype is under test at CERN East Area.</a:t>
            </a:r>
            <a:endParaRPr kumimoji="0" lang="en-US" altLang="zh-CN" sz="1400" b="0" i="0" u="none" strike="noStrike" kern="0" cap="none" spc="0" normalizeH="0" baseline="0" noProof="0" dirty="0">
              <a:ln>
                <a:noFill/>
              </a:ln>
              <a:effectLst/>
              <a:uLnTx/>
              <a:uFillTx/>
              <a:latin typeface="+mn-lt"/>
              <a:ea typeface="华文楷体" panose="02010600040101010101" pitchFamily="2" charset="-122"/>
            </a:endParaRPr>
          </a:p>
        </p:txBody>
      </p:sp>
      <p:sp>
        <p:nvSpPr>
          <p:cNvPr id="8" name="矩形: 圆角 7">
            <a:extLst>
              <a:ext uri="{FF2B5EF4-FFF2-40B4-BE49-F238E27FC236}">
                <a16:creationId xmlns:a16="http://schemas.microsoft.com/office/drawing/2014/main" id="{D557C598-BCD3-4EF4-B2F3-C20102C6EDE7}"/>
              </a:ext>
            </a:extLst>
          </p:cNvPr>
          <p:cNvSpPr/>
          <p:nvPr/>
        </p:nvSpPr>
        <p:spPr>
          <a:xfrm>
            <a:off x="523955" y="1021883"/>
            <a:ext cx="780540" cy="1656000"/>
          </a:xfrm>
          <a:prstGeom prst="roundRect">
            <a:avLst>
              <a:gd name="adj" fmla="val 45276"/>
            </a:avLst>
          </a:prstGeom>
          <a:solidFill>
            <a:srgbClr val="1D77C9"/>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wordArtVertRtl" rtlCol="0" anchor="ctr"/>
          <a:lstStyle/>
          <a:p>
            <a:pPr algn="ctr"/>
            <a:r>
              <a:rPr lang="en-US" altLang="zh-CN" sz="1100" b="1" dirty="0">
                <a:solidFill>
                  <a:schemeClr val="bg1"/>
                </a:solidFill>
                <a:latin typeface="Bookman Old Style" panose="02050604050505020204" pitchFamily="18" charset="0"/>
                <a:ea typeface="OPPOSans B" panose="00020600040101010101" pitchFamily="18" charset="-122"/>
                <a:cs typeface="OPPOSans B" panose="00020600040101010101" pitchFamily="18" charset="-122"/>
              </a:rPr>
              <a:t>TRACK</a:t>
            </a:r>
            <a:endParaRPr lang="zh-CN" altLang="en-US" sz="1100" b="1" dirty="0">
              <a:solidFill>
                <a:schemeClr val="bg1"/>
              </a:solidFill>
              <a:latin typeface="Bookman Old Style" panose="02050604050505020204" pitchFamily="18" charset="0"/>
              <a:ea typeface="OPPOSans B" panose="00020600040101010101" pitchFamily="18" charset="-122"/>
              <a:cs typeface="OPPOSans B" panose="00020600040101010101" pitchFamily="18" charset="-122"/>
            </a:endParaRPr>
          </a:p>
        </p:txBody>
      </p:sp>
      <p:sp>
        <p:nvSpPr>
          <p:cNvPr id="9" name="矩形: 圆角 8">
            <a:extLst>
              <a:ext uri="{FF2B5EF4-FFF2-40B4-BE49-F238E27FC236}">
                <a16:creationId xmlns:a16="http://schemas.microsoft.com/office/drawing/2014/main" id="{96893AC5-1ED9-4D4E-96BC-C17D881E8ABA}"/>
              </a:ext>
            </a:extLst>
          </p:cNvPr>
          <p:cNvSpPr/>
          <p:nvPr/>
        </p:nvSpPr>
        <p:spPr>
          <a:xfrm>
            <a:off x="523955" y="1021882"/>
            <a:ext cx="10829108" cy="1656000"/>
          </a:xfrm>
          <a:prstGeom prst="roundRect">
            <a:avLst>
              <a:gd name="adj" fmla="val 23373"/>
            </a:avLst>
          </a:prstGeom>
          <a:noFill/>
          <a:ln w="19050">
            <a:solidFill>
              <a:srgbClr val="1D7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tx1"/>
              </a:solidFill>
              <a:latin typeface="OPPOSans B" panose="00020600040101010101" pitchFamily="18" charset="-122"/>
              <a:ea typeface="OPPOSans B" panose="00020600040101010101" pitchFamily="18" charset="-122"/>
              <a:cs typeface="OPPOSans B" panose="00020600040101010101" pitchFamily="18" charset="-122"/>
            </a:endParaRPr>
          </a:p>
        </p:txBody>
      </p:sp>
      <p:sp>
        <p:nvSpPr>
          <p:cNvPr id="10" name="文本框 9">
            <a:extLst>
              <a:ext uri="{FF2B5EF4-FFF2-40B4-BE49-F238E27FC236}">
                <a16:creationId xmlns:a16="http://schemas.microsoft.com/office/drawing/2014/main" id="{5F0C9C04-D909-4BEF-870E-D4E4E522CE83}"/>
              </a:ext>
            </a:extLst>
          </p:cNvPr>
          <p:cNvSpPr txBox="1"/>
          <p:nvPr/>
        </p:nvSpPr>
        <p:spPr>
          <a:xfrm>
            <a:off x="1454254" y="2867700"/>
            <a:ext cx="5175294" cy="1477328"/>
          </a:xfrm>
          <a:prstGeom prst="rect">
            <a:avLst/>
          </a:prstGeom>
          <a:noFill/>
        </p:spPr>
        <p:txBody>
          <a:bodyPr wrap="square">
            <a:spAutoFit/>
          </a:bodyPr>
          <a:lstStyle>
            <a:defPPr>
              <a:defRPr lang="zh-CN"/>
            </a:defPPr>
            <a:lvl1pPr marL="216000" marR="0" lvl="0" indent="-216000" fontAlgn="base">
              <a:lnSpc>
                <a:spcPct val="100000"/>
              </a:lnSpc>
              <a:spcBef>
                <a:spcPts val="0"/>
              </a:spcBef>
              <a:spcAft>
                <a:spcPts val="800"/>
              </a:spcAft>
              <a:buClr>
                <a:srgbClr val="000000"/>
              </a:buClr>
              <a:buSzTx/>
              <a:buFontTx/>
              <a:buChar char="•"/>
              <a:tabLst/>
              <a:defRPr sz="1400" b="0" kern="0">
                <a:solidFill>
                  <a:srgbClr val="000000"/>
                </a:solidFill>
                <a:ea typeface="华文楷体" panose="02010600040101010101" pitchFamily="2" charset="-122"/>
              </a:defRPr>
            </a:lvl1pPr>
          </a:lstStyle>
          <a:p>
            <a:r>
              <a:rPr lang="en-US" altLang="zh-CN" dirty="0"/>
              <a:t>A TOF spectrometer developed to measure energy.</a:t>
            </a:r>
          </a:p>
          <a:p>
            <a:r>
              <a:rPr lang="en-US" altLang="zh-CN" dirty="0"/>
              <a:t>2 LGAD, 40 m distance, E res. ~1%@1.6 GeV.</a:t>
            </a:r>
          </a:p>
          <a:p>
            <a:r>
              <a:rPr lang="en-US" altLang="zh-CN" dirty="0"/>
              <a:t>LGAD pixels are bonded in parallel to reduce readout channels.</a:t>
            </a:r>
          </a:p>
          <a:p>
            <a:r>
              <a:rPr lang="en-US" altLang="zh-CN" dirty="0"/>
              <a:t>Timing resolution of each ~ 100 ps.</a:t>
            </a:r>
          </a:p>
        </p:txBody>
      </p:sp>
      <p:sp>
        <p:nvSpPr>
          <p:cNvPr id="11" name="矩形: 圆角 10">
            <a:extLst>
              <a:ext uri="{FF2B5EF4-FFF2-40B4-BE49-F238E27FC236}">
                <a16:creationId xmlns:a16="http://schemas.microsoft.com/office/drawing/2014/main" id="{34A5EF30-102A-4957-AC3D-A926EA3283D7}"/>
              </a:ext>
            </a:extLst>
          </p:cNvPr>
          <p:cNvSpPr/>
          <p:nvPr/>
        </p:nvSpPr>
        <p:spPr>
          <a:xfrm>
            <a:off x="523955" y="2798576"/>
            <a:ext cx="780540" cy="1656000"/>
          </a:xfrm>
          <a:prstGeom prst="roundRect">
            <a:avLst>
              <a:gd name="adj" fmla="val 50000"/>
            </a:avLst>
          </a:prstGeom>
          <a:solidFill>
            <a:srgbClr val="1D77C9"/>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wordArtVertRtl" rtlCol="0" anchor="ctr"/>
          <a:lstStyle/>
          <a:p>
            <a:pPr algn="ctr"/>
            <a:r>
              <a:rPr lang="en-US" altLang="zh-CN" sz="1100" b="1" dirty="0">
                <a:solidFill>
                  <a:schemeClr val="bg1"/>
                </a:solidFill>
                <a:latin typeface="Bookman Old Style" panose="02050604050505020204" pitchFamily="18" charset="0"/>
                <a:ea typeface="OPPOSans B" panose="00020600040101010101" pitchFamily="18" charset="-122"/>
                <a:cs typeface="OPPOSans B" panose="00020600040101010101" pitchFamily="18" charset="-122"/>
              </a:rPr>
              <a:t>ENERGY</a:t>
            </a:r>
            <a:endParaRPr lang="zh-CN" altLang="en-US" sz="1100" b="1" dirty="0">
              <a:solidFill>
                <a:schemeClr val="bg1"/>
              </a:solidFill>
              <a:latin typeface="Bookman Old Style" panose="02050604050505020204" pitchFamily="18" charset="0"/>
              <a:ea typeface="OPPOSans B" panose="00020600040101010101" pitchFamily="18" charset="-122"/>
              <a:cs typeface="OPPOSans B" panose="00020600040101010101" pitchFamily="18" charset="-122"/>
            </a:endParaRPr>
          </a:p>
        </p:txBody>
      </p:sp>
      <p:sp>
        <p:nvSpPr>
          <p:cNvPr id="12" name="矩形: 圆角 11">
            <a:extLst>
              <a:ext uri="{FF2B5EF4-FFF2-40B4-BE49-F238E27FC236}">
                <a16:creationId xmlns:a16="http://schemas.microsoft.com/office/drawing/2014/main" id="{D5A5C042-88DF-4777-ABCC-7C99D764D988}"/>
              </a:ext>
            </a:extLst>
          </p:cNvPr>
          <p:cNvSpPr/>
          <p:nvPr/>
        </p:nvSpPr>
        <p:spPr>
          <a:xfrm>
            <a:off x="523955" y="2798575"/>
            <a:ext cx="10829108" cy="1656000"/>
          </a:xfrm>
          <a:prstGeom prst="roundRect">
            <a:avLst>
              <a:gd name="adj" fmla="val 23819"/>
            </a:avLst>
          </a:prstGeom>
          <a:noFill/>
          <a:ln w="19050">
            <a:solidFill>
              <a:srgbClr val="1D7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tx1"/>
              </a:solidFill>
              <a:latin typeface="OPPOSans B" panose="00020600040101010101" pitchFamily="18" charset="-122"/>
              <a:ea typeface="OPPOSans B" panose="00020600040101010101" pitchFamily="18" charset="-122"/>
              <a:cs typeface="OPPOSans B" panose="00020600040101010101" pitchFamily="18" charset="-122"/>
            </a:endParaRPr>
          </a:p>
        </p:txBody>
      </p:sp>
      <p:pic>
        <p:nvPicPr>
          <p:cNvPr id="13" name="LEMS动画视频">
            <a:hlinkClick r:id="" action="ppaction://media"/>
            <a:extLst>
              <a:ext uri="{FF2B5EF4-FFF2-40B4-BE49-F238E27FC236}">
                <a16:creationId xmlns:a16="http://schemas.microsoft.com/office/drawing/2014/main" id="{5D5299D7-F8C3-4B43-B20C-4B6AB97497B5}"/>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8"/>
          <a:srcRect l="6666" t="18667" r="6684" b="29111"/>
          <a:stretch/>
        </p:blipFill>
        <p:spPr>
          <a:xfrm>
            <a:off x="6769654" y="3047602"/>
            <a:ext cx="2673494" cy="1208456"/>
          </a:xfrm>
          <a:prstGeom prst="rect">
            <a:avLst/>
          </a:prstGeom>
        </p:spPr>
      </p:pic>
      <p:pic>
        <p:nvPicPr>
          <p:cNvPr id="14" name="图片 13">
            <a:extLst>
              <a:ext uri="{FF2B5EF4-FFF2-40B4-BE49-F238E27FC236}">
                <a16:creationId xmlns:a16="http://schemas.microsoft.com/office/drawing/2014/main" id="{57A6A517-9773-4195-8DD7-B398E100D528}"/>
              </a:ext>
            </a:extLst>
          </p:cNvPr>
          <p:cNvPicPr/>
          <p:nvPr/>
        </p:nvPicPr>
        <p:blipFill>
          <a:blip r:embed="rId9"/>
          <a:stretch>
            <a:fillRect/>
          </a:stretch>
        </p:blipFill>
        <p:spPr>
          <a:xfrm>
            <a:off x="9665770" y="3154572"/>
            <a:ext cx="1213946" cy="1101486"/>
          </a:xfrm>
          <a:prstGeom prst="rect">
            <a:avLst/>
          </a:prstGeom>
          <a:ln>
            <a:solidFill>
              <a:srgbClr val="FF0000"/>
            </a:solidFill>
          </a:ln>
        </p:spPr>
      </p:pic>
      <p:sp>
        <p:nvSpPr>
          <p:cNvPr id="15" name="文本框 14">
            <a:extLst>
              <a:ext uri="{FF2B5EF4-FFF2-40B4-BE49-F238E27FC236}">
                <a16:creationId xmlns:a16="http://schemas.microsoft.com/office/drawing/2014/main" id="{B2674227-C630-4C63-B15C-04A225F715B8}"/>
              </a:ext>
            </a:extLst>
          </p:cNvPr>
          <p:cNvSpPr txBox="1"/>
          <p:nvPr/>
        </p:nvSpPr>
        <p:spPr>
          <a:xfrm>
            <a:off x="1454254" y="4821421"/>
            <a:ext cx="5175294" cy="1261884"/>
          </a:xfrm>
          <a:prstGeom prst="rect">
            <a:avLst/>
          </a:prstGeom>
          <a:noFill/>
        </p:spPr>
        <p:txBody>
          <a:bodyPr wrap="square">
            <a:spAutoFit/>
          </a:bodyPr>
          <a:lstStyle>
            <a:defPPr>
              <a:defRPr lang="zh-CN"/>
            </a:defPPr>
            <a:lvl1pPr marL="216000" marR="0" lvl="0" indent="-216000" fontAlgn="base">
              <a:lnSpc>
                <a:spcPct val="100000"/>
              </a:lnSpc>
              <a:spcBef>
                <a:spcPts val="0"/>
              </a:spcBef>
              <a:spcAft>
                <a:spcPts val="800"/>
              </a:spcAft>
              <a:buClr>
                <a:srgbClr val="000000"/>
              </a:buClr>
              <a:buSzTx/>
              <a:buFontTx/>
              <a:buChar char="•"/>
              <a:tabLst/>
              <a:defRPr sz="1400" b="0" kern="0">
                <a:solidFill>
                  <a:srgbClr val="000000"/>
                </a:solidFill>
                <a:ea typeface="华文楷体" panose="02010600040101010101" pitchFamily="2" charset="-122"/>
              </a:defRPr>
            </a:lvl1pPr>
          </a:lstStyle>
          <a:p>
            <a:r>
              <a:rPr lang="en-US" altLang="zh-CN" dirty="0"/>
              <a:t>A trigger device designed to provide time gate reference.</a:t>
            </a:r>
          </a:p>
          <a:p>
            <a:r>
              <a:rPr lang="en-US" altLang="zh-CN" dirty="0"/>
              <a:t>Scintillator fiber coupled with PMT.</a:t>
            </a:r>
          </a:p>
          <a:p>
            <a:r>
              <a:rPr lang="en-US" altLang="zh-CN" dirty="0"/>
              <a:t>Trigger time spread &lt; 1 ns.</a:t>
            </a:r>
          </a:p>
          <a:p>
            <a:r>
              <a:rPr lang="en-US" altLang="zh-CN" dirty="0"/>
              <a:t>Prototype have been tested at CERN North Area.</a:t>
            </a:r>
          </a:p>
        </p:txBody>
      </p:sp>
      <p:sp>
        <p:nvSpPr>
          <p:cNvPr id="16" name="矩形: 圆角 15">
            <a:extLst>
              <a:ext uri="{FF2B5EF4-FFF2-40B4-BE49-F238E27FC236}">
                <a16:creationId xmlns:a16="http://schemas.microsoft.com/office/drawing/2014/main" id="{6D3EA75D-4A35-47B9-9F58-9C5705BDFE30}"/>
              </a:ext>
            </a:extLst>
          </p:cNvPr>
          <p:cNvSpPr/>
          <p:nvPr/>
        </p:nvSpPr>
        <p:spPr>
          <a:xfrm>
            <a:off x="523955" y="4604815"/>
            <a:ext cx="780540" cy="1656000"/>
          </a:xfrm>
          <a:prstGeom prst="roundRect">
            <a:avLst>
              <a:gd name="adj" fmla="val 50000"/>
            </a:avLst>
          </a:prstGeom>
          <a:solidFill>
            <a:srgbClr val="1D77C9"/>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wordArtVertRtl" rtlCol="0" anchor="ctr"/>
          <a:lstStyle/>
          <a:p>
            <a:pPr algn="ctr"/>
            <a:r>
              <a:rPr lang="en-US" altLang="zh-CN" sz="1100" b="1" dirty="0">
                <a:solidFill>
                  <a:schemeClr val="bg1"/>
                </a:solidFill>
                <a:latin typeface="Bookman Old Style" panose="02050604050505020204" pitchFamily="18" charset="0"/>
                <a:ea typeface="OPPOSans B" panose="00020600040101010101" pitchFamily="18" charset="-122"/>
                <a:cs typeface="OPPOSans B" panose="00020600040101010101" pitchFamily="18" charset="-122"/>
              </a:rPr>
              <a:t>TIME</a:t>
            </a:r>
            <a:endParaRPr lang="zh-CN" altLang="en-US" sz="1100" b="1" dirty="0">
              <a:solidFill>
                <a:schemeClr val="bg1"/>
              </a:solidFill>
              <a:latin typeface="Bookman Old Style" panose="02050604050505020204" pitchFamily="18" charset="0"/>
              <a:ea typeface="OPPOSans B" panose="00020600040101010101" pitchFamily="18" charset="-122"/>
              <a:cs typeface="OPPOSans B" panose="00020600040101010101" pitchFamily="18" charset="-122"/>
            </a:endParaRPr>
          </a:p>
        </p:txBody>
      </p:sp>
      <p:sp>
        <p:nvSpPr>
          <p:cNvPr id="17" name="矩形: 圆角 16">
            <a:extLst>
              <a:ext uri="{FF2B5EF4-FFF2-40B4-BE49-F238E27FC236}">
                <a16:creationId xmlns:a16="http://schemas.microsoft.com/office/drawing/2014/main" id="{EE2D776E-EFE7-49DA-9D22-F32C97C5D473}"/>
              </a:ext>
            </a:extLst>
          </p:cNvPr>
          <p:cNvSpPr/>
          <p:nvPr/>
        </p:nvSpPr>
        <p:spPr>
          <a:xfrm>
            <a:off x="523955" y="4604814"/>
            <a:ext cx="10829108" cy="1656000"/>
          </a:xfrm>
          <a:prstGeom prst="roundRect">
            <a:avLst>
              <a:gd name="adj" fmla="val 23819"/>
            </a:avLst>
          </a:prstGeom>
          <a:noFill/>
          <a:ln w="19050">
            <a:solidFill>
              <a:srgbClr val="1D7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tx1"/>
              </a:solidFill>
              <a:latin typeface="OPPOSans B" panose="00020600040101010101" pitchFamily="18" charset="-122"/>
              <a:ea typeface="OPPOSans B" panose="00020600040101010101" pitchFamily="18" charset="-122"/>
              <a:cs typeface="OPPOSans B" panose="00020600040101010101" pitchFamily="18" charset="-122"/>
            </a:endParaRPr>
          </a:p>
        </p:txBody>
      </p:sp>
      <p:pic>
        <p:nvPicPr>
          <p:cNvPr id="18" name="图片 17">
            <a:extLst>
              <a:ext uri="{FF2B5EF4-FFF2-40B4-BE49-F238E27FC236}">
                <a16:creationId xmlns:a16="http://schemas.microsoft.com/office/drawing/2014/main" id="{09030DC9-EC74-4890-AE11-54FBB4ABD73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886516" y="4810572"/>
            <a:ext cx="1715973" cy="1287482"/>
          </a:xfrm>
          <a:prstGeom prst="rect">
            <a:avLst/>
          </a:prstGeom>
        </p:spPr>
      </p:pic>
      <p:pic>
        <p:nvPicPr>
          <p:cNvPr id="19" name="图片 18">
            <a:extLst>
              <a:ext uri="{FF2B5EF4-FFF2-40B4-BE49-F238E27FC236}">
                <a16:creationId xmlns:a16="http://schemas.microsoft.com/office/drawing/2014/main" id="{8F2527E7-89DD-4952-8936-56926305D71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rot="16200000">
            <a:off x="9244888" y="4309884"/>
            <a:ext cx="1287481" cy="2288855"/>
          </a:xfrm>
          <a:prstGeom prst="rect">
            <a:avLst/>
          </a:prstGeom>
        </p:spPr>
      </p:pic>
      <p:pic>
        <p:nvPicPr>
          <p:cNvPr id="20" name="图片 19">
            <a:extLst>
              <a:ext uri="{FF2B5EF4-FFF2-40B4-BE49-F238E27FC236}">
                <a16:creationId xmlns:a16="http://schemas.microsoft.com/office/drawing/2014/main" id="{2AF5123C-CB38-4C12-A9A2-5734945A20E6}"/>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5083" t="28997" r="4344" b="39511"/>
          <a:stretch/>
        </p:blipFill>
        <p:spPr>
          <a:xfrm>
            <a:off x="7218127" y="4703602"/>
            <a:ext cx="2099658" cy="410656"/>
          </a:xfrm>
          <a:prstGeom prst="rect">
            <a:avLst/>
          </a:prstGeom>
        </p:spPr>
      </p:pic>
      <p:sp>
        <p:nvSpPr>
          <p:cNvPr id="21" name="文本框 20">
            <a:extLst>
              <a:ext uri="{FF2B5EF4-FFF2-40B4-BE49-F238E27FC236}">
                <a16:creationId xmlns:a16="http://schemas.microsoft.com/office/drawing/2014/main" id="{2F76E30D-0931-40A3-9BDA-9188300BBCFD}"/>
              </a:ext>
            </a:extLst>
          </p:cNvPr>
          <p:cNvSpPr txBox="1"/>
          <p:nvPr/>
        </p:nvSpPr>
        <p:spPr>
          <a:xfrm>
            <a:off x="8966812" y="2483943"/>
            <a:ext cx="2099018" cy="215444"/>
          </a:xfrm>
          <a:prstGeom prst="rect">
            <a:avLst/>
          </a:prstGeom>
          <a:noFill/>
        </p:spPr>
        <p:txBody>
          <a:bodyPr wrap="square">
            <a:spAutoFit/>
          </a:bodyPr>
          <a:lstStyle/>
          <a:p>
            <a:r>
              <a:rPr lang="en-US" altLang="zh-CN" sz="800" b="1" dirty="0">
                <a:solidFill>
                  <a:srgbClr val="2648AF"/>
                </a:solidFill>
              </a:rPr>
              <a:t>DOI:10.1007/s41365-024-01447-9</a:t>
            </a:r>
            <a:endParaRPr lang="zh-CN" altLang="en-US" sz="800" b="1" dirty="0">
              <a:solidFill>
                <a:srgbClr val="2648AF"/>
              </a:solidFill>
            </a:endParaRPr>
          </a:p>
        </p:txBody>
      </p:sp>
      <p:sp>
        <p:nvSpPr>
          <p:cNvPr id="3" name="日期占位符 2">
            <a:extLst>
              <a:ext uri="{FF2B5EF4-FFF2-40B4-BE49-F238E27FC236}">
                <a16:creationId xmlns:a16="http://schemas.microsoft.com/office/drawing/2014/main" id="{DF848528-1549-40AB-AD9D-54C1A549E3AE}"/>
              </a:ext>
            </a:extLst>
          </p:cNvPr>
          <p:cNvSpPr>
            <a:spLocks noGrp="1"/>
          </p:cNvSpPr>
          <p:nvPr>
            <p:ph type="dt" sz="half" idx="10"/>
          </p:nvPr>
        </p:nvSpPr>
        <p:spPr/>
        <p:txBody>
          <a:bodyPr/>
          <a:lstStyle/>
          <a:p>
            <a:r>
              <a:rPr lang="en-US" altLang="zh-CN"/>
              <a:t>2026/10/15</a:t>
            </a:r>
            <a:endParaRPr lang="zh-CN" altLang="en-US"/>
          </a:p>
        </p:txBody>
      </p:sp>
      <p:sp>
        <p:nvSpPr>
          <p:cNvPr id="22" name="页脚占位符 21">
            <a:extLst>
              <a:ext uri="{FF2B5EF4-FFF2-40B4-BE49-F238E27FC236}">
                <a16:creationId xmlns:a16="http://schemas.microsoft.com/office/drawing/2014/main" id="{0C02DB69-79BD-4AB5-8670-BE66ECEAB627}"/>
              </a:ext>
            </a:extLst>
          </p:cNvPr>
          <p:cNvSpPr>
            <a:spLocks noGrp="1"/>
          </p:cNvSpPr>
          <p:nvPr>
            <p:ph type="ftr" sz="quarter" idx="11"/>
          </p:nvPr>
        </p:nvSpPr>
        <p:spPr/>
        <p:txBody>
          <a:bodyPr/>
          <a:lstStyle/>
          <a:p>
            <a:r>
              <a:rPr lang="en-US" altLang="zh-CN"/>
              <a:t>INSTR2026@Hefei</a:t>
            </a:r>
            <a:endParaRPr lang="zh-CN" altLang="en-US"/>
          </a:p>
        </p:txBody>
      </p:sp>
    </p:spTree>
    <p:extLst>
      <p:ext uri="{BB962C8B-B14F-4D97-AF65-F5344CB8AC3E}">
        <p14:creationId xmlns:p14="http://schemas.microsoft.com/office/powerpoint/2010/main" val="21133797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16" fill="hold"/>
                                        <p:tgtEl>
                                          <p:spTgt spid="6"/>
                                        </p:tgtEl>
                                      </p:cBhvr>
                                    </p:cmd>
                                  </p:childTnLst>
                                </p:cTn>
                              </p:par>
                              <p:par>
                                <p:cTn id="7" presetID="10"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500"/>
                                        <p:tgtEl>
                                          <p:spTgt spid="5"/>
                                        </p:tgtEl>
                                      </p:cBhvr>
                                    </p:animEffect>
                                  </p:childTnLst>
                                </p:cTn>
                              </p:par>
                            </p:childTnLst>
                          </p:cTn>
                        </p:par>
                        <p:par>
                          <p:cTn id="10" fill="hold">
                            <p:stCondLst>
                              <p:cond delay="5016"/>
                            </p:stCondLst>
                            <p:childTnLst>
                              <p:par>
                                <p:cTn id="11" presetID="1" presetClass="mediacall" presetSubtype="0" fill="hold" nodeType="afterEffect">
                                  <p:stCondLst>
                                    <p:cond delay="0"/>
                                  </p:stCondLst>
                                  <p:childTnLst>
                                    <p:cmd type="call" cmd="playFrom(0.0)">
                                      <p:cBhvr>
                                        <p:cTn id="12" dur="501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6"/>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6"/>
                                        </p:tgtEl>
                                      </p:cBhvr>
                                    </p:cmd>
                                  </p:childTnLst>
                                </p:cTn>
                              </p:par>
                            </p:childTnLst>
                          </p:cTn>
                        </p:par>
                      </p:childTnLst>
                    </p:cTn>
                  </p:par>
                </p:childTnLst>
              </p:cTn>
              <p:nextCondLst>
                <p:cond evt="onClick" delay="0">
                  <p:tgtEl>
                    <p:spTgt spid="6"/>
                  </p:tgtEl>
                </p:cond>
              </p:nextCondLst>
            </p:seq>
            <p:seq concurrent="1" nextAc="seek">
              <p:cTn id="18" restart="whenNotActive" fill="hold" evtFilter="cancelBubble" nodeType="interactiveSeq">
                <p:stCondLst>
                  <p:cond evt="onClick" delay="0">
                    <p:tgtEl>
                      <p:spTgt spid="13"/>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3"/>
                                        </p:tgtEl>
                                      </p:cBhvr>
                                    </p:cmd>
                                  </p:childTnLst>
                                </p:cTn>
                              </p:par>
                            </p:childTnLst>
                          </p:cTn>
                        </p:par>
                      </p:childTnLst>
                    </p:cTn>
                  </p:par>
                </p:childTnLst>
              </p:cTn>
              <p:nextCondLst>
                <p:cond evt="onClick" delay="0">
                  <p:tgtEl>
                    <p:spTgt spid="13"/>
                  </p:tgtEl>
                </p:cond>
              </p:nextCondLst>
            </p:seq>
            <p:video>
              <p:cMediaNode vol="80000">
                <p:cTn id="23" fill="hold" display="0">
                  <p:stCondLst>
                    <p:cond delay="indefinite"/>
                  </p:stCondLst>
                </p:cTn>
                <p:tgtEl>
                  <p:spTgt spid="6"/>
                </p:tgtEl>
              </p:cMediaNode>
            </p:video>
            <p:video>
              <p:cMediaNode vol="80000">
                <p:cTn id="24" repeatCount="indefinite" fill="remove" display="0">
                  <p:stCondLst>
                    <p:cond delay="indefinite"/>
                  </p:stCondLst>
                </p:cTn>
                <p:tgtEl>
                  <p:spTgt spid="13"/>
                </p:tgtEl>
              </p:cMediaNode>
            </p:vide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3D7536-89A9-88D6-E327-397FC309BCBB}"/>
              </a:ext>
            </a:extLst>
          </p:cNvPr>
          <p:cNvSpPr>
            <a:spLocks noGrp="1"/>
          </p:cNvSpPr>
          <p:nvPr>
            <p:ph type="title"/>
          </p:nvPr>
        </p:nvSpPr>
        <p:spPr/>
        <p:txBody>
          <a:bodyPr/>
          <a:lstStyle/>
          <a:p>
            <a:r>
              <a:rPr lang="en-US" altLang="zh-CN" dirty="0"/>
              <a:t>Applications of HPES</a:t>
            </a:r>
            <a:endParaRPr lang="zh-CN" altLang="en-US" dirty="0"/>
          </a:p>
        </p:txBody>
      </p:sp>
      <p:sp>
        <p:nvSpPr>
          <p:cNvPr id="13" name="灯片编号占位符 12">
            <a:extLst>
              <a:ext uri="{FF2B5EF4-FFF2-40B4-BE49-F238E27FC236}">
                <a16:creationId xmlns:a16="http://schemas.microsoft.com/office/drawing/2014/main" id="{D265AA9B-FACA-4D39-9C24-4CD24E1763C5}"/>
              </a:ext>
            </a:extLst>
          </p:cNvPr>
          <p:cNvSpPr>
            <a:spLocks noGrp="1"/>
          </p:cNvSpPr>
          <p:nvPr>
            <p:ph type="sldNum" sz="quarter" idx="12"/>
          </p:nvPr>
        </p:nvSpPr>
        <p:spPr/>
        <p:txBody>
          <a:bodyPr/>
          <a:lstStyle/>
          <a:p>
            <a:r>
              <a:rPr lang="en-US" altLang="zh-CN"/>
              <a:t>Page </a:t>
            </a:r>
            <a:fld id="{06C7FB80-70F7-43F8-9475-2A018502DD8C}" type="slidenum">
              <a:rPr lang="zh-CN" altLang="en-US" smtClean="0"/>
              <a:pPr/>
              <a:t>46</a:t>
            </a:fld>
            <a:endParaRPr lang="zh-CN" altLang="en-US" dirty="0"/>
          </a:p>
        </p:txBody>
      </p:sp>
      <p:sp>
        <p:nvSpPr>
          <p:cNvPr id="4" name="文本框 3">
            <a:extLst>
              <a:ext uri="{FF2B5EF4-FFF2-40B4-BE49-F238E27FC236}">
                <a16:creationId xmlns:a16="http://schemas.microsoft.com/office/drawing/2014/main" id="{675ACAB6-736D-4781-96D9-221CA4D52A2B}"/>
              </a:ext>
            </a:extLst>
          </p:cNvPr>
          <p:cNvSpPr txBox="1"/>
          <p:nvPr/>
        </p:nvSpPr>
        <p:spPr>
          <a:xfrm>
            <a:off x="424229" y="1139030"/>
            <a:ext cx="6402462" cy="1338828"/>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altLang="zh-CN" dirty="0">
                <a:ea typeface="华文楷体" panose="02010600040101010101" pitchFamily="2" charset="-122"/>
              </a:rPr>
              <a:t>Tracker Calibration</a:t>
            </a:r>
          </a:p>
          <a:p>
            <a:pPr marL="742950" lvl="1" indent="-285750">
              <a:spcAft>
                <a:spcPts val="600"/>
              </a:spcAft>
              <a:buFont typeface="Arial" panose="020B0604020202020204" pitchFamily="34" charset="0"/>
              <a:buChar char="•"/>
            </a:pPr>
            <a:r>
              <a:rPr lang="en-US" altLang="zh-CN" sz="1600" dirty="0">
                <a:ea typeface="华文楷体" panose="02010600040101010101" pitchFamily="2" charset="-122"/>
              </a:rPr>
              <a:t>Si Pixel/Si Strip/TPC/Drift Chamber</a:t>
            </a:r>
          </a:p>
          <a:p>
            <a:pPr marL="742950" lvl="1" indent="-285750">
              <a:spcAft>
                <a:spcPts val="600"/>
              </a:spcAft>
              <a:buFont typeface="Arial" panose="020B0604020202020204" pitchFamily="34" charset="0"/>
              <a:buChar char="•"/>
            </a:pPr>
            <a:r>
              <a:rPr lang="en-US" altLang="zh-CN" sz="1600" dirty="0">
                <a:ea typeface="华文楷体" panose="02010600040101010101" pitchFamily="2" charset="-122"/>
              </a:rPr>
              <a:t>High position resolution</a:t>
            </a:r>
            <a:r>
              <a:rPr lang="zh-CN" altLang="en-US" sz="1600" dirty="0">
                <a:ea typeface="华文楷体" panose="02010600040101010101" pitchFamily="2" charset="-122"/>
              </a:rPr>
              <a:t>（</a:t>
            </a:r>
            <a:r>
              <a:rPr lang="en-US" altLang="zh-CN" sz="1600" dirty="0">
                <a:ea typeface="华文楷体" panose="02010600040101010101" pitchFamily="2" charset="-122"/>
              </a:rPr>
              <a:t>~10μm</a:t>
            </a:r>
            <a:r>
              <a:rPr lang="zh-CN" altLang="en-US" sz="1600" dirty="0">
                <a:ea typeface="华文楷体" panose="02010600040101010101" pitchFamily="2" charset="-122"/>
              </a:rPr>
              <a:t>）</a:t>
            </a:r>
            <a:endParaRPr lang="en-US" altLang="zh-CN" sz="1600" dirty="0">
              <a:ea typeface="华文楷体" panose="02010600040101010101" pitchFamily="2" charset="-122"/>
            </a:endParaRPr>
          </a:p>
          <a:p>
            <a:pPr marL="742950" lvl="1" indent="-285750">
              <a:spcAft>
                <a:spcPts val="600"/>
              </a:spcAft>
              <a:buFont typeface="Arial" panose="020B0604020202020204" pitchFamily="34" charset="0"/>
              <a:buChar char="•"/>
            </a:pPr>
            <a:r>
              <a:rPr lang="en-US" altLang="zh-CN" sz="1600" b="1" dirty="0">
                <a:solidFill>
                  <a:srgbClr val="2F5597"/>
                </a:solidFill>
                <a:ea typeface="华文楷体" panose="02010600040101010101" pitchFamily="2" charset="-122"/>
              </a:rPr>
              <a:t>Telescope @ HPES would reach 2.7μm.</a:t>
            </a:r>
          </a:p>
        </p:txBody>
      </p:sp>
      <p:pic>
        <p:nvPicPr>
          <p:cNvPr id="5" name="图片 4">
            <a:extLst>
              <a:ext uri="{FF2B5EF4-FFF2-40B4-BE49-F238E27FC236}">
                <a16:creationId xmlns:a16="http://schemas.microsoft.com/office/drawing/2014/main" id="{93420B62-1CD0-4730-A0B7-45309B7D4BD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826691" y="1297620"/>
            <a:ext cx="1979833" cy="1512812"/>
          </a:xfrm>
          <a:prstGeom prst="rect">
            <a:avLst/>
          </a:prstGeom>
        </p:spPr>
      </p:pic>
      <p:pic>
        <p:nvPicPr>
          <p:cNvPr id="6" name="图片 5">
            <a:extLst>
              <a:ext uri="{FF2B5EF4-FFF2-40B4-BE49-F238E27FC236}">
                <a16:creationId xmlns:a16="http://schemas.microsoft.com/office/drawing/2014/main" id="{19AE9666-91D4-4295-95C4-628F2238B07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859942" y="1299440"/>
            <a:ext cx="2701639" cy="1510992"/>
          </a:xfrm>
          <a:prstGeom prst="rect">
            <a:avLst/>
          </a:prstGeom>
        </p:spPr>
      </p:pic>
      <p:sp>
        <p:nvSpPr>
          <p:cNvPr id="7" name="文本框 6">
            <a:extLst>
              <a:ext uri="{FF2B5EF4-FFF2-40B4-BE49-F238E27FC236}">
                <a16:creationId xmlns:a16="http://schemas.microsoft.com/office/drawing/2014/main" id="{F17ABB7C-7D03-4265-8DE6-BCF7A58EF8D7}"/>
              </a:ext>
            </a:extLst>
          </p:cNvPr>
          <p:cNvSpPr txBox="1"/>
          <p:nvPr/>
        </p:nvSpPr>
        <p:spPr>
          <a:xfrm>
            <a:off x="424229" y="2695370"/>
            <a:ext cx="6402462" cy="1338828"/>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altLang="zh-CN" dirty="0">
                <a:ea typeface="华文楷体" panose="02010600040101010101" pitchFamily="2" charset="-122"/>
              </a:rPr>
              <a:t>Calorimeter Calibration</a:t>
            </a:r>
          </a:p>
          <a:p>
            <a:pPr marL="742950" lvl="1" indent="-285750">
              <a:spcAft>
                <a:spcPts val="600"/>
              </a:spcAft>
              <a:buFont typeface="Arial" panose="020B0604020202020204" pitchFamily="34" charset="0"/>
              <a:buChar char="•"/>
            </a:pPr>
            <a:r>
              <a:rPr lang="en-US" altLang="zh-CN" sz="1600" dirty="0">
                <a:ea typeface="华文楷体" panose="02010600040101010101" pitchFamily="2" charset="-122"/>
              </a:rPr>
              <a:t>EM-CAL,</a:t>
            </a:r>
            <a:r>
              <a:rPr lang="zh-CN" altLang="en-US" sz="1600" dirty="0">
                <a:ea typeface="华文楷体" panose="02010600040101010101" pitchFamily="2" charset="-122"/>
              </a:rPr>
              <a:t> </a:t>
            </a:r>
            <a:r>
              <a:rPr lang="en-US" altLang="zh-CN" sz="1600" dirty="0">
                <a:ea typeface="华文楷体" panose="02010600040101010101" pitchFamily="2" charset="-122"/>
              </a:rPr>
              <a:t>H-CAL, Scintillator.</a:t>
            </a:r>
          </a:p>
          <a:p>
            <a:pPr marL="742950" lvl="1" indent="-285750">
              <a:spcAft>
                <a:spcPts val="600"/>
              </a:spcAft>
              <a:buFont typeface="Arial" panose="020B0604020202020204" pitchFamily="34" charset="0"/>
              <a:buChar char="•"/>
            </a:pPr>
            <a:r>
              <a:rPr lang="en-US" altLang="zh-CN" sz="1600" dirty="0">
                <a:ea typeface="华文楷体" panose="02010600040101010101" pitchFamily="2" charset="-122"/>
              </a:rPr>
              <a:t>High energy resolution</a:t>
            </a:r>
            <a:r>
              <a:rPr lang="zh-CN" altLang="en-US" sz="1600" dirty="0">
                <a:ea typeface="华文楷体" panose="02010600040101010101" pitchFamily="2" charset="-122"/>
              </a:rPr>
              <a:t>（</a:t>
            </a:r>
            <a:r>
              <a:rPr lang="en-US" altLang="zh-CN" sz="1600" dirty="0">
                <a:ea typeface="华文楷体" panose="02010600040101010101" pitchFamily="2" charset="-122"/>
              </a:rPr>
              <a:t>3~10%</a:t>
            </a:r>
            <a:r>
              <a:rPr lang="zh-CN" altLang="en-US" sz="1600" dirty="0">
                <a:ea typeface="华文楷体" panose="02010600040101010101" pitchFamily="2" charset="-122"/>
              </a:rPr>
              <a:t>）</a:t>
            </a:r>
            <a:endParaRPr lang="en-US" altLang="zh-CN" sz="1600" dirty="0">
              <a:ea typeface="华文楷体" panose="02010600040101010101" pitchFamily="2" charset="-122"/>
            </a:endParaRPr>
          </a:p>
          <a:p>
            <a:pPr marL="742950" lvl="1" indent="-285750">
              <a:spcAft>
                <a:spcPts val="600"/>
              </a:spcAft>
              <a:buFont typeface="Arial" panose="020B0604020202020204" pitchFamily="34" charset="0"/>
              <a:buChar char="•"/>
            </a:pPr>
            <a:r>
              <a:rPr lang="en-US" altLang="zh-CN" sz="1600" b="1" dirty="0">
                <a:solidFill>
                  <a:srgbClr val="2F5597"/>
                </a:solidFill>
                <a:ea typeface="华文楷体" panose="02010600040101010101" pitchFamily="2" charset="-122"/>
              </a:rPr>
              <a:t>Energy spread of proton: &lt;1% @1.6 GeV.</a:t>
            </a:r>
          </a:p>
        </p:txBody>
      </p:sp>
      <p:pic>
        <p:nvPicPr>
          <p:cNvPr id="8" name="图片 7">
            <a:extLst>
              <a:ext uri="{FF2B5EF4-FFF2-40B4-BE49-F238E27FC236}">
                <a16:creationId xmlns:a16="http://schemas.microsoft.com/office/drawing/2014/main" id="{BDAA364D-DCAA-4168-BAB5-A7EB7929E44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20319"/>
          <a:stretch/>
        </p:blipFill>
        <p:spPr>
          <a:xfrm>
            <a:off x="6826691" y="2939095"/>
            <a:ext cx="2610350" cy="1564186"/>
          </a:xfrm>
          <a:prstGeom prst="rect">
            <a:avLst/>
          </a:prstGeom>
        </p:spPr>
      </p:pic>
      <p:pic>
        <p:nvPicPr>
          <p:cNvPr id="9" name="图片 8">
            <a:extLst>
              <a:ext uri="{FF2B5EF4-FFF2-40B4-BE49-F238E27FC236}">
                <a16:creationId xmlns:a16="http://schemas.microsoft.com/office/drawing/2014/main" id="{D23C89E5-6B1E-4A82-BBD3-A3C0BF1F1AF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493850" y="2967375"/>
            <a:ext cx="2067731" cy="1564186"/>
          </a:xfrm>
          <a:prstGeom prst="rect">
            <a:avLst/>
          </a:prstGeom>
        </p:spPr>
      </p:pic>
      <p:sp>
        <p:nvSpPr>
          <p:cNvPr id="10" name="文本框 9">
            <a:extLst>
              <a:ext uri="{FF2B5EF4-FFF2-40B4-BE49-F238E27FC236}">
                <a16:creationId xmlns:a16="http://schemas.microsoft.com/office/drawing/2014/main" id="{36A4A9CC-B3B0-483A-B64A-47078531BCE9}"/>
              </a:ext>
            </a:extLst>
          </p:cNvPr>
          <p:cNvSpPr txBox="1"/>
          <p:nvPr/>
        </p:nvSpPr>
        <p:spPr>
          <a:xfrm>
            <a:off x="424230" y="4258158"/>
            <a:ext cx="5736874" cy="1815882"/>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altLang="zh-CN" dirty="0">
                <a:ea typeface="华文楷体" panose="02010600040101010101" pitchFamily="2" charset="-122"/>
              </a:rPr>
              <a:t>System-level test to micro-nano chip</a:t>
            </a:r>
          </a:p>
          <a:p>
            <a:pPr marL="742950" lvl="1" indent="-285750">
              <a:spcAft>
                <a:spcPts val="600"/>
              </a:spcAft>
              <a:buFont typeface="Arial" panose="020B0604020202020204" pitchFamily="34" charset="0"/>
              <a:buChar char="•"/>
            </a:pPr>
            <a:r>
              <a:rPr lang="en-US" altLang="zh-CN" sz="1600" dirty="0">
                <a:ea typeface="华文楷体" panose="02010600040101010101" pitchFamily="2" charset="-122"/>
              </a:rPr>
              <a:t>Super computing, intelligent computing and control systems for aerospace applications require micro-nano chips.</a:t>
            </a:r>
          </a:p>
          <a:p>
            <a:pPr marL="742950" lvl="1" indent="-285750">
              <a:spcAft>
                <a:spcPts val="600"/>
              </a:spcAft>
              <a:buFont typeface="Arial" panose="020B0604020202020204" pitchFamily="34" charset="0"/>
              <a:buChar char="•"/>
            </a:pPr>
            <a:r>
              <a:rPr lang="en-US" altLang="zh-CN" sz="1600" dirty="0">
                <a:ea typeface="华文楷体" panose="02010600040101010101" pitchFamily="2" charset="-122"/>
              </a:rPr>
              <a:t>GeV proton beam is preferred to evaluate the radiation resistance by cosmic ray.</a:t>
            </a:r>
          </a:p>
        </p:txBody>
      </p:sp>
      <p:pic>
        <p:nvPicPr>
          <p:cNvPr id="11" name="图片 10">
            <a:extLst>
              <a:ext uri="{FF2B5EF4-FFF2-40B4-BE49-F238E27FC236}">
                <a16:creationId xmlns:a16="http://schemas.microsoft.com/office/drawing/2014/main" id="{B020C34B-BC01-4D16-93EA-A8FC50F76A0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437041" y="4531561"/>
            <a:ext cx="2124540" cy="1621549"/>
          </a:xfrm>
          <a:prstGeom prst="rect">
            <a:avLst/>
          </a:prstGeom>
        </p:spPr>
      </p:pic>
      <p:pic>
        <p:nvPicPr>
          <p:cNvPr id="12" name="图片 11">
            <a:extLst>
              <a:ext uri="{FF2B5EF4-FFF2-40B4-BE49-F238E27FC236}">
                <a16:creationId xmlns:a16="http://schemas.microsoft.com/office/drawing/2014/main" id="{7771E621-065A-4E21-B526-1052351A3EC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826691" y="4531561"/>
            <a:ext cx="2436358" cy="1548757"/>
          </a:xfrm>
          <a:prstGeom prst="rect">
            <a:avLst/>
          </a:prstGeom>
        </p:spPr>
      </p:pic>
      <p:sp>
        <p:nvSpPr>
          <p:cNvPr id="3" name="日期占位符 2">
            <a:extLst>
              <a:ext uri="{FF2B5EF4-FFF2-40B4-BE49-F238E27FC236}">
                <a16:creationId xmlns:a16="http://schemas.microsoft.com/office/drawing/2014/main" id="{7DC0D51B-C1B7-4679-92D1-2062B8DF2BF6}"/>
              </a:ext>
            </a:extLst>
          </p:cNvPr>
          <p:cNvSpPr>
            <a:spLocks noGrp="1"/>
          </p:cNvSpPr>
          <p:nvPr>
            <p:ph type="dt" sz="half" idx="10"/>
          </p:nvPr>
        </p:nvSpPr>
        <p:spPr/>
        <p:txBody>
          <a:bodyPr/>
          <a:lstStyle/>
          <a:p>
            <a:r>
              <a:rPr lang="en-US" altLang="zh-CN"/>
              <a:t>2026/10/15</a:t>
            </a:r>
            <a:endParaRPr lang="zh-CN" altLang="en-US"/>
          </a:p>
        </p:txBody>
      </p:sp>
      <p:sp>
        <p:nvSpPr>
          <p:cNvPr id="14" name="页脚占位符 13">
            <a:extLst>
              <a:ext uri="{FF2B5EF4-FFF2-40B4-BE49-F238E27FC236}">
                <a16:creationId xmlns:a16="http://schemas.microsoft.com/office/drawing/2014/main" id="{34221616-496A-4AB8-95E5-9C8E6C64C712}"/>
              </a:ext>
            </a:extLst>
          </p:cNvPr>
          <p:cNvSpPr>
            <a:spLocks noGrp="1"/>
          </p:cNvSpPr>
          <p:nvPr>
            <p:ph type="ftr" sz="quarter" idx="11"/>
          </p:nvPr>
        </p:nvSpPr>
        <p:spPr/>
        <p:txBody>
          <a:bodyPr/>
          <a:lstStyle/>
          <a:p>
            <a:r>
              <a:rPr lang="en-US" altLang="zh-CN"/>
              <a:t>INSTR2026@Hefei</a:t>
            </a:r>
            <a:endParaRPr lang="zh-CN" altLang="en-US"/>
          </a:p>
        </p:txBody>
      </p:sp>
    </p:spTree>
    <p:extLst>
      <p:ext uri="{BB962C8B-B14F-4D97-AF65-F5344CB8AC3E}">
        <p14:creationId xmlns:p14="http://schemas.microsoft.com/office/powerpoint/2010/main" val="675159426"/>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0E5468AA-C93C-1595-F031-6AD591E53C3D}"/>
              </a:ext>
            </a:extLst>
          </p:cNvPr>
          <p:cNvSpPr>
            <a:spLocks noGrp="1"/>
          </p:cNvSpPr>
          <p:nvPr>
            <p:ph type="title"/>
          </p:nvPr>
        </p:nvSpPr>
        <p:spPr/>
        <p:txBody>
          <a:bodyPr/>
          <a:lstStyle/>
          <a:p>
            <a:r>
              <a:rPr lang="en-US" altLang="zh-CN" dirty="0"/>
              <a:t>Civil Progress of HPES</a:t>
            </a:r>
            <a:endParaRPr lang="zh-CN" altLang="en-US" dirty="0"/>
          </a:p>
        </p:txBody>
      </p:sp>
      <p:sp>
        <p:nvSpPr>
          <p:cNvPr id="4" name="灯片编号占位符 3">
            <a:extLst>
              <a:ext uri="{FF2B5EF4-FFF2-40B4-BE49-F238E27FC236}">
                <a16:creationId xmlns:a16="http://schemas.microsoft.com/office/drawing/2014/main" id="{B8C4D059-9D53-4C36-B558-5A8267301741}"/>
              </a:ext>
            </a:extLst>
          </p:cNvPr>
          <p:cNvSpPr>
            <a:spLocks noGrp="1"/>
          </p:cNvSpPr>
          <p:nvPr>
            <p:ph type="sldNum" sz="quarter" idx="12"/>
          </p:nvPr>
        </p:nvSpPr>
        <p:spPr/>
        <p:txBody>
          <a:bodyPr/>
          <a:lstStyle/>
          <a:p>
            <a:r>
              <a:rPr lang="en-US" altLang="zh-CN"/>
              <a:t>Page </a:t>
            </a:r>
            <a:fld id="{06C7FB80-70F7-43F8-9475-2A018502DD8C}" type="slidenum">
              <a:rPr lang="zh-CN" altLang="en-US" smtClean="0"/>
              <a:pPr/>
              <a:t>47</a:t>
            </a:fld>
            <a:endParaRPr lang="zh-CN" altLang="en-US" dirty="0"/>
          </a:p>
        </p:txBody>
      </p:sp>
      <p:grpSp>
        <p:nvGrpSpPr>
          <p:cNvPr id="103" name="组合 102">
            <a:extLst>
              <a:ext uri="{FF2B5EF4-FFF2-40B4-BE49-F238E27FC236}">
                <a16:creationId xmlns:a16="http://schemas.microsoft.com/office/drawing/2014/main" id="{DB7010F3-F7E0-4BAF-A79D-8492D8754306}"/>
              </a:ext>
            </a:extLst>
          </p:cNvPr>
          <p:cNvGrpSpPr>
            <a:grpSpLocks noChangeAspect="1"/>
          </p:cNvGrpSpPr>
          <p:nvPr/>
        </p:nvGrpSpPr>
        <p:grpSpPr>
          <a:xfrm>
            <a:off x="1667610" y="1084603"/>
            <a:ext cx="8582459" cy="5069893"/>
            <a:chOff x="510741" y="687377"/>
            <a:chExt cx="9661171" cy="5707118"/>
          </a:xfrm>
        </p:grpSpPr>
        <p:pic>
          <p:nvPicPr>
            <p:cNvPr id="6" name="图片 5">
              <a:extLst>
                <a:ext uri="{FF2B5EF4-FFF2-40B4-BE49-F238E27FC236}">
                  <a16:creationId xmlns:a16="http://schemas.microsoft.com/office/drawing/2014/main" id="{3041694F-68FD-400B-A2EF-042DBA61042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800" b="-316"/>
            <a:stretch/>
          </p:blipFill>
          <p:spPr>
            <a:xfrm>
              <a:off x="510803" y="687377"/>
              <a:ext cx="9661109" cy="5707118"/>
            </a:xfrm>
            <a:prstGeom prst="rect">
              <a:avLst/>
            </a:prstGeom>
          </p:spPr>
        </p:pic>
        <p:grpSp>
          <p:nvGrpSpPr>
            <p:cNvPr id="91" name="组合 90">
              <a:extLst>
                <a:ext uri="{FF2B5EF4-FFF2-40B4-BE49-F238E27FC236}">
                  <a16:creationId xmlns:a16="http://schemas.microsoft.com/office/drawing/2014/main" id="{DA9CAE3D-5FFF-4D11-90C9-D974682DA730}"/>
                </a:ext>
              </a:extLst>
            </p:cNvPr>
            <p:cNvGrpSpPr/>
            <p:nvPr/>
          </p:nvGrpSpPr>
          <p:grpSpPr>
            <a:xfrm>
              <a:off x="6262689" y="966788"/>
              <a:ext cx="3891957" cy="5406487"/>
              <a:chOff x="6262689" y="966788"/>
              <a:chExt cx="3891957" cy="5406487"/>
            </a:xfrm>
          </p:grpSpPr>
          <p:cxnSp>
            <p:nvCxnSpPr>
              <p:cNvPr id="8" name="直接连接符 7">
                <a:extLst>
                  <a:ext uri="{FF2B5EF4-FFF2-40B4-BE49-F238E27FC236}">
                    <a16:creationId xmlns:a16="http://schemas.microsoft.com/office/drawing/2014/main" id="{012DF2A8-3A3D-44E5-AC11-D3FF79176935}"/>
                  </a:ext>
                </a:extLst>
              </p:cNvPr>
              <p:cNvCxnSpPr>
                <a:cxnSpLocks/>
              </p:cNvCxnSpPr>
              <p:nvPr/>
            </p:nvCxnSpPr>
            <p:spPr>
              <a:xfrm>
                <a:off x="6319263" y="4332938"/>
                <a:ext cx="3095904" cy="2040337"/>
              </a:xfrm>
              <a:prstGeom prst="line">
                <a:avLst/>
              </a:prstGeom>
              <a:ln w="38100">
                <a:solidFill>
                  <a:srgbClr val="FFFF00"/>
                </a:solidFill>
                <a:tailEnd type="none"/>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58397BBA-DB62-4942-B2B3-835287403DE3}"/>
                  </a:ext>
                </a:extLst>
              </p:cNvPr>
              <p:cNvCxnSpPr>
                <a:cxnSpLocks/>
              </p:cNvCxnSpPr>
              <p:nvPr/>
            </p:nvCxnSpPr>
            <p:spPr>
              <a:xfrm flipV="1">
                <a:off x="6262689" y="966788"/>
                <a:ext cx="3891957" cy="2051750"/>
              </a:xfrm>
              <a:prstGeom prst="line">
                <a:avLst/>
              </a:prstGeom>
              <a:ln w="38100">
                <a:solidFill>
                  <a:srgbClr val="FFFF00"/>
                </a:solidFill>
                <a:tailEnd type="none"/>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693B8069-9811-4CD9-8CC3-26EC962C03E2}"/>
                  </a:ext>
                </a:extLst>
              </p:cNvPr>
              <p:cNvCxnSpPr>
                <a:cxnSpLocks/>
              </p:cNvCxnSpPr>
              <p:nvPr/>
            </p:nvCxnSpPr>
            <p:spPr>
              <a:xfrm flipV="1">
                <a:off x="8458666" y="2552047"/>
                <a:ext cx="1629259" cy="451501"/>
              </a:xfrm>
              <a:prstGeom prst="line">
                <a:avLst/>
              </a:prstGeom>
              <a:ln w="38100">
                <a:solidFill>
                  <a:srgbClr val="FFFF00"/>
                </a:solidFill>
                <a:tailEnd type="none"/>
              </a:ln>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a16="http://schemas.microsoft.com/office/drawing/2014/main" id="{5F2FD2D7-EC81-4ABE-8EAD-41FE1882AF6E}"/>
                  </a:ext>
                </a:extLst>
              </p:cNvPr>
              <p:cNvCxnSpPr>
                <a:cxnSpLocks/>
              </p:cNvCxnSpPr>
              <p:nvPr/>
            </p:nvCxnSpPr>
            <p:spPr>
              <a:xfrm>
                <a:off x="8564394" y="4305953"/>
                <a:ext cx="1590252" cy="189052"/>
              </a:xfrm>
              <a:prstGeom prst="line">
                <a:avLst/>
              </a:prstGeom>
              <a:ln w="38100">
                <a:solidFill>
                  <a:srgbClr val="FFFF00"/>
                </a:solidFill>
                <a:tailEnd type="none"/>
              </a:ln>
            </p:spPr>
            <p:style>
              <a:lnRef idx="1">
                <a:schemeClr val="accent1"/>
              </a:lnRef>
              <a:fillRef idx="0">
                <a:schemeClr val="accent1"/>
              </a:fillRef>
              <a:effectRef idx="0">
                <a:schemeClr val="accent1"/>
              </a:effectRef>
              <a:fontRef idx="minor">
                <a:schemeClr val="tx1"/>
              </a:fontRef>
            </p:style>
          </p:cxnSp>
          <p:cxnSp>
            <p:nvCxnSpPr>
              <p:cNvPr id="73" name="直接连接符 72">
                <a:extLst>
                  <a:ext uri="{FF2B5EF4-FFF2-40B4-BE49-F238E27FC236}">
                    <a16:creationId xmlns:a16="http://schemas.microsoft.com/office/drawing/2014/main" id="{6A8B0767-CFFE-444A-BFF0-E0DAF8077D80}"/>
                  </a:ext>
                </a:extLst>
              </p:cNvPr>
              <p:cNvCxnSpPr>
                <a:cxnSpLocks/>
              </p:cNvCxnSpPr>
              <p:nvPr/>
            </p:nvCxnSpPr>
            <p:spPr>
              <a:xfrm flipV="1">
                <a:off x="6319200" y="4305953"/>
                <a:ext cx="2245194" cy="26985"/>
              </a:xfrm>
              <a:prstGeom prst="line">
                <a:avLst/>
              </a:prstGeom>
              <a:ln w="38100">
                <a:solidFill>
                  <a:srgbClr val="FFFF00"/>
                </a:solidFill>
                <a:tailEnd type="none"/>
              </a:ln>
            </p:spPr>
            <p:style>
              <a:lnRef idx="1">
                <a:schemeClr val="accent1"/>
              </a:lnRef>
              <a:fillRef idx="0">
                <a:schemeClr val="accent1"/>
              </a:fillRef>
              <a:effectRef idx="0">
                <a:schemeClr val="accent1"/>
              </a:effectRef>
              <a:fontRef idx="minor">
                <a:schemeClr val="tx1"/>
              </a:fontRef>
            </p:style>
          </p:cxnSp>
          <p:cxnSp>
            <p:nvCxnSpPr>
              <p:cNvPr id="80" name="直接连接符 79">
                <a:extLst>
                  <a:ext uri="{FF2B5EF4-FFF2-40B4-BE49-F238E27FC236}">
                    <a16:creationId xmlns:a16="http://schemas.microsoft.com/office/drawing/2014/main" id="{3560647A-541B-4F0D-B188-F2F75D38722F}"/>
                  </a:ext>
                </a:extLst>
              </p:cNvPr>
              <p:cNvCxnSpPr>
                <a:cxnSpLocks/>
              </p:cNvCxnSpPr>
              <p:nvPr/>
            </p:nvCxnSpPr>
            <p:spPr>
              <a:xfrm flipV="1">
                <a:off x="6262689" y="3003548"/>
                <a:ext cx="2195977" cy="20807"/>
              </a:xfrm>
              <a:prstGeom prst="line">
                <a:avLst/>
              </a:prstGeom>
              <a:ln w="38100">
                <a:solidFill>
                  <a:srgbClr val="FFFF00"/>
                </a:solidFill>
                <a:tailEnd type="none"/>
              </a:ln>
            </p:spPr>
            <p:style>
              <a:lnRef idx="1">
                <a:schemeClr val="accent1"/>
              </a:lnRef>
              <a:fillRef idx="0">
                <a:schemeClr val="accent1"/>
              </a:fillRef>
              <a:effectRef idx="0">
                <a:schemeClr val="accent1"/>
              </a:effectRef>
              <a:fontRef idx="minor">
                <a:schemeClr val="tx1"/>
              </a:fontRef>
            </p:style>
          </p:cxnSp>
          <p:cxnSp>
            <p:nvCxnSpPr>
              <p:cNvPr id="83" name="直接连接符 82">
                <a:extLst>
                  <a:ext uri="{FF2B5EF4-FFF2-40B4-BE49-F238E27FC236}">
                    <a16:creationId xmlns:a16="http://schemas.microsoft.com/office/drawing/2014/main" id="{10BEAE7D-F3DB-474B-93FA-FD6C5A058303}"/>
                  </a:ext>
                </a:extLst>
              </p:cNvPr>
              <p:cNvCxnSpPr>
                <a:cxnSpLocks/>
              </p:cNvCxnSpPr>
              <p:nvPr/>
            </p:nvCxnSpPr>
            <p:spPr>
              <a:xfrm>
                <a:off x="6271220" y="3024355"/>
                <a:ext cx="47980" cy="1320911"/>
              </a:xfrm>
              <a:prstGeom prst="line">
                <a:avLst/>
              </a:prstGeom>
              <a:ln w="38100">
                <a:solidFill>
                  <a:srgbClr val="FFFF00"/>
                </a:solidFill>
                <a:tailEnd type="none"/>
              </a:ln>
            </p:spPr>
            <p:style>
              <a:lnRef idx="1">
                <a:schemeClr val="accent1"/>
              </a:lnRef>
              <a:fillRef idx="0">
                <a:schemeClr val="accent1"/>
              </a:fillRef>
              <a:effectRef idx="0">
                <a:schemeClr val="accent1"/>
              </a:effectRef>
              <a:fontRef idx="minor">
                <a:schemeClr val="tx1"/>
              </a:fontRef>
            </p:style>
          </p:cxnSp>
          <p:cxnSp>
            <p:nvCxnSpPr>
              <p:cNvPr id="87" name="直接连接符 86">
                <a:extLst>
                  <a:ext uri="{FF2B5EF4-FFF2-40B4-BE49-F238E27FC236}">
                    <a16:creationId xmlns:a16="http://schemas.microsoft.com/office/drawing/2014/main" id="{FC4A2123-7154-49F1-9E1F-386EB5E4FFBC}"/>
                  </a:ext>
                </a:extLst>
              </p:cNvPr>
              <p:cNvCxnSpPr>
                <a:cxnSpLocks/>
              </p:cNvCxnSpPr>
              <p:nvPr/>
            </p:nvCxnSpPr>
            <p:spPr>
              <a:xfrm>
                <a:off x="8458666" y="3012374"/>
                <a:ext cx="105665" cy="1307071"/>
              </a:xfrm>
              <a:prstGeom prst="line">
                <a:avLst/>
              </a:prstGeom>
              <a:ln w="38100">
                <a:solidFill>
                  <a:srgbClr val="FFFF00"/>
                </a:solidFill>
                <a:tailEnd type="none"/>
              </a:ln>
            </p:spPr>
            <p:style>
              <a:lnRef idx="1">
                <a:schemeClr val="accent1"/>
              </a:lnRef>
              <a:fillRef idx="0">
                <a:schemeClr val="accent1"/>
              </a:fillRef>
              <a:effectRef idx="0">
                <a:schemeClr val="accent1"/>
              </a:effectRef>
              <a:fontRef idx="minor">
                <a:schemeClr val="tx1"/>
              </a:fontRef>
            </p:style>
          </p:cxnSp>
        </p:grpSp>
        <p:grpSp>
          <p:nvGrpSpPr>
            <p:cNvPr id="102" name="组合 101">
              <a:extLst>
                <a:ext uri="{FF2B5EF4-FFF2-40B4-BE49-F238E27FC236}">
                  <a16:creationId xmlns:a16="http://schemas.microsoft.com/office/drawing/2014/main" id="{27783B3B-F2E1-4893-A91B-43F7BC831F9F}"/>
                </a:ext>
              </a:extLst>
            </p:cNvPr>
            <p:cNvGrpSpPr/>
            <p:nvPr/>
          </p:nvGrpSpPr>
          <p:grpSpPr>
            <a:xfrm>
              <a:off x="510741" y="2694271"/>
              <a:ext cx="5187591" cy="1987267"/>
              <a:chOff x="510741" y="2694271"/>
              <a:chExt cx="5187591" cy="1987267"/>
            </a:xfrm>
          </p:grpSpPr>
          <p:cxnSp>
            <p:nvCxnSpPr>
              <p:cNvPr id="24" name="直接连接符 23">
                <a:extLst>
                  <a:ext uri="{FF2B5EF4-FFF2-40B4-BE49-F238E27FC236}">
                    <a16:creationId xmlns:a16="http://schemas.microsoft.com/office/drawing/2014/main" id="{34452D23-7471-4DFE-827B-143772F2A5E2}"/>
                  </a:ext>
                </a:extLst>
              </p:cNvPr>
              <p:cNvCxnSpPr>
                <a:cxnSpLocks/>
              </p:cNvCxnSpPr>
              <p:nvPr/>
            </p:nvCxnSpPr>
            <p:spPr>
              <a:xfrm flipH="1" flipV="1">
                <a:off x="1751422" y="2694271"/>
                <a:ext cx="3923099" cy="324270"/>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id="{7997B4C7-2C03-4471-83A4-24B0A8CA5F96}"/>
                  </a:ext>
                </a:extLst>
              </p:cNvPr>
              <p:cNvCxnSpPr>
                <a:cxnSpLocks/>
              </p:cNvCxnSpPr>
              <p:nvPr/>
            </p:nvCxnSpPr>
            <p:spPr>
              <a:xfrm flipH="1">
                <a:off x="1751422" y="4332938"/>
                <a:ext cx="3946910" cy="348600"/>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ACC0796E-EE61-4036-BBFE-FDBA7B38E3DE}"/>
                  </a:ext>
                </a:extLst>
              </p:cNvPr>
              <p:cNvCxnSpPr>
                <a:cxnSpLocks/>
              </p:cNvCxnSpPr>
              <p:nvPr/>
            </p:nvCxnSpPr>
            <p:spPr>
              <a:xfrm flipH="1" flipV="1">
                <a:off x="510741" y="2964430"/>
                <a:ext cx="4132700" cy="257406"/>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id="{5313B5D6-668A-4FA1-BE7B-E472AB479977}"/>
                  </a:ext>
                </a:extLst>
              </p:cNvPr>
              <p:cNvCxnSpPr>
                <a:cxnSpLocks/>
              </p:cNvCxnSpPr>
              <p:nvPr/>
            </p:nvCxnSpPr>
            <p:spPr>
              <a:xfrm flipH="1">
                <a:off x="571500" y="4221019"/>
                <a:ext cx="4065371" cy="134214"/>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a16="http://schemas.microsoft.com/office/drawing/2014/main" id="{44682896-4DC8-44C2-AA38-9B12A77933A0}"/>
                  </a:ext>
                </a:extLst>
              </p:cNvPr>
              <p:cNvCxnSpPr>
                <a:cxnSpLocks/>
              </p:cNvCxnSpPr>
              <p:nvPr/>
            </p:nvCxnSpPr>
            <p:spPr>
              <a:xfrm>
                <a:off x="1751422" y="2694271"/>
                <a:ext cx="1" cy="1987267"/>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id="{DCCE026B-E943-49A6-AFE6-04F682861CFB}"/>
                  </a:ext>
                </a:extLst>
              </p:cNvPr>
              <p:cNvCxnSpPr>
                <a:cxnSpLocks/>
              </p:cNvCxnSpPr>
              <p:nvPr/>
            </p:nvCxnSpPr>
            <p:spPr>
              <a:xfrm flipV="1">
                <a:off x="510741" y="2694272"/>
                <a:ext cx="1240681" cy="162134"/>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a16="http://schemas.microsoft.com/office/drawing/2014/main" id="{002246D7-0414-4683-8258-5BA826950A06}"/>
                  </a:ext>
                </a:extLst>
              </p:cNvPr>
              <p:cNvCxnSpPr>
                <a:cxnSpLocks/>
              </p:cNvCxnSpPr>
              <p:nvPr/>
            </p:nvCxnSpPr>
            <p:spPr>
              <a:xfrm>
                <a:off x="510802" y="4426436"/>
                <a:ext cx="1240558" cy="255102"/>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93" name="直接连接符 92">
                <a:extLst>
                  <a:ext uri="{FF2B5EF4-FFF2-40B4-BE49-F238E27FC236}">
                    <a16:creationId xmlns:a16="http://schemas.microsoft.com/office/drawing/2014/main" id="{0FF93E1F-19A7-468E-94CC-5A5A416EA558}"/>
                  </a:ext>
                </a:extLst>
              </p:cNvPr>
              <p:cNvCxnSpPr>
                <a:cxnSpLocks/>
              </p:cNvCxnSpPr>
              <p:nvPr/>
            </p:nvCxnSpPr>
            <p:spPr>
              <a:xfrm flipV="1">
                <a:off x="4643379" y="3012374"/>
                <a:ext cx="1031142" cy="209462"/>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95" name="直接连接符 94">
                <a:extLst>
                  <a:ext uri="{FF2B5EF4-FFF2-40B4-BE49-F238E27FC236}">
                    <a16:creationId xmlns:a16="http://schemas.microsoft.com/office/drawing/2014/main" id="{B66837BE-5688-45D3-A2B0-AF6EF64B924B}"/>
                  </a:ext>
                </a:extLst>
              </p:cNvPr>
              <p:cNvCxnSpPr>
                <a:cxnSpLocks/>
              </p:cNvCxnSpPr>
              <p:nvPr/>
            </p:nvCxnSpPr>
            <p:spPr>
              <a:xfrm>
                <a:off x="4643379" y="4222548"/>
                <a:ext cx="1054953" cy="96897"/>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98" name="直接连接符 97">
                <a:extLst>
                  <a:ext uri="{FF2B5EF4-FFF2-40B4-BE49-F238E27FC236}">
                    <a16:creationId xmlns:a16="http://schemas.microsoft.com/office/drawing/2014/main" id="{C661ACB4-B1D3-4DB5-AAF3-4B04137890C5}"/>
                  </a:ext>
                </a:extLst>
              </p:cNvPr>
              <p:cNvCxnSpPr>
                <a:cxnSpLocks/>
              </p:cNvCxnSpPr>
              <p:nvPr/>
            </p:nvCxnSpPr>
            <p:spPr>
              <a:xfrm>
                <a:off x="5681029" y="3012374"/>
                <a:ext cx="0" cy="1320564"/>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00" name="直接连接符 99">
                <a:extLst>
                  <a:ext uri="{FF2B5EF4-FFF2-40B4-BE49-F238E27FC236}">
                    <a16:creationId xmlns:a16="http://schemas.microsoft.com/office/drawing/2014/main" id="{5598376D-255E-43DE-8CCA-91A312E25F9C}"/>
                  </a:ext>
                </a:extLst>
              </p:cNvPr>
              <p:cNvCxnSpPr>
                <a:cxnSpLocks/>
              </p:cNvCxnSpPr>
              <p:nvPr/>
            </p:nvCxnSpPr>
            <p:spPr>
              <a:xfrm>
                <a:off x="4643379" y="3221836"/>
                <a:ext cx="0" cy="999183"/>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grpSp>
      </p:grpSp>
      <p:sp>
        <p:nvSpPr>
          <p:cNvPr id="104" name="文本框 103">
            <a:extLst>
              <a:ext uri="{FF2B5EF4-FFF2-40B4-BE49-F238E27FC236}">
                <a16:creationId xmlns:a16="http://schemas.microsoft.com/office/drawing/2014/main" id="{1C53C006-4499-4CC2-A77F-B9BB900A419C}"/>
              </a:ext>
            </a:extLst>
          </p:cNvPr>
          <p:cNvSpPr txBox="1"/>
          <p:nvPr/>
        </p:nvSpPr>
        <p:spPr>
          <a:xfrm>
            <a:off x="4013820" y="3496779"/>
            <a:ext cx="870499" cy="584775"/>
          </a:xfrm>
          <a:prstGeom prst="rect">
            <a:avLst/>
          </a:prstGeom>
          <a:noFill/>
        </p:spPr>
        <p:txBody>
          <a:bodyPr wrap="square" rtlCol="0">
            <a:spAutoFit/>
          </a:bodyPr>
          <a:lstStyle/>
          <a:p>
            <a:pPr algn="l"/>
            <a:r>
              <a:rPr lang="en-US" altLang="zh-CN" sz="3200" b="1" dirty="0">
                <a:solidFill>
                  <a:srgbClr val="FF0000"/>
                </a:solidFill>
                <a:latin typeface="Book Antiqua" panose="02040602050305030304" pitchFamily="18" charset="0"/>
                <a:ea typeface="华文楷体" panose="02010600040101010101" pitchFamily="2" charset="-122"/>
              </a:rPr>
              <a:t>T1</a:t>
            </a:r>
            <a:endParaRPr lang="zh-CN" altLang="en-US" sz="3200" b="1" dirty="0">
              <a:solidFill>
                <a:srgbClr val="FF0000"/>
              </a:solidFill>
              <a:latin typeface="Book Antiqua" panose="02040602050305030304" pitchFamily="18" charset="0"/>
              <a:ea typeface="华文楷体" panose="02010600040101010101" pitchFamily="2" charset="-122"/>
            </a:endParaRPr>
          </a:p>
        </p:txBody>
      </p:sp>
      <p:sp>
        <p:nvSpPr>
          <p:cNvPr id="105" name="文本框 104">
            <a:extLst>
              <a:ext uri="{FF2B5EF4-FFF2-40B4-BE49-F238E27FC236}">
                <a16:creationId xmlns:a16="http://schemas.microsoft.com/office/drawing/2014/main" id="{29288145-696A-4A5A-A8F9-990C6A8B3F9D}"/>
              </a:ext>
            </a:extLst>
          </p:cNvPr>
          <p:cNvSpPr txBox="1"/>
          <p:nvPr/>
        </p:nvSpPr>
        <p:spPr>
          <a:xfrm>
            <a:off x="7767451" y="3617908"/>
            <a:ext cx="870499" cy="584775"/>
          </a:xfrm>
          <a:prstGeom prst="rect">
            <a:avLst/>
          </a:prstGeom>
          <a:noFill/>
        </p:spPr>
        <p:txBody>
          <a:bodyPr wrap="square" rtlCol="0">
            <a:spAutoFit/>
          </a:bodyPr>
          <a:lstStyle/>
          <a:p>
            <a:pPr algn="l"/>
            <a:r>
              <a:rPr lang="en-US" altLang="zh-CN" sz="3200" b="1" dirty="0">
                <a:solidFill>
                  <a:srgbClr val="FFFF00"/>
                </a:solidFill>
                <a:latin typeface="Book Antiqua" panose="02040602050305030304" pitchFamily="18" charset="0"/>
                <a:ea typeface="华文楷体" panose="02010600040101010101" pitchFamily="2" charset="-122"/>
              </a:rPr>
              <a:t>T2</a:t>
            </a:r>
            <a:endParaRPr lang="zh-CN" altLang="en-US" sz="3200" b="1" dirty="0">
              <a:solidFill>
                <a:srgbClr val="FFFF00"/>
              </a:solidFill>
              <a:latin typeface="Book Antiqua" panose="02040602050305030304" pitchFamily="18" charset="0"/>
              <a:ea typeface="华文楷体" panose="02010600040101010101" pitchFamily="2" charset="-122"/>
            </a:endParaRPr>
          </a:p>
        </p:txBody>
      </p:sp>
      <p:sp>
        <p:nvSpPr>
          <p:cNvPr id="2" name="文本框 1">
            <a:extLst>
              <a:ext uri="{FF2B5EF4-FFF2-40B4-BE49-F238E27FC236}">
                <a16:creationId xmlns:a16="http://schemas.microsoft.com/office/drawing/2014/main" id="{04A570B5-D7A3-4330-9C85-13C728FBB338}"/>
              </a:ext>
            </a:extLst>
          </p:cNvPr>
          <p:cNvSpPr txBox="1"/>
          <p:nvPr/>
        </p:nvSpPr>
        <p:spPr>
          <a:xfrm>
            <a:off x="1005975" y="5309577"/>
            <a:ext cx="6465295" cy="830997"/>
          </a:xfrm>
          <a:prstGeom prst="rect">
            <a:avLst/>
          </a:prstGeom>
          <a:solidFill>
            <a:schemeClr val="bg1">
              <a:lumMod val="85000"/>
            </a:schemeClr>
          </a:solidFill>
        </p:spPr>
        <p:txBody>
          <a:bodyPr wrap="square" rtlCol="0">
            <a:spAutoFit/>
          </a:bodyPr>
          <a:lstStyle/>
          <a:p>
            <a:pPr marL="342900" indent="-342900" algn="l">
              <a:buFont typeface="Arial" panose="020B0604020202020204" pitchFamily="34" charset="0"/>
              <a:buChar char="•"/>
            </a:pPr>
            <a:r>
              <a:rPr lang="en-US" altLang="zh-CN" sz="2400" dirty="0">
                <a:latin typeface="Book Antiqua" panose="02040602050305030304" pitchFamily="18" charset="0"/>
                <a:ea typeface="华文楷体" panose="02010600040101010101" pitchFamily="2" charset="-122"/>
              </a:rPr>
              <a:t>Experiment hall have been finished.</a:t>
            </a:r>
          </a:p>
          <a:p>
            <a:pPr marL="342900" indent="-342900" algn="l">
              <a:buFont typeface="Arial" panose="020B0604020202020204" pitchFamily="34" charset="0"/>
              <a:buChar char="•"/>
            </a:pPr>
            <a:r>
              <a:rPr lang="en-US" altLang="zh-CN" sz="2400" dirty="0">
                <a:latin typeface="Book Antiqua" panose="02040602050305030304" pitchFamily="18" charset="0"/>
                <a:ea typeface="华文楷体" panose="02010600040101010101" pitchFamily="2" charset="-122"/>
              </a:rPr>
              <a:t>Terminals will be finished by JUN. 2027.</a:t>
            </a:r>
            <a:endParaRPr lang="zh-CN" altLang="en-US" sz="2400" dirty="0">
              <a:latin typeface="Book Antiqua" panose="02040602050305030304" pitchFamily="18" charset="0"/>
              <a:ea typeface="华文楷体" panose="02010600040101010101" pitchFamily="2" charset="-122"/>
            </a:endParaRPr>
          </a:p>
        </p:txBody>
      </p:sp>
      <p:sp>
        <p:nvSpPr>
          <p:cNvPr id="3" name="日期占位符 2">
            <a:extLst>
              <a:ext uri="{FF2B5EF4-FFF2-40B4-BE49-F238E27FC236}">
                <a16:creationId xmlns:a16="http://schemas.microsoft.com/office/drawing/2014/main" id="{20444168-1E31-4D14-8A39-0ADC678F8444}"/>
              </a:ext>
            </a:extLst>
          </p:cNvPr>
          <p:cNvSpPr>
            <a:spLocks noGrp="1"/>
          </p:cNvSpPr>
          <p:nvPr>
            <p:ph type="dt" sz="half" idx="10"/>
          </p:nvPr>
        </p:nvSpPr>
        <p:spPr/>
        <p:txBody>
          <a:bodyPr/>
          <a:lstStyle/>
          <a:p>
            <a:r>
              <a:rPr lang="en-US" altLang="zh-CN"/>
              <a:t>2026/10/15</a:t>
            </a:r>
            <a:endParaRPr lang="zh-CN" altLang="en-US"/>
          </a:p>
        </p:txBody>
      </p:sp>
      <p:sp>
        <p:nvSpPr>
          <p:cNvPr id="7" name="页脚占位符 6">
            <a:extLst>
              <a:ext uri="{FF2B5EF4-FFF2-40B4-BE49-F238E27FC236}">
                <a16:creationId xmlns:a16="http://schemas.microsoft.com/office/drawing/2014/main" id="{A61630F3-1B90-4678-953F-79D0255C2368}"/>
              </a:ext>
            </a:extLst>
          </p:cNvPr>
          <p:cNvSpPr>
            <a:spLocks noGrp="1"/>
          </p:cNvSpPr>
          <p:nvPr>
            <p:ph type="ftr" sz="quarter" idx="11"/>
          </p:nvPr>
        </p:nvSpPr>
        <p:spPr/>
        <p:txBody>
          <a:bodyPr/>
          <a:lstStyle/>
          <a:p>
            <a:r>
              <a:rPr lang="en-US" altLang="zh-CN"/>
              <a:t>INSTR2026@Hefei</a:t>
            </a:r>
            <a:endParaRPr lang="zh-CN" altLang="en-US"/>
          </a:p>
        </p:txBody>
      </p:sp>
      <p:sp>
        <p:nvSpPr>
          <p:cNvPr id="9" name="文本框 8">
            <a:extLst>
              <a:ext uri="{FF2B5EF4-FFF2-40B4-BE49-F238E27FC236}">
                <a16:creationId xmlns:a16="http://schemas.microsoft.com/office/drawing/2014/main" id="{BF670509-3D43-E4FD-F6B7-B0041E9FB745}"/>
              </a:ext>
            </a:extLst>
          </p:cNvPr>
          <p:cNvSpPr txBox="1"/>
          <p:nvPr/>
        </p:nvSpPr>
        <p:spPr>
          <a:xfrm>
            <a:off x="4999331" y="548517"/>
            <a:ext cx="6308137" cy="369332"/>
          </a:xfrm>
          <a:prstGeom prst="rect">
            <a:avLst/>
          </a:prstGeom>
          <a:noFill/>
        </p:spPr>
        <p:txBody>
          <a:bodyPr wrap="none" rtlCol="0">
            <a:spAutoFit/>
          </a:bodyPr>
          <a:lstStyle/>
          <a:p>
            <a:r>
              <a:rPr lang="en-US" altLang="zh-CN" dirty="0"/>
              <a:t>More Detailed information can</a:t>
            </a:r>
            <a:r>
              <a:rPr lang="zh-CN" altLang="en-US" dirty="0"/>
              <a:t> </a:t>
            </a:r>
            <a:r>
              <a:rPr lang="en-US" altLang="zh-CN" dirty="0"/>
              <a:t>be</a:t>
            </a:r>
            <a:r>
              <a:rPr lang="zh-CN" altLang="en-US" dirty="0"/>
              <a:t> </a:t>
            </a:r>
            <a:r>
              <a:rPr lang="en-US" altLang="zh-CN" dirty="0"/>
              <a:t>found</a:t>
            </a:r>
            <a:r>
              <a:rPr lang="zh-CN" altLang="en-US" dirty="0"/>
              <a:t> </a:t>
            </a:r>
            <a:r>
              <a:rPr lang="en-US" altLang="zh-CN" dirty="0"/>
              <a:t>in</a:t>
            </a:r>
            <a:r>
              <a:rPr lang="zh-CN" altLang="en-US" dirty="0"/>
              <a:t> </a:t>
            </a:r>
            <a:r>
              <a:rPr lang="en-US" altLang="zh-CN" dirty="0"/>
              <a:t>Dr</a:t>
            </a:r>
            <a:r>
              <a:rPr lang="zh-CN" altLang="en-US" dirty="0"/>
              <a:t> </a:t>
            </a:r>
            <a:r>
              <a:rPr lang="en-US" altLang="zh-CN" dirty="0"/>
              <a:t> Yuhang Guo’</a:t>
            </a:r>
            <a:r>
              <a:rPr lang="zh-CN" altLang="en-US" dirty="0"/>
              <a:t> </a:t>
            </a:r>
            <a:r>
              <a:rPr lang="en-US" altLang="zh-CN" dirty="0"/>
              <a:t>talk.</a:t>
            </a:r>
            <a:endParaRPr lang="zh-CN" altLang="en-US" dirty="0"/>
          </a:p>
        </p:txBody>
      </p:sp>
    </p:spTree>
    <p:extLst>
      <p:ext uri="{BB962C8B-B14F-4D97-AF65-F5344CB8AC3E}">
        <p14:creationId xmlns:p14="http://schemas.microsoft.com/office/powerpoint/2010/main" val="3016065563"/>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dirty="0">
                <a:solidFill>
                  <a:schemeClr val="tx1"/>
                </a:solidFill>
                <a:latin typeface="+mj-lt"/>
                <a:ea typeface="+mj-ea"/>
                <a:cs typeface="+mj-cs"/>
              </a:rPr>
              <a:t>CERN beam </a:t>
            </a:r>
            <a:r>
              <a:rPr lang="en-US" altLang="zh-CN" sz="4000" kern="1200" dirty="0">
                <a:solidFill>
                  <a:schemeClr val="tx1"/>
                </a:solidFill>
                <a:latin typeface="+mj-lt"/>
                <a:ea typeface="+mj-ea"/>
                <a:cs typeface="+mj-cs"/>
              </a:rPr>
              <a:t>extending applications</a:t>
            </a:r>
            <a:endParaRPr lang="en-US" sz="4000" kern="1200" dirty="0">
              <a:solidFill>
                <a:schemeClr val="tx1"/>
              </a:solidFill>
              <a:latin typeface="+mj-lt"/>
              <a:ea typeface="+mj-ea"/>
              <a:cs typeface="+mj-cs"/>
            </a:endParaRPr>
          </a:p>
        </p:txBody>
      </p:sp>
      <p:pic>
        <p:nvPicPr>
          <p:cNvPr id="4" name="Content Placeholder 3"/>
          <p:cNvPicPr>
            <a:picLocks noChangeAspect="1"/>
          </p:cNvPicPr>
          <p:nvPr/>
        </p:nvPicPr>
        <p:blipFill rotWithShape="1">
          <a:blip r:embed="rId3" cstate="print">
            <a:extLst>
              <a:ext uri="{28A0092B-C50C-407E-A947-70E740481C1C}">
                <a14:useLocalDpi xmlns:a14="http://schemas.microsoft.com/office/drawing/2010/main" val="0"/>
              </a:ext>
            </a:extLst>
          </a:blip>
          <a:srcRect l="617" r="615" b="-1"/>
          <a:stretch/>
        </p:blipFill>
        <p:spPr>
          <a:xfrm>
            <a:off x="3540869" y="0"/>
            <a:ext cx="7071317" cy="6354137"/>
          </a:xfrm>
          <a:prstGeom prst="rect">
            <a:avLst/>
          </a:prstGeom>
        </p:spPr>
      </p:pic>
    </p:spTree>
    <p:extLst>
      <p:ext uri="{BB962C8B-B14F-4D97-AF65-F5344CB8AC3E}">
        <p14:creationId xmlns:p14="http://schemas.microsoft.com/office/powerpoint/2010/main" val="11460732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12700"/>
            <a:ext cx="12191523" cy="6870700"/>
            <a:chOff x="6442" y="-20"/>
            <a:chExt cx="12758" cy="10820"/>
          </a:xfrm>
        </p:grpSpPr>
        <p:pic>
          <p:nvPicPr>
            <p:cNvPr id="5" name="内容占位符 5"/>
            <p:cNvPicPr>
              <a:picLocks noChangeAspect="1"/>
            </p:cNvPicPr>
            <p:nvPr/>
          </p:nvPicPr>
          <p:blipFill rotWithShape="1">
            <a:blip r:embed="rId4" cstate="print">
              <a:alphaModFix amt="35000"/>
              <a:extLst>
                <a:ext uri="{28A0092B-C50C-407E-A947-70E740481C1C}">
                  <a14:useLocalDpi xmlns:a14="http://schemas.microsoft.com/office/drawing/2010/main" val="0"/>
                </a:ext>
              </a:extLst>
            </a:blip>
            <a:srcRect l="27569" t="9125" r="34967" b="34398"/>
            <a:stretch>
              <a:fillRect/>
            </a:stretch>
          </p:blipFill>
          <p:spPr>
            <a:xfrm>
              <a:off x="6442" y="-20"/>
              <a:ext cx="12758" cy="10820"/>
            </a:xfrm>
            <a:prstGeom prst="rect">
              <a:avLst/>
            </a:prstGeom>
          </p:spPr>
        </p:pic>
        <p:pic>
          <p:nvPicPr>
            <p:cNvPr id="6" name="图片 5"/>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113" y="1790"/>
              <a:ext cx="11367" cy="7487"/>
            </a:xfrm>
            <a:prstGeom prst="rect">
              <a:avLst/>
            </a:prstGeom>
          </p:spPr>
        </p:pic>
        <p:sp>
          <p:nvSpPr>
            <p:cNvPr id="4" name="文本框 3"/>
            <p:cNvSpPr txBox="1"/>
            <p:nvPr/>
          </p:nvSpPr>
          <p:spPr>
            <a:xfrm rot="21071067">
              <a:off x="12238" y="4593"/>
              <a:ext cx="3232" cy="1440"/>
            </a:xfrm>
            <a:prstGeom prst="rect">
              <a:avLst/>
            </a:prstGeom>
            <a:noFill/>
            <a:ln w="38100">
              <a:solidFill>
                <a:schemeClr val="accent6"/>
              </a:solidFill>
            </a:ln>
          </p:spPr>
          <p:txBody>
            <a:bodyPr wrap="square" rtlCol="0">
              <a:noAutofit/>
            </a:bodyPr>
            <a:lstStyle/>
            <a:p>
              <a:pPr>
                <a:defRPr/>
              </a:pPr>
              <a:r>
                <a:rPr lang="en-US" altLang="zh-CN" sz="2000" b="1" dirty="0">
                  <a:solidFill>
                    <a:schemeClr val="tx2">
                      <a:lumMod val="75000"/>
                    </a:schemeClr>
                  </a:solidFill>
                  <a:latin typeface="Microsoft YaHei UI" panose="020B0503020204020204" charset="-122"/>
                  <a:ea typeface="Microsoft YaHei UI" panose="020B0503020204020204" charset="-122"/>
                </a:rPr>
                <a:t>White neutron source</a:t>
              </a:r>
            </a:p>
            <a:p>
              <a:pPr>
                <a:defRPr/>
              </a:pPr>
              <a:r>
                <a:rPr lang="en-US" altLang="zh-CN" sz="2000" b="1" dirty="0">
                  <a:solidFill>
                    <a:schemeClr val="tx2">
                      <a:lumMod val="75000"/>
                    </a:schemeClr>
                  </a:solidFill>
                  <a:latin typeface="Microsoft YaHei UI" panose="020B0503020204020204" charset="-122"/>
                  <a:ea typeface="Microsoft YaHei UI" panose="020B0503020204020204" charset="-122"/>
                </a:rPr>
                <a:t>~300 MeV neutron</a:t>
              </a:r>
            </a:p>
          </p:txBody>
        </p:sp>
        <p:sp>
          <p:nvSpPr>
            <p:cNvPr id="7" name="文本框 6"/>
            <p:cNvSpPr txBox="1"/>
            <p:nvPr/>
          </p:nvSpPr>
          <p:spPr>
            <a:xfrm>
              <a:off x="14644" y="1194"/>
              <a:ext cx="3679" cy="1440"/>
            </a:xfrm>
            <a:prstGeom prst="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b="1" i="0" u="none" strike="noStrike" kern="1200" cap="none" spc="0" normalizeH="0" baseline="0" noProof="0" dirty="0">
                  <a:ln>
                    <a:noFill/>
                  </a:ln>
                  <a:solidFill>
                    <a:schemeClr val="tx2">
                      <a:lumMod val="75000"/>
                    </a:schemeClr>
                  </a:solidFill>
                  <a:effectLst/>
                  <a:uLnTx/>
                  <a:uFillTx/>
                  <a:latin typeface="Microsoft YaHei UI" panose="020B0503020204020204" charset="-122"/>
                  <a:ea typeface="Microsoft YaHei UI" panose="020B0503020204020204" charset="-122"/>
                  <a:cs typeface="+mn-cs"/>
                </a:rPr>
                <a:t>Associated Proton beam Experiment Platform 80 MeV proton</a:t>
              </a:r>
            </a:p>
          </p:txBody>
        </p:sp>
        <p:sp>
          <p:nvSpPr>
            <p:cNvPr id="8" name="文本框 7"/>
            <p:cNvSpPr txBox="1"/>
            <p:nvPr/>
          </p:nvSpPr>
          <p:spPr>
            <a:xfrm rot="18251165">
              <a:off x="12167" y="7421"/>
              <a:ext cx="4016" cy="1557"/>
            </a:xfrm>
            <a:prstGeom prst="rect">
              <a:avLst/>
            </a:prstGeom>
            <a:noFill/>
            <a:ln w="38100" cap="flat" cmpd="sng" algn="ctr">
              <a:solidFill>
                <a:schemeClr val="accent6"/>
              </a:solidFill>
              <a:prstDash val="sysDot"/>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rtlCol="0">
              <a:noAutofit/>
            </a:bodyPr>
            <a:lstStyle/>
            <a:p>
              <a:pPr>
                <a:defRPr/>
              </a:pPr>
              <a:r>
                <a:rPr lang="en-US" altLang="zh-CN" sz="2000" b="1" dirty="0">
                  <a:solidFill>
                    <a:schemeClr val="tx2">
                      <a:lumMod val="75000"/>
                    </a:schemeClr>
                  </a:solidFill>
                  <a:latin typeface="Microsoft YaHei UI" panose="020B0503020204020204" charset="-122"/>
                  <a:ea typeface="Microsoft YaHei UI" panose="020B0503020204020204" charset="-122"/>
                </a:rPr>
                <a:t>Proton test beam </a:t>
              </a:r>
            </a:p>
            <a:p>
              <a:pPr marR="0" lvl="0" indent="0" fontAlgn="auto">
                <a:lnSpc>
                  <a:spcPct val="100000"/>
                </a:lnSpc>
                <a:spcBef>
                  <a:spcPts val="0"/>
                </a:spcBef>
                <a:spcAft>
                  <a:spcPts val="0"/>
                </a:spcAft>
                <a:buClrTx/>
                <a:buSzTx/>
                <a:buFontTx/>
                <a:buNone/>
                <a:defRPr/>
              </a:pPr>
              <a:r>
                <a:rPr lang="en-US" altLang="zh-CN" sz="2000" b="1" dirty="0">
                  <a:solidFill>
                    <a:schemeClr val="tx2">
                      <a:lumMod val="75000"/>
                    </a:schemeClr>
                  </a:solidFill>
                  <a:latin typeface="Microsoft YaHei UI" panose="020B0503020204020204" charset="-122"/>
                  <a:ea typeface="Microsoft YaHei UI" panose="020B0503020204020204" charset="-122"/>
                </a:rPr>
                <a:t>1.6 GeV proton</a:t>
              </a:r>
            </a:p>
          </p:txBody>
        </p:sp>
        <p:sp>
          <p:nvSpPr>
            <p:cNvPr id="9" name="文本框 8"/>
            <p:cNvSpPr txBox="1"/>
            <p:nvPr/>
          </p:nvSpPr>
          <p:spPr>
            <a:xfrm>
              <a:off x="15327" y="7351"/>
              <a:ext cx="2234" cy="1792"/>
            </a:xfrm>
            <a:prstGeom prst="rect">
              <a:avLst/>
            </a:prstGeom>
            <a:noFill/>
            <a:ln w="38100" cap="flat" cmpd="sng" algn="ctr">
              <a:solidFill>
                <a:schemeClr val="accent6"/>
              </a:solidFill>
              <a:prstDash val="sysDot"/>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rtlCol="0">
              <a:noAutofit/>
            </a:bodyPr>
            <a:lstStyle/>
            <a:p>
              <a:pPr>
                <a:defRPr/>
              </a:pPr>
              <a:r>
                <a:rPr lang="en-US" altLang="zh-CN" sz="2000" b="1" dirty="0">
                  <a:solidFill>
                    <a:schemeClr val="tx2">
                      <a:lumMod val="75000"/>
                    </a:schemeClr>
                  </a:solidFill>
                  <a:latin typeface="Microsoft YaHei UI" panose="020B0503020204020204" charset="-122"/>
                  <a:ea typeface="Microsoft YaHei UI" panose="020B0503020204020204" charset="-122"/>
                </a:rPr>
                <a:t>   muon source</a:t>
              </a:r>
            </a:p>
          </p:txBody>
        </p:sp>
      </p:grpSp>
      <p:graphicFrame>
        <p:nvGraphicFramePr>
          <p:cNvPr id="10" name="表格 9"/>
          <p:cNvGraphicFramePr>
            <a:graphicFrameLocks noGrp="1"/>
          </p:cNvGraphicFramePr>
          <p:nvPr>
            <p:custDataLst>
              <p:tags r:id="rId1"/>
            </p:custDataLst>
          </p:nvPr>
        </p:nvGraphicFramePr>
        <p:xfrm>
          <a:off x="39821" y="4975181"/>
          <a:ext cx="4936116" cy="1828800"/>
        </p:xfrm>
        <a:graphic>
          <a:graphicData uri="http://schemas.openxmlformats.org/drawingml/2006/table">
            <a:tbl>
              <a:tblPr firstRow="1" bandRow="1">
                <a:tableStyleId>{327F97BB-C833-4FB7-BDE5-3F7075034690}</a:tableStyleId>
              </a:tblPr>
              <a:tblGrid>
                <a:gridCol w="997162">
                  <a:extLst>
                    <a:ext uri="{9D8B030D-6E8A-4147-A177-3AD203B41FA5}">
                      <a16:colId xmlns:a16="http://schemas.microsoft.com/office/drawing/2014/main" val="20000"/>
                    </a:ext>
                  </a:extLst>
                </a:gridCol>
                <a:gridCol w="974690">
                  <a:extLst>
                    <a:ext uri="{9D8B030D-6E8A-4147-A177-3AD203B41FA5}">
                      <a16:colId xmlns:a16="http://schemas.microsoft.com/office/drawing/2014/main" val="20001"/>
                    </a:ext>
                  </a:extLst>
                </a:gridCol>
                <a:gridCol w="1477108">
                  <a:extLst>
                    <a:ext uri="{9D8B030D-6E8A-4147-A177-3AD203B41FA5}">
                      <a16:colId xmlns:a16="http://schemas.microsoft.com/office/drawing/2014/main" val="20002"/>
                    </a:ext>
                  </a:extLst>
                </a:gridCol>
                <a:gridCol w="1487156">
                  <a:extLst>
                    <a:ext uri="{9D8B030D-6E8A-4147-A177-3AD203B41FA5}">
                      <a16:colId xmlns:a16="http://schemas.microsoft.com/office/drawing/2014/main" val="20003"/>
                    </a:ext>
                  </a:extLst>
                </a:gridCol>
              </a:tblGrid>
              <a:tr h="0">
                <a:tc gridSpan="4">
                  <a:txBody>
                    <a:bodyPr/>
                    <a:lstStyle/>
                    <a:p>
                      <a:pPr algn="ctr"/>
                      <a:r>
                        <a:rPr lang="en-US" altLang="zh-CN" sz="1400" dirty="0">
                          <a:solidFill>
                            <a:schemeClr val="tx1">
                              <a:lumMod val="95000"/>
                              <a:lumOff val="5000"/>
                            </a:schemeClr>
                          </a:solidFill>
                        </a:rPr>
                        <a:t>Beam parameters</a:t>
                      </a:r>
                      <a:endParaRPr lang="zh-CN" altLang="en-US" sz="1400" dirty="0">
                        <a:solidFill>
                          <a:schemeClr val="tx1">
                            <a:lumMod val="95000"/>
                            <a:lumOff val="5000"/>
                          </a:schemeClr>
                        </a:solidFill>
                      </a:endParaRPr>
                    </a:p>
                  </a:txBody>
                  <a:tcPr anchor="ct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0">
                <a:tc>
                  <a:txBody>
                    <a:bodyPr/>
                    <a:lstStyle/>
                    <a:p>
                      <a:pPr algn="ctr"/>
                      <a:r>
                        <a:rPr lang="en-US" altLang="zh-CN" sz="1400" dirty="0">
                          <a:solidFill>
                            <a:schemeClr val="tx1">
                              <a:lumMod val="95000"/>
                              <a:lumOff val="5000"/>
                            </a:schemeClr>
                          </a:solidFill>
                          <a:effectLst>
                            <a:outerShdw blurRad="38100" dist="38100" dir="2700000" algn="tl">
                              <a:srgbClr val="000000">
                                <a:alpha val="43137"/>
                              </a:srgbClr>
                            </a:outerShdw>
                          </a:effectLst>
                        </a:rPr>
                        <a:t>Beamline</a:t>
                      </a:r>
                      <a:endParaRPr lang="zh-CN" altLang="en-US" sz="1400" dirty="0">
                        <a:solidFill>
                          <a:schemeClr val="tx1">
                            <a:lumMod val="95000"/>
                            <a:lumOff val="5000"/>
                          </a:schemeClr>
                        </a:solidFill>
                        <a:effectLst>
                          <a:outerShdw blurRad="38100" dist="38100" dir="2700000" algn="tl">
                            <a:srgbClr val="000000">
                              <a:alpha val="43137"/>
                            </a:srgbClr>
                          </a:outerShdw>
                        </a:effectLst>
                      </a:endParaRPr>
                    </a:p>
                  </a:txBody>
                  <a:tcPr anchor="ctr"/>
                </a:tc>
                <a:tc>
                  <a:txBody>
                    <a:bodyPr/>
                    <a:lstStyle/>
                    <a:p>
                      <a:pPr algn="ctr"/>
                      <a:r>
                        <a:rPr lang="en-US" altLang="zh-CN" sz="1400" dirty="0">
                          <a:solidFill>
                            <a:schemeClr val="tx1">
                              <a:lumMod val="95000"/>
                              <a:lumOff val="5000"/>
                            </a:schemeClr>
                          </a:solidFill>
                          <a:effectLst>
                            <a:outerShdw blurRad="38100" dist="38100" dir="2700000" algn="tl">
                              <a:srgbClr val="000000">
                                <a:alpha val="43137"/>
                              </a:srgbClr>
                            </a:outerShdw>
                          </a:effectLst>
                        </a:rPr>
                        <a:t>Particle</a:t>
                      </a:r>
                      <a:endParaRPr lang="zh-CN" altLang="en-US" sz="1400" dirty="0">
                        <a:solidFill>
                          <a:schemeClr val="tx1">
                            <a:lumMod val="95000"/>
                            <a:lumOff val="5000"/>
                          </a:schemeClr>
                        </a:solidFill>
                        <a:effectLst>
                          <a:outerShdw blurRad="38100" dist="38100" dir="2700000" algn="tl">
                            <a:srgbClr val="000000">
                              <a:alpha val="43137"/>
                            </a:srgbClr>
                          </a:outerShdw>
                        </a:effectLst>
                      </a:endParaRPr>
                    </a:p>
                  </a:txBody>
                  <a:tcPr anchor="ctr"/>
                </a:tc>
                <a:tc>
                  <a:txBody>
                    <a:bodyPr/>
                    <a:lstStyle/>
                    <a:p>
                      <a:pPr algn="ctr"/>
                      <a:r>
                        <a:rPr lang="en-US" altLang="zh-CN" sz="1400" dirty="0">
                          <a:solidFill>
                            <a:schemeClr val="tx1">
                              <a:lumMod val="95000"/>
                              <a:lumOff val="5000"/>
                            </a:schemeClr>
                          </a:solidFill>
                          <a:effectLst>
                            <a:outerShdw blurRad="38100" dist="38100" dir="2700000" algn="tl">
                              <a:srgbClr val="000000">
                                <a:alpha val="43137"/>
                              </a:srgbClr>
                            </a:outerShdw>
                          </a:effectLst>
                        </a:rPr>
                        <a:t>Energy</a:t>
                      </a:r>
                      <a:endParaRPr lang="zh-CN" altLang="en-US" sz="1400" dirty="0">
                        <a:solidFill>
                          <a:schemeClr val="tx1">
                            <a:lumMod val="95000"/>
                            <a:lumOff val="5000"/>
                          </a:schemeClr>
                        </a:solidFill>
                        <a:effectLst>
                          <a:outerShdw blurRad="38100" dist="38100" dir="2700000" algn="tl">
                            <a:srgbClr val="000000">
                              <a:alpha val="43137"/>
                            </a:srgbClr>
                          </a:outerShdw>
                        </a:effectLst>
                      </a:endParaRPr>
                    </a:p>
                  </a:txBody>
                  <a:tcPr anchor="ctr"/>
                </a:tc>
                <a:tc>
                  <a:txBody>
                    <a:bodyPr/>
                    <a:lstStyle/>
                    <a:p>
                      <a:pPr algn="ctr"/>
                      <a:r>
                        <a:rPr lang="en-US" altLang="zh-CN" sz="1400" dirty="0">
                          <a:solidFill>
                            <a:schemeClr val="tx1">
                              <a:lumMod val="95000"/>
                              <a:lumOff val="5000"/>
                            </a:schemeClr>
                          </a:solidFill>
                          <a:effectLst>
                            <a:outerShdw blurRad="38100" dist="38100" dir="2700000" algn="tl">
                              <a:srgbClr val="000000">
                                <a:alpha val="43137"/>
                              </a:srgbClr>
                            </a:outerShdw>
                          </a:effectLst>
                        </a:rPr>
                        <a:t>flux</a:t>
                      </a:r>
                      <a:endParaRPr lang="zh-CN" altLang="en-US" sz="1400" dirty="0">
                        <a:solidFill>
                          <a:schemeClr val="tx1">
                            <a:lumMod val="95000"/>
                            <a:lumOff val="5000"/>
                          </a:schemeClr>
                        </a:solidFill>
                        <a:effectLst>
                          <a:outerShdw blurRad="38100" dist="38100" dir="2700000" algn="tl">
                            <a:srgbClr val="000000">
                              <a:alpha val="43137"/>
                            </a:srgbClr>
                          </a:outerShdw>
                        </a:effectLst>
                      </a:endParaRPr>
                    </a:p>
                  </a:txBody>
                  <a:tcPr anchor="ctr"/>
                </a:tc>
                <a:extLst>
                  <a:ext uri="{0D108BD9-81ED-4DB2-BD59-A6C34878D82A}">
                    <a16:rowId xmlns:a16="http://schemas.microsoft.com/office/drawing/2014/main" val="10001"/>
                  </a:ext>
                </a:extLst>
              </a:tr>
              <a:tr h="0">
                <a:tc>
                  <a:txBody>
                    <a:bodyPr/>
                    <a:lstStyle/>
                    <a:p>
                      <a:pPr algn="ctr"/>
                      <a:r>
                        <a:rPr lang="en-US" altLang="zh-CN" sz="1400" b="1" dirty="0">
                          <a:solidFill>
                            <a:schemeClr val="tx1">
                              <a:lumMod val="95000"/>
                              <a:lumOff val="5000"/>
                            </a:schemeClr>
                          </a:solidFill>
                        </a:rPr>
                        <a:t>Back-n</a:t>
                      </a:r>
                      <a:endParaRPr lang="zh-CN" altLang="en-US" sz="1400" b="1" dirty="0">
                        <a:solidFill>
                          <a:schemeClr val="tx1">
                            <a:lumMod val="95000"/>
                            <a:lumOff val="5000"/>
                          </a:schemeClr>
                        </a:solidFill>
                      </a:endParaRPr>
                    </a:p>
                  </a:txBody>
                  <a:tcPr anchor="ctr"/>
                </a:tc>
                <a:tc>
                  <a:txBody>
                    <a:bodyPr/>
                    <a:lstStyle/>
                    <a:p>
                      <a:pPr algn="ctr"/>
                      <a:r>
                        <a:rPr lang="en-US" altLang="zh-CN" sz="1400" dirty="0">
                          <a:solidFill>
                            <a:schemeClr val="tx1">
                              <a:lumMod val="95000"/>
                              <a:lumOff val="5000"/>
                            </a:schemeClr>
                          </a:solidFill>
                        </a:rPr>
                        <a:t>Neutron</a:t>
                      </a:r>
                      <a:endParaRPr lang="zh-CN" altLang="en-US" sz="1400" dirty="0">
                        <a:solidFill>
                          <a:schemeClr val="tx1">
                            <a:lumMod val="95000"/>
                            <a:lumOff val="5000"/>
                          </a:schemeClr>
                        </a:solidFill>
                      </a:endParaRPr>
                    </a:p>
                  </a:txBody>
                  <a:tcPr anchor="ctr"/>
                </a:tc>
                <a:tc>
                  <a:txBody>
                    <a:bodyPr/>
                    <a:lstStyle/>
                    <a:p>
                      <a:pPr algn="ctr"/>
                      <a:r>
                        <a:rPr lang="en-US" altLang="zh-CN" sz="1400" dirty="0">
                          <a:solidFill>
                            <a:schemeClr val="tx1">
                              <a:lumMod val="95000"/>
                              <a:lumOff val="5000"/>
                            </a:schemeClr>
                          </a:solidFill>
                        </a:rPr>
                        <a:t>thermal-300 MeV</a:t>
                      </a:r>
                      <a:endParaRPr lang="zh-CN" altLang="en-US" sz="1400" dirty="0">
                        <a:solidFill>
                          <a:schemeClr val="tx1">
                            <a:lumMod val="95000"/>
                            <a:lumOff val="5000"/>
                          </a:schemeClr>
                        </a:solidFill>
                      </a:endParaRPr>
                    </a:p>
                  </a:txBody>
                  <a:tcPr anchor="ctr"/>
                </a:tc>
                <a:tc>
                  <a:txBody>
                    <a:bodyPr/>
                    <a:lstStyle/>
                    <a:p>
                      <a:pPr algn="ctr"/>
                      <a:r>
                        <a:rPr lang="en-US" altLang="zh-CN" sz="1400" dirty="0">
                          <a:solidFill>
                            <a:schemeClr val="tx1">
                              <a:lumMod val="95000"/>
                              <a:lumOff val="5000"/>
                            </a:schemeClr>
                          </a:solidFill>
                        </a:rPr>
                        <a:t>1E7 n/cm</a:t>
                      </a:r>
                      <a:r>
                        <a:rPr lang="en-US" altLang="zh-CN" sz="1400" baseline="30000" dirty="0">
                          <a:solidFill>
                            <a:schemeClr val="tx1">
                              <a:lumMod val="95000"/>
                              <a:lumOff val="5000"/>
                            </a:schemeClr>
                          </a:solidFill>
                        </a:rPr>
                        <a:t>-2</a:t>
                      </a:r>
                      <a:r>
                        <a:rPr lang="en-US" altLang="zh-CN" sz="1400" dirty="0">
                          <a:solidFill>
                            <a:schemeClr val="tx1">
                              <a:lumMod val="95000"/>
                              <a:lumOff val="5000"/>
                            </a:schemeClr>
                          </a:solidFill>
                        </a:rPr>
                        <a:t>/s</a:t>
                      </a:r>
                      <a:endParaRPr lang="zh-CN" altLang="en-US" sz="1400" dirty="0">
                        <a:solidFill>
                          <a:schemeClr val="tx1">
                            <a:lumMod val="95000"/>
                            <a:lumOff val="5000"/>
                          </a:schemeClr>
                        </a:solidFill>
                      </a:endParaRPr>
                    </a:p>
                  </a:txBody>
                  <a:tcPr anchor="ctr"/>
                </a:tc>
                <a:extLst>
                  <a:ext uri="{0D108BD9-81ED-4DB2-BD59-A6C34878D82A}">
                    <a16:rowId xmlns:a16="http://schemas.microsoft.com/office/drawing/2014/main" val="10002"/>
                  </a:ext>
                </a:extLst>
              </a:tr>
              <a:tr h="0">
                <a:tc>
                  <a:txBody>
                    <a:bodyPr/>
                    <a:lstStyle/>
                    <a:p>
                      <a:pPr algn="ctr"/>
                      <a:r>
                        <a:rPr lang="en-US" altLang="zh-CN" sz="1400" b="1" dirty="0">
                          <a:solidFill>
                            <a:schemeClr val="tx1">
                              <a:lumMod val="95000"/>
                              <a:lumOff val="5000"/>
                            </a:schemeClr>
                          </a:solidFill>
                        </a:rPr>
                        <a:t>APEP</a:t>
                      </a:r>
                      <a:endParaRPr lang="zh-CN" altLang="en-US" sz="1400" b="1" dirty="0">
                        <a:solidFill>
                          <a:schemeClr val="tx1">
                            <a:lumMod val="95000"/>
                            <a:lumOff val="5000"/>
                          </a:schemeClr>
                        </a:solidFill>
                      </a:endParaRPr>
                    </a:p>
                  </a:txBody>
                  <a:tcPr anchor="ctr"/>
                </a:tc>
                <a:tc>
                  <a:txBody>
                    <a:bodyPr/>
                    <a:lstStyle/>
                    <a:p>
                      <a:pPr algn="ctr"/>
                      <a:r>
                        <a:rPr lang="en-US" altLang="zh-CN" sz="1400" dirty="0">
                          <a:solidFill>
                            <a:schemeClr val="tx1">
                              <a:lumMod val="95000"/>
                              <a:lumOff val="5000"/>
                            </a:schemeClr>
                          </a:solidFill>
                        </a:rPr>
                        <a:t>Proton</a:t>
                      </a:r>
                      <a:endParaRPr lang="zh-CN" altLang="en-US" sz="1400" dirty="0">
                        <a:solidFill>
                          <a:schemeClr val="tx1">
                            <a:lumMod val="95000"/>
                            <a:lumOff val="5000"/>
                          </a:schemeClr>
                        </a:solidFill>
                      </a:endParaRPr>
                    </a:p>
                  </a:txBody>
                  <a:tcPr anchor="ctr"/>
                </a:tc>
                <a:tc>
                  <a:txBody>
                    <a:bodyPr/>
                    <a:lstStyle/>
                    <a:p>
                      <a:pPr algn="ctr"/>
                      <a:r>
                        <a:rPr lang="en-US" altLang="zh-CN" sz="1400" dirty="0">
                          <a:solidFill>
                            <a:schemeClr val="tx1">
                              <a:lumMod val="95000"/>
                              <a:lumOff val="5000"/>
                            </a:schemeClr>
                          </a:solidFill>
                        </a:rPr>
                        <a:t>80 MeV</a:t>
                      </a:r>
                      <a:endParaRPr lang="zh-CN" altLang="en-US" sz="1400" dirty="0">
                        <a:solidFill>
                          <a:schemeClr val="tx1">
                            <a:lumMod val="95000"/>
                            <a:lumOff val="5000"/>
                          </a:schemeClr>
                        </a:solidFill>
                      </a:endParaRPr>
                    </a:p>
                  </a:txBody>
                  <a:tcPr anchor="ctr"/>
                </a:tc>
                <a:tc>
                  <a:txBody>
                    <a:bodyPr/>
                    <a:lstStyle/>
                    <a:p>
                      <a:pPr algn="ctr"/>
                      <a:r>
                        <a:rPr lang="en-US" altLang="zh-CN" sz="1400" dirty="0">
                          <a:solidFill>
                            <a:schemeClr val="tx1">
                              <a:lumMod val="95000"/>
                              <a:lumOff val="5000"/>
                            </a:schemeClr>
                          </a:solidFill>
                        </a:rPr>
                        <a:t>1E9 p/s</a:t>
                      </a:r>
                      <a:endParaRPr lang="zh-CN" altLang="en-US" sz="1400" dirty="0">
                        <a:solidFill>
                          <a:schemeClr val="tx1">
                            <a:lumMod val="95000"/>
                            <a:lumOff val="5000"/>
                          </a:schemeClr>
                        </a:solidFill>
                      </a:endParaRPr>
                    </a:p>
                  </a:txBody>
                  <a:tcPr anchor="ctr"/>
                </a:tc>
                <a:extLst>
                  <a:ext uri="{0D108BD9-81ED-4DB2-BD59-A6C34878D82A}">
                    <a16:rowId xmlns:a16="http://schemas.microsoft.com/office/drawing/2014/main" val="10003"/>
                  </a:ext>
                </a:extLst>
              </a:tr>
              <a:tr h="0">
                <a:tc>
                  <a:txBody>
                    <a:bodyPr/>
                    <a:lstStyle/>
                    <a:p>
                      <a:pPr algn="ctr"/>
                      <a:r>
                        <a:rPr lang="en-US" altLang="zh-CN" sz="1400" b="1" dirty="0">
                          <a:solidFill>
                            <a:schemeClr val="tx1">
                              <a:lumMod val="95000"/>
                              <a:lumOff val="5000"/>
                            </a:schemeClr>
                          </a:solidFill>
                        </a:rPr>
                        <a:t>POEM</a:t>
                      </a:r>
                      <a:endParaRPr lang="zh-CN" altLang="en-US" sz="1400" b="1" dirty="0">
                        <a:solidFill>
                          <a:schemeClr val="tx1">
                            <a:lumMod val="95000"/>
                            <a:lumOff val="5000"/>
                          </a:schemeClr>
                        </a:solidFill>
                      </a:endParaRPr>
                    </a:p>
                  </a:txBody>
                  <a:tcPr anchor="ctr"/>
                </a:tc>
                <a:tc>
                  <a:txBody>
                    <a:bodyPr/>
                    <a:lstStyle/>
                    <a:p>
                      <a:pPr algn="ctr"/>
                      <a:r>
                        <a:rPr lang="en-US" altLang="zh-CN" sz="1400" dirty="0">
                          <a:solidFill>
                            <a:schemeClr val="tx1">
                              <a:lumMod val="95000"/>
                              <a:lumOff val="5000"/>
                            </a:schemeClr>
                          </a:solidFill>
                        </a:rPr>
                        <a:t>Proton</a:t>
                      </a:r>
                      <a:endParaRPr lang="zh-CN" altLang="en-US" sz="1400" dirty="0">
                        <a:solidFill>
                          <a:schemeClr val="tx1">
                            <a:lumMod val="95000"/>
                            <a:lumOff val="5000"/>
                          </a:schemeClr>
                        </a:solidFill>
                      </a:endParaRPr>
                    </a:p>
                  </a:txBody>
                  <a:tcPr anchor="ctr"/>
                </a:tc>
                <a:tc>
                  <a:txBody>
                    <a:bodyPr/>
                    <a:lstStyle/>
                    <a:p>
                      <a:pPr algn="ctr"/>
                      <a:r>
                        <a:rPr lang="en-US" altLang="zh-CN" sz="1400" dirty="0">
                          <a:solidFill>
                            <a:schemeClr val="tx1">
                              <a:lumMod val="95000"/>
                              <a:lumOff val="5000"/>
                            </a:schemeClr>
                          </a:solidFill>
                        </a:rPr>
                        <a:t>1.6 GeV</a:t>
                      </a:r>
                      <a:endParaRPr lang="zh-CN" altLang="en-US" sz="1400" dirty="0">
                        <a:solidFill>
                          <a:schemeClr val="tx1">
                            <a:lumMod val="95000"/>
                            <a:lumOff val="5000"/>
                          </a:schemeClr>
                        </a:solidFill>
                      </a:endParaRPr>
                    </a:p>
                  </a:txBody>
                  <a:tcPr anchor="ctr"/>
                </a:tc>
                <a:tc>
                  <a:txBody>
                    <a:bodyPr/>
                    <a:lstStyle/>
                    <a:p>
                      <a:pPr algn="ctr"/>
                      <a:r>
                        <a:rPr lang="en-US" altLang="zh-CN" sz="1400" dirty="0">
                          <a:solidFill>
                            <a:schemeClr val="tx1">
                              <a:lumMod val="95000"/>
                              <a:lumOff val="5000"/>
                            </a:schemeClr>
                          </a:solidFill>
                        </a:rPr>
                        <a:t>1E3 – 1E8 p/s</a:t>
                      </a:r>
                      <a:endParaRPr lang="zh-CN" altLang="en-US" sz="1400" dirty="0">
                        <a:solidFill>
                          <a:schemeClr val="tx1">
                            <a:lumMod val="95000"/>
                            <a:lumOff val="5000"/>
                          </a:schemeClr>
                        </a:solidFill>
                      </a:endParaRPr>
                    </a:p>
                  </a:txBody>
                  <a:tcPr anchor="ctr"/>
                </a:tc>
                <a:extLst>
                  <a:ext uri="{0D108BD9-81ED-4DB2-BD59-A6C34878D82A}">
                    <a16:rowId xmlns:a16="http://schemas.microsoft.com/office/drawing/2014/main" val="10004"/>
                  </a:ext>
                </a:extLst>
              </a:tr>
              <a:tr h="0">
                <a:tc>
                  <a:txBody>
                    <a:bodyPr/>
                    <a:lstStyle/>
                    <a:p>
                      <a:pPr algn="ctr"/>
                      <a:r>
                        <a:rPr lang="en-US" altLang="zh-CN" sz="1400" b="1" dirty="0">
                          <a:solidFill>
                            <a:schemeClr val="tx1">
                              <a:lumMod val="95000"/>
                              <a:lumOff val="5000"/>
                            </a:schemeClr>
                          </a:solidFill>
                        </a:rPr>
                        <a:t>MELODY</a:t>
                      </a:r>
                      <a:endParaRPr lang="zh-CN" altLang="en-US" sz="1400" b="1" dirty="0">
                        <a:solidFill>
                          <a:schemeClr val="tx1">
                            <a:lumMod val="95000"/>
                            <a:lumOff val="5000"/>
                          </a:schemeClr>
                        </a:solidFill>
                      </a:endParaRPr>
                    </a:p>
                  </a:txBody>
                  <a:tcPr anchor="ctr"/>
                </a:tc>
                <a:tc>
                  <a:txBody>
                    <a:bodyPr/>
                    <a:lstStyle/>
                    <a:p>
                      <a:pPr algn="ctr"/>
                      <a:r>
                        <a:rPr lang="en-US" altLang="zh-CN" sz="1400" dirty="0">
                          <a:solidFill>
                            <a:schemeClr val="tx1">
                              <a:lumMod val="95000"/>
                              <a:lumOff val="5000"/>
                            </a:schemeClr>
                          </a:solidFill>
                        </a:rPr>
                        <a:t>Muon</a:t>
                      </a:r>
                      <a:endParaRPr lang="zh-CN" altLang="en-US" sz="1400" dirty="0">
                        <a:solidFill>
                          <a:schemeClr val="tx1">
                            <a:lumMod val="95000"/>
                            <a:lumOff val="5000"/>
                          </a:schemeClr>
                        </a:solidFill>
                      </a:endParaRPr>
                    </a:p>
                  </a:txBody>
                  <a:tcPr anchor="ctr"/>
                </a:tc>
                <a:tc>
                  <a:txBody>
                    <a:bodyPr/>
                    <a:lstStyle/>
                    <a:p>
                      <a:pPr algn="ctr"/>
                      <a:r>
                        <a:rPr lang="en-US" altLang="zh-CN" sz="1400" dirty="0">
                          <a:solidFill>
                            <a:schemeClr val="tx1">
                              <a:lumMod val="95000"/>
                              <a:lumOff val="5000"/>
                            </a:schemeClr>
                          </a:solidFill>
                        </a:rPr>
                        <a:t>4 MeV</a:t>
                      </a:r>
                      <a:endParaRPr lang="zh-CN" altLang="en-US" sz="1400" dirty="0">
                        <a:solidFill>
                          <a:schemeClr val="tx1">
                            <a:lumMod val="95000"/>
                            <a:lumOff val="5000"/>
                          </a:schemeClr>
                        </a:solidFill>
                      </a:endParaRPr>
                    </a:p>
                  </a:txBody>
                  <a:tcPr anchor="ctr"/>
                </a:tc>
                <a:tc>
                  <a:txBody>
                    <a:bodyPr/>
                    <a:lstStyle/>
                    <a:p>
                      <a:pPr algn="ctr"/>
                      <a:r>
                        <a:rPr lang="en-US" altLang="zh-CN" sz="1400" dirty="0">
                          <a:solidFill>
                            <a:schemeClr val="tx1">
                              <a:lumMod val="95000"/>
                              <a:lumOff val="5000"/>
                            </a:schemeClr>
                          </a:solidFill>
                        </a:rPr>
                        <a:t>1E5 muon/pulse</a:t>
                      </a:r>
                      <a:endParaRPr lang="zh-CN" altLang="en-US" sz="1400" dirty="0">
                        <a:solidFill>
                          <a:schemeClr val="tx1">
                            <a:lumMod val="95000"/>
                            <a:lumOff val="5000"/>
                          </a:schemeClr>
                        </a:solidFill>
                      </a:endParaRPr>
                    </a:p>
                  </a:txBody>
                  <a:tcPr anchor="ctr"/>
                </a:tc>
                <a:extLst>
                  <a:ext uri="{0D108BD9-81ED-4DB2-BD59-A6C34878D82A}">
                    <a16:rowId xmlns:a16="http://schemas.microsoft.com/office/drawing/2014/main" val="10005"/>
                  </a:ext>
                </a:extLst>
              </a:tr>
            </a:tbl>
          </a:graphicData>
        </a:graphic>
      </p:graphicFrame>
      <p:sp>
        <p:nvSpPr>
          <p:cNvPr id="12" name="文本框 11"/>
          <p:cNvSpPr txBox="1"/>
          <p:nvPr/>
        </p:nvSpPr>
        <p:spPr>
          <a:xfrm>
            <a:off x="247051" y="153330"/>
            <a:ext cx="5209439" cy="523220"/>
          </a:xfrm>
          <a:prstGeom prst="rect">
            <a:avLst/>
          </a:prstGeom>
          <a:noFill/>
        </p:spPr>
        <p:txBody>
          <a:bodyPr wrap="none" rtlCol="0">
            <a:spAutoFit/>
          </a:bodyPr>
          <a:lstStyle/>
          <a:p>
            <a:r>
              <a:rPr lang="en-US" altLang="zh-CN" sz="2800" dirty="0">
                <a:ln w="0"/>
                <a:effectLst>
                  <a:outerShdw blurRad="38100" dist="25400" dir="5400000" algn="ctr" rotWithShape="0">
                    <a:srgbClr val="6E747A">
                      <a:alpha val="43000"/>
                    </a:srgbClr>
                  </a:outerShdw>
                </a:effectLst>
              </a:rPr>
              <a:t>CSNS Beam Expansions Application</a:t>
            </a:r>
          </a:p>
        </p:txBody>
      </p:sp>
      <p:sp>
        <p:nvSpPr>
          <p:cNvPr id="14" name="页脚占位符 13"/>
          <p:cNvSpPr>
            <a:spLocks noGrp="1"/>
          </p:cNvSpPr>
          <p:nvPr>
            <p:ph type="ftr" sz="quarter" idx="11"/>
          </p:nvPr>
        </p:nvSpPr>
        <p:spPr/>
        <p:txBody>
          <a:bodyPr/>
          <a:lstStyle/>
          <a:p>
            <a:r>
              <a:rPr lang="en-US" altLang="zh-CN"/>
              <a:t>INSTR2026@Hefei</a:t>
            </a:r>
            <a:endParaRPr lang="zh-CN" altLang="en-US"/>
          </a:p>
        </p:txBody>
      </p:sp>
      <p:sp>
        <p:nvSpPr>
          <p:cNvPr id="15" name="文本框 14">
            <a:extLst>
              <a:ext uri="{FF2B5EF4-FFF2-40B4-BE49-F238E27FC236}">
                <a16:creationId xmlns:a16="http://schemas.microsoft.com/office/drawing/2014/main" id="{87F2D9DA-C793-A626-BA7E-1C65616AD59F}"/>
              </a:ext>
            </a:extLst>
          </p:cNvPr>
          <p:cNvSpPr txBox="1"/>
          <p:nvPr/>
        </p:nvSpPr>
        <p:spPr>
          <a:xfrm>
            <a:off x="3195910" y="1215634"/>
            <a:ext cx="1573619" cy="369332"/>
          </a:xfrm>
          <a:prstGeom prst="rect">
            <a:avLst/>
          </a:prstGeom>
          <a:noFill/>
        </p:spPr>
        <p:txBody>
          <a:bodyPr wrap="square">
            <a:spAutoFit/>
          </a:bodyPr>
          <a:lstStyle/>
          <a:p>
            <a:pPr algn="l"/>
            <a:r>
              <a:rPr lang="en-US" altLang="zh-CN" b="0" dirty="0" err="1">
                <a:solidFill>
                  <a:srgbClr val="000000"/>
                </a:solidFill>
                <a:effectLst/>
                <a:latin typeface="Microsoft YaHei" panose="020B0503020204020204" pitchFamily="34" charset="-122"/>
                <a:ea typeface="Microsoft YaHei" panose="020B0503020204020204" pitchFamily="34" charset="-122"/>
              </a:rPr>
              <a:t>Linac</a:t>
            </a:r>
            <a:endParaRPr lang="en-US" altLang="zh-CN" b="1" dirty="0">
              <a:solidFill>
                <a:srgbClr val="000000"/>
              </a:solidFill>
              <a:effectLst/>
              <a:latin typeface="Microsoft YaHei" panose="020B0503020204020204" pitchFamily="34" charset="-122"/>
              <a:ea typeface="Microsoft YaHei" panose="020B0503020204020204" pitchFamily="34" charset="-122"/>
            </a:endParaRPr>
          </a:p>
        </p:txBody>
      </p:sp>
      <p:sp>
        <p:nvSpPr>
          <p:cNvPr id="16" name="文本框 15">
            <a:extLst>
              <a:ext uri="{FF2B5EF4-FFF2-40B4-BE49-F238E27FC236}">
                <a16:creationId xmlns:a16="http://schemas.microsoft.com/office/drawing/2014/main" id="{26C661EE-2FD9-2495-1B9F-E790E3D88267}"/>
              </a:ext>
            </a:extLst>
          </p:cNvPr>
          <p:cNvSpPr txBox="1"/>
          <p:nvPr/>
        </p:nvSpPr>
        <p:spPr>
          <a:xfrm>
            <a:off x="1055653" y="1215634"/>
            <a:ext cx="1452226" cy="369332"/>
          </a:xfrm>
          <a:prstGeom prst="rect">
            <a:avLst/>
          </a:prstGeom>
          <a:noFill/>
        </p:spPr>
        <p:txBody>
          <a:bodyPr wrap="square">
            <a:spAutoFit/>
          </a:bodyPr>
          <a:lstStyle/>
          <a:p>
            <a:pPr algn="l"/>
            <a:r>
              <a:rPr lang="en-US" altLang="zh-CN" b="0" dirty="0">
                <a:solidFill>
                  <a:srgbClr val="000000"/>
                </a:solidFill>
                <a:effectLst/>
                <a:latin typeface="Microsoft YaHei" panose="020B0503020204020204" pitchFamily="34" charset="-122"/>
                <a:ea typeface="Microsoft YaHei" panose="020B0503020204020204" pitchFamily="34" charset="-122"/>
              </a:rPr>
              <a:t>Ion source</a:t>
            </a:r>
            <a:endParaRPr lang="en-US" altLang="zh-CN" b="1" dirty="0">
              <a:solidFill>
                <a:srgbClr val="000000"/>
              </a:solidFill>
              <a:effectLst/>
              <a:latin typeface="Microsoft YaHei" panose="020B0503020204020204" pitchFamily="34" charset="-122"/>
              <a:ea typeface="Microsoft YaHei" panose="020B0503020204020204" pitchFamily="34" charset="-122"/>
            </a:endParaRPr>
          </a:p>
        </p:txBody>
      </p:sp>
      <p:sp>
        <p:nvSpPr>
          <p:cNvPr id="17" name="文本框 16">
            <a:extLst>
              <a:ext uri="{FF2B5EF4-FFF2-40B4-BE49-F238E27FC236}">
                <a16:creationId xmlns:a16="http://schemas.microsoft.com/office/drawing/2014/main" id="{8EA70359-1469-F1F5-3B68-55821F35D75D}"/>
              </a:ext>
            </a:extLst>
          </p:cNvPr>
          <p:cNvSpPr txBox="1"/>
          <p:nvPr/>
        </p:nvSpPr>
        <p:spPr>
          <a:xfrm>
            <a:off x="9339264" y="2830021"/>
            <a:ext cx="1573619" cy="369332"/>
          </a:xfrm>
          <a:prstGeom prst="rect">
            <a:avLst/>
          </a:prstGeom>
          <a:noFill/>
        </p:spPr>
        <p:txBody>
          <a:bodyPr wrap="square">
            <a:spAutoFit/>
          </a:bodyPr>
          <a:lstStyle/>
          <a:p>
            <a:pPr algn="l"/>
            <a:r>
              <a:rPr lang="en-US" altLang="zh-CN" dirty="0">
                <a:solidFill>
                  <a:srgbClr val="000000"/>
                </a:solidFill>
                <a:latin typeface="Microsoft YaHei" panose="020B0503020204020204" pitchFamily="34" charset="-122"/>
                <a:ea typeface="Microsoft YaHei" panose="020B0503020204020204" pitchFamily="34" charset="-122"/>
              </a:rPr>
              <a:t>S</a:t>
            </a:r>
            <a:r>
              <a:rPr lang="en-US" altLang="zh-CN" b="0" dirty="0">
                <a:solidFill>
                  <a:srgbClr val="000000"/>
                </a:solidFill>
                <a:effectLst/>
                <a:latin typeface="Microsoft YaHei" panose="020B0503020204020204" pitchFamily="34" charset="-122"/>
                <a:ea typeface="Microsoft YaHei" panose="020B0503020204020204" pitchFamily="34" charset="-122"/>
              </a:rPr>
              <a:t>ynchrotron</a:t>
            </a:r>
            <a:endParaRPr lang="en-US" altLang="zh-CN" b="1" dirty="0">
              <a:solidFill>
                <a:srgbClr val="000000"/>
              </a:solidFill>
              <a:effectLst/>
              <a:latin typeface="Microsoft YaHei" panose="020B0503020204020204" pitchFamily="34" charset="-122"/>
              <a:ea typeface="Microsoft YaHei" panose="020B0503020204020204" pitchFamily="34" charset="-122"/>
            </a:endParaRPr>
          </a:p>
        </p:txBody>
      </p:sp>
      <p:sp>
        <p:nvSpPr>
          <p:cNvPr id="18" name="日期占位符 17">
            <a:extLst>
              <a:ext uri="{FF2B5EF4-FFF2-40B4-BE49-F238E27FC236}">
                <a16:creationId xmlns:a16="http://schemas.microsoft.com/office/drawing/2014/main" id="{1A123D9C-BEA6-FD68-96B0-7DF90075513C}"/>
              </a:ext>
            </a:extLst>
          </p:cNvPr>
          <p:cNvSpPr>
            <a:spLocks noGrp="1"/>
          </p:cNvSpPr>
          <p:nvPr>
            <p:ph type="dt" sz="half" idx="10"/>
          </p:nvPr>
        </p:nvSpPr>
        <p:spPr/>
        <p:txBody>
          <a:bodyPr/>
          <a:lstStyle/>
          <a:p>
            <a:r>
              <a:rPr lang="en-US" altLang="zh-CN"/>
              <a:t>2026/10/15</a:t>
            </a:r>
            <a:endParaRPr lang="zh-CN" altLang="en-US"/>
          </a:p>
        </p:txBody>
      </p:sp>
      <p:sp>
        <p:nvSpPr>
          <p:cNvPr id="2" name="灯片编号占位符 1">
            <a:extLst>
              <a:ext uri="{FF2B5EF4-FFF2-40B4-BE49-F238E27FC236}">
                <a16:creationId xmlns:a16="http://schemas.microsoft.com/office/drawing/2014/main" id="{AB5A69AC-F242-8CBF-9F95-42673046632B}"/>
              </a:ext>
            </a:extLst>
          </p:cNvPr>
          <p:cNvSpPr>
            <a:spLocks noGrp="1"/>
          </p:cNvSpPr>
          <p:nvPr>
            <p:ph type="sldNum" sz="quarter" idx="12"/>
          </p:nvPr>
        </p:nvSpPr>
        <p:spPr/>
        <p:txBody>
          <a:bodyPr/>
          <a:lstStyle/>
          <a:p>
            <a:fld id="{F606D20D-9C8E-4DF3-B6C6-1C69F7E16CD3}" type="slidenum">
              <a:rPr lang="zh-CN" altLang="en-US" smtClean="0"/>
              <a:t>49</a:t>
            </a:fld>
            <a:endParaRPr lang="zh-CN" altLang="en-US"/>
          </a:p>
        </p:txBody>
      </p:sp>
    </p:spTree>
    <p:extLst>
      <p:ext uri="{BB962C8B-B14F-4D97-AF65-F5344CB8AC3E}">
        <p14:creationId xmlns:p14="http://schemas.microsoft.com/office/powerpoint/2010/main" val="33198658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4C1B82D3-AE09-4035-AD3A-FDA091C705F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6058" t="25895" r="7072" b="14665"/>
          <a:stretch/>
        </p:blipFill>
        <p:spPr>
          <a:xfrm>
            <a:off x="8464700" y="3992614"/>
            <a:ext cx="1080000" cy="1440000"/>
          </a:xfrm>
          <a:prstGeom prst="rect">
            <a:avLst/>
          </a:prstGeom>
          <a:ln>
            <a:solidFill>
              <a:schemeClr val="tx1"/>
            </a:solidFill>
          </a:ln>
        </p:spPr>
      </p:pic>
      <p:sp>
        <p:nvSpPr>
          <p:cNvPr id="3" name="标题 2">
            <a:extLst>
              <a:ext uri="{FF2B5EF4-FFF2-40B4-BE49-F238E27FC236}">
                <a16:creationId xmlns:a16="http://schemas.microsoft.com/office/drawing/2014/main" id="{357536CE-9E29-4559-B8F5-0C041A4A2A71}"/>
              </a:ext>
            </a:extLst>
          </p:cNvPr>
          <p:cNvSpPr>
            <a:spLocks noGrp="1"/>
          </p:cNvSpPr>
          <p:nvPr>
            <p:ph type="title"/>
          </p:nvPr>
        </p:nvSpPr>
        <p:spPr/>
        <p:txBody>
          <a:bodyPr/>
          <a:lstStyle/>
          <a:p>
            <a:r>
              <a:rPr lang="en-US" altLang="zh-CN" dirty="0"/>
              <a:t>BEAG Team</a:t>
            </a:r>
            <a:endParaRPr lang="zh-CN" altLang="en-US" dirty="0"/>
          </a:p>
        </p:txBody>
      </p:sp>
      <p:sp>
        <p:nvSpPr>
          <p:cNvPr id="4" name="灯片编号占位符 3">
            <a:extLst>
              <a:ext uri="{FF2B5EF4-FFF2-40B4-BE49-F238E27FC236}">
                <a16:creationId xmlns:a16="http://schemas.microsoft.com/office/drawing/2014/main" id="{1428A5E3-E15E-4F2F-AEE0-B4E3438973E5}"/>
              </a:ext>
            </a:extLst>
          </p:cNvPr>
          <p:cNvSpPr>
            <a:spLocks noGrp="1"/>
          </p:cNvSpPr>
          <p:nvPr>
            <p:ph type="sldNum" sz="quarter" idx="12"/>
          </p:nvPr>
        </p:nvSpPr>
        <p:spPr/>
        <p:txBody>
          <a:bodyPr/>
          <a:lstStyle/>
          <a:p>
            <a:r>
              <a:rPr lang="en-US" altLang="zh-CN"/>
              <a:t>Page </a:t>
            </a:r>
            <a:fld id="{06C7FB80-70F7-43F8-9475-2A018502DD8C}" type="slidenum">
              <a:rPr lang="zh-CN" altLang="en-US" smtClean="0"/>
              <a:pPr/>
              <a:t>50</a:t>
            </a:fld>
            <a:endParaRPr lang="zh-CN" altLang="en-US" dirty="0"/>
          </a:p>
        </p:txBody>
      </p:sp>
      <p:sp>
        <p:nvSpPr>
          <p:cNvPr id="50" name="文本框 49">
            <a:extLst>
              <a:ext uri="{FF2B5EF4-FFF2-40B4-BE49-F238E27FC236}">
                <a16:creationId xmlns:a16="http://schemas.microsoft.com/office/drawing/2014/main" id="{FDD38FAF-0CD6-4D41-BF7D-B91EA83A8D20}"/>
              </a:ext>
            </a:extLst>
          </p:cNvPr>
          <p:cNvSpPr txBox="1"/>
          <p:nvPr/>
        </p:nvSpPr>
        <p:spPr>
          <a:xfrm>
            <a:off x="1514086" y="3348906"/>
            <a:ext cx="1184782" cy="307777"/>
          </a:xfrm>
          <a:prstGeom prst="rect">
            <a:avLst/>
          </a:prstGeom>
          <a:noFill/>
        </p:spPr>
        <p:txBody>
          <a:bodyPr wrap="square" rtlCol="0">
            <a:spAutoFit/>
          </a:bodyPr>
          <a:lstStyle/>
          <a:p>
            <a:pPr algn="ctr"/>
            <a:r>
              <a:rPr lang="en-US" altLang="zh-CN" sz="1400" b="1" dirty="0">
                <a:solidFill>
                  <a:srgbClr val="2F5597"/>
                </a:solidFill>
                <a:latin typeface="Book Antiqua" panose="02040602050305030304" pitchFamily="18" charset="0"/>
                <a:ea typeface="华文楷体" panose="02010600040101010101" pitchFamily="2" charset="-122"/>
              </a:rPr>
              <a:t>CHEN Y.H.</a:t>
            </a:r>
          </a:p>
        </p:txBody>
      </p:sp>
      <p:pic>
        <p:nvPicPr>
          <p:cNvPr id="10" name="图片 9">
            <a:extLst>
              <a:ext uri="{FF2B5EF4-FFF2-40B4-BE49-F238E27FC236}">
                <a16:creationId xmlns:a16="http://schemas.microsoft.com/office/drawing/2014/main" id="{AF185F76-1A4A-4A1E-AA8A-199880A1F0A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893" t="19742" r="151" b="26823"/>
          <a:stretch/>
        </p:blipFill>
        <p:spPr>
          <a:xfrm>
            <a:off x="2721103" y="1839706"/>
            <a:ext cx="1080000" cy="1440000"/>
          </a:xfrm>
          <a:prstGeom prst="rect">
            <a:avLst/>
          </a:prstGeom>
          <a:ln>
            <a:solidFill>
              <a:schemeClr val="tx1"/>
            </a:solidFill>
          </a:ln>
          <a:effectLst/>
        </p:spPr>
      </p:pic>
      <p:sp>
        <p:nvSpPr>
          <p:cNvPr id="52" name="文本框 51">
            <a:extLst>
              <a:ext uri="{FF2B5EF4-FFF2-40B4-BE49-F238E27FC236}">
                <a16:creationId xmlns:a16="http://schemas.microsoft.com/office/drawing/2014/main" id="{48A368A3-5D4B-4CDB-807E-DA1CA0F98E8B}"/>
              </a:ext>
            </a:extLst>
          </p:cNvPr>
          <p:cNvSpPr txBox="1"/>
          <p:nvPr/>
        </p:nvSpPr>
        <p:spPr>
          <a:xfrm>
            <a:off x="2669163" y="3348906"/>
            <a:ext cx="1184344" cy="307777"/>
          </a:xfrm>
          <a:prstGeom prst="rect">
            <a:avLst/>
          </a:prstGeom>
          <a:noFill/>
        </p:spPr>
        <p:txBody>
          <a:bodyPr wrap="square" rtlCol="0">
            <a:spAutoFit/>
          </a:bodyPr>
          <a:lstStyle/>
          <a:p>
            <a:pPr algn="ctr"/>
            <a:r>
              <a:rPr lang="en-US" altLang="zh-CN" sz="1400" b="1" dirty="0">
                <a:solidFill>
                  <a:srgbClr val="2F5597"/>
                </a:solidFill>
                <a:latin typeface="Book Antiqua" panose="02040602050305030304" pitchFamily="18" charset="0"/>
                <a:ea typeface="华文楷体" panose="02010600040101010101" pitchFamily="2" charset="-122"/>
              </a:rPr>
              <a:t>JING H.T.</a:t>
            </a:r>
          </a:p>
        </p:txBody>
      </p:sp>
      <p:pic>
        <p:nvPicPr>
          <p:cNvPr id="20" name="图片 19">
            <a:extLst>
              <a:ext uri="{FF2B5EF4-FFF2-40B4-BE49-F238E27FC236}">
                <a16:creationId xmlns:a16="http://schemas.microsoft.com/office/drawing/2014/main" id="{D533FB9C-FA88-4C12-BC5E-EDFF0CE70524}"/>
              </a:ext>
            </a:extLst>
          </p:cNvPr>
          <p:cNvPicPr>
            <a:picLocks noChangeAspect="1"/>
          </p:cNvPicPr>
          <p:nvPr/>
        </p:nvPicPr>
        <p:blipFill rotWithShape="1">
          <a:blip r:embed="rId4"/>
          <a:srcRect l="6741" t="-1" b="-1"/>
          <a:stretch/>
        </p:blipFill>
        <p:spPr>
          <a:xfrm>
            <a:off x="3869540" y="1839706"/>
            <a:ext cx="1080000" cy="1440000"/>
          </a:xfrm>
          <a:prstGeom prst="rect">
            <a:avLst/>
          </a:prstGeom>
          <a:ln>
            <a:solidFill>
              <a:schemeClr val="tx1"/>
            </a:solidFill>
          </a:ln>
        </p:spPr>
      </p:pic>
      <p:sp>
        <p:nvSpPr>
          <p:cNvPr id="53" name="文本框 52">
            <a:extLst>
              <a:ext uri="{FF2B5EF4-FFF2-40B4-BE49-F238E27FC236}">
                <a16:creationId xmlns:a16="http://schemas.microsoft.com/office/drawing/2014/main" id="{4C96F061-4058-4DBF-A5CF-4CB352419363}"/>
              </a:ext>
            </a:extLst>
          </p:cNvPr>
          <p:cNvSpPr txBox="1"/>
          <p:nvPr/>
        </p:nvSpPr>
        <p:spPr>
          <a:xfrm>
            <a:off x="3817716" y="3348906"/>
            <a:ext cx="1184344" cy="307777"/>
          </a:xfrm>
          <a:prstGeom prst="rect">
            <a:avLst/>
          </a:prstGeom>
          <a:noFill/>
        </p:spPr>
        <p:txBody>
          <a:bodyPr wrap="square" rtlCol="0">
            <a:spAutoFit/>
          </a:bodyPr>
          <a:lstStyle/>
          <a:p>
            <a:pPr algn="ctr"/>
            <a:r>
              <a:rPr lang="en-US" altLang="zh-CN" sz="1400" b="1" dirty="0">
                <a:solidFill>
                  <a:srgbClr val="2F5597"/>
                </a:solidFill>
                <a:latin typeface="Book Antiqua" panose="02040602050305030304" pitchFamily="18" charset="0"/>
                <a:ea typeface="华文楷体" panose="02010600040101010101" pitchFamily="2" charset="-122"/>
              </a:rPr>
              <a:t>BAO Y.</a:t>
            </a:r>
          </a:p>
        </p:txBody>
      </p:sp>
      <p:pic>
        <p:nvPicPr>
          <p:cNvPr id="12" name="图片 11">
            <a:extLst>
              <a:ext uri="{FF2B5EF4-FFF2-40B4-BE49-F238E27FC236}">
                <a16:creationId xmlns:a16="http://schemas.microsoft.com/office/drawing/2014/main" id="{8F4AB104-6FE5-4D48-BE24-496D0BBA94D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9443" t="937" r="949" b="4011"/>
          <a:stretch/>
        </p:blipFill>
        <p:spPr>
          <a:xfrm>
            <a:off x="424229" y="1839706"/>
            <a:ext cx="1080000" cy="1440000"/>
          </a:xfrm>
          <a:prstGeom prst="rect">
            <a:avLst/>
          </a:prstGeom>
          <a:ln>
            <a:solidFill>
              <a:schemeClr val="tx1"/>
            </a:solidFill>
          </a:ln>
          <a:effectLst/>
        </p:spPr>
      </p:pic>
      <p:sp>
        <p:nvSpPr>
          <p:cNvPr id="54" name="文本框 53">
            <a:extLst>
              <a:ext uri="{FF2B5EF4-FFF2-40B4-BE49-F238E27FC236}">
                <a16:creationId xmlns:a16="http://schemas.microsoft.com/office/drawing/2014/main" id="{4B0E6D56-D5DE-4AC5-AB4A-0FA1C9D2C47D}"/>
              </a:ext>
            </a:extLst>
          </p:cNvPr>
          <p:cNvSpPr txBox="1"/>
          <p:nvPr/>
        </p:nvSpPr>
        <p:spPr>
          <a:xfrm>
            <a:off x="367128" y="3348906"/>
            <a:ext cx="1184782" cy="307777"/>
          </a:xfrm>
          <a:prstGeom prst="rect">
            <a:avLst/>
          </a:prstGeom>
          <a:noFill/>
        </p:spPr>
        <p:txBody>
          <a:bodyPr wrap="square" rtlCol="0">
            <a:spAutoFit/>
          </a:bodyPr>
          <a:lstStyle/>
          <a:p>
            <a:pPr algn="ctr"/>
            <a:r>
              <a:rPr lang="en-US" altLang="zh-CN" sz="1400" b="1" dirty="0">
                <a:solidFill>
                  <a:srgbClr val="2F5597"/>
                </a:solidFill>
                <a:latin typeface="Book Antiqua" panose="02040602050305030304" pitchFamily="18" charset="0"/>
                <a:ea typeface="华文楷体" panose="02010600040101010101" pitchFamily="2" charset="-122"/>
              </a:rPr>
              <a:t>FAN R.R.</a:t>
            </a:r>
          </a:p>
        </p:txBody>
      </p:sp>
      <p:pic>
        <p:nvPicPr>
          <p:cNvPr id="49" name="图片 48">
            <a:extLst>
              <a:ext uri="{FF2B5EF4-FFF2-40B4-BE49-F238E27FC236}">
                <a16:creationId xmlns:a16="http://schemas.microsoft.com/office/drawing/2014/main" id="{69BF01D2-91BD-45AF-A06C-1E6B5476787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 r="14953" b="65211"/>
          <a:stretch/>
        </p:blipFill>
        <p:spPr>
          <a:xfrm>
            <a:off x="5017977" y="1839706"/>
            <a:ext cx="1080000" cy="1440000"/>
          </a:xfrm>
          <a:prstGeom prst="rect">
            <a:avLst/>
          </a:prstGeom>
          <a:ln>
            <a:solidFill>
              <a:schemeClr val="tx1"/>
            </a:solidFill>
          </a:ln>
        </p:spPr>
      </p:pic>
      <p:sp>
        <p:nvSpPr>
          <p:cNvPr id="55" name="文本框 54">
            <a:extLst>
              <a:ext uri="{FF2B5EF4-FFF2-40B4-BE49-F238E27FC236}">
                <a16:creationId xmlns:a16="http://schemas.microsoft.com/office/drawing/2014/main" id="{175A4431-7EDD-4D25-9D23-2243520F844E}"/>
              </a:ext>
            </a:extLst>
          </p:cNvPr>
          <p:cNvSpPr txBox="1"/>
          <p:nvPr/>
        </p:nvSpPr>
        <p:spPr>
          <a:xfrm>
            <a:off x="4966269" y="3348906"/>
            <a:ext cx="1184344" cy="307777"/>
          </a:xfrm>
          <a:prstGeom prst="rect">
            <a:avLst/>
          </a:prstGeom>
          <a:noFill/>
        </p:spPr>
        <p:txBody>
          <a:bodyPr wrap="square" rtlCol="0">
            <a:spAutoFit/>
          </a:bodyPr>
          <a:lstStyle/>
          <a:p>
            <a:pPr algn="ctr"/>
            <a:r>
              <a:rPr lang="en-US" altLang="zh-CN" sz="1400" b="1" dirty="0">
                <a:solidFill>
                  <a:srgbClr val="2F5597"/>
                </a:solidFill>
                <a:latin typeface="Book Antiqua" panose="02040602050305030304" pitchFamily="18" charset="0"/>
                <a:ea typeface="华文楷体" panose="02010600040101010101" pitchFamily="2" charset="-122"/>
              </a:rPr>
              <a:t>WU C.</a:t>
            </a:r>
          </a:p>
        </p:txBody>
      </p:sp>
      <p:pic>
        <p:nvPicPr>
          <p:cNvPr id="15" name="图片 14">
            <a:extLst>
              <a:ext uri="{FF2B5EF4-FFF2-40B4-BE49-F238E27FC236}">
                <a16:creationId xmlns:a16="http://schemas.microsoft.com/office/drawing/2014/main" id="{8DAB13EA-7975-4D8B-B4AD-C2D06390982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5652" t="19598" r="31863" b="929"/>
          <a:stretch/>
        </p:blipFill>
        <p:spPr>
          <a:xfrm>
            <a:off x="6166414" y="1839706"/>
            <a:ext cx="1080000" cy="1440000"/>
          </a:xfrm>
          <a:prstGeom prst="rect">
            <a:avLst/>
          </a:prstGeom>
          <a:ln>
            <a:solidFill>
              <a:schemeClr val="tx1"/>
            </a:solidFill>
          </a:ln>
          <a:effectLst/>
        </p:spPr>
      </p:pic>
      <p:sp>
        <p:nvSpPr>
          <p:cNvPr id="56" name="文本框 55">
            <a:extLst>
              <a:ext uri="{FF2B5EF4-FFF2-40B4-BE49-F238E27FC236}">
                <a16:creationId xmlns:a16="http://schemas.microsoft.com/office/drawing/2014/main" id="{799F79BD-0306-4E72-89F7-D69E0397737C}"/>
              </a:ext>
            </a:extLst>
          </p:cNvPr>
          <p:cNvSpPr txBox="1"/>
          <p:nvPr/>
        </p:nvSpPr>
        <p:spPr>
          <a:xfrm>
            <a:off x="6114822" y="3348906"/>
            <a:ext cx="1184344" cy="307777"/>
          </a:xfrm>
          <a:prstGeom prst="rect">
            <a:avLst/>
          </a:prstGeom>
          <a:noFill/>
        </p:spPr>
        <p:txBody>
          <a:bodyPr wrap="square" rtlCol="0">
            <a:spAutoFit/>
          </a:bodyPr>
          <a:lstStyle/>
          <a:p>
            <a:pPr algn="ctr"/>
            <a:r>
              <a:rPr lang="en-US" altLang="zh-CN" sz="1400" b="1" dirty="0">
                <a:solidFill>
                  <a:srgbClr val="2F5597"/>
                </a:solidFill>
                <a:latin typeface="Book Antiqua" panose="02040602050305030304" pitchFamily="18" charset="0"/>
                <a:ea typeface="华文楷体" panose="02010600040101010101" pitchFamily="2" charset="-122"/>
              </a:rPr>
              <a:t>TAN Z.X.</a:t>
            </a:r>
          </a:p>
        </p:txBody>
      </p:sp>
      <p:sp>
        <p:nvSpPr>
          <p:cNvPr id="57" name="文本框 56">
            <a:extLst>
              <a:ext uri="{FF2B5EF4-FFF2-40B4-BE49-F238E27FC236}">
                <a16:creationId xmlns:a16="http://schemas.microsoft.com/office/drawing/2014/main" id="{3F7AA8BA-261E-4CA8-9E83-35BD448A0692}"/>
              </a:ext>
            </a:extLst>
          </p:cNvPr>
          <p:cNvSpPr txBox="1"/>
          <p:nvPr/>
        </p:nvSpPr>
        <p:spPr>
          <a:xfrm>
            <a:off x="8411928" y="3348906"/>
            <a:ext cx="1184344" cy="307777"/>
          </a:xfrm>
          <a:prstGeom prst="rect">
            <a:avLst/>
          </a:prstGeom>
          <a:noFill/>
        </p:spPr>
        <p:txBody>
          <a:bodyPr wrap="square" rtlCol="0">
            <a:spAutoFit/>
          </a:bodyPr>
          <a:lstStyle/>
          <a:p>
            <a:pPr algn="ctr"/>
            <a:r>
              <a:rPr lang="en-US" altLang="zh-CN" sz="1400" b="1" dirty="0">
                <a:solidFill>
                  <a:srgbClr val="2F5597"/>
                </a:solidFill>
                <a:latin typeface="Book Antiqua" panose="02040602050305030304" pitchFamily="18" charset="0"/>
                <a:ea typeface="华文楷体" panose="02010600040101010101" pitchFamily="2" charset="-122"/>
              </a:rPr>
              <a:t>JIANG W.</a:t>
            </a:r>
          </a:p>
        </p:txBody>
      </p:sp>
      <p:sp>
        <p:nvSpPr>
          <p:cNvPr id="58" name="文本框 57">
            <a:extLst>
              <a:ext uri="{FF2B5EF4-FFF2-40B4-BE49-F238E27FC236}">
                <a16:creationId xmlns:a16="http://schemas.microsoft.com/office/drawing/2014/main" id="{B0D655D9-B9C2-41B6-B88E-9C4303233D85}"/>
              </a:ext>
            </a:extLst>
          </p:cNvPr>
          <p:cNvSpPr txBox="1"/>
          <p:nvPr/>
        </p:nvSpPr>
        <p:spPr>
          <a:xfrm>
            <a:off x="7263375" y="3348906"/>
            <a:ext cx="1184344" cy="307777"/>
          </a:xfrm>
          <a:prstGeom prst="rect">
            <a:avLst/>
          </a:prstGeom>
          <a:noFill/>
        </p:spPr>
        <p:txBody>
          <a:bodyPr wrap="square" rtlCol="0">
            <a:spAutoFit/>
          </a:bodyPr>
          <a:lstStyle/>
          <a:p>
            <a:pPr algn="ctr"/>
            <a:r>
              <a:rPr lang="en-US" altLang="zh-CN" sz="1400" b="1" dirty="0">
                <a:solidFill>
                  <a:srgbClr val="2F5597"/>
                </a:solidFill>
                <a:latin typeface="Book Antiqua" panose="02040602050305030304" pitchFamily="18" charset="0"/>
                <a:ea typeface="华文楷体" panose="02010600040101010101" pitchFamily="2" charset="-122"/>
              </a:rPr>
              <a:t>LI Q.</a:t>
            </a:r>
          </a:p>
        </p:txBody>
      </p:sp>
      <p:sp>
        <p:nvSpPr>
          <p:cNvPr id="59" name="文本框 58">
            <a:extLst>
              <a:ext uri="{FF2B5EF4-FFF2-40B4-BE49-F238E27FC236}">
                <a16:creationId xmlns:a16="http://schemas.microsoft.com/office/drawing/2014/main" id="{0D44D432-0514-4E32-8760-B989A566EABF}"/>
              </a:ext>
            </a:extLst>
          </p:cNvPr>
          <p:cNvSpPr txBox="1"/>
          <p:nvPr/>
        </p:nvSpPr>
        <p:spPr>
          <a:xfrm>
            <a:off x="9560481" y="3348906"/>
            <a:ext cx="1184344" cy="307777"/>
          </a:xfrm>
          <a:prstGeom prst="rect">
            <a:avLst/>
          </a:prstGeom>
          <a:noFill/>
        </p:spPr>
        <p:txBody>
          <a:bodyPr wrap="square" rtlCol="0">
            <a:spAutoFit/>
          </a:bodyPr>
          <a:lstStyle/>
          <a:p>
            <a:pPr algn="ctr"/>
            <a:r>
              <a:rPr lang="en-US" altLang="zh-CN" sz="1400" b="1" dirty="0">
                <a:solidFill>
                  <a:srgbClr val="2F5597"/>
                </a:solidFill>
                <a:latin typeface="Book Antiqua" panose="02040602050305030304" pitchFamily="18" charset="0"/>
                <a:ea typeface="华文楷体" panose="02010600040101010101" pitchFamily="2" charset="-122"/>
              </a:rPr>
              <a:t>YI H.</a:t>
            </a:r>
          </a:p>
        </p:txBody>
      </p:sp>
      <p:sp>
        <p:nvSpPr>
          <p:cNvPr id="62" name="文本框 61">
            <a:extLst>
              <a:ext uri="{FF2B5EF4-FFF2-40B4-BE49-F238E27FC236}">
                <a16:creationId xmlns:a16="http://schemas.microsoft.com/office/drawing/2014/main" id="{F903AFCD-DE58-4279-B693-EDBE1135C253}"/>
              </a:ext>
            </a:extLst>
          </p:cNvPr>
          <p:cNvSpPr txBox="1"/>
          <p:nvPr/>
        </p:nvSpPr>
        <p:spPr>
          <a:xfrm>
            <a:off x="1383114" y="5501814"/>
            <a:ext cx="1456628" cy="307777"/>
          </a:xfrm>
          <a:prstGeom prst="rect">
            <a:avLst/>
          </a:prstGeom>
          <a:noFill/>
        </p:spPr>
        <p:txBody>
          <a:bodyPr wrap="square" rtlCol="0">
            <a:spAutoFit/>
          </a:bodyPr>
          <a:lstStyle/>
          <a:p>
            <a:pPr algn="ctr"/>
            <a:r>
              <a:rPr lang="en-US" altLang="zh-CN" sz="1400" b="1" dirty="0">
                <a:solidFill>
                  <a:srgbClr val="2F5597"/>
                </a:solidFill>
                <a:latin typeface="Book Antiqua" panose="02040602050305030304" pitchFamily="18" charset="0"/>
                <a:ea typeface="华文楷体" panose="02010600040101010101" pitchFamily="2" charset="-122"/>
              </a:rPr>
              <a:t>LYU Y.</a:t>
            </a:r>
          </a:p>
        </p:txBody>
      </p:sp>
      <p:pic>
        <p:nvPicPr>
          <p:cNvPr id="13" name="图片 12">
            <a:extLst>
              <a:ext uri="{FF2B5EF4-FFF2-40B4-BE49-F238E27FC236}">
                <a16:creationId xmlns:a16="http://schemas.microsoft.com/office/drawing/2014/main" id="{6537A6F1-EFF0-42C3-BEED-0D66948F26E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5073" t="33494" r="24970" b="19679"/>
          <a:stretch/>
        </p:blipFill>
        <p:spPr>
          <a:xfrm>
            <a:off x="2723439" y="3992614"/>
            <a:ext cx="1080000" cy="1440000"/>
          </a:xfrm>
          <a:prstGeom prst="rect">
            <a:avLst/>
          </a:prstGeom>
          <a:ln>
            <a:solidFill>
              <a:schemeClr val="tx1"/>
            </a:solidFill>
          </a:ln>
          <a:effectLst/>
        </p:spPr>
      </p:pic>
      <p:sp>
        <p:nvSpPr>
          <p:cNvPr id="63" name="文本框 62">
            <a:extLst>
              <a:ext uri="{FF2B5EF4-FFF2-40B4-BE49-F238E27FC236}">
                <a16:creationId xmlns:a16="http://schemas.microsoft.com/office/drawing/2014/main" id="{A20FB0DA-5709-44CC-9476-24C124C4B9BB}"/>
              </a:ext>
            </a:extLst>
          </p:cNvPr>
          <p:cNvSpPr txBox="1"/>
          <p:nvPr/>
        </p:nvSpPr>
        <p:spPr>
          <a:xfrm>
            <a:off x="2534611" y="5501814"/>
            <a:ext cx="1456628" cy="307777"/>
          </a:xfrm>
          <a:prstGeom prst="rect">
            <a:avLst/>
          </a:prstGeom>
          <a:noFill/>
        </p:spPr>
        <p:txBody>
          <a:bodyPr wrap="square" rtlCol="0">
            <a:spAutoFit/>
          </a:bodyPr>
          <a:lstStyle/>
          <a:p>
            <a:pPr algn="ctr"/>
            <a:r>
              <a:rPr lang="en-US" altLang="zh-CN" sz="1400" b="1" dirty="0">
                <a:solidFill>
                  <a:srgbClr val="2F5597"/>
                </a:solidFill>
                <a:latin typeface="Book Antiqua" panose="02040602050305030304" pitchFamily="18" charset="0"/>
                <a:ea typeface="华文楷体" panose="02010600040101010101" pitchFamily="2" charset="-122"/>
              </a:rPr>
              <a:t>GUO Y.H.</a:t>
            </a:r>
          </a:p>
        </p:txBody>
      </p:sp>
      <p:pic>
        <p:nvPicPr>
          <p:cNvPr id="34" name="图片 33">
            <a:extLst>
              <a:ext uri="{FF2B5EF4-FFF2-40B4-BE49-F238E27FC236}">
                <a16:creationId xmlns:a16="http://schemas.microsoft.com/office/drawing/2014/main" id="{1066AFB1-B161-4C80-AE5A-958529FA2E5A}"/>
              </a:ext>
            </a:extLst>
          </p:cNvPr>
          <p:cNvPicPr>
            <a:picLocks noChangeAspect="1"/>
          </p:cNvPicPr>
          <p:nvPr/>
        </p:nvPicPr>
        <p:blipFill>
          <a:blip r:embed="rId9"/>
          <a:stretch>
            <a:fillRect/>
          </a:stretch>
        </p:blipFill>
        <p:spPr>
          <a:xfrm>
            <a:off x="3871691" y="3992614"/>
            <a:ext cx="1080000" cy="1440000"/>
          </a:xfrm>
          <a:prstGeom prst="rect">
            <a:avLst/>
          </a:prstGeom>
          <a:ln>
            <a:solidFill>
              <a:schemeClr val="tx1"/>
            </a:solidFill>
          </a:ln>
        </p:spPr>
      </p:pic>
      <p:sp>
        <p:nvSpPr>
          <p:cNvPr id="64" name="文本框 63">
            <a:extLst>
              <a:ext uri="{FF2B5EF4-FFF2-40B4-BE49-F238E27FC236}">
                <a16:creationId xmlns:a16="http://schemas.microsoft.com/office/drawing/2014/main" id="{E7678211-6E2C-4F19-A160-1CE152452314}"/>
              </a:ext>
            </a:extLst>
          </p:cNvPr>
          <p:cNvSpPr txBox="1"/>
          <p:nvPr/>
        </p:nvSpPr>
        <p:spPr>
          <a:xfrm>
            <a:off x="3681574" y="5501814"/>
            <a:ext cx="1456628" cy="307777"/>
          </a:xfrm>
          <a:prstGeom prst="rect">
            <a:avLst/>
          </a:prstGeom>
          <a:noFill/>
        </p:spPr>
        <p:txBody>
          <a:bodyPr wrap="square" rtlCol="0">
            <a:spAutoFit/>
          </a:bodyPr>
          <a:lstStyle/>
          <a:p>
            <a:pPr algn="ctr"/>
            <a:r>
              <a:rPr lang="en-US" altLang="zh-CN" sz="1400" b="1" dirty="0">
                <a:solidFill>
                  <a:srgbClr val="2F5597"/>
                </a:solidFill>
                <a:latin typeface="Book Antiqua" panose="02040602050305030304" pitchFamily="18" charset="0"/>
                <a:ea typeface="华文楷体" panose="02010600040101010101" pitchFamily="2" charset="-122"/>
              </a:rPr>
              <a:t>DU H.Y.</a:t>
            </a:r>
          </a:p>
        </p:txBody>
      </p:sp>
      <p:sp>
        <p:nvSpPr>
          <p:cNvPr id="98" name="文本框 97">
            <a:extLst>
              <a:ext uri="{FF2B5EF4-FFF2-40B4-BE49-F238E27FC236}">
                <a16:creationId xmlns:a16="http://schemas.microsoft.com/office/drawing/2014/main" id="{F6318E7C-0B3B-4A47-B552-8CDEB6F0005F}"/>
              </a:ext>
            </a:extLst>
          </p:cNvPr>
          <p:cNvSpPr txBox="1"/>
          <p:nvPr/>
        </p:nvSpPr>
        <p:spPr>
          <a:xfrm>
            <a:off x="4824788" y="5501814"/>
            <a:ext cx="1456628" cy="307777"/>
          </a:xfrm>
          <a:prstGeom prst="rect">
            <a:avLst/>
          </a:prstGeom>
          <a:noFill/>
        </p:spPr>
        <p:txBody>
          <a:bodyPr wrap="square" rtlCol="0">
            <a:spAutoFit/>
          </a:bodyPr>
          <a:lstStyle/>
          <a:p>
            <a:pPr algn="ctr"/>
            <a:r>
              <a:rPr lang="en-US" altLang="zh-CN" sz="1400" b="1" dirty="0">
                <a:solidFill>
                  <a:srgbClr val="2F5597"/>
                </a:solidFill>
                <a:latin typeface="Book Antiqua" panose="02040602050305030304" pitchFamily="18" charset="0"/>
                <a:ea typeface="华文楷体" panose="02010600040101010101" pitchFamily="2" charset="-122"/>
              </a:rPr>
              <a:t>DENG Y.F.</a:t>
            </a:r>
          </a:p>
        </p:txBody>
      </p:sp>
      <p:sp>
        <p:nvSpPr>
          <p:cNvPr id="99" name="文本框 98">
            <a:extLst>
              <a:ext uri="{FF2B5EF4-FFF2-40B4-BE49-F238E27FC236}">
                <a16:creationId xmlns:a16="http://schemas.microsoft.com/office/drawing/2014/main" id="{C3241BEE-A38F-4F3C-8B68-B0F8710E4D29}"/>
              </a:ext>
            </a:extLst>
          </p:cNvPr>
          <p:cNvSpPr txBox="1"/>
          <p:nvPr/>
        </p:nvSpPr>
        <p:spPr>
          <a:xfrm>
            <a:off x="5978680" y="5501814"/>
            <a:ext cx="1456628" cy="307777"/>
          </a:xfrm>
          <a:prstGeom prst="rect">
            <a:avLst/>
          </a:prstGeom>
          <a:noFill/>
        </p:spPr>
        <p:txBody>
          <a:bodyPr wrap="square" rtlCol="0">
            <a:spAutoFit/>
          </a:bodyPr>
          <a:lstStyle/>
          <a:p>
            <a:pPr algn="ctr"/>
            <a:r>
              <a:rPr lang="en-US" altLang="zh-CN" sz="1400" b="1" dirty="0">
                <a:solidFill>
                  <a:srgbClr val="2F5597"/>
                </a:solidFill>
                <a:latin typeface="Book Antiqua" panose="02040602050305030304" pitchFamily="18" charset="0"/>
                <a:ea typeface="华文楷体" panose="02010600040101010101" pitchFamily="2" charset="-122"/>
              </a:rPr>
              <a:t>FENG M.C.</a:t>
            </a:r>
          </a:p>
        </p:txBody>
      </p:sp>
      <p:sp>
        <p:nvSpPr>
          <p:cNvPr id="100" name="文本框 99">
            <a:extLst>
              <a:ext uri="{FF2B5EF4-FFF2-40B4-BE49-F238E27FC236}">
                <a16:creationId xmlns:a16="http://schemas.microsoft.com/office/drawing/2014/main" id="{B478992F-AFEC-4824-82CE-63E8985EA2A4}"/>
              </a:ext>
            </a:extLst>
          </p:cNvPr>
          <p:cNvSpPr txBox="1"/>
          <p:nvPr/>
        </p:nvSpPr>
        <p:spPr>
          <a:xfrm>
            <a:off x="7099140" y="5501814"/>
            <a:ext cx="1456628" cy="307777"/>
          </a:xfrm>
          <a:prstGeom prst="rect">
            <a:avLst/>
          </a:prstGeom>
          <a:noFill/>
        </p:spPr>
        <p:txBody>
          <a:bodyPr wrap="square" rtlCol="0">
            <a:spAutoFit/>
          </a:bodyPr>
          <a:lstStyle/>
          <a:p>
            <a:pPr algn="ctr"/>
            <a:r>
              <a:rPr lang="en-US" altLang="zh-CN" sz="1400" b="1" dirty="0">
                <a:solidFill>
                  <a:srgbClr val="2F5597"/>
                </a:solidFill>
                <a:latin typeface="Book Antiqua" panose="02040602050305030304" pitchFamily="18" charset="0"/>
                <a:ea typeface="华文楷体" panose="02010600040101010101" pitchFamily="2" charset="-122"/>
              </a:rPr>
              <a:t>CHEN C.</a:t>
            </a:r>
          </a:p>
        </p:txBody>
      </p:sp>
      <p:sp>
        <p:nvSpPr>
          <p:cNvPr id="101" name="文本框 100">
            <a:extLst>
              <a:ext uri="{FF2B5EF4-FFF2-40B4-BE49-F238E27FC236}">
                <a16:creationId xmlns:a16="http://schemas.microsoft.com/office/drawing/2014/main" id="{A0F4E691-E40A-4920-98B5-03B3E92C738D}"/>
              </a:ext>
            </a:extLst>
          </p:cNvPr>
          <p:cNvSpPr txBox="1"/>
          <p:nvPr/>
        </p:nvSpPr>
        <p:spPr>
          <a:xfrm>
            <a:off x="9434338" y="5501814"/>
            <a:ext cx="1456628" cy="307777"/>
          </a:xfrm>
          <a:prstGeom prst="rect">
            <a:avLst/>
          </a:prstGeom>
          <a:noFill/>
        </p:spPr>
        <p:txBody>
          <a:bodyPr wrap="square" rtlCol="0">
            <a:spAutoFit/>
          </a:bodyPr>
          <a:lstStyle/>
          <a:p>
            <a:pPr algn="ctr"/>
            <a:r>
              <a:rPr lang="en-US" altLang="zh-CN" sz="1400" b="1" dirty="0">
                <a:solidFill>
                  <a:srgbClr val="2F5597"/>
                </a:solidFill>
                <a:latin typeface="Book Antiqua" panose="02040602050305030304" pitchFamily="18" charset="0"/>
                <a:ea typeface="华文楷体" panose="02010600040101010101" pitchFamily="2" charset="-122"/>
              </a:rPr>
              <a:t>YANG Y.Q.</a:t>
            </a:r>
          </a:p>
        </p:txBody>
      </p:sp>
      <p:sp>
        <p:nvSpPr>
          <p:cNvPr id="102" name="文本框 101">
            <a:extLst>
              <a:ext uri="{FF2B5EF4-FFF2-40B4-BE49-F238E27FC236}">
                <a16:creationId xmlns:a16="http://schemas.microsoft.com/office/drawing/2014/main" id="{4677EA58-40C1-4A6A-B22C-4386A83029F3}"/>
              </a:ext>
            </a:extLst>
          </p:cNvPr>
          <p:cNvSpPr txBox="1"/>
          <p:nvPr/>
        </p:nvSpPr>
        <p:spPr>
          <a:xfrm>
            <a:off x="10618732" y="5501814"/>
            <a:ext cx="1456628" cy="307777"/>
          </a:xfrm>
          <a:prstGeom prst="rect">
            <a:avLst/>
          </a:prstGeom>
          <a:noFill/>
        </p:spPr>
        <p:txBody>
          <a:bodyPr wrap="square" rtlCol="0">
            <a:spAutoFit/>
          </a:bodyPr>
          <a:lstStyle/>
          <a:p>
            <a:pPr algn="ctr"/>
            <a:r>
              <a:rPr lang="en-US" altLang="zh-CN" sz="1400" b="1" dirty="0">
                <a:solidFill>
                  <a:srgbClr val="2F5597"/>
                </a:solidFill>
                <a:latin typeface="Book Antiqua" panose="02040602050305030304" pitchFamily="18" charset="0"/>
                <a:ea typeface="华文楷体" panose="02010600040101010101" pitchFamily="2" charset="-122"/>
              </a:rPr>
              <a:t>ZHANG M.F.</a:t>
            </a:r>
          </a:p>
        </p:txBody>
      </p:sp>
      <p:sp>
        <p:nvSpPr>
          <p:cNvPr id="104" name="文本框 103">
            <a:extLst>
              <a:ext uri="{FF2B5EF4-FFF2-40B4-BE49-F238E27FC236}">
                <a16:creationId xmlns:a16="http://schemas.microsoft.com/office/drawing/2014/main" id="{6ED9E419-FE28-42AB-884C-3174405EAD7E}"/>
              </a:ext>
            </a:extLst>
          </p:cNvPr>
          <p:cNvSpPr txBox="1"/>
          <p:nvPr/>
        </p:nvSpPr>
        <p:spPr>
          <a:xfrm>
            <a:off x="8314364" y="5501814"/>
            <a:ext cx="1456628" cy="307777"/>
          </a:xfrm>
          <a:prstGeom prst="rect">
            <a:avLst/>
          </a:prstGeom>
          <a:noFill/>
        </p:spPr>
        <p:txBody>
          <a:bodyPr wrap="square" rtlCol="0">
            <a:spAutoFit/>
          </a:bodyPr>
          <a:lstStyle/>
          <a:p>
            <a:pPr algn="ctr"/>
            <a:r>
              <a:rPr lang="en-US" altLang="zh-CN" sz="1400" b="1" dirty="0">
                <a:solidFill>
                  <a:srgbClr val="2F5597"/>
                </a:solidFill>
                <a:latin typeface="Book Antiqua" panose="02040602050305030304" pitchFamily="18" charset="0"/>
                <a:ea typeface="华文楷体" panose="02010600040101010101" pitchFamily="2" charset="-122"/>
              </a:rPr>
              <a:t>ZHU K.F.</a:t>
            </a:r>
          </a:p>
        </p:txBody>
      </p:sp>
      <p:sp>
        <p:nvSpPr>
          <p:cNvPr id="110" name="文本框 109">
            <a:extLst>
              <a:ext uri="{FF2B5EF4-FFF2-40B4-BE49-F238E27FC236}">
                <a16:creationId xmlns:a16="http://schemas.microsoft.com/office/drawing/2014/main" id="{2EEC6261-F036-4982-A2FE-77B47F9484F0}"/>
              </a:ext>
            </a:extLst>
          </p:cNvPr>
          <p:cNvSpPr txBox="1"/>
          <p:nvPr/>
        </p:nvSpPr>
        <p:spPr>
          <a:xfrm>
            <a:off x="473519" y="1151899"/>
            <a:ext cx="10927943" cy="523220"/>
          </a:xfrm>
          <a:prstGeom prst="rect">
            <a:avLst/>
          </a:prstGeom>
          <a:noFill/>
        </p:spPr>
        <p:txBody>
          <a:bodyPr wrap="square" rtlCol="0">
            <a:spAutoFit/>
          </a:bodyPr>
          <a:lstStyle/>
          <a:p>
            <a:pPr marL="342900" indent="-342900">
              <a:buFont typeface="Arial" panose="020B0604020202020204" pitchFamily="34" charset="0"/>
              <a:buChar char="•"/>
            </a:pPr>
            <a:r>
              <a:rPr lang="en-US" altLang="zh-CN" sz="2800" dirty="0">
                <a:latin typeface="Book Antiqua" panose="02040602050305030304" pitchFamily="18" charset="0"/>
                <a:ea typeface="华文楷体" panose="02010600040101010101" pitchFamily="2" charset="-122"/>
              </a:rPr>
              <a:t>14 staff, 6 post doc., 2 assistant, 24 students.</a:t>
            </a:r>
          </a:p>
        </p:txBody>
      </p:sp>
      <p:pic>
        <p:nvPicPr>
          <p:cNvPr id="112" name="图片 111">
            <a:extLst>
              <a:ext uri="{FF2B5EF4-FFF2-40B4-BE49-F238E27FC236}">
                <a16:creationId xmlns:a16="http://schemas.microsoft.com/office/drawing/2014/main" id="{5F0F6374-EFDC-4736-AA4A-C10870ACAAF2}"/>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3754" t="41000" r="26930" b="24053"/>
          <a:stretch/>
        </p:blipFill>
        <p:spPr>
          <a:xfrm>
            <a:off x="10761205" y="3992614"/>
            <a:ext cx="1080000" cy="1440000"/>
          </a:xfrm>
          <a:prstGeom prst="rect">
            <a:avLst/>
          </a:prstGeom>
          <a:ln>
            <a:solidFill>
              <a:schemeClr val="tx1"/>
            </a:solidFill>
          </a:ln>
        </p:spPr>
      </p:pic>
      <p:sp>
        <p:nvSpPr>
          <p:cNvPr id="113" name="文本框 112">
            <a:extLst>
              <a:ext uri="{FF2B5EF4-FFF2-40B4-BE49-F238E27FC236}">
                <a16:creationId xmlns:a16="http://schemas.microsoft.com/office/drawing/2014/main" id="{F8968690-626A-4F50-B2D1-E9D788FEB74B}"/>
              </a:ext>
            </a:extLst>
          </p:cNvPr>
          <p:cNvSpPr txBox="1"/>
          <p:nvPr/>
        </p:nvSpPr>
        <p:spPr>
          <a:xfrm>
            <a:off x="458504" y="3657428"/>
            <a:ext cx="1080001" cy="230832"/>
          </a:xfrm>
          <a:prstGeom prst="rect">
            <a:avLst/>
          </a:prstGeom>
          <a:noFill/>
        </p:spPr>
        <p:txBody>
          <a:bodyPr wrap="square" rtlCol="0">
            <a:spAutoFit/>
          </a:bodyPr>
          <a:lstStyle/>
          <a:p>
            <a:pPr algn="ctr"/>
            <a:r>
              <a:rPr lang="en-US" altLang="zh-CN" sz="900" dirty="0">
                <a:latin typeface="Book Antiqua" panose="02040602050305030304" pitchFamily="18" charset="0"/>
                <a:ea typeface="华文楷体" panose="02010600040101010101" pitchFamily="2" charset="-122"/>
              </a:rPr>
              <a:t>Deputy Director</a:t>
            </a:r>
          </a:p>
        </p:txBody>
      </p:sp>
      <p:sp>
        <p:nvSpPr>
          <p:cNvPr id="114" name="文本框 113">
            <a:extLst>
              <a:ext uri="{FF2B5EF4-FFF2-40B4-BE49-F238E27FC236}">
                <a16:creationId xmlns:a16="http://schemas.microsoft.com/office/drawing/2014/main" id="{8CF9D30D-51AF-4191-9553-5862DF04C842}"/>
              </a:ext>
            </a:extLst>
          </p:cNvPr>
          <p:cNvSpPr txBox="1"/>
          <p:nvPr/>
        </p:nvSpPr>
        <p:spPr>
          <a:xfrm>
            <a:off x="1569817" y="3657428"/>
            <a:ext cx="1080001" cy="230832"/>
          </a:xfrm>
          <a:prstGeom prst="rect">
            <a:avLst/>
          </a:prstGeom>
          <a:noFill/>
        </p:spPr>
        <p:txBody>
          <a:bodyPr wrap="square" rtlCol="0">
            <a:spAutoFit/>
          </a:bodyPr>
          <a:lstStyle/>
          <a:p>
            <a:pPr algn="ctr"/>
            <a:r>
              <a:rPr lang="en-US" altLang="zh-CN" sz="900" dirty="0">
                <a:latin typeface="Book Antiqua" panose="02040602050305030304" pitchFamily="18" charset="0"/>
                <a:ea typeface="华文楷体" panose="02010600040101010101" pitchFamily="2" charset="-122"/>
              </a:rPr>
              <a:t>Group Head</a:t>
            </a:r>
          </a:p>
        </p:txBody>
      </p:sp>
      <p:sp>
        <p:nvSpPr>
          <p:cNvPr id="115" name="文本框 114">
            <a:extLst>
              <a:ext uri="{FF2B5EF4-FFF2-40B4-BE49-F238E27FC236}">
                <a16:creationId xmlns:a16="http://schemas.microsoft.com/office/drawing/2014/main" id="{316D4F08-E96F-46C8-B3E5-6844E0D9EFFE}"/>
              </a:ext>
            </a:extLst>
          </p:cNvPr>
          <p:cNvSpPr txBox="1"/>
          <p:nvPr/>
        </p:nvSpPr>
        <p:spPr>
          <a:xfrm>
            <a:off x="2724982" y="3657428"/>
            <a:ext cx="1080001" cy="230832"/>
          </a:xfrm>
          <a:prstGeom prst="rect">
            <a:avLst/>
          </a:prstGeom>
          <a:noFill/>
        </p:spPr>
        <p:txBody>
          <a:bodyPr wrap="square" rtlCol="0">
            <a:spAutoFit/>
          </a:bodyPr>
          <a:lstStyle/>
          <a:p>
            <a:pPr algn="ctr"/>
            <a:r>
              <a:rPr lang="en-US" altLang="zh-CN" sz="900" dirty="0">
                <a:latin typeface="Book Antiqua" panose="02040602050305030304" pitchFamily="18" charset="0"/>
                <a:ea typeface="华文楷体" panose="02010600040101010101" pitchFamily="2" charset="-122"/>
              </a:rPr>
              <a:t>Research Fellow</a:t>
            </a:r>
          </a:p>
        </p:txBody>
      </p:sp>
      <p:sp>
        <p:nvSpPr>
          <p:cNvPr id="116" name="文本框 115">
            <a:extLst>
              <a:ext uri="{FF2B5EF4-FFF2-40B4-BE49-F238E27FC236}">
                <a16:creationId xmlns:a16="http://schemas.microsoft.com/office/drawing/2014/main" id="{555CF576-74F0-444C-8124-8815A51B60A7}"/>
              </a:ext>
            </a:extLst>
          </p:cNvPr>
          <p:cNvSpPr txBox="1"/>
          <p:nvPr/>
        </p:nvSpPr>
        <p:spPr>
          <a:xfrm>
            <a:off x="3873014" y="3657428"/>
            <a:ext cx="1080001" cy="230832"/>
          </a:xfrm>
          <a:prstGeom prst="rect">
            <a:avLst/>
          </a:prstGeom>
          <a:noFill/>
        </p:spPr>
        <p:txBody>
          <a:bodyPr wrap="square" rtlCol="0">
            <a:spAutoFit/>
          </a:bodyPr>
          <a:lstStyle/>
          <a:p>
            <a:pPr algn="ctr"/>
            <a:r>
              <a:rPr lang="en-US" altLang="zh-CN" sz="900" dirty="0">
                <a:latin typeface="Book Antiqua" panose="02040602050305030304" pitchFamily="18" charset="0"/>
                <a:ea typeface="华文楷体" panose="02010600040101010101" pitchFamily="2" charset="-122"/>
              </a:rPr>
              <a:t>Research Fellow</a:t>
            </a:r>
          </a:p>
        </p:txBody>
      </p:sp>
      <p:sp>
        <p:nvSpPr>
          <p:cNvPr id="117" name="文本框 116">
            <a:extLst>
              <a:ext uri="{FF2B5EF4-FFF2-40B4-BE49-F238E27FC236}">
                <a16:creationId xmlns:a16="http://schemas.microsoft.com/office/drawing/2014/main" id="{E20F01BE-3EB0-4E9A-9C0B-6656103738BB}"/>
              </a:ext>
            </a:extLst>
          </p:cNvPr>
          <p:cNvSpPr txBox="1"/>
          <p:nvPr/>
        </p:nvSpPr>
        <p:spPr>
          <a:xfrm>
            <a:off x="5021046" y="3588178"/>
            <a:ext cx="1080001" cy="369332"/>
          </a:xfrm>
          <a:prstGeom prst="rect">
            <a:avLst/>
          </a:prstGeom>
          <a:noFill/>
        </p:spPr>
        <p:txBody>
          <a:bodyPr wrap="square" rtlCol="0">
            <a:spAutoFit/>
          </a:bodyPr>
          <a:lstStyle/>
          <a:p>
            <a:pPr algn="ctr"/>
            <a:r>
              <a:rPr lang="en-US" altLang="zh-CN" sz="900" dirty="0">
                <a:latin typeface="Book Antiqua" panose="02040602050305030304" pitchFamily="18" charset="0"/>
                <a:ea typeface="华文楷体" panose="02010600040101010101" pitchFamily="2" charset="-122"/>
              </a:rPr>
              <a:t>Special Research Fellow</a:t>
            </a:r>
          </a:p>
        </p:txBody>
      </p:sp>
      <p:sp>
        <p:nvSpPr>
          <p:cNvPr id="118" name="文本框 117">
            <a:extLst>
              <a:ext uri="{FF2B5EF4-FFF2-40B4-BE49-F238E27FC236}">
                <a16:creationId xmlns:a16="http://schemas.microsoft.com/office/drawing/2014/main" id="{0162A34C-512F-4CDB-A915-0DAAD5118103}"/>
              </a:ext>
            </a:extLst>
          </p:cNvPr>
          <p:cNvSpPr txBox="1"/>
          <p:nvPr/>
        </p:nvSpPr>
        <p:spPr>
          <a:xfrm>
            <a:off x="6169078" y="3657428"/>
            <a:ext cx="1080001" cy="230832"/>
          </a:xfrm>
          <a:prstGeom prst="rect">
            <a:avLst/>
          </a:prstGeom>
          <a:noFill/>
        </p:spPr>
        <p:txBody>
          <a:bodyPr wrap="square" rtlCol="0">
            <a:spAutoFit/>
          </a:bodyPr>
          <a:lstStyle/>
          <a:p>
            <a:pPr algn="ctr"/>
            <a:r>
              <a:rPr lang="en-US" altLang="zh-CN" sz="900" dirty="0">
                <a:latin typeface="Book Antiqua" panose="02040602050305030304" pitchFamily="18" charset="0"/>
                <a:ea typeface="华文楷体" panose="02010600040101010101" pitchFamily="2" charset="-122"/>
              </a:rPr>
              <a:t>Senior Engineer</a:t>
            </a:r>
          </a:p>
        </p:txBody>
      </p:sp>
      <p:sp>
        <p:nvSpPr>
          <p:cNvPr id="119" name="文本框 118">
            <a:extLst>
              <a:ext uri="{FF2B5EF4-FFF2-40B4-BE49-F238E27FC236}">
                <a16:creationId xmlns:a16="http://schemas.microsoft.com/office/drawing/2014/main" id="{110C683B-3CC1-4A56-ADE7-7E7704BBFEBB}"/>
              </a:ext>
            </a:extLst>
          </p:cNvPr>
          <p:cNvSpPr txBox="1"/>
          <p:nvPr/>
        </p:nvSpPr>
        <p:spPr>
          <a:xfrm>
            <a:off x="7317110" y="3588178"/>
            <a:ext cx="1080001" cy="369332"/>
          </a:xfrm>
          <a:prstGeom prst="rect">
            <a:avLst/>
          </a:prstGeom>
          <a:noFill/>
        </p:spPr>
        <p:txBody>
          <a:bodyPr wrap="square" rtlCol="0">
            <a:spAutoFit/>
          </a:bodyPr>
          <a:lstStyle/>
          <a:p>
            <a:pPr algn="ctr"/>
            <a:r>
              <a:rPr lang="en-US" altLang="zh-CN" sz="900" dirty="0">
                <a:latin typeface="Book Antiqua" panose="02040602050305030304" pitchFamily="18" charset="0"/>
                <a:ea typeface="华文楷体" panose="02010600040101010101" pitchFamily="2" charset="-122"/>
              </a:rPr>
              <a:t>Associate Research Fellow</a:t>
            </a:r>
          </a:p>
        </p:txBody>
      </p:sp>
      <p:sp>
        <p:nvSpPr>
          <p:cNvPr id="120" name="文本框 119">
            <a:extLst>
              <a:ext uri="{FF2B5EF4-FFF2-40B4-BE49-F238E27FC236}">
                <a16:creationId xmlns:a16="http://schemas.microsoft.com/office/drawing/2014/main" id="{8856622A-BEE3-4C5B-BBB8-F7E7F0B2D92F}"/>
              </a:ext>
            </a:extLst>
          </p:cNvPr>
          <p:cNvSpPr txBox="1"/>
          <p:nvPr/>
        </p:nvSpPr>
        <p:spPr>
          <a:xfrm>
            <a:off x="8465142" y="3588178"/>
            <a:ext cx="1080001" cy="369332"/>
          </a:xfrm>
          <a:prstGeom prst="rect">
            <a:avLst/>
          </a:prstGeom>
          <a:noFill/>
        </p:spPr>
        <p:txBody>
          <a:bodyPr wrap="square" rtlCol="0">
            <a:spAutoFit/>
          </a:bodyPr>
          <a:lstStyle/>
          <a:p>
            <a:pPr algn="ctr"/>
            <a:r>
              <a:rPr lang="en-US" altLang="zh-CN" sz="900" dirty="0">
                <a:latin typeface="Book Antiqua" panose="02040602050305030304" pitchFamily="18" charset="0"/>
                <a:ea typeface="华文楷体" panose="02010600040101010101" pitchFamily="2" charset="-122"/>
              </a:rPr>
              <a:t>Associate Research Fellow</a:t>
            </a:r>
          </a:p>
        </p:txBody>
      </p:sp>
      <p:sp>
        <p:nvSpPr>
          <p:cNvPr id="121" name="文本框 120">
            <a:extLst>
              <a:ext uri="{FF2B5EF4-FFF2-40B4-BE49-F238E27FC236}">
                <a16:creationId xmlns:a16="http://schemas.microsoft.com/office/drawing/2014/main" id="{1BB056EB-F4A8-4C9C-928C-1141EA009E69}"/>
              </a:ext>
            </a:extLst>
          </p:cNvPr>
          <p:cNvSpPr txBox="1"/>
          <p:nvPr/>
        </p:nvSpPr>
        <p:spPr>
          <a:xfrm>
            <a:off x="9613174" y="3588178"/>
            <a:ext cx="1080001" cy="369332"/>
          </a:xfrm>
          <a:prstGeom prst="rect">
            <a:avLst/>
          </a:prstGeom>
          <a:noFill/>
        </p:spPr>
        <p:txBody>
          <a:bodyPr wrap="square" rtlCol="0">
            <a:spAutoFit/>
          </a:bodyPr>
          <a:lstStyle/>
          <a:p>
            <a:pPr algn="ctr"/>
            <a:r>
              <a:rPr lang="en-US" altLang="zh-CN" sz="900" dirty="0">
                <a:latin typeface="Book Antiqua" panose="02040602050305030304" pitchFamily="18" charset="0"/>
                <a:ea typeface="华文楷体" panose="02010600040101010101" pitchFamily="2" charset="-122"/>
              </a:rPr>
              <a:t>Associate Research Fellow</a:t>
            </a:r>
          </a:p>
        </p:txBody>
      </p:sp>
      <p:sp>
        <p:nvSpPr>
          <p:cNvPr id="123" name="文本框 122">
            <a:extLst>
              <a:ext uri="{FF2B5EF4-FFF2-40B4-BE49-F238E27FC236}">
                <a16:creationId xmlns:a16="http://schemas.microsoft.com/office/drawing/2014/main" id="{5588A39A-7A5C-4C7B-903F-39A18043B059}"/>
              </a:ext>
            </a:extLst>
          </p:cNvPr>
          <p:cNvSpPr txBox="1"/>
          <p:nvPr/>
        </p:nvSpPr>
        <p:spPr>
          <a:xfrm>
            <a:off x="1614160" y="5817286"/>
            <a:ext cx="1080001" cy="369332"/>
          </a:xfrm>
          <a:prstGeom prst="rect">
            <a:avLst/>
          </a:prstGeom>
          <a:noFill/>
        </p:spPr>
        <p:txBody>
          <a:bodyPr wrap="square" rtlCol="0">
            <a:spAutoFit/>
          </a:bodyPr>
          <a:lstStyle/>
          <a:p>
            <a:pPr algn="ctr"/>
            <a:r>
              <a:rPr lang="en-US" altLang="zh-CN" sz="900" dirty="0">
                <a:latin typeface="Book Antiqua" panose="02040602050305030304" pitchFamily="18" charset="0"/>
                <a:ea typeface="华文楷体" panose="02010600040101010101" pitchFamily="2" charset="-122"/>
              </a:rPr>
              <a:t>Assistant Research Fellow</a:t>
            </a:r>
          </a:p>
        </p:txBody>
      </p:sp>
      <p:sp>
        <p:nvSpPr>
          <p:cNvPr id="124" name="文本框 123">
            <a:extLst>
              <a:ext uri="{FF2B5EF4-FFF2-40B4-BE49-F238E27FC236}">
                <a16:creationId xmlns:a16="http://schemas.microsoft.com/office/drawing/2014/main" id="{E5F263A6-2F7E-4162-A0A6-94B2A9007AEB}"/>
              </a:ext>
            </a:extLst>
          </p:cNvPr>
          <p:cNvSpPr txBox="1"/>
          <p:nvPr/>
        </p:nvSpPr>
        <p:spPr>
          <a:xfrm>
            <a:off x="2741944" y="5817286"/>
            <a:ext cx="1080001" cy="369332"/>
          </a:xfrm>
          <a:prstGeom prst="rect">
            <a:avLst/>
          </a:prstGeom>
          <a:noFill/>
        </p:spPr>
        <p:txBody>
          <a:bodyPr wrap="square" rtlCol="0">
            <a:spAutoFit/>
          </a:bodyPr>
          <a:lstStyle/>
          <a:p>
            <a:pPr algn="ctr"/>
            <a:r>
              <a:rPr lang="en-US" altLang="zh-CN" sz="900" dirty="0">
                <a:latin typeface="Book Antiqua" panose="02040602050305030304" pitchFamily="18" charset="0"/>
                <a:ea typeface="华文楷体" panose="02010600040101010101" pitchFamily="2" charset="-122"/>
              </a:rPr>
              <a:t>Assistant Research Fellow</a:t>
            </a:r>
          </a:p>
        </p:txBody>
      </p:sp>
      <p:sp>
        <p:nvSpPr>
          <p:cNvPr id="125" name="文本框 124">
            <a:extLst>
              <a:ext uri="{FF2B5EF4-FFF2-40B4-BE49-F238E27FC236}">
                <a16:creationId xmlns:a16="http://schemas.microsoft.com/office/drawing/2014/main" id="{18B58B90-ED28-4FCA-B869-7A9C135DE6BE}"/>
              </a:ext>
            </a:extLst>
          </p:cNvPr>
          <p:cNvSpPr txBox="1"/>
          <p:nvPr/>
        </p:nvSpPr>
        <p:spPr>
          <a:xfrm>
            <a:off x="3880638" y="5817286"/>
            <a:ext cx="1080001" cy="369332"/>
          </a:xfrm>
          <a:prstGeom prst="rect">
            <a:avLst/>
          </a:prstGeom>
          <a:noFill/>
        </p:spPr>
        <p:txBody>
          <a:bodyPr wrap="square" rtlCol="0">
            <a:spAutoFit/>
          </a:bodyPr>
          <a:lstStyle/>
          <a:p>
            <a:pPr algn="ctr"/>
            <a:r>
              <a:rPr lang="en-US" altLang="zh-CN" sz="900" dirty="0">
                <a:latin typeface="Book Antiqua" panose="02040602050305030304" pitchFamily="18" charset="0"/>
                <a:ea typeface="华文楷体" panose="02010600040101010101" pitchFamily="2" charset="-122"/>
              </a:rPr>
              <a:t>Assistant Research Fellow</a:t>
            </a:r>
          </a:p>
        </p:txBody>
      </p:sp>
      <p:sp>
        <p:nvSpPr>
          <p:cNvPr id="127" name="文本框 126">
            <a:extLst>
              <a:ext uri="{FF2B5EF4-FFF2-40B4-BE49-F238E27FC236}">
                <a16:creationId xmlns:a16="http://schemas.microsoft.com/office/drawing/2014/main" id="{02DA2930-01D4-4230-BDE3-7F7B6F74237C}"/>
              </a:ext>
            </a:extLst>
          </p:cNvPr>
          <p:cNvSpPr txBox="1"/>
          <p:nvPr/>
        </p:nvSpPr>
        <p:spPr>
          <a:xfrm>
            <a:off x="5021046" y="5886536"/>
            <a:ext cx="1080001" cy="230832"/>
          </a:xfrm>
          <a:prstGeom prst="rect">
            <a:avLst/>
          </a:prstGeom>
          <a:noFill/>
        </p:spPr>
        <p:txBody>
          <a:bodyPr wrap="square" rtlCol="0">
            <a:spAutoFit/>
          </a:bodyPr>
          <a:lstStyle/>
          <a:p>
            <a:pPr algn="ctr"/>
            <a:r>
              <a:rPr lang="en-US" altLang="zh-CN" sz="900" dirty="0">
                <a:latin typeface="Book Antiqua" panose="02040602050305030304" pitchFamily="18" charset="0"/>
                <a:ea typeface="华文楷体" panose="02010600040101010101" pitchFamily="2" charset="-122"/>
              </a:rPr>
              <a:t>Post Doctor</a:t>
            </a:r>
          </a:p>
        </p:txBody>
      </p:sp>
      <p:sp>
        <p:nvSpPr>
          <p:cNvPr id="128" name="文本框 127">
            <a:extLst>
              <a:ext uri="{FF2B5EF4-FFF2-40B4-BE49-F238E27FC236}">
                <a16:creationId xmlns:a16="http://schemas.microsoft.com/office/drawing/2014/main" id="{A2926C8D-99D7-4C11-8BF0-B7D0FB1FDD68}"/>
              </a:ext>
            </a:extLst>
          </p:cNvPr>
          <p:cNvSpPr txBox="1"/>
          <p:nvPr/>
        </p:nvSpPr>
        <p:spPr>
          <a:xfrm>
            <a:off x="6169078" y="5886536"/>
            <a:ext cx="1080001" cy="230832"/>
          </a:xfrm>
          <a:prstGeom prst="rect">
            <a:avLst/>
          </a:prstGeom>
          <a:noFill/>
        </p:spPr>
        <p:txBody>
          <a:bodyPr wrap="square" rtlCol="0">
            <a:spAutoFit/>
          </a:bodyPr>
          <a:lstStyle/>
          <a:p>
            <a:pPr algn="ctr"/>
            <a:r>
              <a:rPr lang="en-US" altLang="zh-CN" sz="900" dirty="0">
                <a:latin typeface="Book Antiqua" panose="02040602050305030304" pitchFamily="18" charset="0"/>
                <a:ea typeface="华文楷体" panose="02010600040101010101" pitchFamily="2" charset="-122"/>
              </a:rPr>
              <a:t>Post Doctor</a:t>
            </a:r>
          </a:p>
        </p:txBody>
      </p:sp>
      <p:sp>
        <p:nvSpPr>
          <p:cNvPr id="129" name="文本框 128">
            <a:extLst>
              <a:ext uri="{FF2B5EF4-FFF2-40B4-BE49-F238E27FC236}">
                <a16:creationId xmlns:a16="http://schemas.microsoft.com/office/drawing/2014/main" id="{3A9E719F-187B-4894-B8B3-4CD755249159}"/>
              </a:ext>
            </a:extLst>
          </p:cNvPr>
          <p:cNvSpPr txBox="1"/>
          <p:nvPr/>
        </p:nvSpPr>
        <p:spPr>
          <a:xfrm>
            <a:off x="7317110" y="5886536"/>
            <a:ext cx="1080001" cy="230832"/>
          </a:xfrm>
          <a:prstGeom prst="rect">
            <a:avLst/>
          </a:prstGeom>
          <a:noFill/>
        </p:spPr>
        <p:txBody>
          <a:bodyPr wrap="square" rtlCol="0">
            <a:spAutoFit/>
          </a:bodyPr>
          <a:lstStyle/>
          <a:p>
            <a:pPr algn="ctr"/>
            <a:r>
              <a:rPr lang="en-US" altLang="zh-CN" sz="900" dirty="0">
                <a:latin typeface="Book Antiqua" panose="02040602050305030304" pitchFamily="18" charset="0"/>
                <a:ea typeface="华文楷体" panose="02010600040101010101" pitchFamily="2" charset="-122"/>
              </a:rPr>
              <a:t>Post Doctor</a:t>
            </a:r>
          </a:p>
        </p:txBody>
      </p:sp>
      <p:sp>
        <p:nvSpPr>
          <p:cNvPr id="130" name="文本框 129">
            <a:extLst>
              <a:ext uri="{FF2B5EF4-FFF2-40B4-BE49-F238E27FC236}">
                <a16:creationId xmlns:a16="http://schemas.microsoft.com/office/drawing/2014/main" id="{DF712BE4-8832-46EE-8766-B35D7EE20493}"/>
              </a:ext>
            </a:extLst>
          </p:cNvPr>
          <p:cNvSpPr txBox="1"/>
          <p:nvPr/>
        </p:nvSpPr>
        <p:spPr>
          <a:xfrm>
            <a:off x="8465142" y="5886536"/>
            <a:ext cx="1080001" cy="230832"/>
          </a:xfrm>
          <a:prstGeom prst="rect">
            <a:avLst/>
          </a:prstGeom>
          <a:noFill/>
        </p:spPr>
        <p:txBody>
          <a:bodyPr wrap="square" rtlCol="0">
            <a:spAutoFit/>
          </a:bodyPr>
          <a:lstStyle/>
          <a:p>
            <a:pPr algn="ctr"/>
            <a:r>
              <a:rPr lang="en-US" altLang="zh-CN" sz="900" dirty="0">
                <a:latin typeface="Book Antiqua" panose="02040602050305030304" pitchFamily="18" charset="0"/>
                <a:ea typeface="华文楷体" panose="02010600040101010101" pitchFamily="2" charset="-122"/>
              </a:rPr>
              <a:t>Post Doctor</a:t>
            </a:r>
          </a:p>
        </p:txBody>
      </p:sp>
      <p:sp>
        <p:nvSpPr>
          <p:cNvPr id="131" name="文本框 130">
            <a:extLst>
              <a:ext uri="{FF2B5EF4-FFF2-40B4-BE49-F238E27FC236}">
                <a16:creationId xmlns:a16="http://schemas.microsoft.com/office/drawing/2014/main" id="{7B04861B-8DFC-4489-A6EA-A08FB71A9F49}"/>
              </a:ext>
            </a:extLst>
          </p:cNvPr>
          <p:cNvSpPr txBox="1"/>
          <p:nvPr/>
        </p:nvSpPr>
        <p:spPr>
          <a:xfrm>
            <a:off x="9613174" y="5886536"/>
            <a:ext cx="1080001" cy="230832"/>
          </a:xfrm>
          <a:prstGeom prst="rect">
            <a:avLst/>
          </a:prstGeom>
          <a:noFill/>
        </p:spPr>
        <p:txBody>
          <a:bodyPr wrap="square" rtlCol="0">
            <a:spAutoFit/>
          </a:bodyPr>
          <a:lstStyle/>
          <a:p>
            <a:pPr algn="ctr"/>
            <a:r>
              <a:rPr lang="en-US" altLang="zh-CN" sz="900" dirty="0">
                <a:latin typeface="Book Antiqua" panose="02040602050305030304" pitchFamily="18" charset="0"/>
                <a:ea typeface="华文楷体" panose="02010600040101010101" pitchFamily="2" charset="-122"/>
              </a:rPr>
              <a:t>Post Doctor</a:t>
            </a:r>
          </a:p>
        </p:txBody>
      </p:sp>
      <p:sp>
        <p:nvSpPr>
          <p:cNvPr id="132" name="文本框 131">
            <a:extLst>
              <a:ext uri="{FF2B5EF4-FFF2-40B4-BE49-F238E27FC236}">
                <a16:creationId xmlns:a16="http://schemas.microsoft.com/office/drawing/2014/main" id="{FBD6B13F-5108-4536-A9DE-563A7168834C}"/>
              </a:ext>
            </a:extLst>
          </p:cNvPr>
          <p:cNvSpPr txBox="1"/>
          <p:nvPr/>
        </p:nvSpPr>
        <p:spPr>
          <a:xfrm>
            <a:off x="10761205" y="5886536"/>
            <a:ext cx="1080001" cy="230832"/>
          </a:xfrm>
          <a:prstGeom prst="rect">
            <a:avLst/>
          </a:prstGeom>
          <a:noFill/>
        </p:spPr>
        <p:txBody>
          <a:bodyPr wrap="square" rtlCol="0">
            <a:spAutoFit/>
          </a:bodyPr>
          <a:lstStyle/>
          <a:p>
            <a:pPr algn="ctr"/>
            <a:r>
              <a:rPr lang="en-US" altLang="zh-CN" sz="900" dirty="0">
                <a:latin typeface="Book Antiqua" panose="02040602050305030304" pitchFamily="18" charset="0"/>
                <a:ea typeface="华文楷体" panose="02010600040101010101" pitchFamily="2" charset="-122"/>
              </a:rPr>
              <a:t>Post Doctor</a:t>
            </a:r>
          </a:p>
        </p:txBody>
      </p:sp>
      <p:sp>
        <p:nvSpPr>
          <p:cNvPr id="61" name="文本框 60">
            <a:extLst>
              <a:ext uri="{FF2B5EF4-FFF2-40B4-BE49-F238E27FC236}">
                <a16:creationId xmlns:a16="http://schemas.microsoft.com/office/drawing/2014/main" id="{FE2573FF-025D-4879-9CA3-AADC936308A5}"/>
              </a:ext>
            </a:extLst>
          </p:cNvPr>
          <p:cNvSpPr txBox="1"/>
          <p:nvPr/>
        </p:nvSpPr>
        <p:spPr>
          <a:xfrm>
            <a:off x="10654547" y="3390591"/>
            <a:ext cx="1311972" cy="215444"/>
          </a:xfrm>
          <a:prstGeom prst="rect">
            <a:avLst/>
          </a:prstGeom>
          <a:noFill/>
        </p:spPr>
        <p:txBody>
          <a:bodyPr wrap="square" rtlCol="0">
            <a:spAutoFit/>
          </a:bodyPr>
          <a:lstStyle/>
          <a:p>
            <a:pPr algn="ctr"/>
            <a:r>
              <a:rPr lang="en-US" altLang="zh-CN" sz="800" b="1" dirty="0">
                <a:solidFill>
                  <a:srgbClr val="2F5597"/>
                </a:solidFill>
                <a:latin typeface="Book Antiqua" panose="02040602050305030304" pitchFamily="18" charset="0"/>
                <a:ea typeface="华文楷体" panose="02010600040101010101" pitchFamily="2" charset="-122"/>
              </a:rPr>
              <a:t>Nikolaos Vassilopoulos</a:t>
            </a:r>
          </a:p>
        </p:txBody>
      </p:sp>
      <p:sp>
        <p:nvSpPr>
          <p:cNvPr id="126" name="文本框 125">
            <a:extLst>
              <a:ext uri="{FF2B5EF4-FFF2-40B4-BE49-F238E27FC236}">
                <a16:creationId xmlns:a16="http://schemas.microsoft.com/office/drawing/2014/main" id="{AC4379D3-30E1-440E-917F-3376A40EB86C}"/>
              </a:ext>
            </a:extLst>
          </p:cNvPr>
          <p:cNvSpPr txBox="1"/>
          <p:nvPr/>
        </p:nvSpPr>
        <p:spPr>
          <a:xfrm>
            <a:off x="10761057" y="3588178"/>
            <a:ext cx="1080001" cy="369332"/>
          </a:xfrm>
          <a:prstGeom prst="rect">
            <a:avLst/>
          </a:prstGeom>
          <a:noFill/>
        </p:spPr>
        <p:txBody>
          <a:bodyPr wrap="square" rtlCol="0">
            <a:spAutoFit/>
          </a:bodyPr>
          <a:lstStyle/>
          <a:p>
            <a:pPr algn="ctr"/>
            <a:r>
              <a:rPr lang="en-US" altLang="zh-CN" sz="900" dirty="0">
                <a:latin typeface="Book Antiqua" panose="02040602050305030304" pitchFamily="18" charset="0"/>
                <a:ea typeface="华文楷体" panose="02010600040101010101" pitchFamily="2" charset="-122"/>
              </a:rPr>
              <a:t>Associate Research Fellow</a:t>
            </a:r>
          </a:p>
        </p:txBody>
      </p:sp>
      <p:pic>
        <p:nvPicPr>
          <p:cNvPr id="5" name="图片 4">
            <a:extLst>
              <a:ext uri="{FF2B5EF4-FFF2-40B4-BE49-F238E27FC236}">
                <a16:creationId xmlns:a16="http://schemas.microsoft.com/office/drawing/2014/main" id="{71B6F859-9547-43C4-B29E-70590403658C}"/>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29998" t="10412" r="20469" b="1566"/>
          <a:stretch/>
        </p:blipFill>
        <p:spPr>
          <a:xfrm>
            <a:off x="10760163" y="1839706"/>
            <a:ext cx="1080000" cy="1440000"/>
          </a:xfrm>
          <a:prstGeom prst="rect">
            <a:avLst/>
          </a:prstGeom>
          <a:ln>
            <a:solidFill>
              <a:schemeClr val="tx1"/>
            </a:solidFill>
          </a:ln>
        </p:spPr>
      </p:pic>
      <p:sp>
        <p:nvSpPr>
          <p:cNvPr id="60" name="文本框 59">
            <a:extLst>
              <a:ext uri="{FF2B5EF4-FFF2-40B4-BE49-F238E27FC236}">
                <a16:creationId xmlns:a16="http://schemas.microsoft.com/office/drawing/2014/main" id="{ADC496D3-D3FC-46AA-96C9-02FF8AD49A88}"/>
              </a:ext>
            </a:extLst>
          </p:cNvPr>
          <p:cNvSpPr txBox="1"/>
          <p:nvPr/>
        </p:nvSpPr>
        <p:spPr>
          <a:xfrm>
            <a:off x="374763" y="5501814"/>
            <a:ext cx="1184344" cy="307777"/>
          </a:xfrm>
          <a:prstGeom prst="rect">
            <a:avLst/>
          </a:prstGeom>
          <a:noFill/>
        </p:spPr>
        <p:txBody>
          <a:bodyPr wrap="square" rtlCol="0">
            <a:spAutoFit/>
          </a:bodyPr>
          <a:lstStyle/>
          <a:p>
            <a:pPr algn="ctr"/>
            <a:r>
              <a:rPr lang="en-US" altLang="zh-CN" sz="1400" b="1" dirty="0">
                <a:solidFill>
                  <a:srgbClr val="2F5597"/>
                </a:solidFill>
                <a:latin typeface="Book Antiqua" panose="02040602050305030304" pitchFamily="18" charset="0"/>
                <a:ea typeface="华文楷体" panose="02010600040101010101" pitchFamily="2" charset="-122"/>
              </a:rPr>
              <a:t>LI. Y</a:t>
            </a:r>
          </a:p>
        </p:txBody>
      </p:sp>
      <p:sp>
        <p:nvSpPr>
          <p:cNvPr id="122" name="文本框 121">
            <a:extLst>
              <a:ext uri="{FF2B5EF4-FFF2-40B4-BE49-F238E27FC236}">
                <a16:creationId xmlns:a16="http://schemas.microsoft.com/office/drawing/2014/main" id="{E4A3CA18-DF35-4958-9E7B-81690BE48356}"/>
              </a:ext>
            </a:extLst>
          </p:cNvPr>
          <p:cNvSpPr txBox="1"/>
          <p:nvPr/>
        </p:nvSpPr>
        <p:spPr>
          <a:xfrm>
            <a:off x="426935" y="5817286"/>
            <a:ext cx="1080001" cy="369332"/>
          </a:xfrm>
          <a:prstGeom prst="rect">
            <a:avLst/>
          </a:prstGeom>
          <a:noFill/>
        </p:spPr>
        <p:txBody>
          <a:bodyPr wrap="square" rtlCol="0">
            <a:spAutoFit/>
          </a:bodyPr>
          <a:lstStyle/>
          <a:p>
            <a:pPr algn="ctr"/>
            <a:r>
              <a:rPr lang="en-US" altLang="zh-CN" sz="900" dirty="0">
                <a:latin typeface="Book Antiqua" panose="02040602050305030304" pitchFamily="18" charset="0"/>
                <a:ea typeface="华文楷体" panose="02010600040101010101" pitchFamily="2" charset="-122"/>
              </a:rPr>
              <a:t>Associate Research Fellow</a:t>
            </a:r>
          </a:p>
        </p:txBody>
      </p:sp>
      <p:pic>
        <p:nvPicPr>
          <p:cNvPr id="7" name="图片 6">
            <a:extLst>
              <a:ext uri="{FF2B5EF4-FFF2-40B4-BE49-F238E27FC236}">
                <a16:creationId xmlns:a16="http://schemas.microsoft.com/office/drawing/2014/main" id="{EC6AEE02-F296-484A-A2E6-C4838C489FB5}"/>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29796" t="23148" r="37768"/>
          <a:stretch/>
        </p:blipFill>
        <p:spPr>
          <a:xfrm>
            <a:off x="426934" y="3992614"/>
            <a:ext cx="1080001" cy="1440000"/>
          </a:xfrm>
          <a:prstGeom prst="rect">
            <a:avLst/>
          </a:prstGeom>
          <a:ln>
            <a:solidFill>
              <a:schemeClr val="tx1"/>
            </a:solidFill>
          </a:ln>
        </p:spPr>
      </p:pic>
      <p:pic>
        <p:nvPicPr>
          <p:cNvPr id="9" name="图片 8">
            <a:extLst>
              <a:ext uri="{FF2B5EF4-FFF2-40B4-BE49-F238E27FC236}">
                <a16:creationId xmlns:a16="http://schemas.microsoft.com/office/drawing/2014/main" id="{F0A372DF-5C63-4A6E-B763-E49AC9BCEEDE}"/>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1164" t="17686" r="52533"/>
          <a:stretch/>
        </p:blipFill>
        <p:spPr>
          <a:xfrm>
            <a:off x="6168195" y="3992614"/>
            <a:ext cx="1080000" cy="1440000"/>
          </a:xfrm>
          <a:prstGeom prst="rect">
            <a:avLst/>
          </a:prstGeom>
          <a:ln>
            <a:solidFill>
              <a:schemeClr val="tx1"/>
            </a:solidFill>
          </a:ln>
        </p:spPr>
      </p:pic>
      <p:pic>
        <p:nvPicPr>
          <p:cNvPr id="6" name="图片 5">
            <a:extLst>
              <a:ext uri="{FF2B5EF4-FFF2-40B4-BE49-F238E27FC236}">
                <a16:creationId xmlns:a16="http://schemas.microsoft.com/office/drawing/2014/main" id="{09B43D37-E6F8-4FA4-9FE9-A5953455FAD2}"/>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t="1660" b="5772"/>
          <a:stretch/>
        </p:blipFill>
        <p:spPr>
          <a:xfrm>
            <a:off x="5019943" y="3992614"/>
            <a:ext cx="1080000" cy="1440000"/>
          </a:xfrm>
          <a:prstGeom prst="rect">
            <a:avLst/>
          </a:prstGeom>
          <a:ln>
            <a:solidFill>
              <a:schemeClr val="tx1"/>
            </a:solidFill>
          </a:ln>
        </p:spPr>
      </p:pic>
      <p:pic>
        <p:nvPicPr>
          <p:cNvPr id="16" name="图片 15">
            <a:extLst>
              <a:ext uri="{FF2B5EF4-FFF2-40B4-BE49-F238E27FC236}">
                <a16:creationId xmlns:a16="http://schemas.microsoft.com/office/drawing/2014/main" id="{C92B4A95-841F-4322-9A88-21FB6D160FA2}"/>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l="3806" r="3806"/>
          <a:stretch/>
        </p:blipFill>
        <p:spPr>
          <a:xfrm>
            <a:off x="9611725" y="1840850"/>
            <a:ext cx="1080000" cy="1440000"/>
          </a:xfrm>
          <a:prstGeom prst="rect">
            <a:avLst/>
          </a:prstGeom>
          <a:ln>
            <a:solidFill>
              <a:schemeClr val="tx1"/>
            </a:solidFill>
          </a:ln>
        </p:spPr>
      </p:pic>
      <p:pic>
        <p:nvPicPr>
          <p:cNvPr id="19" name="图片 18">
            <a:extLst>
              <a:ext uri="{FF2B5EF4-FFF2-40B4-BE49-F238E27FC236}">
                <a16:creationId xmlns:a16="http://schemas.microsoft.com/office/drawing/2014/main" id="{DA5A0C44-7EB7-430C-8162-4A38A9F42561}"/>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53412" t="17066" r="7710" b="13819"/>
          <a:stretch/>
        </p:blipFill>
        <p:spPr>
          <a:xfrm>
            <a:off x="9612952" y="3992614"/>
            <a:ext cx="1080000" cy="1440000"/>
          </a:xfrm>
          <a:prstGeom prst="rect">
            <a:avLst/>
          </a:prstGeom>
          <a:ln>
            <a:solidFill>
              <a:schemeClr val="tx1"/>
            </a:solidFill>
          </a:ln>
        </p:spPr>
      </p:pic>
      <p:pic>
        <p:nvPicPr>
          <p:cNvPr id="23" name="图片 22">
            <a:extLst>
              <a:ext uri="{FF2B5EF4-FFF2-40B4-BE49-F238E27FC236}">
                <a16:creationId xmlns:a16="http://schemas.microsoft.com/office/drawing/2014/main" id="{C1B9B7E5-64FB-4F98-82A7-10E7E697F2D9}"/>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l="3029" r="14940" b="18000"/>
          <a:stretch/>
        </p:blipFill>
        <p:spPr>
          <a:xfrm>
            <a:off x="7316447" y="3992614"/>
            <a:ext cx="1080001" cy="1440000"/>
          </a:xfrm>
          <a:prstGeom prst="rect">
            <a:avLst/>
          </a:prstGeom>
          <a:ln>
            <a:solidFill>
              <a:schemeClr val="tx1"/>
            </a:solidFill>
          </a:ln>
        </p:spPr>
      </p:pic>
      <p:pic>
        <p:nvPicPr>
          <p:cNvPr id="26" name="图片 25">
            <a:extLst>
              <a:ext uri="{FF2B5EF4-FFF2-40B4-BE49-F238E27FC236}">
                <a16:creationId xmlns:a16="http://schemas.microsoft.com/office/drawing/2014/main" id="{DECA9C8C-B108-44AF-B6D6-BAB209F7EA41}"/>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l="15274" t="3070" r="37784" b="3070"/>
          <a:stretch/>
        </p:blipFill>
        <p:spPr>
          <a:xfrm>
            <a:off x="1575187" y="3994404"/>
            <a:ext cx="1080000" cy="1440000"/>
          </a:xfrm>
          <a:prstGeom prst="rect">
            <a:avLst/>
          </a:prstGeom>
          <a:ln>
            <a:solidFill>
              <a:schemeClr val="tx1"/>
            </a:solidFill>
          </a:ln>
        </p:spPr>
      </p:pic>
      <p:pic>
        <p:nvPicPr>
          <p:cNvPr id="8" name="图片 7">
            <a:extLst>
              <a:ext uri="{FF2B5EF4-FFF2-40B4-BE49-F238E27FC236}">
                <a16:creationId xmlns:a16="http://schemas.microsoft.com/office/drawing/2014/main" id="{D40831E0-F857-41B8-AE8D-A2EA3BC6AB47}"/>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t="1204" b="1204"/>
          <a:stretch/>
        </p:blipFill>
        <p:spPr>
          <a:xfrm>
            <a:off x="7314851" y="1839706"/>
            <a:ext cx="1080000" cy="1440000"/>
          </a:xfrm>
          <a:prstGeom prst="rect">
            <a:avLst/>
          </a:prstGeom>
          <a:ln>
            <a:solidFill>
              <a:schemeClr val="tx1"/>
            </a:solidFill>
          </a:ln>
        </p:spPr>
      </p:pic>
      <p:pic>
        <p:nvPicPr>
          <p:cNvPr id="14" name="图片 13">
            <a:extLst>
              <a:ext uri="{FF2B5EF4-FFF2-40B4-BE49-F238E27FC236}">
                <a16:creationId xmlns:a16="http://schemas.microsoft.com/office/drawing/2014/main" id="{58A7C536-9086-435A-A3F0-C12C11C986ED}"/>
              </a:ext>
            </a:extLst>
          </p:cNvPr>
          <p:cNvPicPr>
            <a:picLocks noChangeAspect="1"/>
          </p:cNvPicPr>
          <p:nvPr/>
        </p:nvPicPr>
        <p:blipFill rotWithShape="1">
          <a:blip r:embed="rId20" cstate="print">
            <a:extLst>
              <a:ext uri="{28A0092B-C50C-407E-A947-70E740481C1C}">
                <a14:useLocalDpi xmlns:a14="http://schemas.microsoft.com/office/drawing/2010/main" val="0"/>
              </a:ext>
            </a:extLst>
          </a:blip>
          <a:srcRect l="25692" t="3954" r="28283" b="9058"/>
          <a:stretch/>
        </p:blipFill>
        <p:spPr>
          <a:xfrm>
            <a:off x="8463288" y="1840850"/>
            <a:ext cx="1080000" cy="1440000"/>
          </a:xfrm>
          <a:prstGeom prst="rect">
            <a:avLst/>
          </a:prstGeom>
          <a:ln>
            <a:solidFill>
              <a:schemeClr val="tx1"/>
            </a:solidFill>
          </a:ln>
        </p:spPr>
      </p:pic>
      <p:pic>
        <p:nvPicPr>
          <p:cNvPr id="17" name="图片 16">
            <a:extLst>
              <a:ext uri="{FF2B5EF4-FFF2-40B4-BE49-F238E27FC236}">
                <a16:creationId xmlns:a16="http://schemas.microsoft.com/office/drawing/2014/main" id="{D343AA45-891A-41C2-8765-8ECDD1F4E523}"/>
              </a:ext>
            </a:extLst>
          </p:cNvPr>
          <p:cNvPicPr>
            <a:picLocks noChangeAspect="1"/>
          </p:cNvPicPr>
          <p:nvPr/>
        </p:nvPicPr>
        <p:blipFill rotWithShape="1">
          <a:blip r:embed="rId21" cstate="print">
            <a:extLst>
              <a:ext uri="{28A0092B-C50C-407E-A947-70E740481C1C}">
                <a14:useLocalDpi xmlns:a14="http://schemas.microsoft.com/office/drawing/2010/main" val="0"/>
              </a:ext>
            </a:extLst>
          </a:blip>
          <a:srcRect l="44828" r="16340" b="21931"/>
          <a:stretch/>
        </p:blipFill>
        <p:spPr>
          <a:xfrm>
            <a:off x="1572666" y="1839706"/>
            <a:ext cx="1080000" cy="1440000"/>
          </a:xfrm>
          <a:prstGeom prst="rect">
            <a:avLst/>
          </a:prstGeom>
          <a:ln>
            <a:solidFill>
              <a:schemeClr val="tx1"/>
            </a:solidFill>
          </a:ln>
        </p:spPr>
      </p:pic>
      <p:sp>
        <p:nvSpPr>
          <p:cNvPr id="2" name="日期占位符 1">
            <a:extLst>
              <a:ext uri="{FF2B5EF4-FFF2-40B4-BE49-F238E27FC236}">
                <a16:creationId xmlns:a16="http://schemas.microsoft.com/office/drawing/2014/main" id="{1E0409FC-D704-423A-886E-1C747FC1FA8C}"/>
              </a:ext>
            </a:extLst>
          </p:cNvPr>
          <p:cNvSpPr>
            <a:spLocks noGrp="1"/>
          </p:cNvSpPr>
          <p:nvPr>
            <p:ph type="dt" sz="half" idx="10"/>
          </p:nvPr>
        </p:nvSpPr>
        <p:spPr/>
        <p:txBody>
          <a:bodyPr/>
          <a:lstStyle/>
          <a:p>
            <a:r>
              <a:rPr lang="en-US" altLang="zh-CN"/>
              <a:t>2026/10/15</a:t>
            </a:r>
            <a:endParaRPr lang="zh-CN" altLang="en-US"/>
          </a:p>
        </p:txBody>
      </p:sp>
      <p:sp>
        <p:nvSpPr>
          <p:cNvPr id="18" name="页脚占位符 17">
            <a:extLst>
              <a:ext uri="{FF2B5EF4-FFF2-40B4-BE49-F238E27FC236}">
                <a16:creationId xmlns:a16="http://schemas.microsoft.com/office/drawing/2014/main" id="{0C791ABD-2970-49F6-AE01-5260DFA2FC24}"/>
              </a:ext>
            </a:extLst>
          </p:cNvPr>
          <p:cNvSpPr>
            <a:spLocks noGrp="1"/>
          </p:cNvSpPr>
          <p:nvPr>
            <p:ph type="ftr" sz="quarter" idx="11"/>
          </p:nvPr>
        </p:nvSpPr>
        <p:spPr/>
        <p:txBody>
          <a:bodyPr/>
          <a:lstStyle/>
          <a:p>
            <a:r>
              <a:rPr lang="en-US" altLang="zh-CN"/>
              <a:t>INSTR2026@Hefei</a:t>
            </a:r>
            <a:endParaRPr lang="zh-CN" altLang="en-US"/>
          </a:p>
        </p:txBody>
      </p:sp>
    </p:spTree>
    <p:extLst>
      <p:ext uri="{BB962C8B-B14F-4D97-AF65-F5344CB8AC3E}">
        <p14:creationId xmlns:p14="http://schemas.microsoft.com/office/powerpoint/2010/main" val="4071738468"/>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FE3AC5C4-8417-F75D-7972-0B0EBC8D0196}"/>
              </a:ext>
            </a:extLst>
          </p:cNvPr>
          <p:cNvSpPr>
            <a:spLocks noGrp="1"/>
          </p:cNvSpPr>
          <p:nvPr>
            <p:ph type="title"/>
          </p:nvPr>
        </p:nvSpPr>
        <p:spPr/>
        <p:txBody>
          <a:bodyPr/>
          <a:lstStyle/>
          <a:p>
            <a:r>
              <a:rPr lang="en-US" altLang="zh-CN" dirty="0"/>
              <a:t>Summary</a:t>
            </a:r>
            <a:endParaRPr lang="zh-CN" altLang="en-US" dirty="0"/>
          </a:p>
        </p:txBody>
      </p:sp>
      <p:sp>
        <p:nvSpPr>
          <p:cNvPr id="6" name="内容占位符 5">
            <a:extLst>
              <a:ext uri="{FF2B5EF4-FFF2-40B4-BE49-F238E27FC236}">
                <a16:creationId xmlns:a16="http://schemas.microsoft.com/office/drawing/2014/main" id="{CABE55D2-6E5D-DDAB-A967-51F7B869BAE6}"/>
              </a:ext>
            </a:extLst>
          </p:cNvPr>
          <p:cNvSpPr>
            <a:spLocks noGrp="1"/>
          </p:cNvSpPr>
          <p:nvPr>
            <p:ph idx="1"/>
          </p:nvPr>
        </p:nvSpPr>
        <p:spPr/>
        <p:txBody>
          <a:bodyPr>
            <a:normAutofit/>
          </a:bodyPr>
          <a:lstStyle/>
          <a:p>
            <a:r>
              <a:rPr lang="en-US" altLang="zh-CN" dirty="0"/>
              <a:t>The China Spallation Neutron Source (CSNS) currently operates at </a:t>
            </a:r>
            <a:r>
              <a:rPr lang="en-US" altLang="zh-CN" dirty="0">
                <a:solidFill>
                  <a:srgbClr val="C00000"/>
                </a:solidFill>
              </a:rPr>
              <a:t>185 kW</a:t>
            </a:r>
            <a:r>
              <a:rPr lang="en-US" altLang="zh-CN" dirty="0"/>
              <a:t>, providing over </a:t>
            </a:r>
            <a:r>
              <a:rPr lang="en-US" altLang="zh-CN" dirty="0">
                <a:solidFill>
                  <a:srgbClr val="C00000"/>
                </a:solidFill>
              </a:rPr>
              <a:t>5,000</a:t>
            </a:r>
            <a:r>
              <a:rPr lang="en-US" altLang="zh-CN" dirty="0"/>
              <a:t> h/y, with plans to upgrade to </a:t>
            </a:r>
            <a:r>
              <a:rPr lang="en-US" altLang="zh-CN" dirty="0">
                <a:solidFill>
                  <a:srgbClr val="C00000"/>
                </a:solidFill>
              </a:rPr>
              <a:t>500 kW </a:t>
            </a:r>
            <a:r>
              <a:rPr lang="en-US" altLang="zh-CN" dirty="0"/>
              <a:t>before 2030. </a:t>
            </a:r>
          </a:p>
          <a:p>
            <a:r>
              <a:rPr lang="en-US" altLang="zh-CN" dirty="0"/>
              <a:t>Beam extension applications at CSNS include </a:t>
            </a:r>
            <a:r>
              <a:rPr lang="en-US" altLang="zh-CN" dirty="0">
                <a:solidFill>
                  <a:srgbClr val="C00000"/>
                </a:solidFill>
              </a:rPr>
              <a:t>medium- and high-energy protons</a:t>
            </a:r>
            <a:r>
              <a:rPr lang="en-US" altLang="zh-CN" dirty="0"/>
              <a:t>, </a:t>
            </a:r>
            <a:r>
              <a:rPr lang="en-US" altLang="zh-CN" dirty="0">
                <a:solidFill>
                  <a:srgbClr val="C00000"/>
                </a:solidFill>
              </a:rPr>
              <a:t>white neutron beams</a:t>
            </a:r>
            <a:r>
              <a:rPr lang="en-US" altLang="zh-CN" dirty="0"/>
              <a:t>, and </a:t>
            </a:r>
            <a:r>
              <a:rPr lang="en-US" altLang="zh-CN" dirty="0">
                <a:solidFill>
                  <a:srgbClr val="C00000"/>
                </a:solidFill>
              </a:rPr>
              <a:t>muons</a:t>
            </a:r>
            <a:r>
              <a:rPr lang="en-US" altLang="zh-CN" dirty="0"/>
              <a:t>—rare beam resources both in China and world—making it an ideal platform for detector calibration and testing.</a:t>
            </a:r>
          </a:p>
          <a:p>
            <a:r>
              <a:rPr lang="en-US" altLang="zh-CN" dirty="0"/>
              <a:t>Future physics experiments and beam measurements under these extended beam will require a large number of advanced detectors and electronic systems.</a:t>
            </a:r>
            <a:r>
              <a:rPr lang="zh-CN" altLang="en-US" dirty="0"/>
              <a:t> </a:t>
            </a:r>
            <a:r>
              <a:rPr lang="en-US" altLang="zh-CN" dirty="0"/>
              <a:t>CSNS is an best place for applying various new technologies:</a:t>
            </a:r>
          </a:p>
          <a:p>
            <a:pPr lvl="1"/>
            <a:r>
              <a:rPr lang="en-US" altLang="zh-CN" dirty="0">
                <a:solidFill>
                  <a:schemeClr val="accent1"/>
                </a:solidFill>
              </a:rPr>
              <a:t>Higher detection efficiency</a:t>
            </a:r>
          </a:p>
          <a:p>
            <a:pPr lvl="1"/>
            <a:r>
              <a:rPr lang="en-US" altLang="zh-CN" dirty="0">
                <a:solidFill>
                  <a:schemeClr val="accent1"/>
                </a:solidFill>
              </a:rPr>
              <a:t>Faster response times</a:t>
            </a:r>
          </a:p>
          <a:p>
            <a:pPr lvl="1"/>
            <a:r>
              <a:rPr lang="en-US" altLang="zh-CN" dirty="0">
                <a:solidFill>
                  <a:schemeClr val="accent1"/>
                </a:solidFill>
              </a:rPr>
              <a:t>Finer granularity……</a:t>
            </a:r>
          </a:p>
          <a:p>
            <a:r>
              <a:rPr lang="en-US" altLang="zh-CN" dirty="0"/>
              <a:t>We sincerely welcome everyone in CSNS!</a:t>
            </a:r>
            <a:endParaRPr lang="zh-CN" altLang="en-US" dirty="0"/>
          </a:p>
        </p:txBody>
      </p:sp>
      <p:sp>
        <p:nvSpPr>
          <p:cNvPr id="2" name="日期占位符 1">
            <a:extLst>
              <a:ext uri="{FF2B5EF4-FFF2-40B4-BE49-F238E27FC236}">
                <a16:creationId xmlns:a16="http://schemas.microsoft.com/office/drawing/2014/main" id="{481B3647-F8AB-D8A4-C29B-3E008246814E}"/>
              </a:ext>
            </a:extLst>
          </p:cNvPr>
          <p:cNvSpPr>
            <a:spLocks noGrp="1"/>
          </p:cNvSpPr>
          <p:nvPr>
            <p:ph type="dt" sz="half" idx="10"/>
          </p:nvPr>
        </p:nvSpPr>
        <p:spPr/>
        <p:txBody>
          <a:bodyPr/>
          <a:lstStyle/>
          <a:p>
            <a:r>
              <a:rPr lang="en-US" altLang="zh-CN"/>
              <a:t>2026/10/15</a:t>
            </a:r>
            <a:endParaRPr lang="zh-CN" altLang="en-US"/>
          </a:p>
        </p:txBody>
      </p:sp>
      <p:sp>
        <p:nvSpPr>
          <p:cNvPr id="3" name="页脚占位符 2">
            <a:extLst>
              <a:ext uri="{FF2B5EF4-FFF2-40B4-BE49-F238E27FC236}">
                <a16:creationId xmlns:a16="http://schemas.microsoft.com/office/drawing/2014/main" id="{F1E67C36-8847-A3D5-2B8A-3E9E2DADE080}"/>
              </a:ext>
            </a:extLst>
          </p:cNvPr>
          <p:cNvSpPr>
            <a:spLocks noGrp="1"/>
          </p:cNvSpPr>
          <p:nvPr>
            <p:ph type="ftr" sz="quarter" idx="11"/>
          </p:nvPr>
        </p:nvSpPr>
        <p:spPr/>
        <p:txBody>
          <a:bodyPr/>
          <a:lstStyle/>
          <a:p>
            <a:r>
              <a:rPr lang="en-US" altLang="zh-CN"/>
              <a:t>INSTR2026@Hefei</a:t>
            </a:r>
            <a:endParaRPr lang="zh-CN" altLang="en-US"/>
          </a:p>
        </p:txBody>
      </p:sp>
      <p:sp>
        <p:nvSpPr>
          <p:cNvPr id="4" name="灯片编号占位符 3">
            <a:extLst>
              <a:ext uri="{FF2B5EF4-FFF2-40B4-BE49-F238E27FC236}">
                <a16:creationId xmlns:a16="http://schemas.microsoft.com/office/drawing/2014/main" id="{2A0563CB-FE75-F69F-5FD6-693C4332A4E2}"/>
              </a:ext>
            </a:extLst>
          </p:cNvPr>
          <p:cNvSpPr>
            <a:spLocks noGrp="1"/>
          </p:cNvSpPr>
          <p:nvPr>
            <p:ph type="sldNum" sz="quarter" idx="12"/>
          </p:nvPr>
        </p:nvSpPr>
        <p:spPr/>
        <p:txBody>
          <a:bodyPr/>
          <a:lstStyle/>
          <a:p>
            <a:fld id="{65E24B46-FA6D-4932-BF3F-10B736D04901}" type="slidenum">
              <a:rPr lang="zh-CN" altLang="en-US" smtClean="0"/>
              <a:t>51</a:t>
            </a:fld>
            <a:endParaRPr lang="zh-CN" altLang="en-US"/>
          </a:p>
        </p:txBody>
      </p:sp>
    </p:spTree>
    <p:extLst>
      <p:ext uri="{BB962C8B-B14F-4D97-AF65-F5344CB8AC3E}">
        <p14:creationId xmlns:p14="http://schemas.microsoft.com/office/powerpoint/2010/main" val="1261771313"/>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29a5c42e021d2c16ea5b41f7c3b5580b">
            <a:hlinkClick r:id="" action="ppaction://media"/>
            <a:extLst>
              <a:ext uri="{FF2B5EF4-FFF2-40B4-BE49-F238E27FC236}">
                <a16:creationId xmlns:a16="http://schemas.microsoft.com/office/drawing/2014/main" id="{5C77D457-AFC5-416E-8328-09B7FE93014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9960" y="1155701"/>
            <a:ext cx="8045142" cy="4560311"/>
          </a:xfrm>
          <a:prstGeom prst="rect">
            <a:avLst/>
          </a:prstGeom>
        </p:spPr>
      </p:pic>
      <p:sp>
        <p:nvSpPr>
          <p:cNvPr id="23" name="任意多边形: 形状 22">
            <a:extLst>
              <a:ext uri="{FF2B5EF4-FFF2-40B4-BE49-F238E27FC236}">
                <a16:creationId xmlns:a16="http://schemas.microsoft.com/office/drawing/2014/main" id="{62D9B1C4-010D-4FCF-A21D-BD2A4BA0FD19}"/>
              </a:ext>
            </a:extLst>
          </p:cNvPr>
          <p:cNvSpPr/>
          <p:nvPr/>
        </p:nvSpPr>
        <p:spPr>
          <a:xfrm>
            <a:off x="0" y="0"/>
            <a:ext cx="12192000" cy="6858000"/>
          </a:xfrm>
          <a:custGeom>
            <a:avLst/>
            <a:gdLst>
              <a:gd name="connsiteX0" fmla="*/ 223533 w 12192000"/>
              <a:gd name="connsiteY0" fmla="*/ 1186408 h 6858000"/>
              <a:gd name="connsiteX1" fmla="*/ 223533 w 12192000"/>
              <a:gd name="connsiteY1" fmla="*/ 5671596 h 6858000"/>
              <a:gd name="connsiteX2" fmla="*/ 8153402 w 12192000"/>
              <a:gd name="connsiteY2" fmla="*/ 5233931 h 6858000"/>
              <a:gd name="connsiteX3" fmla="*/ 8153402 w 12192000"/>
              <a:gd name="connsiteY3" fmla="*/ 1624073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23533" y="1186408"/>
                </a:moveTo>
                <a:lnTo>
                  <a:pt x="223533" y="5671596"/>
                </a:lnTo>
                <a:lnTo>
                  <a:pt x="8153402" y="5233931"/>
                </a:lnTo>
                <a:lnTo>
                  <a:pt x="8153402" y="1624073"/>
                </a:lnTo>
                <a:close/>
                <a:moveTo>
                  <a:pt x="0" y="0"/>
                </a:moveTo>
                <a:lnTo>
                  <a:pt x="12192000" y="0"/>
                </a:lnTo>
                <a:lnTo>
                  <a:pt x="12192000" y="6858000"/>
                </a:lnTo>
                <a:lnTo>
                  <a:pt x="0" y="6858000"/>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日期占位符 2">
            <a:extLst>
              <a:ext uri="{FF2B5EF4-FFF2-40B4-BE49-F238E27FC236}">
                <a16:creationId xmlns:a16="http://schemas.microsoft.com/office/drawing/2014/main" id="{5062AC3A-A61E-4EC4-98F9-B2E623D28650}"/>
              </a:ext>
            </a:extLst>
          </p:cNvPr>
          <p:cNvSpPr>
            <a:spLocks noGrp="1"/>
          </p:cNvSpPr>
          <p:nvPr>
            <p:ph type="dt" sz="half" idx="10"/>
          </p:nvPr>
        </p:nvSpPr>
        <p:spPr/>
        <p:txBody>
          <a:bodyPr/>
          <a:lstStyle/>
          <a:p>
            <a:r>
              <a:rPr lang="en-US" altLang="zh-CN"/>
              <a:t>2026/10/15</a:t>
            </a:r>
            <a:endParaRPr lang="zh-CN" altLang="en-US" dirty="0"/>
          </a:p>
        </p:txBody>
      </p:sp>
      <p:sp>
        <p:nvSpPr>
          <p:cNvPr id="4" name="页脚占位符 3">
            <a:extLst>
              <a:ext uri="{FF2B5EF4-FFF2-40B4-BE49-F238E27FC236}">
                <a16:creationId xmlns:a16="http://schemas.microsoft.com/office/drawing/2014/main" id="{D4ADCD7E-7CDD-4AE5-B518-5C050F6EF6E5}"/>
              </a:ext>
            </a:extLst>
          </p:cNvPr>
          <p:cNvSpPr>
            <a:spLocks noGrp="1"/>
          </p:cNvSpPr>
          <p:nvPr>
            <p:ph type="ftr" sz="quarter" idx="11"/>
          </p:nvPr>
        </p:nvSpPr>
        <p:spPr/>
        <p:txBody>
          <a:bodyPr/>
          <a:lstStyle/>
          <a:p>
            <a:r>
              <a:rPr lang="en-US" altLang="zh-CN"/>
              <a:t>INSTR2026@Hefei</a:t>
            </a:r>
            <a:endParaRPr lang="zh-CN" altLang="en-US"/>
          </a:p>
        </p:txBody>
      </p:sp>
      <p:sp>
        <p:nvSpPr>
          <p:cNvPr id="5" name="灯片编号占位符 4">
            <a:extLst>
              <a:ext uri="{FF2B5EF4-FFF2-40B4-BE49-F238E27FC236}">
                <a16:creationId xmlns:a16="http://schemas.microsoft.com/office/drawing/2014/main" id="{8E2FC2F1-95B8-49A4-B14D-F65CFF887960}"/>
              </a:ext>
            </a:extLst>
          </p:cNvPr>
          <p:cNvSpPr>
            <a:spLocks noGrp="1"/>
          </p:cNvSpPr>
          <p:nvPr>
            <p:ph type="sldNum" sz="quarter" idx="12"/>
          </p:nvPr>
        </p:nvSpPr>
        <p:spPr/>
        <p:txBody>
          <a:bodyPr/>
          <a:lstStyle/>
          <a:p>
            <a:fld id="{F606D20D-9C8E-4DF3-B6C6-1C69F7E16CD3}" type="slidenum">
              <a:rPr lang="zh-CN" altLang="en-US" smtClean="0"/>
              <a:t>52</a:t>
            </a:fld>
            <a:endParaRPr lang="zh-CN" altLang="en-US" dirty="0"/>
          </a:p>
        </p:txBody>
      </p:sp>
      <p:sp>
        <p:nvSpPr>
          <p:cNvPr id="12" name="标题 11">
            <a:extLst>
              <a:ext uri="{FF2B5EF4-FFF2-40B4-BE49-F238E27FC236}">
                <a16:creationId xmlns:a16="http://schemas.microsoft.com/office/drawing/2014/main" id="{B0961FD1-27EC-4C9C-828B-6B35CCAF752B}"/>
              </a:ext>
            </a:extLst>
          </p:cNvPr>
          <p:cNvSpPr>
            <a:spLocks noGrp="1"/>
          </p:cNvSpPr>
          <p:nvPr>
            <p:ph type="title"/>
          </p:nvPr>
        </p:nvSpPr>
        <p:spPr>
          <a:xfrm>
            <a:off x="8101497" y="3947097"/>
            <a:ext cx="3761406" cy="841185"/>
          </a:xfrm>
        </p:spPr>
        <p:txBody>
          <a:bodyPr/>
          <a:lstStyle/>
          <a:p>
            <a:r>
              <a:rPr lang="zh-CN" altLang="en-US" dirty="0">
                <a:solidFill>
                  <a:schemeClr val="bg1">
                    <a:lumMod val="75000"/>
                  </a:schemeClr>
                </a:solidFill>
              </a:rPr>
              <a:t>礼</a:t>
            </a:r>
          </a:p>
        </p:txBody>
      </p:sp>
      <p:sp>
        <p:nvSpPr>
          <p:cNvPr id="13" name="文本占位符 12">
            <a:extLst>
              <a:ext uri="{FF2B5EF4-FFF2-40B4-BE49-F238E27FC236}">
                <a16:creationId xmlns:a16="http://schemas.microsoft.com/office/drawing/2014/main" id="{FC19C294-9211-47C3-B826-B1517FDEA2D0}"/>
              </a:ext>
            </a:extLst>
          </p:cNvPr>
          <p:cNvSpPr>
            <a:spLocks noGrp="1"/>
          </p:cNvSpPr>
          <p:nvPr>
            <p:ph type="body" idx="1"/>
          </p:nvPr>
        </p:nvSpPr>
        <p:spPr>
          <a:xfrm>
            <a:off x="7759889" y="4788282"/>
            <a:ext cx="4444622" cy="738115"/>
          </a:xfrm>
        </p:spPr>
        <p:txBody>
          <a:bodyPr/>
          <a:lstStyle/>
          <a:p>
            <a:r>
              <a:rPr lang="en-US" altLang="zh-CN" dirty="0">
                <a:solidFill>
                  <a:schemeClr val="bg1">
                    <a:lumMod val="75000"/>
                  </a:schemeClr>
                </a:solidFill>
              </a:rPr>
              <a:t>Thanks</a:t>
            </a:r>
            <a:endParaRPr lang="zh-CN" altLang="en-US" dirty="0">
              <a:solidFill>
                <a:schemeClr val="bg1">
                  <a:lumMod val="75000"/>
                </a:schemeClr>
              </a:solidFill>
            </a:endParaRPr>
          </a:p>
        </p:txBody>
      </p:sp>
      <p:pic>
        <p:nvPicPr>
          <p:cNvPr id="8" name="图片 7">
            <a:extLst>
              <a:ext uri="{FF2B5EF4-FFF2-40B4-BE49-F238E27FC236}">
                <a16:creationId xmlns:a16="http://schemas.microsoft.com/office/drawing/2014/main" id="{FF96271C-C571-41FB-BAF0-604936D5013A}"/>
              </a:ext>
            </a:extLst>
          </p:cNvPr>
          <p:cNvPicPr>
            <a:picLocks noChangeAspect="1"/>
          </p:cNvPicPr>
          <p:nvPr/>
        </p:nvPicPr>
        <p:blipFill>
          <a:blip r:embed="rId5"/>
          <a:stretch>
            <a:fillRect/>
          </a:stretch>
        </p:blipFill>
        <p:spPr>
          <a:xfrm>
            <a:off x="10133" y="0"/>
            <a:ext cx="12171734" cy="6858000"/>
          </a:xfrm>
          <a:prstGeom prst="rect">
            <a:avLst/>
          </a:prstGeom>
        </p:spPr>
      </p:pic>
      <p:sp>
        <p:nvSpPr>
          <p:cNvPr id="10" name="标题 11">
            <a:extLst>
              <a:ext uri="{FF2B5EF4-FFF2-40B4-BE49-F238E27FC236}">
                <a16:creationId xmlns:a16="http://schemas.microsoft.com/office/drawing/2014/main" id="{970FE196-CA95-484E-8D23-04FB481EC855}"/>
              </a:ext>
            </a:extLst>
          </p:cNvPr>
          <p:cNvSpPr txBox="1">
            <a:spLocks/>
          </p:cNvSpPr>
          <p:nvPr/>
        </p:nvSpPr>
        <p:spPr>
          <a:xfrm>
            <a:off x="8101256" y="3944274"/>
            <a:ext cx="3761406" cy="84118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5400" b="1" i="0" kern="1200">
                <a:solidFill>
                  <a:schemeClr val="tx1"/>
                </a:solidFill>
                <a:latin typeface="华文楷体" panose="02010600040101010101" pitchFamily="2" charset="-122"/>
                <a:ea typeface="华文楷体" panose="02010600040101010101" pitchFamily="2" charset="-122"/>
                <a:cs typeface="+mj-cs"/>
              </a:defRPr>
            </a:lvl1pPr>
          </a:lstStyle>
          <a:p>
            <a:r>
              <a:rPr lang="zh-CN" altLang="en-US" dirty="0"/>
              <a:t>礼</a:t>
            </a:r>
          </a:p>
        </p:txBody>
      </p:sp>
      <p:sp>
        <p:nvSpPr>
          <p:cNvPr id="11" name="文本占位符 12">
            <a:extLst>
              <a:ext uri="{FF2B5EF4-FFF2-40B4-BE49-F238E27FC236}">
                <a16:creationId xmlns:a16="http://schemas.microsoft.com/office/drawing/2014/main" id="{AE40AD3B-CE62-4617-BA09-31F55863D66D}"/>
              </a:ext>
            </a:extLst>
          </p:cNvPr>
          <p:cNvSpPr txBox="1">
            <a:spLocks/>
          </p:cNvSpPr>
          <p:nvPr/>
        </p:nvSpPr>
        <p:spPr>
          <a:xfrm>
            <a:off x="7759648" y="4785459"/>
            <a:ext cx="4444622" cy="7381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tx1">
                    <a:tint val="75000"/>
                  </a:schemeClr>
                </a:solidFill>
                <a:latin typeface="Bradley Hand ITC" panose="03070402050302030203" pitchFamily="66"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altLang="zh-CN">
                <a:solidFill>
                  <a:schemeClr val="tx1"/>
                </a:solidFill>
              </a:rPr>
              <a:t>Thanks</a:t>
            </a:r>
            <a:endParaRPr lang="zh-CN" altLang="en-US" dirty="0">
              <a:solidFill>
                <a:schemeClr val="tx1"/>
              </a:solidFill>
            </a:endParaRPr>
          </a:p>
        </p:txBody>
      </p:sp>
    </p:spTree>
    <p:extLst>
      <p:ext uri="{BB962C8B-B14F-4D97-AF65-F5344CB8AC3E}">
        <p14:creationId xmlns:p14="http://schemas.microsoft.com/office/powerpoint/2010/main" val="2937711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000" fill="hold"/>
                                        <p:tgtEl>
                                          <p:spTgt spid="17"/>
                                        </p:tgtEl>
                                      </p:cBhvr>
                                    </p:cmd>
                                  </p:childTnLst>
                                </p:cTn>
                              </p:par>
                              <p:par>
                                <p:cTn id="7" presetID="10" presetClass="exit" presetSubtype="0" fill="hold" grpId="0" nodeType="withEffect">
                                  <p:stCondLst>
                                    <p:cond delay="0"/>
                                  </p:stCondLst>
                                  <p:childTnLst>
                                    <p:animEffect transition="out" filter="fade">
                                      <p:cBhvr>
                                        <p:cTn id="8" dur="5000"/>
                                        <p:tgtEl>
                                          <p:spTgt spid="10"/>
                                        </p:tgtEl>
                                      </p:cBhvr>
                                    </p:animEffect>
                                    <p:set>
                                      <p:cBhvr>
                                        <p:cTn id="9" dur="1" fill="hold">
                                          <p:stCondLst>
                                            <p:cond delay="4999"/>
                                          </p:stCondLst>
                                        </p:cTn>
                                        <p:tgtEl>
                                          <p:spTgt spid="10"/>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5000"/>
                                        <p:tgtEl>
                                          <p:spTgt spid="11"/>
                                        </p:tgtEl>
                                      </p:cBhvr>
                                    </p:animEffect>
                                    <p:set>
                                      <p:cBhvr>
                                        <p:cTn id="12" dur="1" fill="hold">
                                          <p:stCondLst>
                                            <p:cond delay="4999"/>
                                          </p:stCondLst>
                                        </p:cTn>
                                        <p:tgtEl>
                                          <p:spTgt spid="11"/>
                                        </p:tgtEl>
                                        <p:attrNameLst>
                                          <p:attrName>style.visibility</p:attrName>
                                        </p:attrNameLst>
                                      </p:cBhvr>
                                      <p:to>
                                        <p:strVal val="hidden"/>
                                      </p:to>
                                    </p:set>
                                  </p:childTnLst>
                                </p:cTn>
                              </p:par>
                              <p:par>
                                <p:cTn id="13" presetID="10" presetClass="exit" presetSubtype="0" fill="hold" nodeType="withEffect">
                                  <p:stCondLst>
                                    <p:cond delay="0"/>
                                  </p:stCondLst>
                                  <p:childTnLst>
                                    <p:animEffect transition="out" filter="fade">
                                      <p:cBhvr>
                                        <p:cTn id="14" dur="5000"/>
                                        <p:tgtEl>
                                          <p:spTgt spid="8"/>
                                        </p:tgtEl>
                                      </p:cBhvr>
                                    </p:animEffect>
                                    <p:set>
                                      <p:cBhvr>
                                        <p:cTn id="15" dur="1" fill="hold">
                                          <p:stCondLst>
                                            <p:cond delay="4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6" fill="hold" display="0">
                  <p:stCondLst>
                    <p:cond delay="indefinite"/>
                  </p:stCondLst>
                </p:cTn>
                <p:tgtEl>
                  <p:spTgt spid="17"/>
                </p:tgtEl>
              </p:cMediaNode>
            </p:video>
            <p:seq concurrent="1" nextAc="seek">
              <p:cTn id="17" restart="whenNotActive" fill="hold" evtFilter="cancelBubble" nodeType="interactiveSeq">
                <p:stCondLst>
                  <p:cond evt="onClick" delay="0">
                    <p:tgtEl>
                      <p:spTgt spid="17"/>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17"/>
                                        </p:tgtEl>
                                      </p:cBhvr>
                                    </p:cmd>
                                  </p:childTnLst>
                                </p:cTn>
                              </p:par>
                            </p:childTnLst>
                          </p:cTn>
                        </p:par>
                      </p:childTnLst>
                    </p:cTn>
                  </p:par>
                </p:childTnLst>
              </p:cTn>
              <p:nextCondLst>
                <p:cond evt="onClick" delay="0">
                  <p:tgtEl>
                    <p:spTgt spid="17"/>
                  </p:tgtEl>
                </p:cond>
              </p:nextCondLst>
            </p:seq>
          </p:childTnLst>
        </p:cTn>
      </p:par>
    </p:tnLst>
    <p:bldLst>
      <p:bldP spid="10" grpId="0"/>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7820,&quot;width&quot;:8296}"/>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174.7077952755905,&quot;left&quot;:82.84999999999998,&quot;top&quot;:61.083858267716536,&quot;width&quot;:755.45}"/>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174.7077952755905,&quot;left&quot;:82.84999999999998,&quot;top&quot;:61.083858267716536,&quot;width&quot;:755.45}"/>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174.7077952755905,&quot;left&quot;:82.84999999999998,&quot;top&quot;:61.083858267716536,&quot;width&quot;:755.45}"/>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174.7077952755905,&quot;left&quot;:82.84999999999998,&quot;top&quot;:61.083858267716536,&quot;width&quot;:755.45}"/>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174.7077952755905,&quot;left&quot;:82.84999999999998,&quot;top&quot;:61.083858267716536,&quot;width&quot;:755.45}"/>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174.7077952755905,&quot;left&quot;:82.84999999999998,&quot;top&quot;:61.083858267716536,&quot;width&quot;:755.45}"/>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174.7077952755905,&quot;left&quot;:82.84999999999998,&quot;top&quot;:61.083858267716536,&quot;width&quot;:755.45}"/>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174.7077952755905,&quot;left&quot;:82.84999999999998,&quot;top&quot;:61.083858267716536,&quot;width&quot;:755.45}"/>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174.7077952755905,&quot;left&quot;:82.84999999999998,&quot;top&quot;:61.083858267716536,&quot;width&quot;:755.45}"/>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174.7077952755905,&quot;left&quot;:82.84999999999998,&quot;top&quot;:61.083858267716536,&quot;width&quot;:755.45}"/>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174.7077952755905,&quot;left&quot;:82.84999999999998,&quot;top&quot;:61.083858267716536,&quot;width&quot;:755.45}"/>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174.7077952755905,&quot;left&quot;:82.84999999999998,&quot;top&quot;:61.083858267716536,&quot;width&quot;:755.45}"/>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174.7077952755905,&quot;left&quot;:82.84999999999998,&quot;top&quot;:61.083858267716536,&quot;width&quot;:755.45}"/>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174.7077952755905,&quot;left&quot;:82.84999999999998,&quot;top&quot;:61.083858267716536,&quot;width&quot;:755.45}"/>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174.7077952755905,&quot;left&quot;:82.84999999999998,&quot;top&quot;:61.083858267716536,&quot;width&quot;:755.45}"/>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70.24937007874016,&quot;left&quot;:82.84999999999998,&quot;top&quot;:73.30062992125984,&quot;width&quot;:755.45}"/>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TABLE_ENDDRAG_ORIGIN_RECT" val="313*167"/>
  <p:tag name="TABLE_ENDDRAG_RECT" val="19*160*313*167"/>
</p:tagLst>
</file>

<file path=ppt/theme/theme1.xml><?xml version="1.0" encoding="utf-8"?>
<a:theme xmlns:a="http://schemas.openxmlformats.org/drawingml/2006/main" name="Back-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正规报告体">
      <a:majorFont>
        <a:latin typeface="Times New Roman"/>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ck-n" id="{DFB5EF4A-C993-4CF9-BBAD-E8F4C2F251D7}" vid="{2E2C641B-2A48-439D-B7DB-D1030ECD325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Back-n</Template>
  <TotalTime>131</TotalTime>
  <Words>4482</Words>
  <Application>Microsoft Office PowerPoint</Application>
  <PresentationFormat>宽屏</PresentationFormat>
  <Paragraphs>815</Paragraphs>
  <Slides>52</Slides>
  <Notes>28</Notes>
  <HiddenSlides>0</HiddenSlides>
  <MMClips>4</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52</vt:i4>
      </vt:variant>
    </vt:vector>
  </HeadingPairs>
  <TitlesOfParts>
    <vt:vector size="78" baseType="lpstr">
      <vt:lpstr>-apple-system</vt:lpstr>
      <vt:lpstr>Microsoft YaHei UI</vt:lpstr>
      <vt:lpstr>NexusSans</vt:lpstr>
      <vt:lpstr>Noto Sans SC</vt:lpstr>
      <vt:lpstr>OPPOSans B</vt:lpstr>
      <vt:lpstr>等线</vt:lpstr>
      <vt:lpstr>方正粗黑宋简体</vt:lpstr>
      <vt:lpstr>黑体</vt:lpstr>
      <vt:lpstr>华文楷体</vt:lpstr>
      <vt:lpstr>楷体</vt:lpstr>
      <vt:lpstr>SimSun</vt:lpstr>
      <vt:lpstr>微软雅黑</vt:lpstr>
      <vt:lpstr>微软雅黑</vt:lpstr>
      <vt:lpstr>Aharoni</vt:lpstr>
      <vt:lpstr>Arial</vt:lpstr>
      <vt:lpstr>Book Antiqua</vt:lpstr>
      <vt:lpstr>Bookman Old Style</vt:lpstr>
      <vt:lpstr>Bradley Hand ITC</vt:lpstr>
      <vt:lpstr>Calibri</vt:lpstr>
      <vt:lpstr>Cambria Math</vt:lpstr>
      <vt:lpstr>Century Gothic</vt:lpstr>
      <vt:lpstr>Merriweather</vt:lpstr>
      <vt:lpstr>Merriweather Sans</vt:lpstr>
      <vt:lpstr>Times New Roman</vt:lpstr>
      <vt:lpstr>Wingdings</vt:lpstr>
      <vt:lpstr>Back-n</vt:lpstr>
      <vt:lpstr>Beam Facilities at China Spallation Neutron Source</vt:lpstr>
      <vt:lpstr>中国散裂中子源</vt:lpstr>
      <vt:lpstr>China Spallation Neutron Source</vt:lpstr>
      <vt:lpstr>CSNS campus</vt:lpstr>
      <vt:lpstr>CSNS Facility</vt:lpstr>
      <vt:lpstr>PowerPoint 演示文稿</vt:lpstr>
      <vt:lpstr>PowerPoint 演示文稿</vt:lpstr>
      <vt:lpstr>PowerPoint 演示文稿</vt:lpstr>
      <vt:lpstr>PowerPoint 演示文稿</vt:lpstr>
      <vt:lpstr>PowerPoint 演示文稿</vt:lpstr>
      <vt:lpstr>PowerPoint 演示文稿</vt:lpstr>
      <vt:lpstr>Generation of associated protons</vt:lpstr>
      <vt:lpstr>CSNS Associated Proton beam Experiment Platform</vt:lpstr>
      <vt:lpstr>User experiment</vt:lpstr>
      <vt:lpstr>Scintillator irradiation</vt:lpstr>
      <vt:lpstr>反角白光中子实验装置</vt:lpstr>
      <vt:lpstr>PowerPoint 演示文稿</vt:lpstr>
      <vt:lpstr>PowerPoint 演示文稿</vt:lpstr>
      <vt:lpstr>Back-n</vt:lpstr>
      <vt:lpstr>Back-n Tunnel and shielding</vt:lpstr>
      <vt:lpstr>Back-n neutron energy spectrum measurement</vt:lpstr>
      <vt:lpstr>PowerPoint 演示文稿</vt:lpstr>
      <vt:lpstr>Gamma Total Absorption Facility（GTAF）</vt:lpstr>
      <vt:lpstr>Q-value selection</vt:lpstr>
      <vt:lpstr>MTPC探测器系统</vt:lpstr>
      <vt:lpstr>Experiment Setup</vt:lpstr>
      <vt:lpstr>235U(n, f) cross section measurement</vt:lpstr>
      <vt:lpstr>Nuclide identification radiography (NIR) </vt:lpstr>
      <vt:lpstr>Resonance Image system</vt:lpstr>
      <vt:lpstr>Image results</vt:lpstr>
      <vt:lpstr>缪子源</vt:lpstr>
      <vt:lpstr>PowerPoint 演示文稿</vt:lpstr>
      <vt:lpstr>Muon Facilities Worldwide</vt:lpstr>
      <vt:lpstr>Generation of muons</vt:lpstr>
      <vt:lpstr>From CSNS-II Proton Pulses to MELODY Muon Beams</vt:lpstr>
      <vt:lpstr>Experimental Opportunities at MELODY</vt:lpstr>
      <vt:lpstr>Pulsed Muon Beams: Opportunities and Detector Challenges</vt:lpstr>
      <vt:lpstr>µSR Spectrometer</vt:lpstr>
      <vt:lpstr>Future Physics Opportunities at MELODY</vt:lpstr>
      <vt:lpstr>MELODY: From Design to Construction</vt:lpstr>
      <vt:lpstr>高能质子测试束</vt:lpstr>
      <vt:lpstr>PowerPoint 演示文稿</vt:lpstr>
      <vt:lpstr>Motivation: Detector Complex in Collider</vt:lpstr>
      <vt:lpstr>Introduction to HPES</vt:lpstr>
      <vt:lpstr>DIT Development Progress</vt:lpstr>
      <vt:lpstr>Applications of HPES</vt:lpstr>
      <vt:lpstr>Civil Progress of HPES</vt:lpstr>
      <vt:lpstr>CERN beam extending applications</vt:lpstr>
      <vt:lpstr>PowerPoint 演示文稿</vt:lpstr>
      <vt:lpstr>BEAG Team</vt:lpstr>
      <vt:lpstr>Summary</vt:lpstr>
      <vt:lpstr>礼</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Beam Facilities at China Spallation Neutron Source Beam Facilities</dc:title>
  <dc:creator>rui fan</dc:creator>
  <cp:lastModifiedBy>rui fan</cp:lastModifiedBy>
  <cp:revision>28</cp:revision>
  <dcterms:created xsi:type="dcterms:W3CDTF">2026-09-20T10:40:14Z</dcterms:created>
  <dcterms:modified xsi:type="dcterms:W3CDTF">2026-10-14T09:14:13Z</dcterms:modified>
</cp:coreProperties>
</file>