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1" r:id="rId4"/>
    <p:sldMasterId id="2147483700" r:id="rId5"/>
    <p:sldMasterId id="2147483715" r:id="rId6"/>
  </p:sldMasterIdLst>
  <p:notesMasterIdLst>
    <p:notesMasterId r:id="rId35"/>
  </p:notesMasterIdLst>
  <p:sldIdLst>
    <p:sldId id="257" r:id="rId7"/>
    <p:sldId id="258" r:id="rId8"/>
    <p:sldId id="259" r:id="rId9"/>
    <p:sldId id="260" r:id="rId10"/>
    <p:sldId id="303" r:id="rId11"/>
    <p:sldId id="261" r:id="rId12"/>
    <p:sldId id="287" r:id="rId13"/>
    <p:sldId id="312" r:id="rId14"/>
    <p:sldId id="308" r:id="rId15"/>
    <p:sldId id="310" r:id="rId16"/>
    <p:sldId id="288" r:id="rId17"/>
    <p:sldId id="304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7" r:id="rId31"/>
    <p:sldId id="328" r:id="rId32"/>
    <p:sldId id="325" r:id="rId33"/>
    <p:sldId id="326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74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867" userDrawn="1">
          <p15:clr>
            <a:srgbClr val="A4A3A4"/>
          </p15:clr>
        </p15:guide>
        <p15:guide id="7" orient="horz" pos="3634" userDrawn="1">
          <p15:clr>
            <a:srgbClr val="A4A3A4"/>
          </p15:clr>
        </p15:guide>
        <p15:guide id="8" pos="8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900"/>
    <a:srgbClr val="000000"/>
    <a:srgbClr val="E94D36"/>
    <a:srgbClr val="626262"/>
    <a:srgbClr val="003088"/>
    <a:srgbClr val="FF6900"/>
    <a:srgbClr val="1E5DF8"/>
    <a:srgbClr val="FFFFFF"/>
    <a:srgbClr val="00BED5"/>
    <a:srgbClr val="C13D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F9B26F-6370-49A6-ADD2-255A30EFBB04}" v="2" dt="2026-10-09T18:09:59.5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25"/>
    <p:restoredTop sz="94422"/>
  </p:normalViewPr>
  <p:slideViewPr>
    <p:cSldViewPr snapToGrid="0" snapToObjects="1">
      <p:cViewPr varScale="1">
        <p:scale>
          <a:sx n="104" d="100"/>
          <a:sy n="104" d="100"/>
        </p:scale>
        <p:origin x="486" y="108"/>
      </p:cViewPr>
      <p:guideLst>
        <p:guide orient="horz" pos="323"/>
        <p:guide pos="325"/>
        <p:guide orient="horz" pos="3974"/>
        <p:guide pos="7355"/>
        <p:guide pos="3840"/>
        <p:guide orient="horz" pos="867"/>
        <p:guide orient="horz" pos="3634"/>
        <p:guide pos="8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panestis, Antonis (STFC,RAL,PPD)" userId="b23c7e26-6ac2-478c-ac24-7e8fb9c5a63d" providerId="ADAL" clId="{F70AC9CC-F810-4C58-9ECF-6BEC04C39C4C}"/>
    <pc:docChg chg="undo custSel addSld modSld sldOrd">
      <pc:chgData name="Papanestis, Antonis (STFC,RAL,PPD)" userId="b23c7e26-6ac2-478c-ac24-7e8fb9c5a63d" providerId="ADAL" clId="{F70AC9CC-F810-4C58-9ECF-6BEC04C39C4C}" dt="2026-10-09T18:10:22.318" v="5780" actId="207"/>
      <pc:docMkLst>
        <pc:docMk/>
      </pc:docMkLst>
      <pc:sldChg chg="modSp mod">
        <pc:chgData name="Papanestis, Antonis (STFC,RAL,PPD)" userId="b23c7e26-6ac2-478c-ac24-7e8fb9c5a63d" providerId="ADAL" clId="{F70AC9CC-F810-4C58-9ECF-6BEC04C39C4C}" dt="2026-10-07T14:10:38.967" v="4898" actId="20577"/>
        <pc:sldMkLst>
          <pc:docMk/>
          <pc:sldMk cId="3224382533" sldId="257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224382533" sldId="257"/>
            <ac:spMk id="3" creationId="{78DB0FE0-A4AF-D848-8925-91A37993D74D}"/>
          </ac:spMkLst>
        </pc:spChg>
        <pc:spChg chg="mod">
          <ac:chgData name="Papanestis, Antonis (STFC,RAL,PPD)" userId="b23c7e26-6ac2-478c-ac24-7e8fb9c5a63d" providerId="ADAL" clId="{F70AC9CC-F810-4C58-9ECF-6BEC04C39C4C}" dt="2026-10-07T14:10:38.967" v="4898" actId="20577"/>
          <ac:spMkLst>
            <pc:docMk/>
            <pc:sldMk cId="3224382533" sldId="257"/>
            <ac:spMk id="5" creationId="{0BEB0AE4-391E-6F41-84C6-D4EEDF519A31}"/>
          </ac:spMkLst>
        </pc:spChg>
      </pc:sldChg>
      <pc:sldChg chg="modSp mod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2095724713" sldId="258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95724713" sldId="258"/>
            <ac:spMk id="2" creationId="{6D206973-94C1-14E3-C8CF-DF01499D6358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95724713" sldId="258"/>
            <ac:spMk id="7" creationId="{17D94F2D-0632-4028-C525-3CB3DD6EF165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95724713" sldId="258"/>
            <ac:spMk id="9" creationId="{AFB8E8B8-CF4C-BC21-F04B-77B2C4205CD3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95724713" sldId="258"/>
            <ac:spMk id="11" creationId="{F525B1D8-31CF-C995-EA30-D514C08F1324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95724713" sldId="258"/>
            <ac:spMk id="13" creationId="{710F1078-34A1-C9E1-0876-3B61BD3DDEDE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95724713" sldId="258"/>
            <ac:spMk id="15" creationId="{7E15CC55-FDCB-E430-E1DA-73B192EA47A1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95724713" sldId="258"/>
            <ac:spMk id="16" creationId="{64B3BD0D-E68E-C643-5D04-A0CAC877838F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95724713" sldId="258"/>
            <ac:spMk id="17" creationId="{1F95EFEA-44E6-7D49-98BD-03CD2E318F57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95724713" sldId="258"/>
            <ac:spMk id="18" creationId="{69A8A106-1DAC-F3AE-21D1-4C5E864F9CB5}"/>
          </ac:spMkLst>
        </pc:spChg>
      </pc:sldChg>
      <pc:sldChg chg="modSp mod">
        <pc:chgData name="Papanestis, Antonis (STFC,RAL,PPD)" userId="b23c7e26-6ac2-478c-ac24-7e8fb9c5a63d" providerId="ADAL" clId="{F70AC9CC-F810-4C58-9ECF-6BEC04C39C4C}" dt="2026-10-07T15:20:13.371" v="4925" actId="20577"/>
        <pc:sldMkLst>
          <pc:docMk/>
          <pc:sldMk cId="1530694917" sldId="259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30694917" sldId="259"/>
            <ac:spMk id="2" creationId="{1FB9F050-DD07-2C42-90BE-985C16EA9057}"/>
          </ac:spMkLst>
        </pc:spChg>
        <pc:spChg chg="mod">
          <ac:chgData name="Papanestis, Antonis (STFC,RAL,PPD)" userId="b23c7e26-6ac2-478c-ac24-7e8fb9c5a63d" providerId="ADAL" clId="{F70AC9CC-F810-4C58-9ECF-6BEC04C39C4C}" dt="2026-10-07T15:20:13.371" v="4925" actId="20577"/>
          <ac:spMkLst>
            <pc:docMk/>
            <pc:sldMk cId="1530694917" sldId="259"/>
            <ac:spMk id="3" creationId="{DFDBAE81-BE31-D72A-03E6-B2EA0DFA283C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30694917" sldId="259"/>
            <ac:spMk id="4" creationId="{10D9913F-778E-69ED-B5F2-5D90EAEA154B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30694917" sldId="259"/>
            <ac:spMk id="5" creationId="{5C56E89F-D98B-27C1-A8B3-683CD19164E0}"/>
          </ac:spMkLst>
        </pc:spChg>
      </pc:sldChg>
      <pc:sldChg chg="addSp delSp modSp mod">
        <pc:chgData name="Papanestis, Antonis (STFC,RAL,PPD)" userId="b23c7e26-6ac2-478c-ac24-7e8fb9c5a63d" providerId="ADAL" clId="{F70AC9CC-F810-4C58-9ECF-6BEC04C39C4C}" dt="2026-10-08T10:21:27.022" v="5452" actId="20577"/>
        <pc:sldMkLst>
          <pc:docMk/>
          <pc:sldMk cId="3989003226" sldId="260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989003226" sldId="260"/>
            <ac:spMk id="2" creationId="{FDC9805A-89B9-3E33-6C27-4C49A67128F9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989003226" sldId="260"/>
            <ac:spMk id="4" creationId="{43E9DD1D-E4B3-F171-7264-FD07880841C6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989003226" sldId="260"/>
            <ac:spMk id="5" creationId="{D1D41654-F88D-42F9-01F6-DA12E78656DC}"/>
          </ac:spMkLst>
        </pc:spChg>
        <pc:spChg chg="mod">
          <ac:chgData name="Papanestis, Antonis (STFC,RAL,PPD)" userId="b23c7e26-6ac2-478c-ac24-7e8fb9c5a63d" providerId="ADAL" clId="{F70AC9CC-F810-4C58-9ECF-6BEC04C39C4C}" dt="2026-10-08T10:21:27.022" v="5452" actId="20577"/>
          <ac:spMkLst>
            <pc:docMk/>
            <pc:sldMk cId="3989003226" sldId="260"/>
            <ac:spMk id="7" creationId="{ABEDDBCF-68EC-0757-42B3-2FC80E9113AC}"/>
          </ac:spMkLst>
        </pc:spChg>
      </pc:sldChg>
      <pc:sldChg chg="modSp mod">
        <pc:chgData name="Papanestis, Antonis (STFC,RAL,PPD)" userId="b23c7e26-6ac2-478c-ac24-7e8fb9c5a63d" providerId="ADAL" clId="{F70AC9CC-F810-4C58-9ECF-6BEC04C39C4C}" dt="2026-10-08T14:53:15.506" v="5732" actId="1076"/>
        <pc:sldMkLst>
          <pc:docMk/>
          <pc:sldMk cId="1403000832" sldId="261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403000832" sldId="261"/>
            <ac:spMk id="2" creationId="{E8625DE8-B61F-F415-11B0-35B2FD007E4D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403000832" sldId="261"/>
            <ac:spMk id="4" creationId="{7B65E47C-E752-F90D-C974-36A87C93522A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403000832" sldId="261"/>
            <ac:spMk id="5" creationId="{47AE1C68-38A3-8CF7-02CC-6A95BB8FDDFA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403000832" sldId="261"/>
            <ac:spMk id="10" creationId="{DD545CBE-18F5-010C-8879-334BC33E6D49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403000832" sldId="261"/>
            <ac:spMk id="12" creationId="{7EB909B9-8BD6-ECC1-4350-D908CDA5C85C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403000832" sldId="261"/>
            <ac:spMk id="15" creationId="{5CF90F29-E6F2-A1EF-581E-5D07DF1D5DA7}"/>
          </ac:spMkLst>
        </pc:spChg>
        <pc:picChg chg="mod">
          <ac:chgData name="Papanestis, Antonis (STFC,RAL,PPD)" userId="b23c7e26-6ac2-478c-ac24-7e8fb9c5a63d" providerId="ADAL" clId="{F70AC9CC-F810-4C58-9ECF-6BEC04C39C4C}" dt="2026-10-08T14:53:15.506" v="5732" actId="1076"/>
          <ac:picMkLst>
            <pc:docMk/>
            <pc:sldMk cId="1403000832" sldId="261"/>
            <ac:picMk id="9" creationId="{B31352F9-5DA3-013C-E390-FAF5DBE1D7A8}"/>
          </ac:picMkLst>
        </pc:picChg>
      </pc:sldChg>
      <pc:sldChg chg="addSp modSp add mod">
        <pc:chgData name="Papanestis, Antonis (STFC,RAL,PPD)" userId="b23c7e26-6ac2-478c-ac24-7e8fb9c5a63d" providerId="ADAL" clId="{F70AC9CC-F810-4C58-9ECF-6BEC04C39C4C}" dt="2026-10-09T18:10:22.318" v="5780" actId="207"/>
        <pc:sldMkLst>
          <pc:docMk/>
          <pc:sldMk cId="1622919337" sldId="287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622919337" sldId="287"/>
            <ac:spMk id="2" creationId="{0B2CA854-BCBC-B981-5C43-F6643DA2C42D}"/>
          </ac:spMkLst>
        </pc:spChg>
        <pc:spChg chg="add mod">
          <ac:chgData name="Papanestis, Antonis (STFC,RAL,PPD)" userId="b23c7e26-6ac2-478c-ac24-7e8fb9c5a63d" providerId="ADAL" clId="{F70AC9CC-F810-4C58-9ECF-6BEC04C39C4C}" dt="2026-10-09T18:10:22.318" v="5780" actId="207"/>
          <ac:spMkLst>
            <pc:docMk/>
            <pc:sldMk cId="1622919337" sldId="287"/>
            <ac:spMk id="3" creationId="{629E5E63-D691-94C6-109D-AB306382EC44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622919337" sldId="287"/>
            <ac:spMk id="5" creationId="{F1BBA2BD-C1E3-BA43-074E-C802497CD5CB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622919337" sldId="287"/>
            <ac:spMk id="8" creationId="{B17E996B-6CA2-4721-9621-BB6DD3D7409C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622919337" sldId="287"/>
            <ac:spMk id="9" creationId="{8B914AF5-B718-F1D4-47A4-75450EA99110}"/>
          </ac:spMkLst>
        </pc:spChg>
      </pc:sldChg>
      <pc:sldChg chg="addSp delSp modSp add mod">
        <pc:chgData name="Papanestis, Antonis (STFC,RAL,PPD)" userId="b23c7e26-6ac2-478c-ac24-7e8fb9c5a63d" providerId="ADAL" clId="{F70AC9CC-F810-4C58-9ECF-6BEC04C39C4C}" dt="2026-10-08T10:27:11.511" v="5536" actId="1038"/>
        <pc:sldMkLst>
          <pc:docMk/>
          <pc:sldMk cId="1818134855" sldId="288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818134855" sldId="288"/>
            <ac:spMk id="2" creationId="{C965B92C-F954-9CCB-66A9-EC25BF34B34E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818134855" sldId="288"/>
            <ac:spMk id="3" creationId="{A30E3FDB-299C-2DBB-0292-3107FE508E5E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818134855" sldId="288"/>
            <ac:spMk id="4" creationId="{1F977AC9-ED90-3782-6FAF-412C0667DF37}"/>
          </ac:spMkLst>
        </pc:spChg>
        <pc:spChg chg="mod">
          <ac:chgData name="Papanestis, Antonis (STFC,RAL,PPD)" userId="b23c7e26-6ac2-478c-ac24-7e8fb9c5a63d" providerId="ADAL" clId="{F70AC9CC-F810-4C58-9ECF-6BEC04C39C4C}" dt="2026-10-08T10:27:05.923" v="5523" actId="1037"/>
          <ac:spMkLst>
            <pc:docMk/>
            <pc:sldMk cId="1818134855" sldId="288"/>
            <ac:spMk id="6" creationId="{6A19D5B6-2533-CCB9-2076-A28F8CB1CA4F}"/>
          </ac:spMkLst>
        </pc:spChg>
        <pc:spChg chg="mod">
          <ac:chgData name="Papanestis, Antonis (STFC,RAL,PPD)" userId="b23c7e26-6ac2-478c-ac24-7e8fb9c5a63d" providerId="ADAL" clId="{F70AC9CC-F810-4C58-9ECF-6BEC04C39C4C}" dt="2026-10-08T10:24:04.483" v="5458" actId="1076"/>
          <ac:spMkLst>
            <pc:docMk/>
            <pc:sldMk cId="1818134855" sldId="288"/>
            <ac:spMk id="7" creationId="{6EB41188-BA25-90B7-9DF5-D406C7FE7FED}"/>
          </ac:spMkLst>
        </pc:spChg>
        <pc:spChg chg="mod">
          <ac:chgData name="Papanestis, Antonis (STFC,RAL,PPD)" userId="b23c7e26-6ac2-478c-ac24-7e8fb9c5a63d" providerId="ADAL" clId="{F70AC9CC-F810-4C58-9ECF-6BEC04C39C4C}" dt="2026-10-08T10:27:11.511" v="5536" actId="1038"/>
          <ac:spMkLst>
            <pc:docMk/>
            <pc:sldMk cId="1818134855" sldId="288"/>
            <ac:spMk id="9" creationId="{978B578B-4BCA-3C0D-4CD0-FAEFE3BD145A}"/>
          </ac:spMkLst>
        </pc:spChg>
        <pc:spChg chg="mod">
          <ac:chgData name="Papanestis, Antonis (STFC,RAL,PPD)" userId="b23c7e26-6ac2-478c-ac24-7e8fb9c5a63d" providerId="ADAL" clId="{F70AC9CC-F810-4C58-9ECF-6BEC04C39C4C}" dt="2026-10-08T10:24:08.293" v="5459" actId="1076"/>
          <ac:spMkLst>
            <pc:docMk/>
            <pc:sldMk cId="1818134855" sldId="288"/>
            <ac:spMk id="10" creationId="{85C5179B-EA93-F728-B1B6-1FAB5B67D545}"/>
          </ac:spMkLst>
        </pc:spChg>
        <pc:spChg chg="mod">
          <ac:chgData name="Papanestis, Antonis (STFC,RAL,PPD)" userId="b23c7e26-6ac2-478c-ac24-7e8fb9c5a63d" providerId="ADAL" clId="{F70AC9CC-F810-4C58-9ECF-6BEC04C39C4C}" dt="2026-10-08T10:26:56.020" v="5509" actId="1036"/>
          <ac:spMkLst>
            <pc:docMk/>
            <pc:sldMk cId="1818134855" sldId="288"/>
            <ac:spMk id="12" creationId="{F8F48D04-24F1-1500-79B7-A6161418CED5}"/>
          </ac:spMkLst>
        </pc:spChg>
        <pc:spChg chg="add del">
          <ac:chgData name="Papanestis, Antonis (STFC,RAL,PPD)" userId="b23c7e26-6ac2-478c-ac24-7e8fb9c5a63d" providerId="ADAL" clId="{F70AC9CC-F810-4C58-9ECF-6BEC04C39C4C}" dt="2026-10-08T10:25:46.673" v="5477" actId="478"/>
          <ac:spMkLst>
            <pc:docMk/>
            <pc:sldMk cId="1818134855" sldId="288"/>
            <ac:spMk id="13" creationId="{9381656E-4AB3-CD2E-1D53-60F7EC01CD4C}"/>
          </ac:spMkLst>
        </pc:spChg>
        <pc:spChg chg="add mod">
          <ac:chgData name="Papanestis, Antonis (STFC,RAL,PPD)" userId="b23c7e26-6ac2-478c-ac24-7e8fb9c5a63d" providerId="ADAL" clId="{F70AC9CC-F810-4C58-9ECF-6BEC04C39C4C}" dt="2026-10-08T10:26:44.950" v="5490" actId="1076"/>
          <ac:spMkLst>
            <pc:docMk/>
            <pc:sldMk cId="1818134855" sldId="288"/>
            <ac:spMk id="14" creationId="{9FDD405C-FAF7-A306-9FEA-F5F7AC3510D0}"/>
          </ac:spMkLst>
        </pc:spChg>
        <pc:picChg chg="mod">
          <ac:chgData name="Papanestis, Antonis (STFC,RAL,PPD)" userId="b23c7e26-6ac2-478c-ac24-7e8fb9c5a63d" providerId="ADAL" clId="{F70AC9CC-F810-4C58-9ECF-6BEC04C39C4C}" dt="2026-10-08T10:23:48.380" v="5455" actId="1076"/>
          <ac:picMkLst>
            <pc:docMk/>
            <pc:sldMk cId="1818134855" sldId="288"/>
            <ac:picMk id="8" creationId="{2B035B71-45AF-6B2B-06CE-D775906D3498}"/>
          </ac:picMkLst>
        </pc:picChg>
        <pc:picChg chg="add mod">
          <ac:chgData name="Papanestis, Antonis (STFC,RAL,PPD)" userId="b23c7e26-6ac2-478c-ac24-7e8fb9c5a63d" providerId="ADAL" clId="{F70AC9CC-F810-4C58-9ECF-6BEC04C39C4C}" dt="2026-10-08T10:25:41.568" v="5475" actId="1582"/>
          <ac:picMkLst>
            <pc:docMk/>
            <pc:sldMk cId="1818134855" sldId="288"/>
            <ac:picMk id="11" creationId="{CB26C53B-F42C-7B96-6D95-5A432EBFBB85}"/>
          </ac:picMkLst>
        </pc:picChg>
        <pc:cxnChg chg="add mod">
          <ac:chgData name="Papanestis, Antonis (STFC,RAL,PPD)" userId="b23c7e26-6ac2-478c-ac24-7e8fb9c5a63d" providerId="ADAL" clId="{F70AC9CC-F810-4C58-9ECF-6BEC04C39C4C}" dt="2026-10-08T10:26:39.739" v="5489" actId="1582"/>
          <ac:cxnSpMkLst>
            <pc:docMk/>
            <pc:sldMk cId="1818134855" sldId="288"/>
            <ac:cxnSpMk id="16" creationId="{B360E4C8-BBF0-F979-B9AD-1DC89008B4C9}"/>
          </ac:cxnSpMkLst>
        </pc:cxnChg>
      </pc:sldChg>
      <pc:sldChg chg="addSp modSp add mod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3463716983" sldId="303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463716983" sldId="303"/>
            <ac:spMk id="2" creationId="{197DC03F-45DF-71EB-DF8C-8D4798C3A05B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463716983" sldId="303"/>
            <ac:spMk id="3" creationId="{4083ECB9-8F08-7BDF-629C-F4D55A39F2EE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463716983" sldId="303"/>
            <ac:spMk id="4" creationId="{36B55C18-D560-3912-628B-1209561C0DAB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463716983" sldId="303"/>
            <ac:spMk id="7" creationId="{502A1DBF-AF68-179B-34F5-056BD5934369}"/>
          </ac:spMkLst>
        </pc:spChg>
        <pc:picChg chg="mod modCrop">
          <ac:chgData name="Papanestis, Antonis (STFC,RAL,PPD)" userId="b23c7e26-6ac2-478c-ac24-7e8fb9c5a63d" providerId="ADAL" clId="{F70AC9CC-F810-4C58-9ECF-6BEC04C39C4C}" dt="2026-10-07T11:16:23.031" v="4759" actId="1037"/>
          <ac:picMkLst>
            <pc:docMk/>
            <pc:sldMk cId="3463716983" sldId="303"/>
            <ac:picMk id="6" creationId="{6BD28C50-4D19-8FC3-86C0-EC0F9F70B17E}"/>
          </ac:picMkLst>
        </pc:picChg>
        <pc:picChg chg="add mod ord modCrop">
          <ac:chgData name="Papanestis, Antonis (STFC,RAL,PPD)" userId="b23c7e26-6ac2-478c-ac24-7e8fb9c5a63d" providerId="ADAL" clId="{F70AC9CC-F810-4C58-9ECF-6BEC04C39C4C}" dt="2026-10-07T11:16:29.603" v="4782" actId="1037"/>
          <ac:picMkLst>
            <pc:docMk/>
            <pc:sldMk cId="3463716983" sldId="303"/>
            <ac:picMk id="9" creationId="{D6AF75D1-A794-2E48-8E7F-A03EEB53DDFF}"/>
          </ac:picMkLst>
        </pc:picChg>
        <pc:cxnChg chg="mod">
          <ac:chgData name="Papanestis, Antonis (STFC,RAL,PPD)" userId="b23c7e26-6ac2-478c-ac24-7e8fb9c5a63d" providerId="ADAL" clId="{F70AC9CC-F810-4C58-9ECF-6BEC04C39C4C}" dt="2026-10-07T11:16:39.610" v="4784" actId="14100"/>
          <ac:cxnSpMkLst>
            <pc:docMk/>
            <pc:sldMk cId="3463716983" sldId="303"/>
            <ac:cxnSpMk id="8" creationId="{11BE699D-10CC-F609-551F-F7DE87AF3A97}"/>
          </ac:cxnSpMkLst>
        </pc:cxnChg>
      </pc:sldChg>
      <pc:sldChg chg="addSp modSp add mod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1798207552" sldId="304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98207552" sldId="304"/>
            <ac:spMk id="2" creationId="{80FE60C1-A3A2-2360-9A62-184C5395D71B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98207552" sldId="304"/>
            <ac:spMk id="3" creationId="{E13BE403-C4A0-EFC3-923A-6A65763F203A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98207552" sldId="304"/>
            <ac:spMk id="4" creationId="{8D74ECC2-7539-278D-145C-E01825C0F9C3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98207552" sldId="304"/>
            <ac:spMk id="8" creationId="{58A6E760-362B-583A-CA14-3AC134755F08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98207552" sldId="304"/>
            <ac:spMk id="11" creationId="{2D2E729A-5EB6-8A86-1A8A-8DF15F079D30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98207552" sldId="304"/>
            <ac:spMk id="13" creationId="{C7F974C6-840B-5D05-9E85-7A3741E1FA96}"/>
          </ac:spMkLst>
        </pc:spChg>
        <pc:picChg chg="mod">
          <ac:chgData name="Papanestis, Antonis (STFC,RAL,PPD)" userId="b23c7e26-6ac2-478c-ac24-7e8fb9c5a63d" providerId="ADAL" clId="{F70AC9CC-F810-4C58-9ECF-6BEC04C39C4C}" dt="2026-10-01T16:13:13.884" v="671" actId="1038"/>
          <ac:picMkLst>
            <pc:docMk/>
            <pc:sldMk cId="1798207552" sldId="304"/>
            <ac:picMk id="6" creationId="{1B8A5284-501A-EB4A-FFD4-775AFE8B5183}"/>
          </ac:picMkLst>
        </pc:picChg>
        <pc:picChg chg="add mod modCrop">
          <ac:chgData name="Papanestis, Antonis (STFC,RAL,PPD)" userId="b23c7e26-6ac2-478c-ac24-7e8fb9c5a63d" providerId="ADAL" clId="{F70AC9CC-F810-4C58-9ECF-6BEC04C39C4C}" dt="2026-10-01T16:13:06.432" v="661" actId="14100"/>
          <ac:picMkLst>
            <pc:docMk/>
            <pc:sldMk cId="1798207552" sldId="304"/>
            <ac:picMk id="7" creationId="{8105C80E-1291-2ED6-A9C5-4D75F8463375}"/>
          </ac:picMkLst>
        </pc:picChg>
        <pc:picChg chg="add mod modCrop">
          <ac:chgData name="Papanestis, Antonis (STFC,RAL,PPD)" userId="b23c7e26-6ac2-478c-ac24-7e8fb9c5a63d" providerId="ADAL" clId="{F70AC9CC-F810-4C58-9ECF-6BEC04C39C4C}" dt="2026-10-02T11:59:51.779" v="1315" actId="1037"/>
          <ac:picMkLst>
            <pc:docMk/>
            <pc:sldMk cId="1798207552" sldId="304"/>
            <ac:picMk id="9" creationId="{E1A179F2-7102-5BA7-E77C-9E0E16A4FEA3}"/>
          </ac:picMkLst>
        </pc:picChg>
      </pc:sldChg>
      <pc:sldChg chg="addSp modSp add mod ord">
        <pc:chgData name="Papanestis, Antonis (STFC,RAL,PPD)" userId="b23c7e26-6ac2-478c-ac24-7e8fb9c5a63d" providerId="ADAL" clId="{F70AC9CC-F810-4C58-9ECF-6BEC04C39C4C}" dt="2026-10-07T15:26:23.161" v="4928"/>
        <pc:sldMkLst>
          <pc:docMk/>
          <pc:sldMk cId="518000915" sldId="308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18000915" sldId="308"/>
            <ac:spMk id="2" creationId="{65756DAE-57CA-07A1-2CD4-948FD13A40E1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18000915" sldId="308"/>
            <ac:spMk id="3" creationId="{D3F1E047-0A64-9A6D-8E80-74E2AF36D55E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18000915" sldId="308"/>
            <ac:spMk id="4" creationId="{38DB379C-769D-60C6-FD3D-5D97E60EDD83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18000915" sldId="308"/>
            <ac:spMk id="5" creationId="{DAD55843-E00A-E901-34DC-C2B8E56B206E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18000915" sldId="308"/>
            <ac:spMk id="8" creationId="{AA30529E-D801-7CDD-17D8-BE04BEAF4422}"/>
          </ac:spMkLst>
        </pc:spChg>
      </pc:sldChg>
      <pc:sldChg chg="addSp delSp modSp add mod">
        <pc:chgData name="Papanestis, Antonis (STFC,RAL,PPD)" userId="b23c7e26-6ac2-478c-ac24-7e8fb9c5a63d" providerId="ADAL" clId="{F70AC9CC-F810-4C58-9ECF-6BEC04C39C4C}" dt="2026-10-08T14:31:00.980" v="5656" actId="1038"/>
        <pc:sldMkLst>
          <pc:docMk/>
          <pc:sldMk cId="637938363" sldId="310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637938363" sldId="310"/>
            <ac:spMk id="2" creationId="{223734FA-F7A8-A92D-508B-99C7D8362D52}"/>
          </ac:spMkLst>
        </pc:spChg>
        <pc:spChg chg="mod">
          <ac:chgData name="Papanestis, Antonis (STFC,RAL,PPD)" userId="b23c7e26-6ac2-478c-ac24-7e8fb9c5a63d" providerId="ADAL" clId="{F70AC9CC-F810-4C58-9ECF-6BEC04C39C4C}" dt="2026-10-08T14:30:49.764" v="5639" actId="14100"/>
          <ac:spMkLst>
            <pc:docMk/>
            <pc:sldMk cId="637938363" sldId="310"/>
            <ac:spMk id="3" creationId="{65261994-7FB6-5F3F-F521-36D39EE54985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637938363" sldId="310"/>
            <ac:spMk id="4" creationId="{4E483D16-6EE2-1C3B-B84C-2ABDDC507AC1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637938363" sldId="310"/>
            <ac:spMk id="5" creationId="{D561139D-DACE-56DA-B46B-56050189E04A}"/>
          </ac:spMkLst>
        </pc:spChg>
        <pc:picChg chg="add mod">
          <ac:chgData name="Papanestis, Antonis (STFC,RAL,PPD)" userId="b23c7e26-6ac2-478c-ac24-7e8fb9c5a63d" providerId="ADAL" clId="{F70AC9CC-F810-4C58-9ECF-6BEC04C39C4C}" dt="2026-10-08T14:31:00.980" v="5656" actId="1038"/>
          <ac:picMkLst>
            <pc:docMk/>
            <pc:sldMk cId="637938363" sldId="310"/>
            <ac:picMk id="8" creationId="{FD64A0F2-6869-FA6E-3795-2634CB933D04}"/>
          </ac:picMkLst>
        </pc:picChg>
      </pc:sldChg>
      <pc:sldChg chg="modSp add mod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1556756836" sldId="312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2" creationId="{97B6EAA0-88D4-9EBE-DCD3-0A41671557DC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3" creationId="{331735AC-0BA5-65FE-B0C5-ED25248100C3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4" creationId="{E381FB07-E3C8-BAC7-F4F0-F67BEA5B0C4F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5" creationId="{B0E28C27-7B91-83BD-6D9E-75B7D1D616B5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8" creationId="{8DAEA29D-7D6A-5AA9-289C-474BD7DABDB8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10" creationId="{437B41D6-E488-42C0-0F4D-FD007E24AE87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11" creationId="{83FEB98B-2D53-3590-AC04-B131416FDAFC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12" creationId="{BF6821B5-4963-4074-328A-FF9ED007A433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13" creationId="{AF94548A-21CA-76AE-F829-865FFF75E9F9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556756836" sldId="312"/>
            <ac:spMk id="17" creationId="{6B5091CC-9821-EC96-200D-43233986682C}"/>
          </ac:spMkLst>
        </pc:spChg>
      </pc:sldChg>
      <pc:sldChg chg="addSp delSp modSp new mod modClrScheme chgLayout">
        <pc:chgData name="Papanestis, Antonis (STFC,RAL,PPD)" userId="b23c7e26-6ac2-478c-ac24-7e8fb9c5a63d" providerId="ADAL" clId="{F70AC9CC-F810-4C58-9ECF-6BEC04C39C4C}" dt="2026-10-09T18:05:51.127" v="5748" actId="14100"/>
        <pc:sldMkLst>
          <pc:docMk/>
          <pc:sldMk cId="4001291692" sldId="313"/>
        </pc:sldMkLst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001291692" sldId="313"/>
            <ac:spMk id="2" creationId="{AEF098BF-D1C0-476E-5853-6AB95EF6B77F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001291692" sldId="313"/>
            <ac:spMk id="3" creationId="{CCF140E2-F7A9-D3DB-6DAD-1D4C67D881DF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001291692" sldId="313"/>
            <ac:spMk id="4" creationId="{73CB4305-3E69-DAEF-4AAB-740AFBF9AEDE}"/>
          </ac:spMkLst>
        </pc:spChg>
        <pc:spChg chg="add 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001291692" sldId="313"/>
            <ac:spMk id="5" creationId="{3073DD85-5D17-2AC0-61BA-CA771F4541FC}"/>
          </ac:spMkLst>
        </pc:spChg>
        <pc:spChg chg="add 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001291692" sldId="313"/>
            <ac:spMk id="6" creationId="{9A319658-B3C9-6689-CF72-54D5C8E231A3}"/>
          </ac:spMkLst>
        </pc:spChg>
        <pc:spChg chg="add mod ord">
          <ac:chgData name="Papanestis, Antonis (STFC,RAL,PPD)" userId="b23c7e26-6ac2-478c-ac24-7e8fb9c5a63d" providerId="ADAL" clId="{F70AC9CC-F810-4C58-9ECF-6BEC04C39C4C}" dt="2026-10-09T18:05:44.192" v="5747" actId="404"/>
          <ac:spMkLst>
            <pc:docMk/>
            <pc:sldMk cId="4001291692" sldId="313"/>
            <ac:spMk id="7" creationId="{7DDDEFE6-AB41-C12B-429F-662AEAC6858D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001291692" sldId="313"/>
            <ac:spMk id="8" creationId="{F4423CBE-868F-102C-B010-2DF384D4E50A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001291692" sldId="313"/>
            <ac:spMk id="11" creationId="{317AAEBA-AA3E-12C2-4017-7FE46B7393C1}"/>
          </ac:spMkLst>
        </pc:spChg>
        <pc:picChg chg="add mod">
          <ac:chgData name="Papanestis, Antonis (STFC,RAL,PPD)" userId="b23c7e26-6ac2-478c-ac24-7e8fb9c5a63d" providerId="ADAL" clId="{F70AC9CC-F810-4C58-9ECF-6BEC04C39C4C}" dt="2026-10-09T18:05:51.127" v="5748" actId="14100"/>
          <ac:picMkLst>
            <pc:docMk/>
            <pc:sldMk cId="4001291692" sldId="313"/>
            <ac:picMk id="9" creationId="{F1B935E7-6C47-9880-CEFF-667A5FB4F010}"/>
          </ac:picMkLst>
        </pc:picChg>
      </pc:sldChg>
      <pc:sldChg chg="addSp delSp modSp new mod modClrScheme chgLayout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573304993" sldId="314"/>
        </pc:sldMkLst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73304993" sldId="314"/>
            <ac:spMk id="2" creationId="{9D6B4E54-842A-2B7D-4828-995B990E361A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73304993" sldId="314"/>
            <ac:spMk id="3" creationId="{7DF38FF5-52F7-ED90-BEE1-68495E9D656E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73304993" sldId="314"/>
            <ac:spMk id="5" creationId="{19BF2721-9A8D-75AB-1505-DF9642DB4F98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73304993" sldId="314"/>
            <ac:spMk id="6" creationId="{8C21CC0A-060E-CBD4-B21A-082B66198EB1}"/>
          </ac:spMkLst>
        </pc:spChg>
        <pc:spChg chg="add 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73304993" sldId="314"/>
            <ac:spMk id="7" creationId="{255713FD-17C8-B27A-20DE-A90861CD4B7C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73304993" sldId="314"/>
            <ac:spMk id="10" creationId="{4F233DB6-5C78-80EA-8F23-737066991A32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573304993" sldId="314"/>
            <ac:spMk id="23" creationId="{B0931D1D-599D-6A72-C18F-4B6C9F8B2C2C}"/>
          </ac:spMkLst>
        </pc:spChg>
        <pc:grpChg chg="add mod">
          <ac:chgData name="Papanestis, Antonis (STFC,RAL,PPD)" userId="b23c7e26-6ac2-478c-ac24-7e8fb9c5a63d" providerId="ADAL" clId="{F70AC9CC-F810-4C58-9ECF-6BEC04C39C4C}" dt="2026-10-01T16:08:15.363" v="597" actId="164"/>
          <ac:grpSpMkLst>
            <pc:docMk/>
            <pc:sldMk cId="573304993" sldId="314"/>
            <ac:grpSpMk id="24" creationId="{0690F9C6-BDCC-99B3-986D-B9673EE14AD5}"/>
          </ac:grpSpMkLst>
        </pc:grpChg>
        <pc:picChg chg="add mod modCrop">
          <ac:chgData name="Papanestis, Antonis (STFC,RAL,PPD)" userId="b23c7e26-6ac2-478c-ac24-7e8fb9c5a63d" providerId="ADAL" clId="{F70AC9CC-F810-4C58-9ECF-6BEC04C39C4C}" dt="2026-10-01T15:58:02.211" v="504" actId="1076"/>
          <ac:picMkLst>
            <pc:docMk/>
            <pc:sldMk cId="573304993" sldId="314"/>
            <ac:picMk id="9" creationId="{58558B48-A3C2-38F2-30E9-53AD0F24472B}"/>
          </ac:picMkLst>
        </pc:picChg>
        <pc:picChg chg="add mod">
          <ac:chgData name="Papanestis, Antonis (STFC,RAL,PPD)" userId="b23c7e26-6ac2-478c-ac24-7e8fb9c5a63d" providerId="ADAL" clId="{F70AC9CC-F810-4C58-9ECF-6BEC04C39C4C}" dt="2026-10-05T16:36:23.605" v="4566" actId="1076"/>
          <ac:picMkLst>
            <pc:docMk/>
            <pc:sldMk cId="573304993" sldId="314"/>
            <ac:picMk id="12" creationId="{07DDA565-797C-8954-F7DE-7D4AFE8186FD}"/>
          </ac:picMkLst>
        </pc:picChg>
        <pc:picChg chg="add mod">
          <ac:chgData name="Papanestis, Antonis (STFC,RAL,PPD)" userId="b23c7e26-6ac2-478c-ac24-7e8fb9c5a63d" providerId="ADAL" clId="{F70AC9CC-F810-4C58-9ECF-6BEC04C39C4C}" dt="2026-10-05T16:36:39.490" v="4570" actId="14100"/>
          <ac:picMkLst>
            <pc:docMk/>
            <pc:sldMk cId="573304993" sldId="314"/>
            <ac:picMk id="18" creationId="{D2E5B403-D92A-C2C9-D429-19E02F66605E}"/>
          </ac:picMkLst>
        </pc:picChg>
        <pc:picChg chg="add mod">
          <ac:chgData name="Papanestis, Antonis (STFC,RAL,PPD)" userId="b23c7e26-6ac2-478c-ac24-7e8fb9c5a63d" providerId="ADAL" clId="{F70AC9CC-F810-4C58-9ECF-6BEC04C39C4C}" dt="2026-10-05T16:36:35.197" v="4569" actId="14100"/>
          <ac:picMkLst>
            <pc:docMk/>
            <pc:sldMk cId="573304993" sldId="314"/>
            <ac:picMk id="20" creationId="{6F50241E-D772-8B29-01AF-5B1EC9CC7DBC}"/>
          </ac:picMkLst>
        </pc:picChg>
        <pc:picChg chg="add mod">
          <ac:chgData name="Papanestis, Antonis (STFC,RAL,PPD)" userId="b23c7e26-6ac2-478c-ac24-7e8fb9c5a63d" providerId="ADAL" clId="{F70AC9CC-F810-4C58-9ECF-6BEC04C39C4C}" dt="2026-10-01T16:08:15.363" v="597" actId="164"/>
          <ac:picMkLst>
            <pc:docMk/>
            <pc:sldMk cId="573304993" sldId="314"/>
            <ac:picMk id="22" creationId="{188965C2-ED0A-4105-CAB2-8199CFF258D4}"/>
          </ac:picMkLst>
        </pc:picChg>
      </pc:sldChg>
      <pc:sldChg chg="addSp modSp new mod">
        <pc:chgData name="Papanestis, Antonis (STFC,RAL,PPD)" userId="b23c7e26-6ac2-478c-ac24-7e8fb9c5a63d" providerId="ADAL" clId="{F70AC9CC-F810-4C58-9ECF-6BEC04C39C4C}" dt="2026-10-07T15:32:37.542" v="4930" actId="1076"/>
        <pc:sldMkLst>
          <pc:docMk/>
          <pc:sldMk cId="1097247099" sldId="315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097247099" sldId="315"/>
            <ac:spMk id="2" creationId="{C9E77970-6CD0-4913-69A7-B5204A2A9C16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097247099" sldId="315"/>
            <ac:spMk id="3" creationId="{DD1FB248-E32E-A5AC-01BC-87C58657E609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097247099" sldId="315"/>
            <ac:spMk id="4" creationId="{4E48B978-9AFF-0079-0ECE-631C50FBC6EF}"/>
          </ac:spMkLst>
        </pc:spChg>
        <pc:spChg chg="add mod">
          <ac:chgData name="Papanestis, Antonis (STFC,RAL,PPD)" userId="b23c7e26-6ac2-478c-ac24-7e8fb9c5a63d" providerId="ADAL" clId="{F70AC9CC-F810-4C58-9ECF-6BEC04C39C4C}" dt="2026-10-07T11:19:58.256" v="4795" actId="20577"/>
          <ac:spMkLst>
            <pc:docMk/>
            <pc:sldMk cId="1097247099" sldId="315"/>
            <ac:spMk id="11" creationId="{F08FFA7E-EF98-C21B-E40B-7544802F61BA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097247099" sldId="315"/>
            <ac:spMk id="12" creationId="{4471C39B-826A-9273-8583-9FCF7BB8D684}"/>
          </ac:spMkLst>
        </pc:spChg>
        <pc:picChg chg="add mod">
          <ac:chgData name="Papanestis, Antonis (STFC,RAL,PPD)" userId="b23c7e26-6ac2-478c-ac24-7e8fb9c5a63d" providerId="ADAL" clId="{F70AC9CC-F810-4C58-9ECF-6BEC04C39C4C}" dt="2026-10-07T15:32:37.542" v="4930" actId="1076"/>
          <ac:picMkLst>
            <pc:docMk/>
            <pc:sldMk cId="1097247099" sldId="315"/>
            <ac:picMk id="6" creationId="{00BEC98E-AF0A-AB99-A59D-982879722836}"/>
          </ac:picMkLst>
        </pc:picChg>
        <pc:picChg chg="add mod">
          <ac:chgData name="Papanestis, Antonis (STFC,RAL,PPD)" userId="b23c7e26-6ac2-478c-ac24-7e8fb9c5a63d" providerId="ADAL" clId="{F70AC9CC-F810-4C58-9ECF-6BEC04C39C4C}" dt="2026-10-02T10:50:56.908" v="818" actId="1076"/>
          <ac:picMkLst>
            <pc:docMk/>
            <pc:sldMk cId="1097247099" sldId="315"/>
            <ac:picMk id="8" creationId="{4A47E7C7-40D4-1568-53C9-2393FAD6A3F1}"/>
          </ac:picMkLst>
        </pc:picChg>
        <pc:picChg chg="add mod">
          <ac:chgData name="Papanestis, Antonis (STFC,RAL,PPD)" userId="b23c7e26-6ac2-478c-ac24-7e8fb9c5a63d" providerId="ADAL" clId="{F70AC9CC-F810-4C58-9ECF-6BEC04C39C4C}" dt="2026-10-02T10:51:03.168" v="819"/>
          <ac:picMkLst>
            <pc:docMk/>
            <pc:sldMk cId="1097247099" sldId="315"/>
            <ac:picMk id="10" creationId="{FB7C41D0-D279-A435-D0D2-9D4051C94D17}"/>
          </ac:picMkLst>
        </pc:picChg>
      </pc:sldChg>
      <pc:sldChg chg="addSp delSp modSp new mod">
        <pc:chgData name="Papanestis, Antonis (STFC,RAL,PPD)" userId="b23c7e26-6ac2-478c-ac24-7e8fb9c5a63d" providerId="ADAL" clId="{F70AC9CC-F810-4C58-9ECF-6BEC04C39C4C}" dt="2026-10-08T15:11:17.149" v="5734" actId="208"/>
        <pc:sldMkLst>
          <pc:docMk/>
          <pc:sldMk cId="1646589049" sldId="316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646589049" sldId="316"/>
            <ac:spMk id="2" creationId="{4883DCB7-3EAC-70D1-1D59-2596AEF936BF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646589049" sldId="316"/>
            <ac:spMk id="3" creationId="{91395E8A-B07B-89AF-97D7-6A143AC82014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646589049" sldId="316"/>
            <ac:spMk id="4" creationId="{ACD219D0-FF0D-176B-577C-E869292CB137}"/>
          </ac:spMkLst>
        </pc:spChg>
        <pc:spChg chg="add mod">
          <ac:chgData name="Papanestis, Antonis (STFC,RAL,PPD)" userId="b23c7e26-6ac2-478c-ac24-7e8fb9c5a63d" providerId="ADAL" clId="{F70AC9CC-F810-4C58-9ECF-6BEC04C39C4C}" dt="2026-10-08T15:11:17.149" v="5734" actId="208"/>
          <ac:spMkLst>
            <pc:docMk/>
            <pc:sldMk cId="1646589049" sldId="316"/>
            <ac:spMk id="5" creationId="{083C472A-6D17-F7F6-9710-A835749525C4}"/>
          </ac:spMkLst>
        </pc:spChg>
        <pc:spChg chg="add mod">
          <ac:chgData name="Papanestis, Antonis (STFC,RAL,PPD)" userId="b23c7e26-6ac2-478c-ac24-7e8fb9c5a63d" providerId="ADAL" clId="{F70AC9CC-F810-4C58-9ECF-6BEC04C39C4C}" dt="2026-10-08T15:11:10.450" v="5733" actId="208"/>
          <ac:spMkLst>
            <pc:docMk/>
            <pc:sldMk cId="1646589049" sldId="316"/>
            <ac:spMk id="7" creationId="{8CBEE6C3-BEE2-C9B3-3347-F857C3A5E026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646589049" sldId="316"/>
            <ac:spMk id="9" creationId="{A3C48BC1-4223-25D0-B50B-60E2A8647D6D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646589049" sldId="316"/>
            <ac:spMk id="11" creationId="{B82CC874-6820-1107-0B0E-DD7F69FFC95A}"/>
          </ac:spMkLst>
        </pc:spChg>
        <pc:picChg chg="add mod">
          <ac:chgData name="Papanestis, Antonis (STFC,RAL,PPD)" userId="b23c7e26-6ac2-478c-ac24-7e8fb9c5a63d" providerId="ADAL" clId="{F70AC9CC-F810-4C58-9ECF-6BEC04C39C4C}" dt="2026-10-02T11:12:04.862" v="983" actId="1076"/>
          <ac:picMkLst>
            <pc:docMk/>
            <pc:sldMk cId="1646589049" sldId="316"/>
            <ac:picMk id="8" creationId="{9C541F5A-A0EE-22B2-A08D-72ADD4AD1E90}"/>
          </ac:picMkLst>
        </pc:picChg>
      </pc:sldChg>
      <pc:sldChg chg="addSp modSp new mod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2020233904" sldId="317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20233904" sldId="317"/>
            <ac:spMk id="2" creationId="{DB950BAC-E2F0-8F94-9BA9-C72FBC467996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20233904" sldId="317"/>
            <ac:spMk id="3" creationId="{58ACEFB9-708C-321C-FDC9-744988BF3DA6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20233904" sldId="317"/>
            <ac:spMk id="4" creationId="{29979AC6-D486-23C1-D450-ACBE7726B143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20233904" sldId="317"/>
            <ac:spMk id="7" creationId="{114964DC-4F22-D49C-A811-630EF311C8FE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20233904" sldId="317"/>
            <ac:spMk id="9" creationId="{D2257851-111C-026A-526C-DA8521117D1E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020233904" sldId="317"/>
            <ac:spMk id="11" creationId="{68121EA7-E34E-27A6-6DFD-514111C228EA}"/>
          </ac:spMkLst>
        </pc:spChg>
        <pc:picChg chg="add mod">
          <ac:chgData name="Papanestis, Antonis (STFC,RAL,PPD)" userId="b23c7e26-6ac2-478c-ac24-7e8fb9c5a63d" providerId="ADAL" clId="{F70AC9CC-F810-4C58-9ECF-6BEC04C39C4C}" dt="2026-10-02T11:23:26.702" v="1126" actId="1038"/>
          <ac:picMkLst>
            <pc:docMk/>
            <pc:sldMk cId="2020233904" sldId="317"/>
            <ac:picMk id="6" creationId="{D8597258-5E21-32C8-698F-BA61964B6C7B}"/>
          </ac:picMkLst>
        </pc:picChg>
      </pc:sldChg>
      <pc:sldChg chg="addSp modSp new mod">
        <pc:chgData name="Papanestis, Antonis (STFC,RAL,PPD)" userId="b23c7e26-6ac2-478c-ac24-7e8fb9c5a63d" providerId="ADAL" clId="{F70AC9CC-F810-4C58-9ECF-6BEC04C39C4C}" dt="2026-10-08T14:29:30.886" v="5636" actId="20577"/>
        <pc:sldMkLst>
          <pc:docMk/>
          <pc:sldMk cId="3616429804" sldId="318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616429804" sldId="318"/>
            <ac:spMk id="2" creationId="{80F7ED08-EDAE-A664-5DE0-9B61AC7A7B0B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616429804" sldId="318"/>
            <ac:spMk id="3" creationId="{4DE709FF-01B4-1BC9-6582-5E825B0809D0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616429804" sldId="318"/>
            <ac:spMk id="4" creationId="{EF770D21-236F-871A-E8CB-6A89AD4BBA93}"/>
          </ac:spMkLst>
        </pc:spChg>
        <pc:spChg chg="add mod">
          <ac:chgData name="Papanestis, Antonis (STFC,RAL,PPD)" userId="b23c7e26-6ac2-478c-ac24-7e8fb9c5a63d" providerId="ADAL" clId="{F70AC9CC-F810-4C58-9ECF-6BEC04C39C4C}" dt="2026-10-07T15:37:10.359" v="4942" actId="1076"/>
          <ac:spMkLst>
            <pc:docMk/>
            <pc:sldMk cId="3616429804" sldId="318"/>
            <ac:spMk id="5" creationId="{BCAEF32D-A787-E932-278C-3925B8AD18CA}"/>
          </ac:spMkLst>
        </pc:spChg>
        <pc:spChg chg="add mod">
          <ac:chgData name="Papanestis, Antonis (STFC,RAL,PPD)" userId="b23c7e26-6ac2-478c-ac24-7e8fb9c5a63d" providerId="ADAL" clId="{F70AC9CC-F810-4C58-9ECF-6BEC04C39C4C}" dt="2026-10-07T15:37:29.399" v="4949" actId="1076"/>
          <ac:spMkLst>
            <pc:docMk/>
            <pc:sldMk cId="3616429804" sldId="318"/>
            <ac:spMk id="7" creationId="{B3A9CA8C-3160-4A0E-8024-833FFD19D6DF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616429804" sldId="318"/>
            <ac:spMk id="8" creationId="{1C9650AD-E1CF-EDDD-93B2-25544318DC47}"/>
          </ac:spMkLst>
        </pc:spChg>
        <pc:spChg chg="add mod">
          <ac:chgData name="Papanestis, Antonis (STFC,RAL,PPD)" userId="b23c7e26-6ac2-478c-ac24-7e8fb9c5a63d" providerId="ADAL" clId="{F70AC9CC-F810-4C58-9ECF-6BEC04C39C4C}" dt="2026-10-08T10:28:57.898" v="5547" actId="208"/>
          <ac:spMkLst>
            <pc:docMk/>
            <pc:sldMk cId="3616429804" sldId="318"/>
            <ac:spMk id="9" creationId="{B63FC206-657F-4072-C0E8-846C504D27CE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616429804" sldId="318"/>
            <ac:spMk id="10" creationId="{2B672A07-0C5A-4E98-588F-AC7F5C3B3741}"/>
          </ac:spMkLst>
        </pc:spChg>
        <pc:spChg chg="add mod">
          <ac:chgData name="Papanestis, Antonis (STFC,RAL,PPD)" userId="b23c7e26-6ac2-478c-ac24-7e8fb9c5a63d" providerId="ADAL" clId="{F70AC9CC-F810-4C58-9ECF-6BEC04C39C4C}" dt="2026-10-08T10:30:34.473" v="5561" actId="1076"/>
          <ac:spMkLst>
            <pc:docMk/>
            <pc:sldMk cId="3616429804" sldId="318"/>
            <ac:spMk id="12" creationId="{25F96721-EB9C-E45E-3BD4-49C309911813}"/>
          </ac:spMkLst>
        </pc:spChg>
        <pc:spChg chg="add mod">
          <ac:chgData name="Papanestis, Antonis (STFC,RAL,PPD)" userId="b23c7e26-6ac2-478c-ac24-7e8fb9c5a63d" providerId="ADAL" clId="{F70AC9CC-F810-4C58-9ECF-6BEC04C39C4C}" dt="2026-10-08T10:29:29.897" v="5555" actId="208"/>
          <ac:spMkLst>
            <pc:docMk/>
            <pc:sldMk cId="3616429804" sldId="318"/>
            <ac:spMk id="16" creationId="{92900424-433E-E367-12CD-02DBACB2FAA8}"/>
          </ac:spMkLst>
        </pc:spChg>
        <pc:spChg chg="add mod">
          <ac:chgData name="Papanestis, Antonis (STFC,RAL,PPD)" userId="b23c7e26-6ac2-478c-ac24-7e8fb9c5a63d" providerId="ADAL" clId="{F70AC9CC-F810-4C58-9ECF-6BEC04C39C4C}" dt="2026-10-08T14:29:30.886" v="5636" actId="20577"/>
          <ac:spMkLst>
            <pc:docMk/>
            <pc:sldMk cId="3616429804" sldId="318"/>
            <ac:spMk id="21" creationId="{8FCDB0C7-296A-2572-73E4-AF6597BD6211}"/>
          </ac:spMkLst>
        </pc:spChg>
        <pc:picChg chg="add mod">
          <ac:chgData name="Papanestis, Antonis (STFC,RAL,PPD)" userId="b23c7e26-6ac2-478c-ac24-7e8fb9c5a63d" providerId="ADAL" clId="{F70AC9CC-F810-4C58-9ECF-6BEC04C39C4C}" dt="2026-10-02T11:46:00.709" v="1263"/>
          <ac:picMkLst>
            <pc:docMk/>
            <pc:sldMk cId="3616429804" sldId="318"/>
            <ac:picMk id="6" creationId="{7A764A31-F3AF-1943-133F-7B9F80D88332}"/>
          </ac:picMkLst>
        </pc:picChg>
        <pc:picChg chg="add mod">
          <ac:chgData name="Papanestis, Antonis (STFC,RAL,PPD)" userId="b23c7e26-6ac2-478c-ac24-7e8fb9c5a63d" providerId="ADAL" clId="{F70AC9CC-F810-4C58-9ECF-6BEC04C39C4C}" dt="2026-10-02T11:46:09.177" v="1265" actId="14100"/>
          <ac:picMkLst>
            <pc:docMk/>
            <pc:sldMk cId="3616429804" sldId="318"/>
            <ac:picMk id="14" creationId="{125B88AF-33DF-25CA-B5F0-7DED2B8E01ED}"/>
          </ac:picMkLst>
        </pc:picChg>
        <pc:cxnChg chg="add mod">
          <ac:chgData name="Papanestis, Antonis (STFC,RAL,PPD)" userId="b23c7e26-6ac2-478c-ac24-7e8fb9c5a63d" providerId="ADAL" clId="{F70AC9CC-F810-4C58-9ECF-6BEC04C39C4C}" dt="2026-10-08T10:30:07.517" v="5559" actId="1582"/>
          <ac:cxnSpMkLst>
            <pc:docMk/>
            <pc:sldMk cId="3616429804" sldId="318"/>
            <ac:cxnSpMk id="13" creationId="{8827C407-750B-C4AA-EE3D-3363EAA66D7D}"/>
          </ac:cxnSpMkLst>
        </pc:cxnChg>
        <pc:cxnChg chg="add mod">
          <ac:chgData name="Papanestis, Antonis (STFC,RAL,PPD)" userId="b23c7e26-6ac2-478c-ac24-7e8fb9c5a63d" providerId="ADAL" clId="{F70AC9CC-F810-4C58-9ECF-6BEC04C39C4C}" dt="2026-10-08T10:30:12.628" v="5560" actId="208"/>
          <ac:cxnSpMkLst>
            <pc:docMk/>
            <pc:sldMk cId="3616429804" sldId="318"/>
            <ac:cxnSpMk id="18" creationId="{0182F14D-F075-8532-FB93-508C09065B95}"/>
          </ac:cxnSpMkLst>
        </pc:cxnChg>
      </pc:sldChg>
      <pc:sldChg chg="addSp delSp modSp new mod">
        <pc:chgData name="Papanestis, Antonis (STFC,RAL,PPD)" userId="b23c7e26-6ac2-478c-ac24-7e8fb9c5a63d" providerId="ADAL" clId="{F70AC9CC-F810-4C58-9ECF-6BEC04C39C4C}" dt="2026-10-08T14:40:34.313" v="5699" actId="1076"/>
        <pc:sldMkLst>
          <pc:docMk/>
          <pc:sldMk cId="2454506787" sldId="319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454506787" sldId="319"/>
            <ac:spMk id="2" creationId="{AE913D8B-5F2C-D884-7128-44DB7ECC8AB3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454506787" sldId="319"/>
            <ac:spMk id="3" creationId="{75EFF912-E486-55D7-2B1C-AFED4C6320CD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454506787" sldId="319"/>
            <ac:spMk id="4" creationId="{F1CC67C3-7E60-1C4A-BA5E-302D743EC158}"/>
          </ac:spMkLst>
        </pc:spChg>
        <pc:spChg chg="add mod">
          <ac:chgData name="Papanestis, Antonis (STFC,RAL,PPD)" userId="b23c7e26-6ac2-478c-ac24-7e8fb9c5a63d" providerId="ADAL" clId="{F70AC9CC-F810-4C58-9ECF-6BEC04C39C4C}" dt="2026-10-07T11:25:17.194" v="4848" actId="14100"/>
          <ac:spMkLst>
            <pc:docMk/>
            <pc:sldMk cId="2454506787" sldId="319"/>
            <ac:spMk id="5" creationId="{670B79D9-1B1F-0F15-EC73-CA77987004BC}"/>
          </ac:spMkLst>
        </pc:spChg>
        <pc:picChg chg="add del mod">
          <ac:chgData name="Papanestis, Antonis (STFC,RAL,PPD)" userId="b23c7e26-6ac2-478c-ac24-7e8fb9c5a63d" providerId="ADAL" clId="{F70AC9CC-F810-4C58-9ECF-6BEC04C39C4C}" dt="2026-10-08T14:35:59.490" v="5688" actId="478"/>
          <ac:picMkLst>
            <pc:docMk/>
            <pc:sldMk cId="2454506787" sldId="319"/>
            <ac:picMk id="6" creationId="{44CACBA3-0184-4B4E-36D0-F7B608F62922}"/>
          </ac:picMkLst>
        </pc:picChg>
        <pc:picChg chg="add mod">
          <ac:chgData name="Papanestis, Antonis (STFC,RAL,PPD)" userId="b23c7e26-6ac2-478c-ac24-7e8fb9c5a63d" providerId="ADAL" clId="{F70AC9CC-F810-4C58-9ECF-6BEC04C39C4C}" dt="2026-10-08T14:36:11.794" v="5691" actId="14100"/>
          <ac:picMkLst>
            <pc:docMk/>
            <pc:sldMk cId="2454506787" sldId="319"/>
            <ac:picMk id="8" creationId="{557A21A6-F723-4E94-B82D-3E0C66F19C2D}"/>
          </ac:picMkLst>
        </pc:picChg>
        <pc:picChg chg="add mod">
          <ac:chgData name="Papanestis, Antonis (STFC,RAL,PPD)" userId="b23c7e26-6ac2-478c-ac24-7e8fb9c5a63d" providerId="ADAL" clId="{F70AC9CC-F810-4C58-9ECF-6BEC04C39C4C}" dt="2026-10-08T14:40:34.313" v="5699" actId="1076"/>
          <ac:picMkLst>
            <pc:docMk/>
            <pc:sldMk cId="2454506787" sldId="319"/>
            <ac:picMk id="9" creationId="{0F4DCCF2-C503-FC06-F807-376BB28CA208}"/>
          </ac:picMkLst>
        </pc:picChg>
        <pc:picChg chg="add del mod">
          <ac:chgData name="Papanestis, Antonis (STFC,RAL,PPD)" userId="b23c7e26-6ac2-478c-ac24-7e8fb9c5a63d" providerId="ADAL" clId="{F70AC9CC-F810-4C58-9ECF-6BEC04C39C4C}" dt="2026-10-08T14:40:22.881" v="5695" actId="478"/>
          <ac:picMkLst>
            <pc:docMk/>
            <pc:sldMk cId="2454506787" sldId="319"/>
            <ac:picMk id="10" creationId="{68012BFD-DB45-AAE4-EA8A-5FFE9BB9229E}"/>
          </ac:picMkLst>
        </pc:picChg>
      </pc:sldChg>
      <pc:sldChg chg="addSp delSp modSp new mod modClrScheme chgLayout">
        <pc:chgData name="Papanestis, Antonis (STFC,RAL,PPD)" userId="b23c7e26-6ac2-478c-ac24-7e8fb9c5a63d" providerId="ADAL" clId="{F70AC9CC-F810-4C58-9ECF-6BEC04C39C4C}" dt="2026-10-08T14:45:38.539" v="5701" actId="207"/>
        <pc:sldMkLst>
          <pc:docMk/>
          <pc:sldMk cId="3563706837" sldId="320"/>
        </pc:sldMkLst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563706837" sldId="320"/>
            <ac:spMk id="2" creationId="{C08F31B5-D041-25FB-A4D9-66028F2EACC0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563706837" sldId="320"/>
            <ac:spMk id="3" creationId="{04078F22-2B6B-7E08-A313-FAAA90F610A8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563706837" sldId="320"/>
            <ac:spMk id="4" creationId="{A4FB4996-47B2-F449-CDC2-16BD1AB18CB6}"/>
          </ac:spMkLst>
        </pc:spChg>
        <pc:spChg chg="add mod ord">
          <ac:chgData name="Papanestis, Antonis (STFC,RAL,PPD)" userId="b23c7e26-6ac2-478c-ac24-7e8fb9c5a63d" providerId="ADAL" clId="{F70AC9CC-F810-4C58-9ECF-6BEC04C39C4C}" dt="2026-10-08T14:45:38.539" v="5701" actId="207"/>
          <ac:spMkLst>
            <pc:docMk/>
            <pc:sldMk cId="3563706837" sldId="320"/>
            <ac:spMk id="5" creationId="{3B7955A7-7645-841F-7A56-378C7D39124A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563706837" sldId="320"/>
            <ac:spMk id="16" creationId="{237E9A99-FD9E-A04B-F39C-F1EA57B99C77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563706837" sldId="320"/>
            <ac:spMk id="18" creationId="{8CBF4FE3-C7A4-B2F4-5E04-E5345643377A}"/>
          </ac:spMkLst>
        </pc:spChg>
        <pc:picChg chg="add mod">
          <ac:chgData name="Papanestis, Antonis (STFC,RAL,PPD)" userId="b23c7e26-6ac2-478c-ac24-7e8fb9c5a63d" providerId="ADAL" clId="{F70AC9CC-F810-4C58-9ECF-6BEC04C39C4C}" dt="2026-10-05T13:15:22.573" v="1888" actId="1076"/>
          <ac:picMkLst>
            <pc:docMk/>
            <pc:sldMk cId="3563706837" sldId="320"/>
            <ac:picMk id="15" creationId="{FB642B8E-AAAA-2C14-3AED-A158C7BEC95B}"/>
          </ac:picMkLst>
        </pc:picChg>
      </pc:sldChg>
      <pc:sldChg chg="addSp delSp modSp new mod modClrScheme chgLayout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3314250768" sldId="321"/>
        </pc:sldMkLst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2" creationId="{0B922A3F-2B86-C7C6-B2CF-689D78335A52}"/>
          </ac:spMkLst>
        </pc:spChg>
        <pc:spChg chg="mod ord">
          <ac:chgData name="Papanestis, Antonis (STFC,RAL,PPD)" userId="b23c7e26-6ac2-478c-ac24-7e8fb9c5a63d" providerId="ADAL" clId="{F70AC9CC-F810-4C58-9ECF-6BEC04C39C4C}" dt="2026-10-05T13:31:44.044" v="2289" actId="700"/>
          <ac:spMkLst>
            <pc:docMk/>
            <pc:sldMk cId="3314250768" sldId="321"/>
            <ac:spMk id="4" creationId="{656A9773-2980-86EF-9B27-9344BB9D04DE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5" creationId="{FB946676-F14F-D5EA-AB22-93E51ABDAF2A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10" creationId="{7807E869-BC8A-963C-C675-E474CA35AC5F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11" creationId="{CA5FA7A6-9869-92B6-52BE-B0FB31017E99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13" creationId="{0D39DEDA-3C1C-B8D6-332A-6C97E79D1E8B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15" creationId="{01D0D645-F22E-21A8-70AA-A0613F5FD67B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17" creationId="{552ED0EA-765C-4C06-EF06-10EC5AA75EA5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19" creationId="{AD20D010-604C-DA5F-077A-4D17EC3AD842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23" creationId="{A2552C9C-E6CB-3A5B-8F13-0E7F56B94C1F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314250768" sldId="321"/>
            <ac:spMk id="24" creationId="{30888C2C-D5C6-2ECB-A1DE-105868E88CFB}"/>
          </ac:spMkLst>
        </pc:spChg>
        <pc:picChg chg="add mod">
          <ac:chgData name="Papanestis, Antonis (STFC,RAL,PPD)" userId="b23c7e26-6ac2-478c-ac24-7e8fb9c5a63d" providerId="ADAL" clId="{F70AC9CC-F810-4C58-9ECF-6BEC04C39C4C}" dt="2026-10-05T13:23:19.897" v="2062" actId="14100"/>
          <ac:picMkLst>
            <pc:docMk/>
            <pc:sldMk cId="3314250768" sldId="321"/>
            <ac:picMk id="9" creationId="{F8C85BA4-E164-2AAF-558D-F5FA7AACD566}"/>
          </ac:picMkLst>
        </pc:picChg>
        <pc:picChg chg="add mod">
          <ac:chgData name="Papanestis, Antonis (STFC,RAL,PPD)" userId="b23c7e26-6ac2-478c-ac24-7e8fb9c5a63d" providerId="ADAL" clId="{F70AC9CC-F810-4C58-9ECF-6BEC04C39C4C}" dt="2026-10-05T16:55:35.578" v="4704" actId="1035"/>
          <ac:picMkLst>
            <pc:docMk/>
            <pc:sldMk cId="3314250768" sldId="321"/>
            <ac:picMk id="21" creationId="{D84F4B0E-C395-2F26-7D11-61468BF22656}"/>
          </ac:picMkLst>
        </pc:picChg>
      </pc:sldChg>
      <pc:sldChg chg="addSp delSp modSp new mod modClrScheme chgLayout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175122770" sldId="322"/>
        </pc:sldMkLst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5122770" sldId="322"/>
            <ac:spMk id="2" creationId="{65FE4AD1-0729-83F3-2EF0-285D60001229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5122770" sldId="322"/>
            <ac:spMk id="3" creationId="{D573347A-611F-F6FE-E8BA-23A081B992CA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5122770" sldId="322"/>
            <ac:spMk id="4" creationId="{3CC6B38F-498B-7FA3-3851-9DA069FE4614}"/>
          </ac:spMkLst>
        </pc:spChg>
        <pc:spChg chg="add 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5122770" sldId="322"/>
            <ac:spMk id="15" creationId="{B766D7B5-241D-6603-0D0F-51A19339A560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5122770" sldId="322"/>
            <ac:spMk id="19" creationId="{18E70E64-BA67-E61F-2479-2168FAA10AAE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75122770" sldId="322"/>
            <ac:spMk id="20" creationId="{743A0DBE-D2C2-87D6-65AD-4922C5B66779}"/>
          </ac:spMkLst>
        </pc:spChg>
        <pc:picChg chg="add mod">
          <ac:chgData name="Papanestis, Antonis (STFC,RAL,PPD)" userId="b23c7e26-6ac2-478c-ac24-7e8fb9c5a63d" providerId="ADAL" clId="{F70AC9CC-F810-4C58-9ECF-6BEC04C39C4C}" dt="2026-10-05T14:58:59.377" v="2783" actId="1076"/>
          <ac:picMkLst>
            <pc:docMk/>
            <pc:sldMk cId="175122770" sldId="322"/>
            <ac:picMk id="8" creationId="{51E27893-6E57-5A43-1441-314E05559666}"/>
          </ac:picMkLst>
        </pc:picChg>
      </pc:sldChg>
      <pc:sldChg chg="addSp delSp modSp new mod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3812485520" sldId="323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812485520" sldId="323"/>
            <ac:spMk id="2" creationId="{24DCB011-A0E1-18A9-1476-352A33986078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812485520" sldId="323"/>
            <ac:spMk id="3" creationId="{BB70BE54-BB99-2756-5BD2-768ED09D9593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812485520" sldId="323"/>
            <ac:spMk id="5" creationId="{B2A80FD7-FE6E-3392-E787-8402A5A19A7A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812485520" sldId="323"/>
            <ac:spMk id="6" creationId="{9FF8363E-9904-D8D4-2A59-19D4FB818284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3812485520" sldId="323"/>
            <ac:spMk id="11" creationId="{C511A265-6F4E-A203-1F64-049AA31C8789}"/>
          </ac:spMkLst>
        </pc:spChg>
        <pc:picChg chg="add mod">
          <ac:chgData name="Papanestis, Antonis (STFC,RAL,PPD)" userId="b23c7e26-6ac2-478c-ac24-7e8fb9c5a63d" providerId="ADAL" clId="{F70AC9CC-F810-4C58-9ECF-6BEC04C39C4C}" dt="2026-10-05T15:04:15.849" v="3029" actId="1076"/>
          <ac:picMkLst>
            <pc:docMk/>
            <pc:sldMk cId="3812485520" sldId="323"/>
            <ac:picMk id="10" creationId="{1221BBE6-4A94-4D0C-101C-834A2F99A44C}"/>
          </ac:picMkLst>
        </pc:picChg>
      </pc:sldChg>
      <pc:sldChg chg="addSp delSp modSp new mod modClrScheme chgLayout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4187189869" sldId="324"/>
        </pc:sldMkLst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187189869" sldId="324"/>
            <ac:spMk id="5" creationId="{7E8068CA-2DBE-8516-A7A2-4F3101D26459}"/>
          </ac:spMkLst>
        </pc:spChg>
        <pc:spChg chg="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187189869" sldId="324"/>
            <ac:spMk id="6" creationId="{9B39CD8E-F2EC-F2DE-5790-16BBF47C4790}"/>
          </ac:spMkLst>
        </pc:spChg>
        <pc:spChg chg="add mod or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187189869" sldId="324"/>
            <ac:spMk id="7" creationId="{7C5B8136-B80B-A316-0BFE-E503C390B0A5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187189869" sldId="324"/>
            <ac:spMk id="15" creationId="{EC370D58-A093-6F5C-1F74-D3581BB0D0C5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4187189869" sldId="324"/>
            <ac:spMk id="16" creationId="{91B78861-8668-F358-6E55-651856BA0223}"/>
          </ac:spMkLst>
        </pc:spChg>
        <pc:picChg chg="add mod">
          <ac:chgData name="Papanestis, Antonis (STFC,RAL,PPD)" userId="b23c7e26-6ac2-478c-ac24-7e8fb9c5a63d" providerId="ADAL" clId="{F70AC9CC-F810-4C58-9ECF-6BEC04C39C4C}" dt="2026-10-05T15:07:43.565" v="3087" actId="1076"/>
          <ac:picMkLst>
            <pc:docMk/>
            <pc:sldMk cId="4187189869" sldId="324"/>
            <ac:picMk id="10" creationId="{B086152F-526C-7618-F2CB-A5CA1D1E92F8}"/>
          </ac:picMkLst>
        </pc:picChg>
        <pc:picChg chg="add mod">
          <ac:chgData name="Papanestis, Antonis (STFC,RAL,PPD)" userId="b23c7e26-6ac2-478c-ac24-7e8fb9c5a63d" providerId="ADAL" clId="{F70AC9CC-F810-4C58-9ECF-6BEC04C39C4C}" dt="2026-10-05T15:07:20.762" v="3080" actId="1076"/>
          <ac:picMkLst>
            <pc:docMk/>
            <pc:sldMk cId="4187189869" sldId="324"/>
            <ac:picMk id="12" creationId="{1ED8CE45-4758-7BAF-8E5E-8CA7C1CDD981}"/>
          </ac:picMkLst>
        </pc:picChg>
        <pc:picChg chg="add mod">
          <ac:chgData name="Papanestis, Antonis (STFC,RAL,PPD)" userId="b23c7e26-6ac2-478c-ac24-7e8fb9c5a63d" providerId="ADAL" clId="{F70AC9CC-F810-4C58-9ECF-6BEC04C39C4C}" dt="2026-10-05T15:07:24.572" v="3081" actId="1076"/>
          <ac:picMkLst>
            <pc:docMk/>
            <pc:sldMk cId="4187189869" sldId="324"/>
            <ac:picMk id="14" creationId="{16EB6B00-3A49-5D72-01F4-BCBEA33F293F}"/>
          </ac:picMkLst>
        </pc:picChg>
      </pc:sldChg>
      <pc:sldChg chg="addSp modSp new mod">
        <pc:chgData name="Papanestis, Antonis (STFC,RAL,PPD)" userId="b23c7e26-6ac2-478c-ac24-7e8fb9c5a63d" providerId="ADAL" clId="{F70AC9CC-F810-4C58-9ECF-6BEC04C39C4C}" dt="2026-10-07T11:18:28.378" v="4785" actId="790"/>
        <pc:sldMkLst>
          <pc:docMk/>
          <pc:sldMk cId="2932719887" sldId="325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932719887" sldId="325"/>
            <ac:spMk id="2" creationId="{C9CA4B4B-25B8-8292-FA51-E1337E799409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932719887" sldId="325"/>
            <ac:spMk id="3" creationId="{4C49BB7E-024F-CA3B-9727-7E51F04C2342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932719887" sldId="325"/>
            <ac:spMk id="4" creationId="{92D54A42-D836-9543-2151-544FE87027CC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932719887" sldId="325"/>
            <ac:spMk id="5" creationId="{C8748973-8C8F-26C4-7991-F71321F2F95A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2932719887" sldId="325"/>
            <ac:spMk id="13" creationId="{E678B775-6461-F900-CDE0-153E9ED73529}"/>
          </ac:spMkLst>
        </pc:spChg>
        <pc:picChg chg="add mod">
          <ac:chgData name="Papanestis, Antonis (STFC,RAL,PPD)" userId="b23c7e26-6ac2-478c-ac24-7e8fb9c5a63d" providerId="ADAL" clId="{F70AC9CC-F810-4C58-9ECF-6BEC04C39C4C}" dt="2026-10-05T15:31:58.519" v="3855" actId="1076"/>
          <ac:picMkLst>
            <pc:docMk/>
            <pc:sldMk cId="2932719887" sldId="325"/>
            <ac:picMk id="7" creationId="{0378B1E2-6C50-9717-4CFF-06111EC80DBA}"/>
          </ac:picMkLst>
        </pc:picChg>
        <pc:picChg chg="add mod">
          <ac:chgData name="Papanestis, Antonis (STFC,RAL,PPD)" userId="b23c7e26-6ac2-478c-ac24-7e8fb9c5a63d" providerId="ADAL" clId="{F70AC9CC-F810-4C58-9ECF-6BEC04C39C4C}" dt="2026-10-05T15:33:05.148" v="3869" actId="1076"/>
          <ac:picMkLst>
            <pc:docMk/>
            <pc:sldMk cId="2932719887" sldId="325"/>
            <ac:picMk id="9" creationId="{A161EA35-8219-6E25-16A6-CD104D2F699E}"/>
          </ac:picMkLst>
        </pc:picChg>
        <pc:picChg chg="add mod">
          <ac:chgData name="Papanestis, Antonis (STFC,RAL,PPD)" userId="b23c7e26-6ac2-478c-ac24-7e8fb9c5a63d" providerId="ADAL" clId="{F70AC9CC-F810-4C58-9ECF-6BEC04C39C4C}" dt="2026-10-05T15:33:02.055" v="3868" actId="1076"/>
          <ac:picMkLst>
            <pc:docMk/>
            <pc:sldMk cId="2932719887" sldId="325"/>
            <ac:picMk id="11" creationId="{F1C14EC8-4391-5620-BC00-EF70CBC3DEF5}"/>
          </ac:picMkLst>
        </pc:picChg>
      </pc:sldChg>
      <pc:sldChg chg="addSp delSp modSp new mod">
        <pc:chgData name="Papanestis, Antonis (STFC,RAL,PPD)" userId="b23c7e26-6ac2-478c-ac24-7e8fb9c5a63d" providerId="ADAL" clId="{F70AC9CC-F810-4C58-9ECF-6BEC04C39C4C}" dt="2026-10-07T11:25:08.584" v="4847" actId="21"/>
        <pc:sldMkLst>
          <pc:docMk/>
          <pc:sldMk cId="196333329" sldId="326"/>
        </pc:sldMkLst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96333329" sldId="326"/>
            <ac:spMk id="2" creationId="{202B7EA8-C9EF-D704-0B43-9EFAF0F4C243}"/>
          </ac:spMkLst>
        </pc:spChg>
        <pc:spChg chg="mod">
          <ac:chgData name="Papanestis, Antonis (STFC,RAL,PPD)" userId="b23c7e26-6ac2-478c-ac24-7e8fb9c5a63d" providerId="ADAL" clId="{F70AC9CC-F810-4C58-9ECF-6BEC04C39C4C}" dt="2026-10-07T11:24:47.817" v="4846" actId="1036"/>
          <ac:spMkLst>
            <pc:docMk/>
            <pc:sldMk cId="196333329" sldId="326"/>
            <ac:spMk id="3" creationId="{0C93BDAE-7EDB-F5AC-9861-F68CA921BE67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96333329" sldId="326"/>
            <ac:spMk id="4" creationId="{6B9373AD-27D4-4ECA-6760-C28D55B4A0B8}"/>
          </ac:spMkLst>
        </pc:spChg>
        <pc:spChg chg="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96333329" sldId="326"/>
            <ac:spMk id="5" creationId="{8652F556-E3D9-0040-7CBB-DA5EAB3F9519}"/>
          </ac:spMkLst>
        </pc:spChg>
        <pc:spChg chg="add mod">
          <ac:chgData name="Papanestis, Antonis (STFC,RAL,PPD)" userId="b23c7e26-6ac2-478c-ac24-7e8fb9c5a63d" providerId="ADAL" clId="{F70AC9CC-F810-4C58-9ECF-6BEC04C39C4C}" dt="2026-10-07T11:18:28.378" v="4785" actId="790"/>
          <ac:spMkLst>
            <pc:docMk/>
            <pc:sldMk cId="196333329" sldId="326"/>
            <ac:spMk id="8" creationId="{EA8A9AFC-807A-DB84-605F-CE1743446432}"/>
          </ac:spMkLst>
        </pc:spChg>
        <pc:picChg chg="add mod">
          <ac:chgData name="Papanestis, Antonis (STFC,RAL,PPD)" userId="b23c7e26-6ac2-478c-ac24-7e8fb9c5a63d" providerId="ADAL" clId="{F70AC9CC-F810-4C58-9ECF-6BEC04C39C4C}" dt="2026-10-05T15:59:27.919" v="4362" actId="14100"/>
          <ac:picMkLst>
            <pc:docMk/>
            <pc:sldMk cId="196333329" sldId="326"/>
            <ac:picMk id="7" creationId="{C37FBCED-6BC6-ED42-7FA9-009252194A09}"/>
          </ac:picMkLst>
        </pc:picChg>
        <pc:picChg chg="add mod">
          <ac:chgData name="Papanestis, Antonis (STFC,RAL,PPD)" userId="b23c7e26-6ac2-478c-ac24-7e8fb9c5a63d" providerId="ADAL" clId="{F70AC9CC-F810-4C58-9ECF-6BEC04C39C4C}" dt="2026-10-05T16:00:18.742" v="4385" actId="1076"/>
          <ac:picMkLst>
            <pc:docMk/>
            <pc:sldMk cId="196333329" sldId="326"/>
            <ac:picMk id="10" creationId="{AE78331C-DB5C-E67B-B0A6-ACA6BE1A51CE}"/>
          </ac:picMkLst>
        </pc:picChg>
      </pc:sldChg>
      <pc:sldChg chg="addSp modSp new mod">
        <pc:chgData name="Papanestis, Antonis (STFC,RAL,PPD)" userId="b23c7e26-6ac2-478c-ac24-7e8fb9c5a63d" providerId="ADAL" clId="{F70AC9CC-F810-4C58-9ECF-6BEC04C39C4C}" dt="2026-10-08T14:46:38.382" v="5727" actId="1076"/>
        <pc:sldMkLst>
          <pc:docMk/>
          <pc:sldMk cId="3642016055" sldId="327"/>
        </pc:sldMkLst>
        <pc:spChg chg="mod">
          <ac:chgData name="Papanestis, Antonis (STFC,RAL,PPD)" userId="b23c7e26-6ac2-478c-ac24-7e8fb9c5a63d" providerId="ADAL" clId="{F70AC9CC-F810-4C58-9ECF-6BEC04C39C4C}" dt="2026-10-07T16:15:56.529" v="4978" actId="20577"/>
          <ac:spMkLst>
            <pc:docMk/>
            <pc:sldMk cId="3642016055" sldId="327"/>
            <ac:spMk id="2" creationId="{B7DA7184-A8AE-4F93-DD4B-BDB7651AECB4}"/>
          </ac:spMkLst>
        </pc:spChg>
        <pc:spChg chg="mod">
          <ac:chgData name="Papanestis, Antonis (STFC,RAL,PPD)" userId="b23c7e26-6ac2-478c-ac24-7e8fb9c5a63d" providerId="ADAL" clId="{F70AC9CC-F810-4C58-9ECF-6BEC04C39C4C}" dt="2026-10-08T10:18:20.368" v="5352" actId="20577"/>
          <ac:spMkLst>
            <pc:docMk/>
            <pc:sldMk cId="3642016055" sldId="327"/>
            <ac:spMk id="3" creationId="{00BC6C1D-3C57-942A-4B6A-D9160ADCD7BB}"/>
          </ac:spMkLst>
        </pc:spChg>
        <pc:spChg chg="add mod">
          <ac:chgData name="Papanestis, Antonis (STFC,RAL,PPD)" userId="b23c7e26-6ac2-478c-ac24-7e8fb9c5a63d" providerId="ADAL" clId="{F70AC9CC-F810-4C58-9ECF-6BEC04C39C4C}" dt="2026-10-08T14:46:38.382" v="5727" actId="1076"/>
          <ac:spMkLst>
            <pc:docMk/>
            <pc:sldMk cId="3642016055" sldId="327"/>
            <ac:spMk id="8" creationId="{BC02F838-ACAE-3D5F-235C-0CE557DDF6A2}"/>
          </ac:spMkLst>
        </pc:spChg>
        <pc:picChg chg="add mod">
          <ac:chgData name="Papanestis, Antonis (STFC,RAL,PPD)" userId="b23c7e26-6ac2-478c-ac24-7e8fb9c5a63d" providerId="ADAL" clId="{F70AC9CC-F810-4C58-9ECF-6BEC04C39C4C}" dt="2026-10-08T10:18:34.068" v="5354"/>
          <ac:picMkLst>
            <pc:docMk/>
            <pc:sldMk cId="3642016055" sldId="327"/>
            <ac:picMk id="7" creationId="{0924AD7B-1F1B-0D84-048D-60FF3ED4FA29}"/>
          </ac:picMkLst>
        </pc:picChg>
      </pc:sldChg>
      <pc:sldChg chg="addSp delSp modSp new mod">
        <pc:chgData name="Papanestis, Antonis (STFC,RAL,PPD)" userId="b23c7e26-6ac2-478c-ac24-7e8fb9c5a63d" providerId="ADAL" clId="{F70AC9CC-F810-4C58-9ECF-6BEC04C39C4C}" dt="2026-10-08T14:47:08.496" v="5730" actId="1076"/>
        <pc:sldMkLst>
          <pc:docMk/>
          <pc:sldMk cId="2243945250" sldId="328"/>
        </pc:sldMkLst>
        <pc:spChg chg="mod">
          <ac:chgData name="Papanestis, Antonis (STFC,RAL,PPD)" userId="b23c7e26-6ac2-478c-ac24-7e8fb9c5a63d" providerId="ADAL" clId="{F70AC9CC-F810-4C58-9ECF-6BEC04C39C4C}" dt="2026-10-07T16:27:29.600" v="5099" actId="313"/>
          <ac:spMkLst>
            <pc:docMk/>
            <pc:sldMk cId="2243945250" sldId="328"/>
            <ac:spMk id="2" creationId="{834C50E5-C6DD-2E5B-53BF-F639E8405759}"/>
          </ac:spMkLst>
        </pc:spChg>
        <pc:spChg chg="add mod">
          <ac:chgData name="Papanestis, Antonis (STFC,RAL,PPD)" userId="b23c7e26-6ac2-478c-ac24-7e8fb9c5a63d" providerId="ADAL" clId="{F70AC9CC-F810-4C58-9ECF-6BEC04C39C4C}" dt="2026-10-08T10:20:24.707" v="5432" actId="1076"/>
          <ac:spMkLst>
            <pc:docMk/>
            <pc:sldMk cId="2243945250" sldId="328"/>
            <ac:spMk id="3" creationId="{17D6D99E-7878-C3A0-4636-E0F5127D1357}"/>
          </ac:spMkLst>
        </pc:spChg>
        <pc:picChg chg="add mod">
          <ac:chgData name="Papanestis, Antonis (STFC,RAL,PPD)" userId="b23c7e26-6ac2-478c-ac24-7e8fb9c5a63d" providerId="ADAL" clId="{F70AC9CC-F810-4C58-9ECF-6BEC04C39C4C}" dt="2026-10-08T14:47:08.496" v="5730" actId="1076"/>
          <ac:picMkLst>
            <pc:docMk/>
            <pc:sldMk cId="2243945250" sldId="328"/>
            <ac:picMk id="9" creationId="{C99ECA6A-76A4-F218-EA0B-8A027B047E8E}"/>
          </ac:picMkLst>
        </pc:picChg>
        <pc:picChg chg="add mod">
          <ac:chgData name="Papanestis, Antonis (STFC,RAL,PPD)" userId="b23c7e26-6ac2-478c-ac24-7e8fb9c5a63d" providerId="ADAL" clId="{F70AC9CC-F810-4C58-9ECF-6BEC04C39C4C}" dt="2026-10-08T10:19:24.427" v="5355" actId="1076"/>
          <ac:picMkLst>
            <pc:docMk/>
            <pc:sldMk cId="2243945250" sldId="328"/>
            <ac:picMk id="13" creationId="{5F659917-88E9-400A-E29F-7C96C6BD6697}"/>
          </ac:picMkLst>
        </pc:picChg>
        <pc:picChg chg="add mod">
          <ac:chgData name="Papanestis, Antonis (STFC,RAL,PPD)" userId="b23c7e26-6ac2-478c-ac24-7e8fb9c5a63d" providerId="ADAL" clId="{F70AC9CC-F810-4C58-9ECF-6BEC04C39C4C}" dt="2026-10-08T10:19:29.308" v="5357" actId="1076"/>
          <ac:picMkLst>
            <pc:docMk/>
            <pc:sldMk cId="2243945250" sldId="328"/>
            <ac:picMk id="15" creationId="{634AD8F7-0B99-C13E-2459-217DFB4327B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 Regular"/>
              </a:defRPr>
            </a:lvl1pPr>
          </a:lstStyle>
          <a:p>
            <a:fld id="{48FE9A4A-3203-D544-A0F2-9B4A7A1B021E}" type="datetimeFigureOut">
              <a:rPr lang="en-US" smtClean="0"/>
              <a:pPr/>
              <a:t>10/9/2026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 Regular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 Regular"/>
              </a:defRPr>
            </a:lvl1pPr>
          </a:lstStyle>
          <a:p>
            <a:fld id="{C0F3BA1D-A00F-DB41-84DA-BE26C4853B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72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B649E-2A0D-4981-B20D-F18D81BE648D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0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54B46-2DCD-461E-A3BC-7758C1EF7D54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92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7903F-278E-46C6-AC5A-CE681B3A3E5D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99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1B24-818B-48C9-874D-6FE678DC6981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72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1F591-8C71-458D-BFD9-A5B92DBE90F7}" type="datetime1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7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4CA14-3C87-4E41-A09A-600A798CDECD}" type="datetime1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961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61624-D8AF-44EA-ACDC-29B96F93D384}" type="datetime1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5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6911E-453F-49BE-81B8-B0AA9912490C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96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D738-6849-4606-A748-D4F2096B0214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7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39B2-85B2-8A4B-8008-EE871C7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A1684-4147-4E4A-BE1D-647E280F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061D-97DA-5D45-A717-D8A7EEF0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EB79-2CFA-43C3-A345-C5198241DC5B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7700-26C6-804B-9BEF-4E4886CE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442D-6AED-C347-A737-1092964E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45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360F0-A2C2-BC4E-AC8F-28FB5C10E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D444D-2CB3-C84E-AFAB-6E3667305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CC5E-1493-D445-AD8B-A3A5697A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3A617-B0B5-4155-AC2D-0391F747C228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B37B-4148-1847-B7D0-E506A8B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8933-1B9F-6140-A9E4-6AC0E5BF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70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161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47AB5-C00C-4D1C-A380-A545C8842C5D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70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F6189-66DF-4821-8BD9-26067EA3CAAE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4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A57F2-18E1-4BC4-804C-59A2E75C7372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99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F5241-51FC-49B8-A934-200DADFB6FBF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61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7009F-6E2A-42BF-9C9C-3432AAD38863}" type="datetime1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09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8E4-4068-4469-AF28-8F82AB4C89EE}" type="datetime1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581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149C-0CAE-43D5-A6CF-86E2F5590FCA}" type="datetime1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3849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743DB-7D71-4EFA-82DE-13D57D78867A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198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3A8AF-5D1E-4C3B-B743-6C02D992FCEC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143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39B2-85B2-8A4B-8008-EE871C7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A1684-4147-4E4A-BE1D-647E280F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061D-97DA-5D45-A717-D8A7EEF0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9BD8-58B7-4DC0-A8F0-475F93198F1A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7700-26C6-804B-9BEF-4E4886CE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442D-6AED-C347-A737-1092964E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69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360F0-A2C2-BC4E-AC8F-28FB5C10E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D444D-2CB3-C84E-AFAB-6E3667305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CC5E-1493-D445-AD8B-A3A5697A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E5938-18E7-4F1E-8694-106A92B32606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B37B-4148-1847-B7D0-E506A8B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8933-1B9F-6140-A9E4-6AC0E5BF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560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72286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0670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548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CAE69-592D-6D48-8D37-1AF709B04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CE34F9-FD31-954C-90A9-25364BF3A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81E6B-7D41-F84E-B286-61EBCE053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2D841-A297-42B0-9CFD-3CB1064AFCDE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E29A8-E8C2-784C-9495-F0D437E95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039A4-CB11-B346-94E7-20D66FCAC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2719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F2C8-66D4-EF4A-AAFD-01BC50FA7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9361-0DDC-EE4E-A740-F93892B36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9F65C-3FCD-8B46-A28D-257FA8F28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BA531-777C-4C22-AC9F-27F8B525C40B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163C-7F3C-9B44-A028-C4886506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796D-644C-B740-8C2E-356ECAB6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31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CB58-4758-1C42-8DAA-2AAA3F98F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7D025-4B39-8D45-811F-5B1E30D5E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683CA-90A4-5E49-AA2C-3DCED63A8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0DB0F-DB82-40F9-A4BC-9B12B9C9ACBB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1DED1-CD68-AC4C-ABC6-F8EEE292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83341-F52D-D14B-A417-6C66E51D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50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51C6-2D17-C14E-8DC1-418227C69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F791E-6CBD-2747-86C9-A91E120F5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279C1-F68E-7E4B-B565-93EC951F8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866C6-99FF-2F4A-936E-613FC9DB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46045-0E3C-409D-BE15-A4E5EE6C6831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D0DB7C-BDCE-D146-9584-809FFC25D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D1283-F062-2E4B-8DD8-A11DB531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2774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DCD01-DE9B-A849-A35D-9F761E7A2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13394-3DB5-5A4C-965B-35CC3D1F2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0C87B7-015A-EE48-9BA2-392DACDC0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A97E02-FB0B-A048-9274-06CF174361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CF4DD-E248-C543-910E-BAFFB18831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573B90-35AD-3E43-B0CA-8BA2F2BBB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245A4-F488-4643-A837-D7D13002E704}" type="datetime1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6E709E-0F2B-524A-BB14-376202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8CED43-5180-C24B-8196-24914383E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9597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4D60-AC0C-044F-8925-BE12978C5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80422E-D871-AC4C-A0FF-BA911179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42CF0-605F-44D3-A786-5DCC6963E308}" type="datetime1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61A44-CE7E-2E47-A2C7-EFD19C4D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8DBD8-7206-5A45-8701-1C5BFDD64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3740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A31B14-AAAA-D746-8A4F-C3E1BB0AC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1A87F-CD46-42E8-9907-5602B1B03EB5}" type="datetime1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54D6A3-2EE2-B640-B0F3-7408BA955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CF3B5-8136-464C-B9CE-C289E9FE8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96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BD96A-43E5-A645-B273-977F074EA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B250C-BB32-7348-BE3C-383B51A8F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8973E-998F-6D41-9801-A30991298D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45CC00-44DF-1E48-95F7-E532F4C6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687CF-A319-4C69-8C45-73DC7D6D174E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84893D-3FFC-6749-AD92-18B78F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3AAAD-3463-B142-AEB9-CFB5F3DCA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212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9AEEA-03B0-C845-83C2-A99DE7CF4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0810E-8148-AB45-8D0B-5492633BCB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E66B3-4F01-3148-9B21-03E05C599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80305A-EC70-204D-A203-97127CF60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C0029-DFF9-4EDB-88F6-92B0FD5B882D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DF6F2-688B-AC47-8BE3-B3918FD0B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CE4F3-8FAC-C647-B187-2C7658470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6872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D39B2-85B2-8A4B-8008-EE871C7A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A1684-4147-4E4A-BE1D-647E280F68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7061D-97DA-5D45-A717-D8A7EEF03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48E37-5052-4CB9-8ED6-B683EC040E4F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C7700-26C6-804B-9BEF-4E4886CE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D442D-6AED-C347-A737-1092964EA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08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F360F0-A2C2-BC4E-AC8F-28FB5C10E3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5D444D-2CB3-C84E-AFAB-6E3667305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CCC5E-1493-D445-AD8B-A3A5697A2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59248-A0D8-4852-8E9F-A46D4A3BEF46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6B37B-4148-1847-B7D0-E506A8B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8933-1B9F-6140-A9E4-6AC0E5BF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366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75057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549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DB2D4-5A8F-448B-88ED-C1A24C3CCB47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733AA2-E8FC-2540-AA49-4AA124C76F2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40" y="5802305"/>
            <a:ext cx="2111379" cy="539751"/>
          </a:xfrm>
          <a:prstGeom prst="rect">
            <a:avLst/>
          </a:prstGeom>
        </p:spPr>
      </p:pic>
      <p:pic>
        <p:nvPicPr>
          <p:cNvPr id="1028" name="Picture 4" descr="LHCb">
            <a:extLst>
              <a:ext uri="{FF2B5EF4-FFF2-40B4-BE49-F238E27FC236}">
                <a16:creationId xmlns:a16="http://schemas.microsoft.com/office/drawing/2014/main" id="{84018128-0299-1120-21F5-26E050834C1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00" y="465605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685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9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19841-8C85-4022-81B4-76C4B65A5A44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80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944EB6-27EE-0E47-84EB-753C79CA3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1CE029-EB58-6B41-8EAC-704F548C31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4E693-13CD-E14F-A36D-9E3FC3ABC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7F49B-1BBE-4DE5-B9D3-59EE9E3E5F45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84B2D-1B08-DB46-ACAA-271FBB7351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DCA95-5F3D-D940-BE0E-5DFB11030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AB195-B577-5546-8349-9DDA93B6129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733AA2-E8FC-2540-AA49-4AA124C76F24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40" y="5802305"/>
            <a:ext cx="2111379" cy="53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3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Wingdings" pitchFamily="2" charset="2"/>
        <a:buChar char="§"/>
        <a:defRPr sz="2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4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20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Wingdings" pitchFamily="2" charset="2"/>
        <a:buChar char="§"/>
        <a:defRPr sz="1800" kern="1200">
          <a:solidFill>
            <a:schemeClr val="accent4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sciencedirect.com/science/article/pii/S0168900299014485" TargetMode="Externa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0168900299003101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iopscience.iop.org/article/10.1088/1748-0221/17/07/P0701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305.10515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ds.cern.ch/record/2776420" TargetMode="Externa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ui.adsabs.harvard.edu/abs/2023NIMPA105568481C/abstract" TargetMode="Externa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gsi.de/event/20387/contributions/90473/attachments/51862/78753/LAPPD_Edinburgh_RICH2025_Poster_DFH.pdf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ds.cern.ch/record/2903094/files/LHCB-TDR-026.pdf" TargetMode="Externa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dico.cern.ch/event/1653495/contributions/7064792/" TargetMode="Externa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DB0FE0-A4AF-D848-8925-91A37993D74D}"/>
              </a:ext>
            </a:extLst>
          </p:cNvPr>
          <p:cNvSpPr txBox="1"/>
          <p:nvPr/>
        </p:nvSpPr>
        <p:spPr>
          <a:xfrm>
            <a:off x="467796" y="2425004"/>
            <a:ext cx="10225603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4000" b="1" spc="-150" noProof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Evolution of the LHCb RICH Detectors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EB0AE4-391E-6F41-84C6-D4EEDF519A31}"/>
              </a:ext>
            </a:extLst>
          </p:cNvPr>
          <p:cNvSpPr/>
          <p:nvPr/>
        </p:nvSpPr>
        <p:spPr>
          <a:xfrm>
            <a:off x="515938" y="3716024"/>
            <a:ext cx="63902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noProof="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Antonis Papanestis – STFC / RAL</a:t>
            </a:r>
          </a:p>
          <a:p>
            <a:r>
              <a:rPr lang="en-GB" sz="2400" noProof="0" dirty="0">
                <a:solidFill>
                  <a:srgbClr val="6262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behalf of the LHCb RICH Collaboration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01A9D8-A541-934F-8FC4-9439FCBF67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412403"/>
            <a:ext cx="3770785" cy="963960"/>
          </a:xfrm>
          <a:prstGeom prst="rect">
            <a:avLst/>
          </a:prstGeom>
        </p:spPr>
      </p:pic>
      <p:pic>
        <p:nvPicPr>
          <p:cNvPr id="2050" name="Picture 2" descr="LHCb">
            <a:extLst>
              <a:ext uri="{FF2B5EF4-FFF2-40B4-BE49-F238E27FC236}">
                <a16:creationId xmlns:a16="http://schemas.microsoft.com/office/drawing/2014/main" id="{3A6EA8A2-66A5-D019-BB68-EE748019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975" y="322883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7CA823-5105-CB55-1D15-4FF9F8B4BA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591499"/>
            <a:ext cx="12192000" cy="12722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E60E6A-A5EF-FB08-21FC-F4E37AED96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5996" t="9773"/>
          <a:stretch>
            <a:fillRect/>
          </a:stretch>
        </p:blipFill>
        <p:spPr>
          <a:xfrm>
            <a:off x="7628272" y="3223491"/>
            <a:ext cx="4563728" cy="236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38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06973-94C1-14E3-C8CF-DF01499D6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RICH Detector reminder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C3D0191-894D-7E9C-EC43-8C241AD045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8" r="11056"/>
          <a:stretch/>
        </p:blipFill>
        <p:spPr bwMode="auto">
          <a:xfrm>
            <a:off x="6820659" y="1929745"/>
            <a:ext cx="4404049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D94F2D-0632-4028-C525-3CB3DD6EF165}"/>
                  </a:ext>
                </a:extLst>
              </p:cNvPr>
              <p:cNvSpPr txBox="1"/>
              <p:nvPr/>
            </p:nvSpPr>
            <p:spPr>
              <a:xfrm>
                <a:off x="2401649" y="1776412"/>
                <a:ext cx="2302362" cy="7461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𝑡ℎ</m:t>
                          </m:r>
                        </m:sub>
                      </m:sSub>
                      <m:r>
                        <a:rPr lang="en-GB" sz="2400" i="1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𝑡ℎ</m:t>
                              </m:r>
                            </m:sub>
                          </m:sSub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GB" sz="2400" noProof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D94F2D-0632-4028-C525-3CB3DD6EF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1649" y="1776412"/>
                <a:ext cx="2302362" cy="7461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FB8E8B8-CF4C-BC21-F04B-77B2C4205CD3}"/>
                  </a:ext>
                </a:extLst>
              </p:cNvPr>
              <p:cNvSpPr txBox="1"/>
              <p:nvPr/>
            </p:nvSpPr>
            <p:spPr>
              <a:xfrm>
                <a:off x="3242151" y="2629307"/>
                <a:ext cx="2029979" cy="7593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400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b>
                            <m:sSub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GB" sz="2400" i="1" noProof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GB" sz="2400" i="1" noProof="0">
                                  <a:solidFill>
                                    <a:schemeClr val="accent3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GB" sz="2400" noProof="0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FB8E8B8-CF4C-BC21-F04B-77B2C4205C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151" y="2629307"/>
                <a:ext cx="2029979" cy="7593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F525B1D8-31CF-C995-EA30-D514C08F1324}"/>
              </a:ext>
            </a:extLst>
          </p:cNvPr>
          <p:cNvSpPr txBox="1"/>
          <p:nvPr/>
        </p:nvSpPr>
        <p:spPr>
          <a:xfrm>
            <a:off x="838200" y="1918631"/>
            <a:ext cx="1512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noProof="0" dirty="0"/>
              <a:t>Threshold: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0F1078-34A1-C9E1-0876-3B61BD3DDEDE}"/>
              </a:ext>
            </a:extLst>
          </p:cNvPr>
          <p:cNvSpPr txBox="1"/>
          <p:nvPr/>
        </p:nvSpPr>
        <p:spPr>
          <a:xfrm>
            <a:off x="838200" y="2778162"/>
            <a:ext cx="2340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noProof="0" dirty="0"/>
              <a:t>Cherenkov angle: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15CC55-FDCB-E430-E1DA-73B192EA47A1}"/>
              </a:ext>
            </a:extLst>
          </p:cNvPr>
          <p:cNvSpPr txBox="1"/>
          <p:nvPr/>
        </p:nvSpPr>
        <p:spPr>
          <a:xfrm>
            <a:off x="838200" y="3590437"/>
            <a:ext cx="341471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/>
              <a:t>Main contributions to uncertainty: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Emission point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Pixel size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Chromatic error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B3BD0D-E68E-C643-5D04-A0CAC877838F}"/>
              </a:ext>
            </a:extLst>
          </p:cNvPr>
          <p:cNvSpPr txBox="1"/>
          <p:nvPr/>
        </p:nvSpPr>
        <p:spPr>
          <a:xfrm>
            <a:off x="838200" y="4910570"/>
            <a:ext cx="5767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Particle identification is achieved by combining beta with momentum from Tracking and calculating the mass</a:t>
            </a: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1F95EFEA-44E6-7D49-98BD-03CD2E318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9A8A106-1DAC-F3AE-21D1-4C5E864F9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2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95724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F050-DD07-2C42-90BE-985C16EA9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BAE81-BE31-D72A-03E6-B2EA0DFA2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 dirty="0"/>
              <a:t>Introduction to the LHCb RICH detectors</a:t>
            </a:r>
          </a:p>
          <a:p>
            <a:r>
              <a:rPr lang="en-GB" noProof="0" dirty="0"/>
              <a:t>Performance in Run 1 &amp; 2 of the LHC</a:t>
            </a:r>
          </a:p>
          <a:p>
            <a:r>
              <a:rPr lang="en-GB" noProof="0" dirty="0"/>
              <a:t>LHCb RICH Upgrade I</a:t>
            </a:r>
          </a:p>
          <a:p>
            <a:r>
              <a:rPr lang="en-GB" noProof="0" dirty="0"/>
              <a:t>Performance after Upgrade I</a:t>
            </a:r>
          </a:p>
          <a:p>
            <a:r>
              <a:rPr lang="en-GB" noProof="0" dirty="0"/>
              <a:t>The road to Upgrade II and LS3 enhancements</a:t>
            </a:r>
          </a:p>
          <a:p>
            <a:r>
              <a:rPr lang="en-GB" noProof="0" dirty="0"/>
              <a:t>Current R&amp;D</a:t>
            </a:r>
          </a:p>
          <a:p>
            <a:endParaRPr lang="en-GB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D9913F-778E-69ED-B5F2-5D90EAEA1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6E89F-D98B-27C1-A8B3-683CD1916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30694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9805A-89B9-3E33-6C27-4C49A6712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(original) LHCb experiment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E9DD1D-E4B3-F171-7264-FD0788084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41654-F88D-42F9-01F6-DA12E786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4</a:t>
            </a:fld>
            <a:endParaRPr lang="en-GB" noProof="0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6F49C19-47A1-0158-04BE-4719605248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618182" y="1875870"/>
            <a:ext cx="6994237" cy="444285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EDDBCF-68EC-0757-42B3-2FC80E9113AC}"/>
              </a:ext>
            </a:extLst>
          </p:cNvPr>
          <p:cNvSpPr txBox="1"/>
          <p:nvPr/>
        </p:nvSpPr>
        <p:spPr>
          <a:xfrm>
            <a:off x="662708" y="2379841"/>
            <a:ext cx="37235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noProof="0" dirty="0"/>
              <a:t>Forward spectrometer, studying the properties of particles with bottom and charm quarks</a:t>
            </a:r>
          </a:p>
          <a:p>
            <a:endParaRPr lang="en-GB" sz="2400" noProof="0" dirty="0"/>
          </a:p>
          <a:p>
            <a:r>
              <a:rPr lang="en-GB" sz="2400" noProof="0" dirty="0"/>
              <a:t>Exploring CP violation, rare decays and hadron spectroscopy</a:t>
            </a:r>
          </a:p>
        </p:txBody>
      </p:sp>
    </p:spTree>
    <p:extLst>
      <p:ext uri="{BB962C8B-B14F-4D97-AF65-F5344CB8AC3E}">
        <p14:creationId xmlns:p14="http://schemas.microsoft.com/office/powerpoint/2010/main" val="3989003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AF75D1-A794-2E48-8E7F-A03EEB53D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892"/>
          <a:stretch>
            <a:fillRect/>
          </a:stretch>
        </p:blipFill>
        <p:spPr>
          <a:xfrm>
            <a:off x="6218390" y="1615336"/>
            <a:ext cx="5280891" cy="39719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7DC03F-45DF-71EB-DF8C-8D4798C3A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Physics impact of hadron PID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83ECB9-8F08-7BDF-629C-F4D55A39F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55C18-D560-3912-628B-1209561C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5</a:t>
            </a:fld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D28C50-4D19-8FC3-86C0-EC0F9F70B1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525"/>
          <a:stretch>
            <a:fillRect/>
          </a:stretch>
        </p:blipFill>
        <p:spPr>
          <a:xfrm>
            <a:off x="839533" y="1615336"/>
            <a:ext cx="5320434" cy="3971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2A1DBF-AF68-179B-34F5-056BD5934369}"/>
              </a:ext>
            </a:extLst>
          </p:cNvPr>
          <p:cNvSpPr txBox="1"/>
          <p:nvPr/>
        </p:nvSpPr>
        <p:spPr>
          <a:xfrm>
            <a:off x="2917861" y="5649821"/>
            <a:ext cx="7855612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noProof="0" dirty="0"/>
              <a:t>First measurement of the diﬀerential branching fraction and 𝐶𝑃 asymmetry of the</a:t>
            </a:r>
          </a:p>
          <a:p>
            <a:r>
              <a:rPr lang="en-GB" noProof="0" dirty="0"/>
              <a:t>𝐵± → 𝜋± 𝜇+ 𝜇− decay, JHEP 10 (2015) 034 [arXiv:1509.00414]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BE699D-10CC-F609-551F-F7DE87AF3A97}"/>
              </a:ext>
            </a:extLst>
          </p:cNvPr>
          <p:cNvCxnSpPr>
            <a:cxnSpLocks/>
          </p:cNvCxnSpPr>
          <p:nvPr/>
        </p:nvCxnSpPr>
        <p:spPr>
          <a:xfrm flipV="1">
            <a:off x="2604655" y="3112846"/>
            <a:ext cx="5320145" cy="15411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3716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25DE8-B61F-F415-11B0-35B2FD007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(original) RICH detectors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65E47C-E752-F90D-C974-36A87C935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E1C68-38A3-8CF7-02CC-6A95BB8FD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6</a:t>
            </a:fld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E5D355-EB95-EA23-DF32-7E286CCA82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75" r="22294"/>
          <a:stretch>
            <a:fillRect/>
          </a:stretch>
        </p:blipFill>
        <p:spPr>
          <a:xfrm>
            <a:off x="7441175" y="1454848"/>
            <a:ext cx="1978891" cy="5141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1352F9-5DA3-013C-E390-FAF5DBE1D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2687130" y="2318280"/>
            <a:ext cx="4430025" cy="3646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545CBE-18F5-010C-8879-334BC33E6D49}"/>
              </a:ext>
            </a:extLst>
          </p:cNvPr>
          <p:cNvSpPr txBox="1"/>
          <p:nvPr/>
        </p:nvSpPr>
        <p:spPr>
          <a:xfrm>
            <a:off x="384220" y="1699924"/>
            <a:ext cx="26948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noProof="0" dirty="0"/>
              <a:t>RICH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noProof="0" dirty="0"/>
              <a:t>Side 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noProof="0" dirty="0"/>
              <a:t>Two radiators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noProof="0" dirty="0"/>
              <a:t>Carbon fibre spherical mirrors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noProof="0" dirty="0"/>
              <a:t>Extensive magnetic shielding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noProof="0" dirty="0"/>
              <a:t>C</a:t>
            </a:r>
            <a:r>
              <a:rPr lang="en-GB" sz="2000" baseline="-25000" noProof="0" dirty="0"/>
              <a:t>4</a:t>
            </a:r>
            <a:r>
              <a:rPr lang="en-GB" sz="2000" noProof="0" dirty="0"/>
              <a:t>F</a:t>
            </a:r>
            <a:r>
              <a:rPr lang="en-GB" sz="2000" baseline="-25000" noProof="0" dirty="0"/>
              <a:t>10</a:t>
            </a:r>
            <a:r>
              <a:rPr lang="en-GB" sz="2000" noProof="0" dirty="0"/>
              <a:t> gas radiator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B909B9-8BD6-ECC1-4350-D908CDA5C85C}"/>
              </a:ext>
            </a:extLst>
          </p:cNvPr>
          <p:cNvSpPr txBox="1"/>
          <p:nvPr/>
        </p:nvSpPr>
        <p:spPr>
          <a:xfrm>
            <a:off x="9420066" y="2235200"/>
            <a:ext cx="2694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noProof="0" dirty="0"/>
              <a:t>RICH 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noProof="0" dirty="0"/>
              <a:t>Top 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noProof="0" dirty="0"/>
              <a:t>CF</a:t>
            </a:r>
            <a:r>
              <a:rPr lang="en-GB" sz="2000" baseline="-25000" noProof="0" dirty="0"/>
              <a:t>4</a:t>
            </a:r>
            <a:r>
              <a:rPr lang="en-GB" sz="2000" noProof="0" dirty="0"/>
              <a:t> radiator (100 m</a:t>
            </a:r>
            <a:r>
              <a:rPr lang="en-GB" sz="2000" baseline="30000" noProof="0" dirty="0"/>
              <a:t>3</a:t>
            </a:r>
            <a:r>
              <a:rPr lang="en-GB" sz="2000" noProof="0" dirty="0"/>
              <a:t>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27C4B1-BA70-34F2-2493-E7C80CB56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9277" y="4442690"/>
            <a:ext cx="2375656" cy="19790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B4FAAB4-2594-0853-7330-A0D6CDE0C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100" y="4251968"/>
            <a:ext cx="2271267" cy="210438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CF90F29-E6F2-A1EF-581E-5D07DF1D5DA7}"/>
              </a:ext>
            </a:extLst>
          </p:cNvPr>
          <p:cNvSpPr txBox="1"/>
          <p:nvPr/>
        </p:nvSpPr>
        <p:spPr>
          <a:xfrm>
            <a:off x="880642" y="6308209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/>
              <a:t>Simulation</a:t>
            </a:r>
          </a:p>
        </p:txBody>
      </p:sp>
    </p:spTree>
    <p:extLst>
      <p:ext uri="{BB962C8B-B14F-4D97-AF65-F5344CB8AC3E}">
        <p14:creationId xmlns:p14="http://schemas.microsoft.com/office/powerpoint/2010/main" val="1403000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BA2BD-C1E3-BA43-074E-C802497CD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Pixel Hybrid Photon Detectors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F257CF28-64E6-7B31-1B44-6240094DC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0" y="2817813"/>
            <a:ext cx="47244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RICHPicturesAndFigures &lt; LHCb &lt; TWiki">
            <a:extLst>
              <a:ext uri="{FF2B5EF4-FFF2-40B4-BE49-F238E27FC236}">
                <a16:creationId xmlns:a16="http://schemas.microsoft.com/office/drawing/2014/main" id="{9DE4AF89-0F6B-A038-5A9C-18468603C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551" y="1690688"/>
            <a:ext cx="2852557" cy="412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2D3407-5AE5-F943-ADB4-BC8F1AF1A3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81"/>
          <a:stretch/>
        </p:blipFill>
        <p:spPr>
          <a:xfrm>
            <a:off x="189096" y="2108994"/>
            <a:ext cx="3314400" cy="2640012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7E996B-6CA2-4721-9621-BB6DD3D74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914AF5-B718-F1D4-47A4-75450EA9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7</a:t>
            </a:fld>
            <a:endParaRPr lang="en-GB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2CA854-BCBC-B981-5C43-F6643DA2C42D}"/>
              </a:ext>
            </a:extLst>
          </p:cNvPr>
          <p:cNvSpPr txBox="1"/>
          <p:nvPr/>
        </p:nvSpPr>
        <p:spPr>
          <a:xfrm>
            <a:off x="7112000" y="1729197"/>
            <a:ext cx="4358361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noProof="0" dirty="0"/>
              <a:t>The encapsulated electronics operate at a maximum read-out rate of 1 MHz; not compatible with 40 MHz readout</a:t>
            </a:r>
          </a:p>
        </p:txBody>
      </p:sp>
      <p:sp>
        <p:nvSpPr>
          <p:cNvPr id="3" name="TextBox 2">
            <a:hlinkClick r:id="rId5"/>
            <a:extLst>
              <a:ext uri="{FF2B5EF4-FFF2-40B4-BE49-F238E27FC236}">
                <a16:creationId xmlns:a16="http://schemas.microsoft.com/office/drawing/2014/main" id="{629E5E63-D691-94C6-109D-AB306382EC44}"/>
              </a:ext>
            </a:extLst>
          </p:cNvPr>
          <p:cNvSpPr txBox="1"/>
          <p:nvPr/>
        </p:nvSpPr>
        <p:spPr>
          <a:xfrm>
            <a:off x="748145" y="5190836"/>
            <a:ext cx="14205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u="sng" dirty="0">
                <a:solidFill>
                  <a:schemeClr val="accent3"/>
                </a:solidFill>
              </a:rPr>
              <a:t>HPDs for the LHCb RICH</a:t>
            </a:r>
          </a:p>
        </p:txBody>
      </p:sp>
    </p:spTree>
    <p:extLst>
      <p:ext uri="{BB962C8B-B14F-4D97-AF65-F5344CB8AC3E}">
        <p14:creationId xmlns:p14="http://schemas.microsoft.com/office/powerpoint/2010/main" val="1622919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6EAA0-88D4-9EBE-DCD3-0A4167155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HPD photocathode position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81FB07-E3C8-BAC7-F4F0-F67BEA5B0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28C27-7B91-83BD-6D9E-75B7D1D61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8</a:t>
            </a:fld>
            <a:endParaRPr lang="en-GB" noProof="0" dirty="0"/>
          </a:p>
        </p:txBody>
      </p:sp>
      <p:pic>
        <p:nvPicPr>
          <p:cNvPr id="6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9493F2F0-9E81-03D3-5CAA-49ABBA00B1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7877" y="1631572"/>
            <a:ext cx="3249491" cy="302449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BA95AC-B45A-9E00-FC92-B701C0FB2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855" y="1631572"/>
            <a:ext cx="7582268" cy="5143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DAEA29D-7D6A-5AA9-289C-474BD7DABDB8}"/>
              </a:ext>
            </a:extLst>
          </p:cNvPr>
          <p:cNvSpPr/>
          <p:nvPr/>
        </p:nvSpPr>
        <p:spPr>
          <a:xfrm>
            <a:off x="5004148" y="3739019"/>
            <a:ext cx="1008345" cy="64509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C57AF1-0623-5F58-2F1B-1438033A61D2}"/>
              </a:ext>
            </a:extLst>
          </p:cNvPr>
          <p:cNvSpPr/>
          <p:nvPr/>
        </p:nvSpPr>
        <p:spPr>
          <a:xfrm>
            <a:off x="5268238" y="5334649"/>
            <a:ext cx="480164" cy="435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7B41D6-E488-42C0-0F4D-FD007E24AE87}"/>
              </a:ext>
            </a:extLst>
          </p:cNvPr>
          <p:cNvSpPr/>
          <p:nvPr/>
        </p:nvSpPr>
        <p:spPr>
          <a:xfrm>
            <a:off x="10321448" y="2206454"/>
            <a:ext cx="498953" cy="311063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FEB98B-2D53-3590-AC04-B131416FDAFC}"/>
              </a:ext>
            </a:extLst>
          </p:cNvPr>
          <p:cNvSpPr/>
          <p:nvPr/>
        </p:nvSpPr>
        <p:spPr>
          <a:xfrm>
            <a:off x="5283897" y="1939449"/>
            <a:ext cx="498954" cy="41512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1735AC-0BA5-65FE-B0C5-ED25248100C3}"/>
              </a:ext>
            </a:extLst>
          </p:cNvPr>
          <p:cNvSpPr txBox="1"/>
          <p:nvPr/>
        </p:nvSpPr>
        <p:spPr>
          <a:xfrm>
            <a:off x="719333" y="4837313"/>
            <a:ext cx="303803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noProof="0" dirty="0"/>
              <a:t>Automatic Online calibration for every run (max 1 hour)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6821B5-4963-4074-328A-FF9ED007A433}"/>
              </a:ext>
            </a:extLst>
          </p:cNvPr>
          <p:cNvSpPr/>
          <p:nvPr/>
        </p:nvSpPr>
        <p:spPr>
          <a:xfrm>
            <a:off x="7375245" y="1939449"/>
            <a:ext cx="685253" cy="41512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94548A-21CA-76AE-F829-865FFF75E9F9}"/>
              </a:ext>
            </a:extLst>
          </p:cNvPr>
          <p:cNvSpPr/>
          <p:nvPr/>
        </p:nvSpPr>
        <p:spPr>
          <a:xfrm>
            <a:off x="7371696" y="5596491"/>
            <a:ext cx="688802" cy="36512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64CB70-DF41-FF41-8D41-C90655653DE4}"/>
              </a:ext>
            </a:extLst>
          </p:cNvPr>
          <p:cNvSpPr/>
          <p:nvPr/>
        </p:nvSpPr>
        <p:spPr>
          <a:xfrm>
            <a:off x="7381508" y="3640179"/>
            <a:ext cx="678989" cy="41512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CAE872-F19E-CF5D-B0A8-2EDDA311C71D}"/>
              </a:ext>
            </a:extLst>
          </p:cNvPr>
          <p:cNvSpPr/>
          <p:nvPr/>
        </p:nvSpPr>
        <p:spPr>
          <a:xfrm>
            <a:off x="10313098" y="3644032"/>
            <a:ext cx="498954" cy="41512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5A2794-7109-28A8-FA35-151FD6E07A81}"/>
              </a:ext>
            </a:extLst>
          </p:cNvPr>
          <p:cNvSpPr/>
          <p:nvPr/>
        </p:nvSpPr>
        <p:spPr>
          <a:xfrm>
            <a:off x="10313098" y="5334649"/>
            <a:ext cx="498954" cy="41512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5091CC-9821-EC96-200D-43233986682C}"/>
              </a:ext>
            </a:extLst>
          </p:cNvPr>
          <p:cNvSpPr txBox="1"/>
          <p:nvPr/>
        </p:nvSpPr>
        <p:spPr>
          <a:xfrm>
            <a:off x="8094507" y="3608214"/>
            <a:ext cx="7232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noProof="0" dirty="0"/>
              <a:t>One pixel</a:t>
            </a:r>
          </a:p>
        </p:txBody>
      </p:sp>
    </p:spTree>
    <p:extLst>
      <p:ext uri="{BB962C8B-B14F-4D97-AF65-F5344CB8AC3E}">
        <p14:creationId xmlns:p14="http://schemas.microsoft.com/office/powerpoint/2010/main" val="1556756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56DAE-57CA-07A1-2CD4-948FD13A4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Global likelihood PID method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A30529E-D801-7CDD-17D8-BE04BEAF4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653814" cy="4351338"/>
          </a:xfrm>
        </p:spPr>
        <p:txBody>
          <a:bodyPr>
            <a:normAutofit/>
          </a:bodyPr>
          <a:lstStyle/>
          <a:p>
            <a:pPr lvl="0"/>
            <a:r>
              <a:rPr lang="en-GB" sz="1800" noProof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 the busy LHC environment, most of the “background” to the identification of a given track comes from signals of other tracks in the event </a:t>
            </a:r>
          </a:p>
          <a:p>
            <a:pPr lvl="1">
              <a:buFont typeface="Arial" panose="020B0604020202020204" pitchFamily="34" charset="0"/>
              <a:buChar char="→"/>
            </a:pPr>
            <a:r>
              <a:rPr lang="en-GB" sz="1600" noProof="0" dirty="0">
                <a:solidFill>
                  <a:srgbClr val="1E5DF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make a global optimisation of the mass hypotheses  </a:t>
            </a:r>
          </a:p>
          <a:p>
            <a:pPr lvl="0"/>
            <a:r>
              <a:rPr lang="en-GB" sz="1800" noProof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For each track in the event, for a given mass hypothesis, determine the expected distribution of Cherenkov photons on the detector plane using the knowledge of the geometry of the detector and its optical properties</a:t>
            </a:r>
          </a:p>
          <a:p>
            <a:pPr lvl="0"/>
            <a:r>
              <a:rPr lang="en-GB" sz="1800" noProof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Repeat for all the tracks in the event</a:t>
            </a:r>
          </a:p>
          <a:p>
            <a:pPr lvl="0"/>
            <a:r>
              <a:rPr lang="en-GB" sz="1800" noProof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From the photon distribution on the detector plane calculate the probability that a signal would be seen in each pixel of the detector from all tracks</a:t>
            </a:r>
          </a:p>
          <a:p>
            <a:pPr lvl="0"/>
            <a:r>
              <a:rPr lang="en-GB" sz="1800" noProof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Compare this with the observed set of photoelectron signal on the pixels and calculate a likelihood</a:t>
            </a:r>
          </a:p>
          <a:p>
            <a:pPr lvl="0"/>
            <a:r>
              <a:rPr lang="en-GB" sz="1800" noProof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Repeat the above, changing the set of mass hypothesis of the tracks to find the set of mass hypotheses which maximize the likelihood</a:t>
            </a:r>
          </a:p>
          <a:p>
            <a:pPr lvl="0"/>
            <a:endParaRPr lang="en-GB" sz="1800" noProof="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F1E047-0A64-9A6D-8E80-74E2AF36D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B379C-769D-60C6-FD3D-5D97E60ED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9</a:t>
            </a:fld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101EB8-EAA4-F08D-A1DD-817393905B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492014" y="1873188"/>
            <a:ext cx="2454370" cy="484828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DAD55843-E00A-E901-34DC-C2B8E56B206E}"/>
              </a:ext>
            </a:extLst>
          </p:cNvPr>
          <p:cNvSpPr txBox="1"/>
          <p:nvPr/>
        </p:nvSpPr>
        <p:spPr>
          <a:xfrm>
            <a:off x="6428509" y="5766651"/>
            <a:ext cx="19575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u="sng" noProof="0" dirty="0">
                <a:solidFill>
                  <a:schemeClr val="accent3">
                    <a:lumMod val="75000"/>
                  </a:schemeClr>
                </a:solidFill>
              </a:rPr>
              <a:t>RICH pattern recognition for LHCb</a:t>
            </a:r>
          </a:p>
        </p:txBody>
      </p:sp>
    </p:spTree>
    <p:extLst>
      <p:ext uri="{BB962C8B-B14F-4D97-AF65-F5344CB8AC3E}">
        <p14:creationId xmlns:p14="http://schemas.microsoft.com/office/powerpoint/2010/main" val="518000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734FA-F7A8-A92D-508B-99C7D836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RICH 1: From 2 radiators to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61994-7FB6-5F3F-F521-36D39EE54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670963" cy="4351338"/>
          </a:xfrm>
        </p:spPr>
        <p:txBody>
          <a:bodyPr>
            <a:normAutofit/>
          </a:bodyPr>
          <a:lstStyle/>
          <a:p>
            <a:r>
              <a:rPr lang="en-GB" sz="1800" noProof="0" dirty="0"/>
              <a:t>Original design of RICH 1 was to accommodate 2 radiators to cover a wider momentum range:</a:t>
            </a:r>
          </a:p>
          <a:p>
            <a:pPr lvl="1"/>
            <a:r>
              <a:rPr lang="en-GB" sz="1600" noProof="0" dirty="0"/>
              <a:t>C</a:t>
            </a:r>
            <a:r>
              <a:rPr lang="en-GB" sz="1600" baseline="-25000" noProof="0" dirty="0"/>
              <a:t>4</a:t>
            </a:r>
            <a:r>
              <a:rPr lang="en-GB" sz="1600" noProof="0" dirty="0"/>
              <a:t>F</a:t>
            </a:r>
            <a:r>
              <a:rPr lang="en-GB" sz="1600" baseline="-25000" noProof="0" dirty="0"/>
              <a:t>10</a:t>
            </a:r>
          </a:p>
          <a:p>
            <a:pPr lvl="1"/>
            <a:r>
              <a:rPr lang="en-GB" sz="1600" noProof="0" dirty="0"/>
              <a:t>Aerogel</a:t>
            </a:r>
          </a:p>
          <a:p>
            <a:r>
              <a:rPr lang="en-GB" sz="1800" noProof="0" dirty="0"/>
              <a:t>However:</a:t>
            </a:r>
          </a:p>
          <a:p>
            <a:pPr lvl="1"/>
            <a:r>
              <a:rPr lang="en-GB" sz="1600" noProof="0" dirty="0"/>
              <a:t>Increased luminosity compared to original design and increased background (and underestimate of track multiplicity) made aerogel photons difficult to identify</a:t>
            </a:r>
          </a:p>
          <a:p>
            <a:pPr lvl="1"/>
            <a:r>
              <a:rPr lang="en-GB" sz="1600" noProof="0" dirty="0"/>
              <a:t>The requirement for </a:t>
            </a:r>
            <a:r>
              <a:rPr lang="en-GB" sz="1400" noProof="0" dirty="0"/>
              <a:t>offline</a:t>
            </a:r>
            <a:r>
              <a:rPr lang="en-GB" sz="1600" noProof="0" dirty="0"/>
              <a:t> quality results from High-Level Trigger output put strict conditions for processing time</a:t>
            </a:r>
          </a:p>
          <a:p>
            <a:pPr lvl="2"/>
            <a:r>
              <a:rPr lang="en-GB" sz="1200" noProof="0" dirty="0"/>
              <a:t>Online alignment and calibration before HLT</a:t>
            </a:r>
            <a:endParaRPr lang="en-GB" sz="1050" noProof="0" dirty="0">
              <a:solidFill>
                <a:srgbClr val="FF0000"/>
              </a:solidFill>
            </a:endParaRPr>
          </a:p>
          <a:p>
            <a:r>
              <a:rPr lang="en-GB" sz="1800" noProof="0" dirty="0"/>
              <a:t>Removal of aerogel extended the length of the gas radiator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483D16-6EE2-1C3B-B84C-2ABDDC507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61139D-DACE-56DA-B46B-56050189E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10</a:t>
            </a:fld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64A0F2-6869-FA6E-3795-2634CB933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704" y="2525492"/>
            <a:ext cx="4511165" cy="249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9383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5B92C-F954-9CCB-66A9-EC25BF34B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PID in Run 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0E3FDB-299C-2DBB-0292-3107FE508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77AC9-ED90-3782-6FAF-412C0667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11</a:t>
            </a:fld>
            <a:endParaRPr lang="en-GB" noProof="0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2B035B71-45AF-6B2B-06CE-D775906D34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479" y="1789058"/>
            <a:ext cx="6486084" cy="40748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8B578B-4BCA-3C0D-4CD0-FAEFE3BD145A}"/>
              </a:ext>
            </a:extLst>
          </p:cNvPr>
          <p:cNvSpPr txBox="1"/>
          <p:nvPr/>
        </p:nvSpPr>
        <p:spPr>
          <a:xfrm rot="16200000">
            <a:off x="4064487" y="3762461"/>
            <a:ext cx="857927" cy="46166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noProof="0" dirty="0">
                <a:latin typeface="Symbol" panose="05050102010706020507" pitchFamily="18" charset="2"/>
                <a:sym typeface="Wingdings" panose="05000000000000000000" pitchFamily="2" charset="2"/>
              </a:rPr>
              <a:t></a:t>
            </a:r>
            <a:r>
              <a:rPr lang="en-GB" noProof="0" dirty="0">
                <a:latin typeface="Symbol" panose="05050102010706020507" pitchFamily="18" charset="2"/>
              </a:rPr>
              <a:t> h</a:t>
            </a:r>
            <a:r>
              <a:rPr lang="en-GB" noProof="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C5179B-EA93-F728-B1B6-1FAB5B67D545}"/>
              </a:ext>
            </a:extLst>
          </p:cNvPr>
          <p:cNvSpPr txBox="1"/>
          <p:nvPr/>
        </p:nvSpPr>
        <p:spPr>
          <a:xfrm>
            <a:off x="6994530" y="5933951"/>
            <a:ext cx="2343911" cy="461665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GB" noProof="0" dirty="0"/>
              <a:t>Momentum </a:t>
            </a:r>
            <a:r>
              <a:rPr lang="en-GB" noProof="0" dirty="0">
                <a:sym typeface="Wingdings" panose="05000000000000000000" pitchFamily="2" charset="2"/>
              </a:rPr>
              <a:t></a:t>
            </a:r>
            <a:endParaRPr lang="en-GB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8F48D04-24F1-1500-79B7-A6161418CED5}"/>
              </a:ext>
            </a:extLst>
          </p:cNvPr>
          <p:cNvSpPr txBox="1">
            <a:spLocks/>
          </p:cNvSpPr>
          <p:nvPr/>
        </p:nvSpPr>
        <p:spPr bwMode="auto">
          <a:xfrm>
            <a:off x="6477465" y="777527"/>
            <a:ext cx="2828477" cy="10356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 Rounded MT Bold" pitchFamily="34" charset="0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+mj-ea"/>
                <a:cs typeface="+mj-cs"/>
              </a:rPr>
              <a:t>p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/K PID 2012/</a:t>
            </a:r>
            <a:r>
              <a:rPr kumimoji="0" lang="en-GB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Rounded MT Bold" pitchFamily="34" charset="0"/>
                <a:ea typeface="+mj-ea"/>
                <a:cs typeface="+mj-cs"/>
              </a:rPr>
              <a:t>2015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19D5B6-2533-CCB9-2076-A28F8CB1CA4F}"/>
              </a:ext>
            </a:extLst>
          </p:cNvPr>
          <p:cNvSpPr txBox="1"/>
          <p:nvPr/>
        </p:nvSpPr>
        <p:spPr>
          <a:xfrm rot="16200000">
            <a:off x="4011280" y="2483995"/>
            <a:ext cx="1354858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noProof="0" dirty="0"/>
              <a:t>Mis-ID </a:t>
            </a:r>
            <a:r>
              <a:rPr lang="en-GB" noProof="0" dirty="0" err="1">
                <a:latin typeface="Symbol" panose="05050102010706020507" pitchFamily="18" charset="2"/>
              </a:rPr>
              <a:t>p</a:t>
            </a:r>
            <a:r>
              <a:rPr lang="en-GB" noProof="0" dirty="0" err="1">
                <a:latin typeface="Arial" panose="020B0604020202020204" pitchFamily="34" charset="0"/>
                <a:cs typeface="Arial" panose="020B0604020202020204" pitchFamily="34" charset="0"/>
              </a:rPr>
              <a:t>→K</a:t>
            </a:r>
            <a:endParaRPr lang="en-GB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B41188-BA25-90B7-9DF5-D406C7FE7FED}"/>
              </a:ext>
            </a:extLst>
          </p:cNvPr>
          <p:cNvSpPr txBox="1"/>
          <p:nvPr/>
        </p:nvSpPr>
        <p:spPr>
          <a:xfrm>
            <a:off x="9533627" y="5777631"/>
            <a:ext cx="16291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noProof="0" dirty="0"/>
              <a:t>Efficiency K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→K</a:t>
            </a:r>
            <a:endParaRPr lang="en-GB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26C53B-F42C-7B96-6D95-5A432EBFB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91" y="2606752"/>
            <a:ext cx="3157830" cy="2454788"/>
          </a:xfrm>
          <a:prstGeom prst="rect">
            <a:avLst/>
          </a:prstGeom>
          <a:ln w="57150"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DD405C-FAF7-A306-9FEA-F5F7AC3510D0}"/>
              </a:ext>
            </a:extLst>
          </p:cNvPr>
          <p:cNvSpPr txBox="1"/>
          <p:nvPr/>
        </p:nvSpPr>
        <p:spPr>
          <a:xfrm>
            <a:off x="2153534" y="4156424"/>
            <a:ext cx="767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08900"/>
                </a:solidFill>
              </a:rPr>
              <a:t>Better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360E4C8-BBF0-F979-B9AD-1DC89008B4C9}"/>
              </a:ext>
            </a:extLst>
          </p:cNvPr>
          <p:cNvCxnSpPr/>
          <p:nvPr/>
        </p:nvCxnSpPr>
        <p:spPr>
          <a:xfrm>
            <a:off x="2401455" y="3834146"/>
            <a:ext cx="840509" cy="747090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134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E60C1-A3A2-2360-9A62-184C5395D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PID performance (2017)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3BE403-C4A0-EFC3-923A-6A65763F2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4ECC2-7539-278D-145C-E01825C0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12</a:t>
            </a:fld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8A5284-501A-EB4A-FFD4-775AFE8B5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451" y="1455541"/>
            <a:ext cx="7244339" cy="4581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05C80E-1291-2ED6-A9C5-4D75F84633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591"/>
          <a:stretch>
            <a:fillRect/>
          </a:stretch>
        </p:blipFill>
        <p:spPr>
          <a:xfrm>
            <a:off x="261836" y="3495466"/>
            <a:ext cx="3336569" cy="2319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A179F2-7102-5BA7-E77C-9E0E16A4FE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555"/>
          <a:stretch>
            <a:fillRect/>
          </a:stretch>
        </p:blipFill>
        <p:spPr>
          <a:xfrm>
            <a:off x="8761405" y="4064009"/>
            <a:ext cx="3209146" cy="23196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2E729A-5EB6-8A86-1A8A-8DF15F079D30}"/>
              </a:ext>
            </a:extLst>
          </p:cNvPr>
          <p:cNvSpPr txBox="1"/>
          <p:nvPr/>
        </p:nvSpPr>
        <p:spPr>
          <a:xfrm>
            <a:off x="261837" y="3126135"/>
            <a:ext cx="2408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noProof="0" dirty="0"/>
              <a:t>RICH 1 angle resolution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974C6-840B-5D05-9E85-7A3741E1FA96}"/>
              </a:ext>
            </a:extLst>
          </p:cNvPr>
          <p:cNvSpPr txBox="1"/>
          <p:nvPr/>
        </p:nvSpPr>
        <p:spPr>
          <a:xfrm>
            <a:off x="10646132" y="3659863"/>
            <a:ext cx="11567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noProof="0" dirty="0"/>
              <a:t>RICH 2</a:t>
            </a:r>
          </a:p>
          <a:p>
            <a:r>
              <a:rPr lang="en-GB" b="1" noProof="0" dirty="0"/>
              <a:t>resolution</a:t>
            </a:r>
          </a:p>
        </p:txBody>
      </p:sp>
      <p:sp>
        <p:nvSpPr>
          <p:cNvPr id="8" name="TextBox 7">
            <a:hlinkClick r:id="rId4"/>
            <a:extLst>
              <a:ext uri="{FF2B5EF4-FFF2-40B4-BE49-F238E27FC236}">
                <a16:creationId xmlns:a16="http://schemas.microsoft.com/office/drawing/2014/main" id="{58A6E760-362B-583A-CA14-3AC134755F08}"/>
              </a:ext>
            </a:extLst>
          </p:cNvPr>
          <p:cNvSpPr txBox="1"/>
          <p:nvPr/>
        </p:nvSpPr>
        <p:spPr>
          <a:xfrm>
            <a:off x="2867231" y="5969834"/>
            <a:ext cx="3228769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1000" u="sng" noProof="0" dirty="0">
                <a:solidFill>
                  <a:schemeClr val="accent3">
                    <a:lumMod val="75000"/>
                  </a:schemeClr>
                </a:solidFill>
              </a:rPr>
              <a:t>Performance of the LHCb RICH detectors during LHC Run 2</a:t>
            </a:r>
          </a:p>
        </p:txBody>
      </p:sp>
    </p:spTree>
    <p:extLst>
      <p:ext uri="{BB962C8B-B14F-4D97-AF65-F5344CB8AC3E}">
        <p14:creationId xmlns:p14="http://schemas.microsoft.com/office/powerpoint/2010/main" val="1798207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73DD85-5D17-2AC0-61BA-CA771F454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LHCb Upgrade I </a:t>
            </a:r>
            <a:br>
              <a:rPr lang="en-GB" noProof="0" dirty="0"/>
            </a:br>
            <a:r>
              <a:rPr lang="en-GB" sz="3200" noProof="0" dirty="0"/>
              <a:t>(the current detector)</a:t>
            </a:r>
            <a:endParaRPr lang="en-GB" noProof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319658-B3C9-6689-CF72-54D5C8E231A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noProof="0" dirty="0"/>
              <a:t>Increase instantaneous luminosity by a factor of 5 to </a:t>
            </a:r>
            <a:br>
              <a:rPr lang="en-GB" sz="2400" noProof="0" dirty="0"/>
            </a:br>
            <a:r>
              <a:rPr lang="en-GB" sz="2400" noProof="0" dirty="0"/>
              <a:t>2 x 10</a:t>
            </a:r>
            <a:r>
              <a:rPr lang="en-GB" sz="2400" baseline="30000" noProof="0" dirty="0"/>
              <a:t>33</a:t>
            </a:r>
            <a:r>
              <a:rPr lang="en-GB" sz="2400" noProof="0" dirty="0"/>
              <a:t> cm</a:t>
            </a:r>
            <a:r>
              <a:rPr lang="en-GB" sz="2400" baseline="30000" noProof="0" dirty="0"/>
              <a:t>-2</a:t>
            </a:r>
            <a:r>
              <a:rPr lang="en-GB" sz="2400" noProof="0" dirty="0"/>
              <a:t>s</a:t>
            </a:r>
            <a:r>
              <a:rPr lang="en-GB" sz="2400" baseline="30000" noProof="0" dirty="0"/>
              <a:t>-1</a:t>
            </a:r>
          </a:p>
          <a:p>
            <a:r>
              <a:rPr lang="en-GB" sz="2400" noProof="0" dirty="0"/>
              <a:t>Remove hardware trigger and use a software trigger reading out the detector at 40 MHz (~30 MHz collision rate)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DDDEFE6-AB41-C12B-429F-662AEAC685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sz="2000" noProof="0" dirty="0"/>
              <a:t>Re-optimise the geometry of RICH1</a:t>
            </a:r>
          </a:p>
          <a:p>
            <a:r>
              <a:rPr lang="en-GB" sz="2000" noProof="0" dirty="0"/>
              <a:t>Replace photon detectors with MaPMTs</a:t>
            </a:r>
          </a:p>
          <a:p>
            <a:pPr lvl="1"/>
            <a:r>
              <a:rPr lang="en-GB" sz="1800" noProof="0" dirty="0"/>
              <a:t>Improved QE response</a:t>
            </a:r>
          </a:p>
          <a:p>
            <a:r>
              <a:rPr lang="en-GB" sz="2000" noProof="0" dirty="0"/>
              <a:t>Develop electronics capable of 40 MHz readout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F140E2-F7A9-D3DB-6DAD-1D4C67D88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B4305-3E69-DAEF-4AAB-740AFBF9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13</a:t>
            </a:fld>
            <a:endParaRPr lang="en-GB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B935E7-6C47-9880-CEFF-667A5FB4F0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8437" y="3831358"/>
            <a:ext cx="4230254" cy="21647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17AAEBA-AA3E-12C2-4017-7FE46B7393C1}"/>
              </a:ext>
            </a:extLst>
          </p:cNvPr>
          <p:cNvSpPr txBox="1"/>
          <p:nvPr/>
        </p:nvSpPr>
        <p:spPr>
          <a:xfrm>
            <a:off x="7851672" y="5934793"/>
            <a:ext cx="22621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noProof="0" dirty="0"/>
              <a:t>R13743            R13742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F098BF-D1C0-476E-5853-6AB95EF6B77F}"/>
              </a:ext>
            </a:extLst>
          </p:cNvPr>
          <p:cNvSpPr txBox="1"/>
          <p:nvPr/>
        </p:nvSpPr>
        <p:spPr>
          <a:xfrm>
            <a:off x="6172200" y="1380272"/>
            <a:ext cx="2570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noProof="0" dirty="0"/>
              <a:t>For the RICH detectors</a:t>
            </a:r>
          </a:p>
        </p:txBody>
      </p:sp>
      <p:sp>
        <p:nvSpPr>
          <p:cNvPr id="8" name="TextBox 7">
            <a:hlinkClick r:id="rId3"/>
            <a:extLst>
              <a:ext uri="{FF2B5EF4-FFF2-40B4-BE49-F238E27FC236}">
                <a16:creationId xmlns:a16="http://schemas.microsoft.com/office/drawing/2014/main" id="{F4423CBE-868F-102C-B010-2DF384D4E50A}"/>
              </a:ext>
            </a:extLst>
          </p:cNvPr>
          <p:cNvSpPr txBox="1"/>
          <p:nvPr/>
        </p:nvSpPr>
        <p:spPr>
          <a:xfrm>
            <a:off x="1126837" y="4765964"/>
            <a:ext cx="12153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u="sng" noProof="0" dirty="0">
                <a:solidFill>
                  <a:schemeClr val="accent3">
                    <a:lumMod val="75000"/>
                  </a:schemeClr>
                </a:solidFill>
              </a:rPr>
              <a:t>The LHCb Upgrade I</a:t>
            </a:r>
          </a:p>
        </p:txBody>
      </p:sp>
    </p:spTree>
    <p:extLst>
      <p:ext uri="{BB962C8B-B14F-4D97-AF65-F5344CB8AC3E}">
        <p14:creationId xmlns:p14="http://schemas.microsoft.com/office/powerpoint/2010/main" val="4001291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55713FD-17C8-B27A-20DE-A90861CD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RICH Upgrade I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F2721-9A8D-75AB-1505-DF9642DB4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21CC0A-060E-CBD4-B21A-082B66198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14</a:t>
            </a:fld>
            <a:endParaRPr lang="en-GB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558B48-A3C2-38F2-30E9-53AD0F2447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995" t="44630" r="22490" b="6111"/>
          <a:stretch>
            <a:fillRect/>
          </a:stretch>
        </p:blipFill>
        <p:spPr>
          <a:xfrm>
            <a:off x="0" y="2555091"/>
            <a:ext cx="4842406" cy="30583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233DB6-5C78-80EA-8F23-737066991A32}"/>
              </a:ext>
            </a:extLst>
          </p:cNvPr>
          <p:cNvSpPr txBox="1"/>
          <p:nvPr/>
        </p:nvSpPr>
        <p:spPr>
          <a:xfrm>
            <a:off x="505609" y="2185759"/>
            <a:ext cx="2929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/>
              <a:t>New RICH 1 optical geometry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DDA565-797C-8954-F7DE-7D4AFE8186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760" t="48484" r="792" b="5321"/>
          <a:stretch>
            <a:fillRect/>
          </a:stretch>
        </p:blipFill>
        <p:spPr>
          <a:xfrm>
            <a:off x="7423922" y="498523"/>
            <a:ext cx="2373355" cy="189316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2E5B403-D92A-C2C9-D429-19E02F666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857" y="1433065"/>
            <a:ext cx="2890842" cy="28610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F50241E-D772-8B29-01AF-5B1EC9CC7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1344" y="2478390"/>
            <a:ext cx="2890842" cy="3877959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0690F9C6-BDCC-99B3-986D-B9673EE14AD5}"/>
              </a:ext>
            </a:extLst>
          </p:cNvPr>
          <p:cNvGrpSpPr/>
          <p:nvPr/>
        </p:nvGrpSpPr>
        <p:grpSpPr>
          <a:xfrm>
            <a:off x="5127399" y="4502344"/>
            <a:ext cx="3610201" cy="2355656"/>
            <a:chOff x="5127399" y="4502344"/>
            <a:chExt cx="3610201" cy="235565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88965C2-ED0A-4105-CAB2-8199CFF25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27399" y="4502344"/>
              <a:ext cx="3610201" cy="2355656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0931D1D-599D-6A72-C18F-4B6C9F8B2C2C}"/>
                </a:ext>
              </a:extLst>
            </p:cNvPr>
            <p:cNvSpPr/>
            <p:nvPr/>
          </p:nvSpPr>
          <p:spPr>
            <a:xfrm>
              <a:off x="5127399" y="5320145"/>
              <a:ext cx="377474" cy="20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D6B4E54-842A-2B7D-4828-995B990E361A}"/>
              </a:ext>
            </a:extLst>
          </p:cNvPr>
          <p:cNvSpPr txBox="1"/>
          <p:nvPr/>
        </p:nvSpPr>
        <p:spPr>
          <a:xfrm>
            <a:off x="10383014" y="1777389"/>
            <a:ext cx="1941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RICH 2 photon detectors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38FF5-52F7-ED90-BEE1-68495E9D656E}"/>
              </a:ext>
            </a:extLst>
          </p:cNvPr>
          <p:cNvSpPr txBox="1"/>
          <p:nvPr/>
        </p:nvSpPr>
        <p:spPr>
          <a:xfrm>
            <a:off x="7444704" y="3291268"/>
            <a:ext cx="1432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RICH 1 accumulated hit map</a:t>
            </a:r>
          </a:p>
        </p:txBody>
      </p:sp>
    </p:spTree>
    <p:extLst>
      <p:ext uri="{BB962C8B-B14F-4D97-AF65-F5344CB8AC3E}">
        <p14:creationId xmlns:p14="http://schemas.microsoft.com/office/powerpoint/2010/main" val="573304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77970-6CD0-4913-69A7-B5204A2A9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Time gating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1FB248-E32E-A5AC-01BC-87C58657E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48B978-9AFF-0079-0ECE-631C50FBC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15</a:t>
            </a:fld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BEC98E-AF0A-AB99-A59D-9828797228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28" y="2656820"/>
            <a:ext cx="4365566" cy="3145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47E7C7-40D4-1568-53C9-2393FAD6A3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1005" y="846162"/>
            <a:ext cx="4365566" cy="29369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7C41D0-D279-A435-D0D2-9D4051C94D1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4187" y="3684870"/>
            <a:ext cx="4365567" cy="30366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8FFA7E-EF98-C21B-E40B-7544802F61BA}"/>
              </a:ext>
            </a:extLst>
          </p:cNvPr>
          <p:cNvSpPr txBox="1"/>
          <p:nvPr/>
        </p:nvSpPr>
        <p:spPr>
          <a:xfrm>
            <a:off x="421128" y="1690688"/>
            <a:ext cx="4193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Prompt Cherenkov light from all particles arrives at the photon detectors within a few nano seconds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1C39B-826A-9273-8583-9FCF7BB8D684}"/>
              </a:ext>
            </a:extLst>
          </p:cNvPr>
          <p:cNvSpPr txBox="1"/>
          <p:nvPr/>
        </p:nvSpPr>
        <p:spPr>
          <a:xfrm>
            <a:off x="9899621" y="3182964"/>
            <a:ext cx="211766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Optimal noise rejection is achieved with a front-end gate of 6.25 ns (in steps of 3.125 ns)</a:t>
            </a:r>
          </a:p>
        </p:txBody>
      </p:sp>
    </p:spTree>
    <p:extLst>
      <p:ext uri="{BB962C8B-B14F-4D97-AF65-F5344CB8AC3E}">
        <p14:creationId xmlns:p14="http://schemas.microsoft.com/office/powerpoint/2010/main" val="1097247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3DCB7-3EAC-70D1-1D59-2596AEF9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Cherenkov angle resolution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395E8A-B07B-89AF-97D7-6A143AC82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D219D0-FF0D-176B-577C-E869292C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16</a:t>
            </a:fld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541F5A-A0EE-22B2-A08D-72ADD4AD1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945" y="1880059"/>
            <a:ext cx="9477487" cy="34448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C48BC1-4223-25D0-B50B-60E2A8647D6D}"/>
              </a:ext>
            </a:extLst>
          </p:cNvPr>
          <p:cNvSpPr txBox="1"/>
          <p:nvPr/>
        </p:nvSpPr>
        <p:spPr>
          <a:xfrm>
            <a:off x="3086095" y="5244809"/>
            <a:ext cx="102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noProof="0" dirty="0"/>
              <a:t>RICH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2CC874-6820-1107-0B0E-DD7F69FFC95A}"/>
              </a:ext>
            </a:extLst>
          </p:cNvPr>
          <p:cNvSpPr txBox="1"/>
          <p:nvPr/>
        </p:nvSpPr>
        <p:spPr>
          <a:xfrm>
            <a:off x="7902859" y="5244808"/>
            <a:ext cx="1021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noProof="0" dirty="0"/>
              <a:t>RICH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C472A-6D17-F7F6-9710-A835749525C4}"/>
              </a:ext>
            </a:extLst>
          </p:cNvPr>
          <p:cNvSpPr txBox="1"/>
          <p:nvPr/>
        </p:nvSpPr>
        <p:spPr>
          <a:xfrm>
            <a:off x="9560161" y="5286372"/>
            <a:ext cx="1792542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Run 2: 0.63 mrad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BEE6C3-BEE2-C9B3-3347-F857C3A5E026}"/>
              </a:ext>
            </a:extLst>
          </p:cNvPr>
          <p:cNvSpPr txBox="1"/>
          <p:nvPr/>
        </p:nvSpPr>
        <p:spPr>
          <a:xfrm>
            <a:off x="397282" y="5101706"/>
            <a:ext cx="1792542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Run 2: 1.67 mrad</a:t>
            </a:r>
          </a:p>
        </p:txBody>
      </p:sp>
    </p:spTree>
    <p:extLst>
      <p:ext uri="{BB962C8B-B14F-4D97-AF65-F5344CB8AC3E}">
        <p14:creationId xmlns:p14="http://schemas.microsoft.com/office/powerpoint/2010/main" val="1646589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50BAC-E2F0-8F94-9BA9-C72FBC46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PID performance v momentum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ACEFB9-708C-321C-FDC9-744988BF3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979AC6-D486-23C1-D450-ACBE7726B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17</a:t>
            </a:fld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597258-5E21-32C8-698F-BA61964B6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626" y="1658534"/>
            <a:ext cx="6891885" cy="47299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4964DC-4F22-D49C-A811-630EF311C8FE}"/>
              </a:ext>
            </a:extLst>
          </p:cNvPr>
          <p:cNvSpPr txBox="1"/>
          <p:nvPr/>
        </p:nvSpPr>
        <p:spPr>
          <a:xfrm>
            <a:off x="1022920" y="2419927"/>
            <a:ext cx="1512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noProof="0" dirty="0"/>
              <a:t>Pion/kaon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257851-111C-026A-526C-DA8521117D1E}"/>
              </a:ext>
            </a:extLst>
          </p:cNvPr>
          <p:cNvSpPr txBox="1"/>
          <p:nvPr/>
        </p:nvSpPr>
        <p:spPr>
          <a:xfrm>
            <a:off x="9563039" y="2415309"/>
            <a:ext cx="1756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noProof="0" dirty="0"/>
              <a:t>Pion/proton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121EA7-E34E-27A6-6DFD-514111C228EA}"/>
              </a:ext>
            </a:extLst>
          </p:cNvPr>
          <p:cNvSpPr txBox="1"/>
          <p:nvPr/>
        </p:nvSpPr>
        <p:spPr>
          <a:xfrm>
            <a:off x="2850619" y="4977339"/>
            <a:ext cx="1834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noProof="0" dirty="0"/>
              <a:t>Kaon/proton</a:t>
            </a:r>
          </a:p>
        </p:txBody>
      </p:sp>
    </p:spTree>
    <p:extLst>
      <p:ext uri="{BB962C8B-B14F-4D97-AF65-F5344CB8AC3E}">
        <p14:creationId xmlns:p14="http://schemas.microsoft.com/office/powerpoint/2010/main" val="2020233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7ED08-EDAE-A664-5DE0-9B61AC7A7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Comparison with Run 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E709FF-01B4-1BC9-6582-5E825B080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70D21-236F-871A-E8CB-6A89AD4B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18</a:t>
            </a:fld>
            <a:endParaRPr lang="en-GB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764A31-F3AF-1943-133F-7B9F80D8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37552" y="1412206"/>
            <a:ext cx="7147189" cy="48551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9650AD-E1CF-EDDD-93B2-25544318DC47}"/>
              </a:ext>
            </a:extLst>
          </p:cNvPr>
          <p:cNvSpPr txBox="1"/>
          <p:nvPr/>
        </p:nvSpPr>
        <p:spPr>
          <a:xfrm>
            <a:off x="247063" y="2419927"/>
            <a:ext cx="1512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noProof="0" dirty="0"/>
              <a:t>Pion/kaon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672A07-0C5A-4E98-588F-AC7F5C3B3741}"/>
              </a:ext>
            </a:extLst>
          </p:cNvPr>
          <p:cNvSpPr txBox="1"/>
          <p:nvPr/>
        </p:nvSpPr>
        <p:spPr>
          <a:xfrm>
            <a:off x="8984741" y="2189094"/>
            <a:ext cx="1756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noProof="0" dirty="0"/>
              <a:t>Pion/proton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F96721-EB9C-E45E-3BD4-49C309911813}"/>
              </a:ext>
            </a:extLst>
          </p:cNvPr>
          <p:cNvSpPr txBox="1"/>
          <p:nvPr/>
        </p:nvSpPr>
        <p:spPr>
          <a:xfrm>
            <a:off x="1962895" y="4124380"/>
            <a:ext cx="1834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noProof="0" dirty="0"/>
              <a:t>Kaon/proton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25B88AF-33DF-25CA-B5F0-7DED2B8E0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400" y="3982619"/>
            <a:ext cx="3835001" cy="23913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CAEF32D-A787-E932-278C-3925B8AD18CA}"/>
              </a:ext>
            </a:extLst>
          </p:cNvPr>
          <p:cNvSpPr txBox="1"/>
          <p:nvPr/>
        </p:nvSpPr>
        <p:spPr>
          <a:xfrm>
            <a:off x="8437668" y="6379319"/>
            <a:ext cx="109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Run 2 like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A9CA8C-3160-4A0E-8024-833FFD19D6DF}"/>
              </a:ext>
            </a:extLst>
          </p:cNvPr>
          <p:cNvSpPr txBox="1"/>
          <p:nvPr/>
        </p:nvSpPr>
        <p:spPr>
          <a:xfrm>
            <a:off x="10379931" y="6352143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Run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3FC206-657F-4072-C0E8-846C504D27CE}"/>
              </a:ext>
            </a:extLst>
          </p:cNvPr>
          <p:cNvSpPr txBox="1"/>
          <p:nvPr/>
        </p:nvSpPr>
        <p:spPr>
          <a:xfrm>
            <a:off x="3074289" y="2073908"/>
            <a:ext cx="723275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Run 2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827C407-750B-C4AA-EE3D-3363EAA66D7D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3435927" y="2443240"/>
            <a:ext cx="361637" cy="2075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2900424-433E-E367-12CD-02DBACB2FAA8}"/>
              </a:ext>
            </a:extLst>
          </p:cNvPr>
          <p:cNvSpPr txBox="1"/>
          <p:nvPr/>
        </p:nvSpPr>
        <p:spPr>
          <a:xfrm>
            <a:off x="4387273" y="2955637"/>
            <a:ext cx="723275" cy="36933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Run 3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182F14D-F075-8532-FB93-508C09065B95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3934691" y="2881592"/>
            <a:ext cx="452582" cy="258711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FCDB0C7-296A-2572-73E4-AF6597BD6211}"/>
              </a:ext>
            </a:extLst>
          </p:cNvPr>
          <p:cNvSpPr txBox="1"/>
          <p:nvPr/>
        </p:nvSpPr>
        <p:spPr>
          <a:xfrm>
            <a:off x="323273" y="4839855"/>
            <a:ext cx="2817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Run 3 is at luminosity x5 times higher than Run 2</a:t>
            </a:r>
          </a:p>
        </p:txBody>
      </p:sp>
    </p:spTree>
    <p:extLst>
      <p:ext uri="{BB962C8B-B14F-4D97-AF65-F5344CB8AC3E}">
        <p14:creationId xmlns:p14="http://schemas.microsoft.com/office/powerpoint/2010/main" val="36164298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13D8B-5F2C-D884-7128-44DB7ECC8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LHCb Upgrade II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EFF912-E486-55D7-2B1C-AFED4C63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C67C3-7E60-1C4A-BA5E-302D743EC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19</a:t>
            </a:fld>
            <a:endParaRPr lang="en-GB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0B79D9-1B1F-0F15-EC73-CA77987004BC}"/>
              </a:ext>
            </a:extLst>
          </p:cNvPr>
          <p:cNvSpPr txBox="1"/>
          <p:nvPr/>
        </p:nvSpPr>
        <p:spPr>
          <a:xfrm>
            <a:off x="838201" y="1871831"/>
            <a:ext cx="4906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noProof="0" dirty="0"/>
              <a:t>Aim: increase the luminosity by a factor of 5 to collect a total of 300 fb</a:t>
            </a:r>
            <a:r>
              <a:rPr lang="en-GB" sz="2000" b="1" baseline="30000" noProof="0" dirty="0"/>
              <a:t>-1</a:t>
            </a:r>
            <a:r>
              <a:rPr lang="en-GB" sz="2000" b="1" noProof="0" dirty="0"/>
              <a:t> before the end of the LHC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7A21A6-F723-4E94-B82D-3E0C66F19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2980"/>
            <a:ext cx="6096000" cy="29028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4DCCF2-C503-FC06-F807-376BB28CA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311" y="1895870"/>
            <a:ext cx="5525816" cy="408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506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F31B5-D041-25FB-A4D9-66028F2EA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Upgrade II for the RICH detectors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7955A7-7645-841F-7A56-378C7D391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71852" cy="4351338"/>
          </a:xfrm>
        </p:spPr>
        <p:txBody>
          <a:bodyPr>
            <a:normAutofit/>
          </a:bodyPr>
          <a:lstStyle/>
          <a:p>
            <a:r>
              <a:rPr lang="en-GB" sz="2400" noProof="0" dirty="0"/>
              <a:t>Same challenges as Upgrade I</a:t>
            </a:r>
          </a:p>
          <a:p>
            <a:pPr lvl="1"/>
            <a:r>
              <a:rPr lang="en-GB" sz="2000" noProof="0" dirty="0"/>
              <a:t>Improve Cherenkov angle resolution</a:t>
            </a:r>
          </a:p>
          <a:p>
            <a:pPr lvl="1"/>
            <a:r>
              <a:rPr lang="en-GB" sz="2000" noProof="0" dirty="0"/>
              <a:t>Reduce detector occupancy</a:t>
            </a:r>
          </a:p>
          <a:p>
            <a:r>
              <a:rPr lang="en-GB" sz="2400" noProof="0" dirty="0"/>
              <a:t>New detector geometry</a:t>
            </a:r>
          </a:p>
          <a:p>
            <a:r>
              <a:rPr lang="en-GB" sz="2400" noProof="0" dirty="0"/>
              <a:t>New photon detectors</a:t>
            </a:r>
          </a:p>
          <a:p>
            <a:pPr lvl="1"/>
            <a:r>
              <a:rPr lang="en-GB" sz="2000" noProof="0" dirty="0"/>
              <a:t>Smaller pixels</a:t>
            </a:r>
          </a:p>
          <a:p>
            <a:r>
              <a:rPr lang="en-GB" sz="2400" noProof="0" dirty="0"/>
              <a:t>Use of </a:t>
            </a:r>
            <a:r>
              <a:rPr lang="en-GB" sz="2400" noProof="0" dirty="0">
                <a:solidFill>
                  <a:srgbClr val="F08900"/>
                </a:solidFill>
              </a:rPr>
              <a:t>timing</a:t>
            </a:r>
            <a:r>
              <a:rPr lang="en-GB" sz="2400" noProof="0" dirty="0"/>
              <a:t> as an </a:t>
            </a:r>
            <a:r>
              <a:rPr lang="en-GB" sz="2400" noProof="0" dirty="0">
                <a:solidFill>
                  <a:srgbClr val="F08900"/>
                </a:solidFill>
              </a:rPr>
              <a:t>extra dimension </a:t>
            </a:r>
            <a:r>
              <a:rPr lang="en-GB" sz="2400" noProof="0" dirty="0"/>
              <a:t>to reduce event complexity</a:t>
            </a:r>
          </a:p>
          <a:p>
            <a:pPr lvl="1"/>
            <a:endParaRPr lang="en-GB" sz="20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078F22-2B6B-7E08-A313-FAAA90F61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B4996-47B2-F449-CDC2-16BD1AB1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20</a:t>
            </a:fld>
            <a:endParaRPr lang="en-GB" noProof="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B642B8E-AAAA-2C14-3AED-A158C7BE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371" y="3201734"/>
            <a:ext cx="4463546" cy="28098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37E9A99-FD9E-A04B-F39C-F1EA57B99C77}"/>
              </a:ext>
            </a:extLst>
          </p:cNvPr>
          <p:cNvSpPr txBox="1"/>
          <p:nvPr/>
        </p:nvSpPr>
        <p:spPr>
          <a:xfrm>
            <a:off x="8001715" y="2636217"/>
            <a:ext cx="1217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noProof="0" dirty="0"/>
              <a:t>Upgrade 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CBF4FE3-C7A4-B2F4-5E04-E5345643377A}"/>
              </a:ext>
            </a:extLst>
          </p:cNvPr>
          <p:cNvSpPr txBox="1"/>
          <p:nvPr/>
        </p:nvSpPr>
        <p:spPr>
          <a:xfrm>
            <a:off x="10176879" y="2482329"/>
            <a:ext cx="14142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noProof="0" dirty="0"/>
              <a:t>Expected in</a:t>
            </a:r>
          </a:p>
          <a:p>
            <a:r>
              <a:rPr lang="en-GB" sz="2000" b="1" noProof="0" dirty="0"/>
              <a:t>Upgrade II</a:t>
            </a:r>
          </a:p>
        </p:txBody>
      </p:sp>
    </p:spTree>
    <p:extLst>
      <p:ext uri="{BB962C8B-B14F-4D97-AF65-F5344CB8AC3E}">
        <p14:creationId xmlns:p14="http://schemas.microsoft.com/office/powerpoint/2010/main" val="3563706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2A3F-2B86-C7C6-B2CF-689D78335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New Optics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6A9773-2980-86EF-9B27-9344BB9D0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946676-F14F-D5EA-AB22-93E51ABDA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21</a:t>
            </a:fld>
            <a:endParaRPr lang="en-GB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C85BA4-E164-2AAF-558D-F5FA7AACD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6509"/>
            <a:ext cx="9565802" cy="2167010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7807E869-BC8A-963C-C675-E474CA35AC5F}"/>
              </a:ext>
            </a:extLst>
          </p:cNvPr>
          <p:cNvSpPr/>
          <p:nvPr/>
        </p:nvSpPr>
        <p:spPr>
          <a:xfrm>
            <a:off x="2678654" y="1547011"/>
            <a:ext cx="656217" cy="3227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5FA7A6-9869-92B6-52BE-B0FB31017E99}"/>
              </a:ext>
            </a:extLst>
          </p:cNvPr>
          <p:cNvSpPr txBox="1"/>
          <p:nvPr/>
        </p:nvSpPr>
        <p:spPr>
          <a:xfrm>
            <a:off x="1052944" y="1508321"/>
            <a:ext cx="10230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sz="2000" b="1" noProof="0" dirty="0"/>
              <a:t>Original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39DEDA-3C1C-B8D6-332A-6C97E79D1E8B}"/>
              </a:ext>
            </a:extLst>
          </p:cNvPr>
          <p:cNvSpPr txBox="1"/>
          <p:nvPr/>
        </p:nvSpPr>
        <p:spPr>
          <a:xfrm>
            <a:off x="3822978" y="1508321"/>
            <a:ext cx="12177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noProof="0" dirty="0"/>
              <a:t>Upgrade 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D0D645-F22E-21A8-70AA-A0613F5FD67B}"/>
              </a:ext>
            </a:extLst>
          </p:cNvPr>
          <p:cNvSpPr txBox="1"/>
          <p:nvPr/>
        </p:nvSpPr>
        <p:spPr>
          <a:xfrm>
            <a:off x="6655348" y="1508321"/>
            <a:ext cx="12866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noProof="0" dirty="0"/>
              <a:t>Upgrade II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52ED0EA-765C-4C06-EF06-10EC5AA75EA5}"/>
              </a:ext>
            </a:extLst>
          </p:cNvPr>
          <p:cNvSpPr/>
          <p:nvPr/>
        </p:nvSpPr>
        <p:spPr>
          <a:xfrm>
            <a:off x="5675854" y="1547011"/>
            <a:ext cx="656217" cy="3227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9" name="TextBox 18">
            <a:hlinkClick r:id="rId3"/>
            <a:extLst>
              <a:ext uri="{FF2B5EF4-FFF2-40B4-BE49-F238E27FC236}">
                <a16:creationId xmlns:a16="http://schemas.microsoft.com/office/drawing/2014/main" id="{AD20D010-604C-DA5F-077A-4D17EC3AD842}"/>
              </a:ext>
            </a:extLst>
          </p:cNvPr>
          <p:cNvSpPr txBox="1"/>
          <p:nvPr/>
        </p:nvSpPr>
        <p:spPr>
          <a:xfrm>
            <a:off x="9753598" y="2424368"/>
            <a:ext cx="1508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u="sng" noProof="0" dirty="0">
                <a:solidFill>
                  <a:schemeClr val="accent3">
                    <a:lumMod val="75000"/>
                  </a:schemeClr>
                </a:solidFill>
              </a:rPr>
              <a:t>FTDR Design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84F4B0E-C395-2F26-7D11-61468BF226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413" y="4196633"/>
            <a:ext cx="3317974" cy="2259298"/>
          </a:xfrm>
          <a:prstGeom prst="rect">
            <a:avLst/>
          </a:prstGeom>
        </p:spPr>
      </p:pic>
      <p:sp>
        <p:nvSpPr>
          <p:cNvPr id="23" name="TextBox 22">
            <a:hlinkClick r:id="rId5"/>
            <a:extLst>
              <a:ext uri="{FF2B5EF4-FFF2-40B4-BE49-F238E27FC236}">
                <a16:creationId xmlns:a16="http://schemas.microsoft.com/office/drawing/2014/main" id="{A2552C9C-E6CB-3A5B-8F13-0E7F56B94C1F}"/>
              </a:ext>
            </a:extLst>
          </p:cNvPr>
          <p:cNvSpPr txBox="1"/>
          <p:nvPr/>
        </p:nvSpPr>
        <p:spPr>
          <a:xfrm>
            <a:off x="9985417" y="4639040"/>
            <a:ext cx="19765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noProof="0" dirty="0">
                <a:solidFill>
                  <a:schemeClr val="accent3">
                    <a:lumMod val="75000"/>
                  </a:schemeClr>
                </a:solidFill>
              </a:rPr>
              <a:t>Split optics with two primary mirrors with different </a:t>
            </a:r>
            <a:r>
              <a:rPr lang="en-GB" sz="2000" b="1" u="sng" noProof="0" dirty="0" err="1">
                <a:solidFill>
                  <a:schemeClr val="accent3">
                    <a:lumMod val="75000"/>
                  </a:schemeClr>
                </a:solidFill>
              </a:rPr>
              <a:t>RoC</a:t>
            </a:r>
            <a:endParaRPr lang="en-GB" sz="2000" b="1" u="sng" noProof="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0888C2C-D5C6-2ECB-A1DE-105868E88CFB}"/>
              </a:ext>
            </a:extLst>
          </p:cNvPr>
          <p:cNvSpPr txBox="1"/>
          <p:nvPr/>
        </p:nvSpPr>
        <p:spPr>
          <a:xfrm>
            <a:off x="1225535" y="4719280"/>
            <a:ext cx="35808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noProof="0" dirty="0"/>
              <a:t>Improve emission point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noProof="0" dirty="0"/>
              <a:t>Reduce occupancy</a:t>
            </a:r>
          </a:p>
        </p:txBody>
      </p:sp>
    </p:spTree>
    <p:extLst>
      <p:ext uri="{BB962C8B-B14F-4D97-AF65-F5344CB8AC3E}">
        <p14:creationId xmlns:p14="http://schemas.microsoft.com/office/powerpoint/2010/main" val="3314250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E4AD1-0729-83F3-2EF0-285D6000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Photon Detectors – </a:t>
            </a:r>
            <a:r>
              <a:rPr lang="en-GB" noProof="0" dirty="0" err="1"/>
              <a:t>SiPMs</a:t>
            </a:r>
            <a:endParaRPr lang="en-GB" noProof="0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766D7B5-241D-6603-0D0F-51A19339A5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noProof="0" dirty="0"/>
              <a:t>Pros:</a:t>
            </a:r>
          </a:p>
          <a:p>
            <a:pPr lvl="1"/>
            <a:r>
              <a:rPr lang="en-GB" sz="2000" noProof="0" dirty="0"/>
              <a:t>Excellent granularity</a:t>
            </a:r>
          </a:p>
          <a:p>
            <a:pPr lvl="1"/>
            <a:r>
              <a:rPr lang="en-GB" sz="2000" noProof="0" dirty="0"/>
              <a:t>Good QE</a:t>
            </a:r>
          </a:p>
          <a:p>
            <a:pPr lvl="2"/>
            <a:r>
              <a:rPr lang="en-GB" sz="1800" noProof="0" dirty="0"/>
              <a:t>Improving chromatic error</a:t>
            </a:r>
          </a:p>
          <a:p>
            <a:pPr lvl="1"/>
            <a:r>
              <a:rPr lang="en-GB" sz="2000" noProof="0" dirty="0"/>
              <a:t>Good timing (~ 100 </a:t>
            </a:r>
            <a:r>
              <a:rPr lang="en-GB" sz="2000" noProof="0" dirty="0" err="1"/>
              <a:t>ps</a:t>
            </a:r>
            <a:r>
              <a:rPr lang="en-GB" sz="2000" noProof="0" dirty="0"/>
              <a:t>)</a:t>
            </a:r>
          </a:p>
          <a:p>
            <a:pPr lvl="1"/>
            <a:r>
              <a:rPr lang="en-GB" sz="2000" noProof="0" dirty="0"/>
              <a:t>Insensitive to magnetic fields</a:t>
            </a:r>
          </a:p>
          <a:p>
            <a:r>
              <a:rPr lang="en-GB" sz="2400" noProof="0" dirty="0"/>
              <a:t>Cons</a:t>
            </a:r>
          </a:p>
          <a:p>
            <a:pPr lvl="1"/>
            <a:r>
              <a:rPr lang="en-GB" sz="2000" noProof="0" dirty="0"/>
              <a:t>High dark count rates after radiation</a:t>
            </a:r>
          </a:p>
          <a:p>
            <a:pPr lvl="2"/>
            <a:r>
              <a:rPr lang="en-GB" sz="1600" noProof="0" dirty="0"/>
              <a:t>Requires operations at cryogenic temperature</a:t>
            </a:r>
          </a:p>
          <a:p>
            <a:pPr lvl="2"/>
            <a:r>
              <a:rPr lang="en-GB" sz="1600" noProof="0" dirty="0"/>
              <a:t>Regular annealing</a:t>
            </a:r>
          </a:p>
          <a:p>
            <a:pPr lvl="1"/>
            <a:endParaRPr lang="en-GB" sz="2000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73347A-611F-F6FE-E8BA-23A081B99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6B38F-498B-7FA3-3851-9DA069FE4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22</a:t>
            </a:fld>
            <a:endParaRPr lang="en-GB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E27893-6E57-5A43-1441-314E05559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947" y="1796766"/>
            <a:ext cx="5556647" cy="401086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8E70E64-BA67-E61F-2479-2168FAA10AAE}"/>
              </a:ext>
            </a:extLst>
          </p:cNvPr>
          <p:cNvSpPr txBox="1"/>
          <p:nvPr/>
        </p:nvSpPr>
        <p:spPr>
          <a:xfrm>
            <a:off x="6938387" y="5807631"/>
            <a:ext cx="4567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/>
              <a:t>Dark count rate versus temperature at OV = 2V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3A0DBE-D2C2-87D6-65AD-4922C5B66779}"/>
              </a:ext>
            </a:extLst>
          </p:cNvPr>
          <p:cNvSpPr txBox="1"/>
          <p:nvPr/>
        </p:nvSpPr>
        <p:spPr>
          <a:xfrm>
            <a:off x="7208540" y="6147075"/>
            <a:ext cx="35974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u="sng" noProof="0" dirty="0">
                <a:solidFill>
                  <a:schemeClr val="accent3">
                    <a:lumMod val="75000"/>
                  </a:schemeClr>
                </a:solidFill>
              </a:rPr>
              <a:t>Characterization of </a:t>
            </a:r>
            <a:r>
              <a:rPr lang="en-GB" sz="1000" u="sng" noProof="0" dirty="0" err="1">
                <a:solidFill>
                  <a:schemeClr val="accent3">
                    <a:lumMod val="75000"/>
                  </a:schemeClr>
                </a:solidFill>
              </a:rPr>
              <a:t>SiPMs</a:t>
            </a:r>
            <a:r>
              <a:rPr lang="en-GB" sz="1000" u="sng" noProof="0" dirty="0">
                <a:solidFill>
                  <a:schemeClr val="accent3">
                    <a:lumMod val="75000"/>
                  </a:schemeClr>
                </a:solidFill>
              </a:rPr>
              <a:t> for the LHCb RICH Detectors Upgrade-II</a:t>
            </a:r>
          </a:p>
        </p:txBody>
      </p:sp>
    </p:spTree>
    <p:extLst>
      <p:ext uri="{BB962C8B-B14F-4D97-AF65-F5344CB8AC3E}">
        <p14:creationId xmlns:p14="http://schemas.microsoft.com/office/powerpoint/2010/main" val="175122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B011-A0E1-18A9-1476-352A33986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Photon Detectors – MCP-PMTs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0BE54-BB99-2756-5BD2-768ED09D959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000" noProof="0" dirty="0"/>
              <a:t>Pros</a:t>
            </a:r>
          </a:p>
          <a:p>
            <a:pPr lvl="1"/>
            <a:r>
              <a:rPr lang="en-GB" sz="1800" noProof="0" dirty="0"/>
              <a:t>Excellent timing (~50 </a:t>
            </a:r>
            <a:r>
              <a:rPr lang="en-GB" sz="1800" noProof="0" dirty="0" err="1"/>
              <a:t>ps</a:t>
            </a:r>
            <a:r>
              <a:rPr lang="en-GB" sz="1800" noProof="0" dirty="0"/>
              <a:t>)</a:t>
            </a:r>
          </a:p>
          <a:p>
            <a:pPr lvl="1"/>
            <a:r>
              <a:rPr lang="en-GB" sz="1800" noProof="0" dirty="0"/>
              <a:t>Radiation hard</a:t>
            </a:r>
          </a:p>
          <a:p>
            <a:pPr lvl="1"/>
            <a:r>
              <a:rPr lang="en-GB" sz="1800" noProof="0" dirty="0"/>
              <a:t>Flexible granularity</a:t>
            </a:r>
          </a:p>
          <a:p>
            <a:r>
              <a:rPr lang="en-GB" sz="2000" noProof="0" dirty="0"/>
              <a:t>Cons</a:t>
            </a:r>
          </a:p>
          <a:p>
            <a:pPr lvl="1"/>
            <a:r>
              <a:rPr lang="en-GB" sz="1800" noProof="0" dirty="0"/>
              <a:t>Currently saturate at photon rates too low for the high occupancy area of RICH1</a:t>
            </a:r>
          </a:p>
          <a:p>
            <a:pPr lvl="1"/>
            <a:r>
              <a:rPr lang="en-GB" sz="1800" noProof="0" dirty="0"/>
              <a:t>Limited integrated collected charge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80FD7-FE6E-3392-E787-8402A5A1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8363E-9904-D8D4-2A59-19D4FB818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23</a:t>
            </a:fld>
            <a:endParaRPr lang="en-GB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21BBE6-4A94-4D0C-101C-834A2F99A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2848" y="1870075"/>
            <a:ext cx="3209588" cy="3964193"/>
          </a:xfrm>
          <a:prstGeom prst="rect">
            <a:avLst/>
          </a:prstGeom>
        </p:spPr>
      </p:pic>
      <p:sp>
        <p:nvSpPr>
          <p:cNvPr id="11" name="TextBox 10">
            <a:hlinkClick r:id="rId3"/>
            <a:extLst>
              <a:ext uri="{FF2B5EF4-FFF2-40B4-BE49-F238E27FC236}">
                <a16:creationId xmlns:a16="http://schemas.microsoft.com/office/drawing/2014/main" id="{C511A265-6F4E-A203-1F64-049AA31C8789}"/>
              </a:ext>
            </a:extLst>
          </p:cNvPr>
          <p:cNvSpPr txBox="1"/>
          <p:nvPr/>
        </p:nvSpPr>
        <p:spPr>
          <a:xfrm>
            <a:off x="6172202" y="5999954"/>
            <a:ext cx="40062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u="sng" noProof="0" dirty="0">
                <a:solidFill>
                  <a:schemeClr val="accent3">
                    <a:lumMod val="75000"/>
                  </a:schemeClr>
                </a:solidFill>
              </a:rPr>
              <a:t>Large area picosecond photodetector for the Upgrade II of the LHCb RICH</a:t>
            </a:r>
          </a:p>
        </p:txBody>
      </p:sp>
    </p:spTree>
    <p:extLst>
      <p:ext uri="{BB962C8B-B14F-4D97-AF65-F5344CB8AC3E}">
        <p14:creationId xmlns:p14="http://schemas.microsoft.com/office/powerpoint/2010/main" val="3812485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C5B8136-B80B-A316-0BFE-E503C390B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Introducing timing information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068CA-2DBE-8516-A7A2-4F3101D26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9CD8E-F2EC-F2DE-5790-16BBF47C4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24</a:t>
            </a:fld>
            <a:endParaRPr lang="en-GB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86152F-526C-7618-F2CB-A5CA1D1E9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770" y="1860066"/>
            <a:ext cx="4434334" cy="40776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D8CE45-4758-7BAF-8E5E-8CA7C1CDD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231" y="1626777"/>
            <a:ext cx="3403003" cy="24574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EB6B00-3A49-5D72-01F4-BCBEA33F2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231" y="3898899"/>
            <a:ext cx="3403003" cy="24574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C370D58-A093-6F5C-1F74-D3581BB0D0C5}"/>
              </a:ext>
            </a:extLst>
          </p:cNvPr>
          <p:cNvSpPr txBox="1"/>
          <p:nvPr/>
        </p:nvSpPr>
        <p:spPr>
          <a:xfrm>
            <a:off x="634701" y="1626777"/>
            <a:ext cx="29153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The time of arrival of a photon to the photon detectors can be predicted with an accuracy of a few </a:t>
            </a:r>
            <a:r>
              <a:rPr lang="en-GB" noProof="0" dirty="0" err="1"/>
              <a:t>ps</a:t>
            </a:r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Time information can be used to reduce the complexity of RICH events, by selecting photons associated with particle tracks in both time and space</a:t>
            </a:r>
          </a:p>
          <a:p>
            <a:endParaRPr lang="en-GB" noProof="0" dirty="0"/>
          </a:p>
          <a:p>
            <a:r>
              <a:rPr lang="en-GB" noProof="0" dirty="0"/>
              <a:t>Requires timing information for the primary vertex</a:t>
            </a:r>
          </a:p>
        </p:txBody>
      </p:sp>
      <p:sp>
        <p:nvSpPr>
          <p:cNvPr id="16" name="TextBox 15">
            <a:hlinkClick r:id="rId5"/>
            <a:extLst>
              <a:ext uri="{FF2B5EF4-FFF2-40B4-BE49-F238E27FC236}">
                <a16:creationId xmlns:a16="http://schemas.microsoft.com/office/drawing/2014/main" id="{91B78861-8668-F358-6E55-651856BA0223}"/>
              </a:ext>
            </a:extLst>
          </p:cNvPr>
          <p:cNvSpPr txBox="1"/>
          <p:nvPr/>
        </p:nvSpPr>
        <p:spPr>
          <a:xfrm>
            <a:off x="7826473" y="6223760"/>
            <a:ext cx="22092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u="sng" noProof="0" dirty="0">
                <a:solidFill>
                  <a:schemeClr val="accent3">
                    <a:lumMod val="75000"/>
                  </a:schemeClr>
                </a:solidFill>
              </a:rPr>
              <a:t>LHCb Upgrade II Scoping Document</a:t>
            </a:r>
          </a:p>
        </p:txBody>
      </p:sp>
    </p:spTree>
    <p:extLst>
      <p:ext uri="{BB962C8B-B14F-4D97-AF65-F5344CB8AC3E}">
        <p14:creationId xmlns:p14="http://schemas.microsoft.com/office/powerpoint/2010/main" val="41871898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A7184-A8AE-4F93-DD4B-BDB7651AE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Electronics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BC6C1D-3C57-942A-4B6A-D9160ADCD7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Taking advantage of LS3 to introduce electronics with timing capabilities</a:t>
            </a:r>
          </a:p>
          <a:p>
            <a:r>
              <a:rPr lang="en-GB" sz="2400" dirty="0"/>
              <a:t>FastRICH ASIC</a:t>
            </a:r>
          </a:p>
          <a:p>
            <a:pPr lvl="1"/>
            <a:r>
              <a:rPr lang="en-GB" sz="2000" dirty="0"/>
              <a:t>16 channel with ~12 </a:t>
            </a:r>
            <a:r>
              <a:rPr lang="en-GB" sz="2000" dirty="0" err="1"/>
              <a:t>mW</a:t>
            </a:r>
            <a:r>
              <a:rPr lang="en-GB" sz="2000" dirty="0"/>
              <a:t>/ch power use</a:t>
            </a:r>
          </a:p>
          <a:p>
            <a:pPr lvl="1"/>
            <a:r>
              <a:rPr lang="en-GB" sz="2000" dirty="0"/>
              <a:t>24.4 </a:t>
            </a:r>
            <a:r>
              <a:rPr lang="en-GB" sz="2000" dirty="0" err="1"/>
              <a:t>ps</a:t>
            </a:r>
            <a:r>
              <a:rPr lang="en-GB" sz="2000" dirty="0"/>
              <a:t> TDC bins</a:t>
            </a:r>
          </a:p>
          <a:p>
            <a:pPr lvl="1"/>
            <a:r>
              <a:rPr lang="en-GB" sz="2000" dirty="0"/>
              <a:t>Better than 10 ns recovery time from typical signals</a:t>
            </a:r>
          </a:p>
          <a:p>
            <a:pPr lvl="1"/>
            <a:r>
              <a:rPr lang="en-GB" sz="2000" dirty="0"/>
              <a:t>Wide dynamic input range</a:t>
            </a:r>
          </a:p>
          <a:p>
            <a:pPr lvl="2"/>
            <a:r>
              <a:rPr lang="en-GB" sz="1600" dirty="0"/>
              <a:t>Compatible with MaPMT, MCP-PMT, SiPM</a:t>
            </a:r>
          </a:p>
          <a:p>
            <a:pPr lvl="1"/>
            <a:r>
              <a:rPr lang="en-GB" sz="2000" dirty="0"/>
              <a:t>Positive or negative polarity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43E662-980F-F638-C2AF-0D2B8950E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24B86A-0450-F339-467F-B4502C86B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24AD7B-1F1B-0D84-048D-60FF3ED4FA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7468" y="4410635"/>
            <a:ext cx="8643261" cy="20822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02F838-ACAE-3D5F-235C-0CE557DDF6A2}"/>
              </a:ext>
            </a:extLst>
          </p:cNvPr>
          <p:cNvSpPr txBox="1"/>
          <p:nvPr/>
        </p:nvSpPr>
        <p:spPr>
          <a:xfrm>
            <a:off x="8950036" y="4059776"/>
            <a:ext cx="1754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Upgrade in steps</a:t>
            </a:r>
          </a:p>
        </p:txBody>
      </p:sp>
    </p:spTree>
    <p:extLst>
      <p:ext uri="{BB962C8B-B14F-4D97-AF65-F5344CB8AC3E}">
        <p14:creationId xmlns:p14="http://schemas.microsoft.com/office/powerpoint/2010/main" val="3642016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C50E5-C6DD-2E5B-53BF-F639E8405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Latest Developments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41848F-F489-2DA9-8A0C-D5C6A678A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D81AD7-7042-5F5F-EAFA-E44F60C9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US" smtClean="0"/>
              <a:t>26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9ECA6A-76A4-F218-EA0B-8A027B047E8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4987" y="4640202"/>
            <a:ext cx="5764094" cy="16503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659917-88E9-400A-E29F-7C96C6BD669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02703" y="1253108"/>
            <a:ext cx="2996055" cy="523976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34AD8F7-0B99-C13E-2459-217DFB432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54164"/>
            <a:ext cx="6612924" cy="24630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7D6D99E-7878-C3A0-4636-E0F5127D1357}"/>
              </a:ext>
            </a:extLst>
          </p:cNvPr>
          <p:cNvSpPr txBox="1"/>
          <p:nvPr/>
        </p:nvSpPr>
        <p:spPr>
          <a:xfrm>
            <a:off x="134044" y="1506022"/>
            <a:ext cx="6973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Flex cable to thermally isolate photon detectors from readout electronics</a:t>
            </a:r>
          </a:p>
        </p:txBody>
      </p:sp>
    </p:spTree>
    <p:extLst>
      <p:ext uri="{BB962C8B-B14F-4D97-AF65-F5344CB8AC3E}">
        <p14:creationId xmlns:p14="http://schemas.microsoft.com/office/powerpoint/2010/main" val="22439452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4B4B-25B8-8292-FA51-E1337E799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Test Beam Campaigns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9BB7E-024F-CA3B-9727-7E51F04C2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noProof="0" dirty="0"/>
              <a:t>Readout electronics and photon detector performance is being validated in beam tests at CERN PS and SPS with the use of solid and aerogel radiators testing for:</a:t>
            </a:r>
          </a:p>
          <a:p>
            <a:pPr lvl="1"/>
            <a:r>
              <a:rPr lang="en-GB" sz="2000" noProof="0" dirty="0"/>
              <a:t>Detector timing</a:t>
            </a:r>
          </a:p>
          <a:p>
            <a:pPr lvl="1"/>
            <a:r>
              <a:rPr lang="en-GB" sz="2000" noProof="0" dirty="0"/>
              <a:t>Number of photons</a:t>
            </a:r>
          </a:p>
          <a:p>
            <a:pPr lvl="1"/>
            <a:r>
              <a:rPr lang="en-GB" sz="2000" noProof="0" dirty="0"/>
              <a:t>Reliability of operation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D54A42-D836-9543-2151-544FE8702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748973-8C8F-26C4-7991-F71321F2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27</a:t>
            </a:fld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78B1E2-6C50-9717-4CFF-06111EC80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0913" y="2755377"/>
            <a:ext cx="4182573" cy="36009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61EA35-8219-6E25-16A6-CD104D2F6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3697" y="3982889"/>
            <a:ext cx="3997216" cy="23734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1C14EC8-4391-5620-BC00-EF70CBC3D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314" y="4122473"/>
            <a:ext cx="2330758" cy="2494640"/>
          </a:xfrm>
          <a:prstGeom prst="rect">
            <a:avLst/>
          </a:prstGeom>
        </p:spPr>
      </p:pic>
      <p:sp>
        <p:nvSpPr>
          <p:cNvPr id="13" name="TextBox 12">
            <a:hlinkClick r:id="rId5"/>
            <a:extLst>
              <a:ext uri="{FF2B5EF4-FFF2-40B4-BE49-F238E27FC236}">
                <a16:creationId xmlns:a16="http://schemas.microsoft.com/office/drawing/2014/main" id="{E678B775-6461-F900-CDE0-153E9ED73529}"/>
              </a:ext>
            </a:extLst>
          </p:cNvPr>
          <p:cNvSpPr txBox="1"/>
          <p:nvPr/>
        </p:nvSpPr>
        <p:spPr>
          <a:xfrm>
            <a:off x="4910465" y="3552002"/>
            <a:ext cx="22268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u="sng" noProof="0" dirty="0">
                <a:solidFill>
                  <a:schemeClr val="accent3">
                    <a:lumMod val="75000"/>
                  </a:schemeClr>
                </a:solidFill>
              </a:rPr>
              <a:t>Cryogenic SiPM test bench: integration and operation</a:t>
            </a:r>
          </a:p>
        </p:txBody>
      </p:sp>
    </p:spTree>
    <p:extLst>
      <p:ext uri="{BB962C8B-B14F-4D97-AF65-F5344CB8AC3E}">
        <p14:creationId xmlns:p14="http://schemas.microsoft.com/office/powerpoint/2010/main" val="2932719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B7EA8-C9EF-D704-0B43-9EFAF0F4C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3BDAE-7EDB-F5AC-9861-F68CA921B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552304" cy="2995757"/>
          </a:xfrm>
        </p:spPr>
        <p:txBody>
          <a:bodyPr>
            <a:normAutofit/>
          </a:bodyPr>
          <a:lstStyle/>
          <a:p>
            <a:r>
              <a:rPr lang="en-GB" sz="2000" noProof="0" dirty="0"/>
              <a:t>The LHCb RICH detectors have been providing excellent Particle ID performance since 2010, enabling the rich physics programme of LHCb</a:t>
            </a:r>
          </a:p>
          <a:p>
            <a:r>
              <a:rPr lang="en-GB" sz="2000" noProof="0" dirty="0"/>
              <a:t>LHCb Upgrade I has successfully met the challenges of the increased luminosity, event complexity and radiation</a:t>
            </a:r>
          </a:p>
          <a:p>
            <a:r>
              <a:rPr lang="en-GB" sz="2000" noProof="0" dirty="0"/>
              <a:t>LHCb Upgrade II is promising another big step in instantaneous luminosity providing new and exciting challenges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373AD-27D4-4ECA-6760-C28D55B4A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 dirty="0"/>
              <a:t>A. Papanestis - INSTR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52F556-E3D9-0040-7CBB-DA5EAB3F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AB195-B577-5546-8349-9DDA93B6129E}" type="slidenum">
              <a:rPr lang="en-GB" noProof="0" smtClean="0"/>
              <a:t>28</a:t>
            </a:fld>
            <a:endParaRPr lang="en-GB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7FBCED-6BC6-ED42-7FA9-009252194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843" y="1714499"/>
            <a:ext cx="4397776" cy="36212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8A9AFC-807A-DB84-605F-CE1743446432}"/>
              </a:ext>
            </a:extLst>
          </p:cNvPr>
          <p:cNvSpPr txBox="1"/>
          <p:nvPr/>
        </p:nvSpPr>
        <p:spPr>
          <a:xfrm>
            <a:off x="7524988" y="1224696"/>
            <a:ext cx="1720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noProof="0" dirty="0"/>
              <a:t>RICH 2 mirrors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78331C-DB5C-E67B-B0A6-ACA6BE1A5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843" y="5457928"/>
            <a:ext cx="3447233" cy="1263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3329"/>
      </p:ext>
    </p:extLst>
  </p:cSld>
  <p:clrMapOvr>
    <a:masterClrMapping/>
  </p:clrMapOvr>
</p:sld>
</file>

<file path=ppt/theme/theme1.xml><?xml version="1.0" encoding="utf-8"?>
<a:theme xmlns:a="http://schemas.openxmlformats.org/drawingml/2006/main" name="Font and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nt WITHOUT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Font and logo master">
  <a:themeElements>
    <a:clrScheme name="STFC theme">
      <a:dk1>
        <a:srgbClr val="2E2C61"/>
      </a:dk1>
      <a:lt1>
        <a:srgbClr val="FFFFFF"/>
      </a:lt1>
      <a:dk2>
        <a:srgbClr val="2E2C61"/>
      </a:dk2>
      <a:lt2>
        <a:srgbClr val="FFFFFF"/>
      </a:lt2>
      <a:accent1>
        <a:srgbClr val="1E5DF8"/>
      </a:accent1>
      <a:accent2>
        <a:srgbClr val="003088"/>
      </a:accent2>
      <a:accent3>
        <a:srgbClr val="F08900"/>
      </a:accent3>
      <a:accent4>
        <a:srgbClr val="616161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5CDD6A94A459459C297F10E8F74457" ma:contentTypeVersion="14" ma:contentTypeDescription="Create a new document." ma:contentTypeScope="" ma:versionID="a8d77cd685431dcf4cf1fca2f07cb51e">
  <xsd:schema xmlns:xsd="http://www.w3.org/2001/XMLSchema" xmlns:xs="http://www.w3.org/2001/XMLSchema" xmlns:p="http://schemas.microsoft.com/office/2006/metadata/properties" xmlns:ns2="1e0c0f35-d0b2-43fb-b8b8-147d937ebf45" xmlns:ns3="2e24dfb7-a69e-40eb-b94f-44b9ca9c25ed" targetNamespace="http://schemas.microsoft.com/office/2006/metadata/properties" ma:root="true" ma:fieldsID="597157de75d07e5cf34596620867d05c" ns2:_="" ns3:_="">
    <xsd:import namespace="1e0c0f35-d0b2-43fb-b8b8-147d937ebf45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Year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c0f35-d0b2-43fb-b8b8-147d937ebf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Year" ma:index="12" nillable="true" ma:displayName="Year" ma:default="2022" ma:format="Dropdown" ma:internalName="Year">
      <xsd:simpleType>
        <xsd:restriction base="dms:Choice">
          <xsd:enumeration value="2007"/>
          <xsd:enumeration value="2008"/>
          <xsd:enumeration value="2009"/>
          <xsd:enumeration value="2010"/>
          <xsd:enumeration value="2011"/>
          <xsd:enumeration value="2012"/>
          <xsd:enumeration value="2013"/>
          <xsd:enumeration value="2014"/>
          <xsd:enumeration value="2015"/>
          <xsd:enumeration value="2016"/>
          <xsd:enumeration value="2017"/>
          <xsd:enumeration value="2018"/>
          <xsd:enumeration value="2019"/>
          <xsd:enumeration value="2020"/>
          <xsd:enumeration value="2021"/>
          <xsd:enumeration value="2022"/>
          <xsd:enumeration value="N/A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b5ce2244-f3a2-4f8c-9fdd-a2abf5b0a3d3}" ma:internalName="TaxCatchAll" ma:showField="CatchAllData" ma:web="834c96a2-eb0c-4033-b35f-0261faddef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1e0c0f35-d0b2-43fb-b8b8-147d937ebf45">2022</Year>
    <TaxCatchAll xmlns="2e24dfb7-a69e-40eb-b94f-44b9ca9c25ed" xsi:nil="true"/>
    <lcf76f155ced4ddcb4097134ff3c332f xmlns="1e0c0f35-d0b2-43fb-b8b8-147d937ebf4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78AA82-5F24-4C22-A821-D5CA6C2566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0c0f35-d0b2-43fb-b8b8-147d937ebf45"/>
    <ds:schemaRef ds:uri="2e24dfb7-a69e-40eb-b94f-44b9ca9c25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D5FE28F-E808-4D13-89A4-C40B1B8D9C60}">
  <ds:schemaRefs>
    <ds:schemaRef ds:uri="http://schemas.microsoft.com/office/2006/metadata/properties"/>
    <ds:schemaRef ds:uri="http://schemas.microsoft.com/office/infopath/2007/PartnerControls"/>
    <ds:schemaRef ds:uri="1e0c0f35-d0b2-43fb-b8b8-147d937ebf45"/>
    <ds:schemaRef ds:uri="2e24dfb7-a69e-40eb-b94f-44b9ca9c25ed"/>
  </ds:schemaRefs>
</ds:datastoreItem>
</file>

<file path=customXml/itemProps3.xml><?xml version="1.0" encoding="utf-8"?>
<ds:datastoreItem xmlns:ds="http://schemas.openxmlformats.org/officeDocument/2006/customXml" ds:itemID="{12343E82-7DC5-4DF1-896D-E8C717438D0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10973</TotalTime>
  <Words>1334</Words>
  <Application>Microsoft Office PowerPoint</Application>
  <PresentationFormat>Widescreen</PresentationFormat>
  <Paragraphs>237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Arial Regular</vt:lpstr>
      <vt:lpstr>Arial Rounded MT Bold</vt:lpstr>
      <vt:lpstr>Calibri</vt:lpstr>
      <vt:lpstr>Cambria Math</vt:lpstr>
      <vt:lpstr>Symbol</vt:lpstr>
      <vt:lpstr>Wingdings</vt:lpstr>
      <vt:lpstr>Font and logo master</vt:lpstr>
      <vt:lpstr>Font WITHOUT logo master</vt:lpstr>
      <vt:lpstr>1_Font and logo master</vt:lpstr>
      <vt:lpstr>PowerPoint Presentation</vt:lpstr>
      <vt:lpstr>RICH Detector reminder</vt:lpstr>
      <vt:lpstr>Outline</vt:lpstr>
      <vt:lpstr>The (original) LHCb experiment</vt:lpstr>
      <vt:lpstr>Physics impact of hadron PID</vt:lpstr>
      <vt:lpstr>The (original) RICH detectors</vt:lpstr>
      <vt:lpstr>The Pixel Hybrid Photon Detectors</vt:lpstr>
      <vt:lpstr>HPD photocathode position</vt:lpstr>
      <vt:lpstr>Global likelihood PID method</vt:lpstr>
      <vt:lpstr>RICH 1: From 2 radiators to 1</vt:lpstr>
      <vt:lpstr>PID in Run 2</vt:lpstr>
      <vt:lpstr>PID performance (2017)</vt:lpstr>
      <vt:lpstr>LHCb Upgrade I  (the current detector)</vt:lpstr>
      <vt:lpstr>RICH Upgrade I</vt:lpstr>
      <vt:lpstr>Time gating</vt:lpstr>
      <vt:lpstr>Cherenkov angle resolution</vt:lpstr>
      <vt:lpstr>PID performance v momentum</vt:lpstr>
      <vt:lpstr>Comparison with Run 2</vt:lpstr>
      <vt:lpstr>LHCb Upgrade II</vt:lpstr>
      <vt:lpstr>Upgrade II for the RICH detectors</vt:lpstr>
      <vt:lpstr>New Optics</vt:lpstr>
      <vt:lpstr>Photon Detectors – SiPMs</vt:lpstr>
      <vt:lpstr>Photon Detectors – MCP-PMTs</vt:lpstr>
      <vt:lpstr>Introducing timing information</vt:lpstr>
      <vt:lpstr>New Electronics</vt:lpstr>
      <vt:lpstr>Latest Developments</vt:lpstr>
      <vt:lpstr>Test Beam Campaigns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STFC PowerPoint template - basic</dc:title>
  <dc:creator>Philip Millard</dc:creator>
  <cp:lastModifiedBy>Papanestis, Antonis (STFC,RAL,PPD)</cp:lastModifiedBy>
  <cp:revision>350</cp:revision>
  <cp:lastPrinted>2019-10-02T08:27:37Z</cp:lastPrinted>
  <dcterms:created xsi:type="dcterms:W3CDTF">2019-09-17T08:04:08Z</dcterms:created>
  <dcterms:modified xsi:type="dcterms:W3CDTF">2026-10-09T18:10:28Z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0x0101000D5CDD6A94A459459C297F10E8F74457</vt:lpwstr>
  </property>
</Properties>
</file>