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80" r:id="rId5"/>
    <p:sldId id="275" r:id="rId6"/>
    <p:sldId id="258" r:id="rId7"/>
    <p:sldId id="259" r:id="rId8"/>
    <p:sldId id="261" r:id="rId9"/>
    <p:sldId id="268" r:id="rId11"/>
    <p:sldId id="270" r:id="rId12"/>
    <p:sldId id="262" r:id="rId13"/>
    <p:sldId id="265" r:id="rId14"/>
    <p:sldId id="266" r:id="rId15"/>
    <p:sldId id="267" r:id="rId16"/>
    <p:sldId id="269" r:id="rId17"/>
    <p:sldId id="271" r:id="rId18"/>
    <p:sldId id="272" r:id="rId19"/>
    <p:sldId id="273" r:id="rId20"/>
    <p:sldId id="274" r:id="rId21"/>
    <p:sldId id="263" r:id="rId22"/>
    <p:sldId id="276" r:id="rId23"/>
    <p:sldId id="285" r:id="rId24"/>
    <p:sldId id="277" r:id="rId25"/>
    <p:sldId id="278" r:id="rId26"/>
    <p:sldId id="281" r:id="rId27"/>
    <p:sldId id="282" r:id="rId28"/>
    <p:sldId id="284" r:id="rId29"/>
    <p:sldId id="279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8" Type="http://schemas.openxmlformats.org/officeDocument/2006/relationships/image" Target="../media/image119.png"/><Relationship Id="rId7" Type="http://schemas.openxmlformats.org/officeDocument/2006/relationships/image" Target="../media/image118.png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png"/><Relationship Id="rId8" Type="http://schemas.openxmlformats.org/officeDocument/2006/relationships/image" Target="../media/image128.png"/><Relationship Id="rId7" Type="http://schemas.openxmlformats.org/officeDocument/2006/relationships/image" Target="../media/image127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10" Type="http://schemas.openxmlformats.org/officeDocument/2006/relationships/image" Target="../media/image130.png"/><Relationship Id="rId1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9.png"/><Relationship Id="rId7" Type="http://schemas.openxmlformats.org/officeDocument/2006/relationships/image" Target="../media/image138.png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8.png"/><Relationship Id="rId8" Type="http://schemas.openxmlformats.org/officeDocument/2006/relationships/image" Target="../media/image147.png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6.png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4.png"/><Relationship Id="rId7" Type="http://schemas.openxmlformats.org/officeDocument/2006/relationships/image" Target="../media/image163.png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08280" y="260350"/>
            <a:ext cx="5916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数据生成</a:t>
            </a:r>
            <a:r>
              <a:rPr lang="en-US" altLang="zh-CN"/>
              <a:t>,</a:t>
            </a:r>
            <a:r>
              <a:rPr lang="zh-CN" altLang="en-US"/>
              <a:t>质子</a:t>
            </a:r>
            <a:r>
              <a:rPr lang="zh-CN" altLang="en-US"/>
              <a:t>单粒子全模拟</a:t>
            </a:r>
            <a:r>
              <a:rPr lang="zh-CN" altLang="en-US"/>
              <a:t>数据</a:t>
            </a:r>
            <a:endParaRPr lang="zh-CN" altLang="en-US"/>
          </a:p>
        </p:txBody>
      </p:sp>
      <p:pic>
        <p:nvPicPr>
          <p:cNvPr id="5" name="图片 4" descr="1586e12452774de645343f995c8027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043940"/>
            <a:ext cx="8658225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dcov01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" y="1410970"/>
            <a:ext cx="3690620" cy="3990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5595620"/>
            <a:ext cx="1443355" cy="1067435"/>
          </a:xfrm>
          <a:prstGeom prst="rect">
            <a:avLst/>
          </a:prstGeom>
        </p:spPr>
      </p:pic>
      <p:pic>
        <p:nvPicPr>
          <p:cNvPr id="10" name="图片 9" descr="fce44723bbc5f135bcd42dfeb02b7d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115" y="1344930"/>
            <a:ext cx="3744595" cy="4123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950" y="5481955"/>
            <a:ext cx="1720850" cy="12833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25" y="1262380"/>
            <a:ext cx="3542665" cy="3822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455" y="5159375"/>
            <a:ext cx="2183765" cy="1564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dcov02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2" name="图片 1" descr="0f74aa6d6510850007599b6ac9377e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1189990"/>
            <a:ext cx="3949700" cy="4292600"/>
          </a:xfrm>
          <a:prstGeom prst="rect">
            <a:avLst/>
          </a:prstGeom>
        </p:spPr>
      </p:pic>
      <p:pic>
        <p:nvPicPr>
          <p:cNvPr id="3" name="图片 2" descr="361b84ec9426cfb3093d00503b179d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45" y="5777865"/>
            <a:ext cx="1499870" cy="1080135"/>
          </a:xfrm>
          <a:prstGeom prst="rect">
            <a:avLst/>
          </a:prstGeom>
        </p:spPr>
      </p:pic>
      <p:pic>
        <p:nvPicPr>
          <p:cNvPr id="7" name="图片 6" descr="86727cb1a51005d1dc6214ddf5ffb2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65" y="1189990"/>
            <a:ext cx="3923665" cy="4255135"/>
          </a:xfrm>
          <a:prstGeom prst="rect">
            <a:avLst/>
          </a:prstGeom>
        </p:spPr>
      </p:pic>
      <p:pic>
        <p:nvPicPr>
          <p:cNvPr id="15" name="图片 14" descr="5ba5202e06e3ddd134e44350e95546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260" y="5459730"/>
            <a:ext cx="1967230" cy="1398270"/>
          </a:xfrm>
          <a:prstGeom prst="rect">
            <a:avLst/>
          </a:prstGeom>
        </p:spPr>
      </p:pic>
      <p:pic>
        <p:nvPicPr>
          <p:cNvPr id="16" name="图片 15" descr="13f5fa70ee473282976dd8feb7a87b8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715" y="1189990"/>
            <a:ext cx="3752850" cy="3970020"/>
          </a:xfrm>
          <a:prstGeom prst="rect">
            <a:avLst/>
          </a:prstGeom>
        </p:spPr>
      </p:pic>
      <p:pic>
        <p:nvPicPr>
          <p:cNvPr id="17" name="图片 16" descr="eff8043c3fa2984ca490955654cce0b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10" y="5252085"/>
            <a:ext cx="2107565" cy="14992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dcov03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5" name="图片 4" descr="99a26379372d7c2fe257f2e4cf37e8b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963295"/>
            <a:ext cx="3832225" cy="4212590"/>
          </a:xfrm>
          <a:prstGeom prst="rect">
            <a:avLst/>
          </a:prstGeom>
        </p:spPr>
      </p:pic>
      <p:pic>
        <p:nvPicPr>
          <p:cNvPr id="6" name="图片 5" descr="8ee1f82e28a44eca9a3da219e3cff976"/>
          <p:cNvPicPr>
            <a:picLocks noChangeAspect="1"/>
          </p:cNvPicPr>
          <p:nvPr/>
        </p:nvPicPr>
        <p:blipFill>
          <a:blip r:embed="rId5"/>
          <a:srcRect l="942" t="1941"/>
          <a:stretch>
            <a:fillRect/>
          </a:stretch>
        </p:blipFill>
        <p:spPr>
          <a:xfrm>
            <a:off x="916940" y="5175885"/>
            <a:ext cx="1953260" cy="1440815"/>
          </a:xfrm>
          <a:prstGeom prst="rect">
            <a:avLst/>
          </a:prstGeom>
        </p:spPr>
      </p:pic>
      <p:pic>
        <p:nvPicPr>
          <p:cNvPr id="10" name="图片 9" descr="406f2f1ed085f1afe8caaf3a0ebb98e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070" y="963295"/>
            <a:ext cx="3839845" cy="4194810"/>
          </a:xfrm>
          <a:prstGeom prst="rect">
            <a:avLst/>
          </a:prstGeom>
        </p:spPr>
      </p:pic>
      <p:pic>
        <p:nvPicPr>
          <p:cNvPr id="12" name="图片 11" descr="fcb1cd7cee5278181d396c3093dd81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855" y="5158105"/>
            <a:ext cx="2320290" cy="1687830"/>
          </a:xfrm>
          <a:prstGeom prst="rect">
            <a:avLst/>
          </a:prstGeom>
        </p:spPr>
      </p:pic>
      <p:pic>
        <p:nvPicPr>
          <p:cNvPr id="13" name="图片 12" descr="0942b22be9b94119d3fb422aeefd3e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7065" y="1038225"/>
            <a:ext cx="3742055" cy="4062730"/>
          </a:xfrm>
          <a:prstGeom prst="rect">
            <a:avLst/>
          </a:prstGeom>
        </p:spPr>
      </p:pic>
      <p:pic>
        <p:nvPicPr>
          <p:cNvPr id="14" name="图片 13" descr="4fa5d87d3e1b9801317ecdc7a1108e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7450" y="5055235"/>
            <a:ext cx="2453640" cy="18027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dcov04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2" name="图片 1" descr="49be76816f66f6da93d7691fb3ac45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052830"/>
            <a:ext cx="3665855" cy="4005580"/>
          </a:xfrm>
          <a:prstGeom prst="rect">
            <a:avLst/>
          </a:prstGeom>
        </p:spPr>
      </p:pic>
      <p:pic>
        <p:nvPicPr>
          <p:cNvPr id="3" name="图片 2" descr="09ec901605441a0bd39caf15f1e18e9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" y="5058410"/>
            <a:ext cx="2212975" cy="1604010"/>
          </a:xfrm>
          <a:prstGeom prst="rect">
            <a:avLst/>
          </a:prstGeom>
        </p:spPr>
      </p:pic>
      <p:pic>
        <p:nvPicPr>
          <p:cNvPr id="7" name="图片 6" descr="913582de8cf151aff017b37ef8b14d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595" y="1052830"/>
            <a:ext cx="3183255" cy="3716020"/>
          </a:xfrm>
          <a:prstGeom prst="rect">
            <a:avLst/>
          </a:prstGeom>
        </p:spPr>
      </p:pic>
      <p:pic>
        <p:nvPicPr>
          <p:cNvPr id="15" name="图片 14" descr="b70755738b33bfdbf1c99b347bb7a5e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025" y="4858385"/>
            <a:ext cx="2651760" cy="1958975"/>
          </a:xfrm>
          <a:prstGeom prst="rect">
            <a:avLst/>
          </a:prstGeom>
        </p:spPr>
      </p:pic>
      <p:pic>
        <p:nvPicPr>
          <p:cNvPr id="16" name="图片 15" descr="33b81dd8a139528b897a00571cd6c09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120" y="1069340"/>
            <a:ext cx="3409315" cy="3729355"/>
          </a:xfrm>
          <a:prstGeom prst="rect">
            <a:avLst/>
          </a:prstGeom>
        </p:spPr>
      </p:pic>
      <p:pic>
        <p:nvPicPr>
          <p:cNvPr id="17" name="图片 16" descr="afc13a1d76cfce8a6adf7035fca58f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0915" y="4914265"/>
            <a:ext cx="2707005" cy="19481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dcov12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5" name="图片 4" descr="7607551c77c0a836f455a0babd28b0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" y="1340485"/>
            <a:ext cx="2959735" cy="3204845"/>
          </a:xfrm>
          <a:prstGeom prst="rect">
            <a:avLst/>
          </a:prstGeom>
        </p:spPr>
      </p:pic>
      <p:pic>
        <p:nvPicPr>
          <p:cNvPr id="6" name="图片 5" descr="be3876e47cba0272041b1aa11a6aa3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45" y="4798695"/>
            <a:ext cx="2682240" cy="1938655"/>
          </a:xfrm>
          <a:prstGeom prst="rect">
            <a:avLst/>
          </a:prstGeom>
        </p:spPr>
      </p:pic>
      <p:pic>
        <p:nvPicPr>
          <p:cNvPr id="10" name="图片 9" descr="b5d5265e36ec9c8653fa7be07a0b9f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365" y="963295"/>
            <a:ext cx="3671570" cy="3977005"/>
          </a:xfrm>
          <a:prstGeom prst="rect">
            <a:avLst/>
          </a:prstGeom>
        </p:spPr>
      </p:pic>
      <p:pic>
        <p:nvPicPr>
          <p:cNvPr id="12" name="图片 11" descr="e4855276dcca0bd4083a5f6ee7bd0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850" y="5098415"/>
            <a:ext cx="2195830" cy="1579880"/>
          </a:xfrm>
          <a:prstGeom prst="rect">
            <a:avLst/>
          </a:prstGeom>
        </p:spPr>
      </p:pic>
      <p:pic>
        <p:nvPicPr>
          <p:cNvPr id="13" name="图片 12" descr="71ce4298fcbaa19cf14c0bde032c7a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715" y="1067435"/>
            <a:ext cx="3492500" cy="3811905"/>
          </a:xfrm>
          <a:prstGeom prst="rect">
            <a:avLst/>
          </a:prstGeom>
        </p:spPr>
      </p:pic>
      <p:pic>
        <p:nvPicPr>
          <p:cNvPr id="14" name="图片 13" descr="1f623f4388f289f326f52da8c3b637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1875" y="4940300"/>
            <a:ext cx="2570480" cy="18522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8905" y="31750"/>
            <a:ext cx="985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dcov13</a:t>
            </a:r>
            <a:endParaRPr lang="en-US" altLang="zh-CN"/>
          </a:p>
        </p:txBody>
      </p:sp>
      <p:pic>
        <p:nvPicPr>
          <p:cNvPr id="5" name="图片 4" descr="4a8dddc8bbc0a312116c2215387bd0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650240"/>
            <a:ext cx="3922395" cy="4294505"/>
          </a:xfrm>
          <a:prstGeom prst="rect">
            <a:avLst/>
          </a:prstGeom>
        </p:spPr>
      </p:pic>
      <p:pic>
        <p:nvPicPr>
          <p:cNvPr id="6" name="图片 5" descr="227fcf2bdd43b744272941101eb92d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" y="4991100"/>
            <a:ext cx="2425065" cy="1802130"/>
          </a:xfrm>
          <a:prstGeom prst="rect">
            <a:avLst/>
          </a:prstGeom>
        </p:spPr>
      </p:pic>
      <p:pic>
        <p:nvPicPr>
          <p:cNvPr id="7" name="图片 6" descr="1cbacf38957f059e1031dce3a82187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70" y="810260"/>
            <a:ext cx="3798570" cy="4134485"/>
          </a:xfrm>
          <a:prstGeom prst="rect">
            <a:avLst/>
          </a:prstGeom>
        </p:spPr>
      </p:pic>
      <p:pic>
        <p:nvPicPr>
          <p:cNvPr id="8" name="图片 7" descr="618f01189b1ec0c62bc540d2bd4dc483"/>
          <p:cNvPicPr>
            <a:picLocks noChangeAspect="1"/>
          </p:cNvPicPr>
          <p:nvPr/>
        </p:nvPicPr>
        <p:blipFill>
          <a:blip r:embed="rId4"/>
          <a:srcRect t="-202" r="4663"/>
          <a:stretch>
            <a:fillRect/>
          </a:stretch>
        </p:blipFill>
        <p:spPr>
          <a:xfrm>
            <a:off x="5017135" y="4991100"/>
            <a:ext cx="2557780" cy="1891030"/>
          </a:xfrm>
          <a:prstGeom prst="rect">
            <a:avLst/>
          </a:prstGeom>
        </p:spPr>
      </p:pic>
      <p:pic>
        <p:nvPicPr>
          <p:cNvPr id="9" name="图片 8" descr="24ea4d0a24461b80a08e1679526ae6d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910" y="810260"/>
            <a:ext cx="3256915" cy="3867785"/>
          </a:xfrm>
          <a:prstGeom prst="rect">
            <a:avLst/>
          </a:prstGeom>
        </p:spPr>
      </p:pic>
      <p:pic>
        <p:nvPicPr>
          <p:cNvPr id="10" name="图片 9" descr="330cea1c719b271dd6195c4eabb9cdb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230" y="5088255"/>
            <a:ext cx="2414905" cy="17494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6530" y="113665"/>
            <a:ext cx="7833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dcov14</a:t>
            </a:r>
            <a:endParaRPr lang="en-US" altLang="zh-CN"/>
          </a:p>
        </p:txBody>
      </p:sp>
      <p:pic>
        <p:nvPicPr>
          <p:cNvPr id="5" name="图片 4" descr="2f1ad9b991459585538ce8e3fc9ade6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" y="1014095"/>
            <a:ext cx="3571240" cy="3859530"/>
          </a:xfrm>
          <a:prstGeom prst="rect">
            <a:avLst/>
          </a:prstGeom>
        </p:spPr>
      </p:pic>
      <p:pic>
        <p:nvPicPr>
          <p:cNvPr id="6" name="图片 5" descr="2e55ff951f4226cc4b030cac77bd1f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4994910"/>
            <a:ext cx="2656840" cy="1863090"/>
          </a:xfrm>
          <a:prstGeom prst="rect">
            <a:avLst/>
          </a:prstGeom>
        </p:spPr>
      </p:pic>
      <p:pic>
        <p:nvPicPr>
          <p:cNvPr id="7" name="图片 6" descr="681c2dcf2e2e211c1d2031b84bf9c2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55" y="1014095"/>
            <a:ext cx="3583940" cy="3912235"/>
          </a:xfrm>
          <a:prstGeom prst="rect">
            <a:avLst/>
          </a:prstGeom>
        </p:spPr>
      </p:pic>
      <p:pic>
        <p:nvPicPr>
          <p:cNvPr id="8" name="图片 7" descr="1569d6a88bba87238c43fedc57a4bc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994910"/>
            <a:ext cx="2556510" cy="1847215"/>
          </a:xfrm>
          <a:prstGeom prst="rect">
            <a:avLst/>
          </a:prstGeom>
        </p:spPr>
      </p:pic>
      <p:pic>
        <p:nvPicPr>
          <p:cNvPr id="9" name="图片 8" descr="9b050e5d1e08eef273f36b9d80f3f4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90" y="968375"/>
            <a:ext cx="3672840" cy="3957955"/>
          </a:xfrm>
          <a:prstGeom prst="rect">
            <a:avLst/>
          </a:prstGeom>
        </p:spPr>
      </p:pic>
      <p:pic>
        <p:nvPicPr>
          <p:cNvPr id="10" name="图片 9" descr="c77c47a7f2fd3ef7a660a34b6a3e7af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830" y="5163820"/>
            <a:ext cx="2346960" cy="16611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2240" y="236220"/>
            <a:ext cx="9186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dcov23</a:t>
            </a:r>
            <a:endParaRPr lang="en-US" altLang="zh-CN"/>
          </a:p>
        </p:txBody>
      </p:sp>
      <p:pic>
        <p:nvPicPr>
          <p:cNvPr id="5" name="图片 4" descr="3c31037393e5d1d484d66ae8284342a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" y="834390"/>
            <a:ext cx="3827145" cy="4279900"/>
          </a:xfrm>
          <a:prstGeom prst="rect">
            <a:avLst/>
          </a:prstGeom>
        </p:spPr>
      </p:pic>
      <p:pic>
        <p:nvPicPr>
          <p:cNvPr id="6" name="图片 5" descr="659b254dc2e791607e3f5fa7b952ae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5114290"/>
            <a:ext cx="2287905" cy="1688465"/>
          </a:xfrm>
          <a:prstGeom prst="rect">
            <a:avLst/>
          </a:prstGeom>
        </p:spPr>
      </p:pic>
      <p:pic>
        <p:nvPicPr>
          <p:cNvPr id="7" name="图片 6" descr="bad2305694f514927f5a46f4b1b2e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015" y="834390"/>
            <a:ext cx="3989705" cy="4305300"/>
          </a:xfrm>
          <a:prstGeom prst="rect">
            <a:avLst/>
          </a:prstGeom>
        </p:spPr>
      </p:pic>
      <p:pic>
        <p:nvPicPr>
          <p:cNvPr id="8" name="图片 7" descr="81230a7ce9ea68302af738e58fde14a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620" y="5259705"/>
            <a:ext cx="2153285" cy="1598295"/>
          </a:xfrm>
          <a:prstGeom prst="rect">
            <a:avLst/>
          </a:prstGeom>
        </p:spPr>
      </p:pic>
      <p:pic>
        <p:nvPicPr>
          <p:cNvPr id="9" name="图片 8" descr="b7b4b0ddda09db687863ca12589294f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060" y="1044575"/>
            <a:ext cx="3710940" cy="4014470"/>
          </a:xfrm>
          <a:prstGeom prst="rect">
            <a:avLst/>
          </a:prstGeom>
        </p:spPr>
      </p:pic>
      <p:pic>
        <p:nvPicPr>
          <p:cNvPr id="10" name="图片 9" descr="4288eea2dfade04773edb9cd531865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865" y="5120640"/>
            <a:ext cx="236791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2240" y="236220"/>
            <a:ext cx="9186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dcov24</a:t>
            </a:r>
            <a:endParaRPr lang="en-US" altLang="zh-CN"/>
          </a:p>
        </p:txBody>
      </p:sp>
      <p:pic>
        <p:nvPicPr>
          <p:cNvPr id="3" name="图片 2" descr="46fb30153e4bf37cb728f1a0395535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645" y="923290"/>
            <a:ext cx="3623310" cy="3961130"/>
          </a:xfrm>
          <a:prstGeom prst="rect">
            <a:avLst/>
          </a:prstGeom>
        </p:spPr>
      </p:pic>
      <p:pic>
        <p:nvPicPr>
          <p:cNvPr id="11" name="图片 10" descr="64ff607ffa69e75d8543ba22b830fb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5" y="4937760"/>
            <a:ext cx="2628265" cy="1920240"/>
          </a:xfrm>
          <a:prstGeom prst="rect">
            <a:avLst/>
          </a:prstGeom>
        </p:spPr>
      </p:pic>
      <p:pic>
        <p:nvPicPr>
          <p:cNvPr id="12" name="图片 11" descr="40dd7a027d28e5cbcdf3473e64832b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1084580"/>
            <a:ext cx="3510915" cy="3799840"/>
          </a:xfrm>
          <a:prstGeom prst="rect">
            <a:avLst/>
          </a:prstGeom>
        </p:spPr>
      </p:pic>
      <p:pic>
        <p:nvPicPr>
          <p:cNvPr id="13" name="图片 12" descr="7d050400ba9d650a5d4e64c23c24e3a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85" y="4884420"/>
            <a:ext cx="2657475" cy="1958340"/>
          </a:xfrm>
          <a:prstGeom prst="rect">
            <a:avLst/>
          </a:prstGeom>
        </p:spPr>
      </p:pic>
      <p:pic>
        <p:nvPicPr>
          <p:cNvPr id="14" name="图片 13" descr="c3c342bb394c82009ac3e6c587a4924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020" y="1207135"/>
            <a:ext cx="3561080" cy="3730625"/>
          </a:xfrm>
          <a:prstGeom prst="rect">
            <a:avLst/>
          </a:prstGeom>
        </p:spPr>
      </p:pic>
      <p:pic>
        <p:nvPicPr>
          <p:cNvPr id="15" name="图片 14" descr="f3eab4a2de9d84cdb965d5a0b8a96ad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50" y="4987925"/>
            <a:ext cx="2454910" cy="18199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dcov34 blue vs </a:t>
            </a:r>
            <a:r>
              <a:rPr lang="en-US" altLang="zh-CN"/>
              <a:t>red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2" name="图片 1" descr="3d8a4203681bd67bac3b1dd9704120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1303655"/>
            <a:ext cx="3653155" cy="4030980"/>
          </a:xfrm>
          <a:prstGeom prst="rect">
            <a:avLst/>
          </a:prstGeom>
        </p:spPr>
      </p:pic>
      <p:pic>
        <p:nvPicPr>
          <p:cNvPr id="3" name="图片 2" descr="a321f4913c6b8363ad3aa0b2f0ec45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5394325"/>
            <a:ext cx="1917065" cy="1463675"/>
          </a:xfrm>
          <a:prstGeom prst="rect">
            <a:avLst/>
          </a:prstGeom>
        </p:spPr>
      </p:pic>
      <p:pic>
        <p:nvPicPr>
          <p:cNvPr id="7" name="图片 6" descr="3a804e492ecabe38f5acea86de30d9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95" y="1303655"/>
            <a:ext cx="3819525" cy="41071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790" y="5414645"/>
            <a:ext cx="1899285" cy="13646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375" y="5093335"/>
            <a:ext cx="2287905" cy="16859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375" y="1533525"/>
            <a:ext cx="3211195" cy="3559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89865" y="215265"/>
            <a:ext cx="9152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快模拟，对质子选择适当数据对</a:t>
            </a:r>
            <a:r>
              <a:rPr lang="en-US" altLang="zh-CN"/>
              <a:t>r_xy</a:t>
            </a:r>
            <a:r>
              <a:rPr lang="zh-CN" altLang="en-US"/>
              <a:t>第一击中点分</a:t>
            </a:r>
            <a:r>
              <a:rPr lang="en-US" altLang="zh-CN"/>
              <a:t>bin</a:t>
            </a:r>
            <a:r>
              <a:rPr lang="zh-CN" altLang="en-US"/>
              <a:t>，并进行动量和角度分</a:t>
            </a:r>
            <a:r>
              <a:rPr lang="en-US" altLang="zh-CN"/>
              <a:t>bin</a:t>
            </a:r>
            <a:r>
              <a:rPr lang="zh-CN" altLang="en-US"/>
              <a:t>后的</a:t>
            </a:r>
            <a:r>
              <a:rPr lang="zh-CN" altLang="en-US"/>
              <a:t>对比</a:t>
            </a:r>
            <a:endParaRPr lang="zh-CN" altLang="en-US"/>
          </a:p>
        </p:txBody>
      </p:sp>
      <p:pic>
        <p:nvPicPr>
          <p:cNvPr id="2" name="图片 1" descr="a8c473bc234de39569ab0dcd8108ca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" y="694055"/>
            <a:ext cx="4638040" cy="3333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13350" y="702310"/>
            <a:ext cx="4115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cov00</a:t>
            </a:r>
            <a:endParaRPr lang="en-US" altLang="zh-CN"/>
          </a:p>
        </p:txBody>
      </p:sp>
      <p:pic>
        <p:nvPicPr>
          <p:cNvPr id="5" name="图片 4" descr="HelixErrcov00_compareRbin10_6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5" y="1070610"/>
            <a:ext cx="3627120" cy="2606675"/>
          </a:xfrm>
          <a:prstGeom prst="rect">
            <a:avLst/>
          </a:prstGeom>
        </p:spPr>
      </p:pic>
      <p:pic>
        <p:nvPicPr>
          <p:cNvPr id="6" name="图片 5" descr="HelixErrcov00_compareRbin12_4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1104265"/>
            <a:ext cx="3329305" cy="2392680"/>
          </a:xfrm>
          <a:prstGeom prst="rect">
            <a:avLst/>
          </a:prstGeom>
        </p:spPr>
      </p:pic>
      <p:pic>
        <p:nvPicPr>
          <p:cNvPr id="7" name="图片 6" descr="HelixErrdcov01_compareRbin11_9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38295"/>
            <a:ext cx="3726180" cy="2677795"/>
          </a:xfrm>
          <a:prstGeom prst="rect">
            <a:avLst/>
          </a:prstGeom>
        </p:spPr>
      </p:pic>
      <p:pic>
        <p:nvPicPr>
          <p:cNvPr id="8" name="图片 7" descr="HelixErrdcov01_compareRbin13_3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660" y="4384040"/>
            <a:ext cx="3232150" cy="2322830"/>
          </a:xfrm>
          <a:prstGeom prst="rect">
            <a:avLst/>
          </a:prstGeom>
        </p:spPr>
      </p:pic>
      <p:pic>
        <p:nvPicPr>
          <p:cNvPr id="9" name="图片 8" descr="HelixErrdcov01_compareRbin10_6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515" y="4323715"/>
            <a:ext cx="3208655" cy="2306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84040" y="378460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g_rxy[] ={</a:t>
            </a:r>
            <a:r>
              <a:rPr lang="zh-CN" altLang="en-US">
                <a:highlight>
                  <a:srgbClr val="FFFF00"/>
                </a:highlight>
              </a:rPr>
              <a:t>0,7,13,19,25</a:t>
            </a:r>
            <a:r>
              <a:rPr lang="zh-CN" altLang="en-US"/>
              <a:t>,32,38,41};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8905" y="113665"/>
            <a:ext cx="7520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cov00</a:t>
            </a:r>
            <a:endParaRPr lang="en-US" altLang="zh-CN"/>
          </a:p>
        </p:txBody>
      </p:sp>
      <p:pic>
        <p:nvPicPr>
          <p:cNvPr id="14" name="图片 13" descr="a48c6bff0ca09d526dcc85a240856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771525"/>
            <a:ext cx="2912110" cy="4010025"/>
          </a:xfrm>
          <a:prstGeom prst="rect">
            <a:avLst/>
          </a:prstGeom>
        </p:spPr>
      </p:pic>
      <p:pic>
        <p:nvPicPr>
          <p:cNvPr id="15" name="图片 14" descr="861b2a6bc2fd5b66b3878ec525c231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4946650"/>
            <a:ext cx="2512695" cy="1852930"/>
          </a:xfrm>
          <a:prstGeom prst="rect">
            <a:avLst/>
          </a:prstGeom>
        </p:spPr>
      </p:pic>
      <p:pic>
        <p:nvPicPr>
          <p:cNvPr id="16" name="图片 15" descr="a6ef04208b522e07b852d89545489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10" y="771525"/>
            <a:ext cx="2940050" cy="4131945"/>
          </a:xfrm>
          <a:prstGeom prst="rect">
            <a:avLst/>
          </a:prstGeom>
        </p:spPr>
      </p:pic>
      <p:pic>
        <p:nvPicPr>
          <p:cNvPr id="17" name="图片 16" descr="edb41051ed685363215e852fd44096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05" y="4946650"/>
            <a:ext cx="2269490" cy="1744980"/>
          </a:xfrm>
          <a:prstGeom prst="rect">
            <a:avLst/>
          </a:prstGeom>
        </p:spPr>
      </p:pic>
      <p:pic>
        <p:nvPicPr>
          <p:cNvPr id="18" name="图片 17" descr="600d3efd5455003e6f4f5b694494c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470" y="817880"/>
            <a:ext cx="2737485" cy="4086225"/>
          </a:xfrm>
          <a:prstGeom prst="rect">
            <a:avLst/>
          </a:prstGeom>
        </p:spPr>
      </p:pic>
      <p:pic>
        <p:nvPicPr>
          <p:cNvPr id="19" name="图片 18" descr="77e82c576437139ee87d15cafcbc168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470" y="4946650"/>
            <a:ext cx="2553335" cy="1920240"/>
          </a:xfrm>
          <a:prstGeom prst="rect">
            <a:avLst/>
          </a:prstGeom>
        </p:spPr>
      </p:pic>
      <p:pic>
        <p:nvPicPr>
          <p:cNvPr id="20" name="图片 19" descr="00cb3909f2aa193a4329d566e3273a1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175" y="771525"/>
            <a:ext cx="2787015" cy="4009390"/>
          </a:xfrm>
          <a:prstGeom prst="rect">
            <a:avLst/>
          </a:prstGeom>
        </p:spPr>
      </p:pic>
      <p:pic>
        <p:nvPicPr>
          <p:cNvPr id="21" name="图片 20" descr="820d178dabba815d9d894e1a2b1d936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8025" y="4950460"/>
            <a:ext cx="2463165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8905" y="113665"/>
            <a:ext cx="7520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cov33</a:t>
            </a:r>
            <a:endParaRPr lang="en-US" altLang="zh-CN"/>
          </a:p>
        </p:txBody>
      </p:sp>
      <p:pic>
        <p:nvPicPr>
          <p:cNvPr id="5" name="图片 4" descr="2855bc6c42be39dbe1e8e73f11e0b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682625"/>
            <a:ext cx="2846070" cy="4088130"/>
          </a:xfrm>
          <a:prstGeom prst="rect">
            <a:avLst/>
          </a:prstGeom>
        </p:spPr>
      </p:pic>
      <p:pic>
        <p:nvPicPr>
          <p:cNvPr id="6" name="图片 5" descr="0f4cc1b244fa9ca011840c960038ee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682625"/>
            <a:ext cx="2746375" cy="3863340"/>
          </a:xfrm>
          <a:prstGeom prst="rect">
            <a:avLst/>
          </a:prstGeom>
        </p:spPr>
      </p:pic>
      <p:pic>
        <p:nvPicPr>
          <p:cNvPr id="7" name="图片 6" descr="89aa365216c0d0fb426643d13f88ac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0" y="5138420"/>
            <a:ext cx="1967865" cy="1454785"/>
          </a:xfrm>
          <a:prstGeom prst="rect">
            <a:avLst/>
          </a:prstGeom>
        </p:spPr>
      </p:pic>
      <p:pic>
        <p:nvPicPr>
          <p:cNvPr id="8" name="图片 7" descr="cf0344faf8c6a26738fb406aee24e5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5081905"/>
            <a:ext cx="2064385" cy="1508125"/>
          </a:xfrm>
          <a:prstGeom prst="rect">
            <a:avLst/>
          </a:prstGeom>
        </p:spPr>
      </p:pic>
      <p:pic>
        <p:nvPicPr>
          <p:cNvPr id="9" name="图片 8" descr="46e89fe9258abc43a89a7e0418fee8b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060" y="1181735"/>
            <a:ext cx="2627630" cy="3702685"/>
          </a:xfrm>
          <a:prstGeom prst="rect">
            <a:avLst/>
          </a:prstGeom>
        </p:spPr>
      </p:pic>
      <p:pic>
        <p:nvPicPr>
          <p:cNvPr id="10" name="图片 9" descr="eeb5567470222f5dd9cc58eb7f80a2f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060" y="4946650"/>
            <a:ext cx="2217420" cy="1584960"/>
          </a:xfrm>
          <a:prstGeom prst="rect">
            <a:avLst/>
          </a:prstGeom>
        </p:spPr>
      </p:pic>
      <p:pic>
        <p:nvPicPr>
          <p:cNvPr id="11" name="图片 10" descr="52cb31d4957e3ac9168683aa2f6530d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145" y="73025"/>
            <a:ext cx="1424305" cy="1046480"/>
          </a:xfrm>
          <a:prstGeom prst="rect">
            <a:avLst/>
          </a:prstGeom>
        </p:spPr>
      </p:pic>
      <p:pic>
        <p:nvPicPr>
          <p:cNvPr id="12" name="图片 11" descr="6b17664aa6c6c7890697e972d73a057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280" y="1065530"/>
            <a:ext cx="2753360" cy="3818890"/>
          </a:xfrm>
          <a:prstGeom prst="rect">
            <a:avLst/>
          </a:prstGeom>
        </p:spPr>
      </p:pic>
      <p:pic>
        <p:nvPicPr>
          <p:cNvPr id="13" name="图片 12" descr="fc76a8e6bdf9fadbcb3b893ffaf19c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875" y="5003165"/>
            <a:ext cx="2376805" cy="17246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2240" y="133985"/>
            <a:ext cx="845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cov44</a:t>
            </a:r>
            <a:endParaRPr lang="en-US" altLang="zh-CN"/>
          </a:p>
        </p:txBody>
      </p:sp>
      <p:pic>
        <p:nvPicPr>
          <p:cNvPr id="5" name="图片 4" descr="fb24099dac37012ce2233f485db8d9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901700"/>
            <a:ext cx="2966085" cy="4095750"/>
          </a:xfrm>
          <a:prstGeom prst="rect">
            <a:avLst/>
          </a:prstGeom>
        </p:spPr>
      </p:pic>
      <p:pic>
        <p:nvPicPr>
          <p:cNvPr id="6" name="图片 5" descr="a595c68a1dd45fcde5e4b1c03efbb4a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" y="5109845"/>
            <a:ext cx="1616710" cy="1189355"/>
          </a:xfrm>
          <a:prstGeom prst="rect">
            <a:avLst/>
          </a:prstGeom>
        </p:spPr>
      </p:pic>
      <p:pic>
        <p:nvPicPr>
          <p:cNvPr id="7" name="图片 6" descr="d6750e602f5fcf324695a74d80ac83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60" y="1060450"/>
            <a:ext cx="2880995" cy="4091305"/>
          </a:xfrm>
          <a:prstGeom prst="rect">
            <a:avLst/>
          </a:prstGeom>
        </p:spPr>
      </p:pic>
      <p:pic>
        <p:nvPicPr>
          <p:cNvPr id="8" name="图片 7" descr="37578cfd243f455307b335bf1f5f04b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40" y="5237480"/>
            <a:ext cx="1940560" cy="1405890"/>
          </a:xfrm>
          <a:prstGeom prst="rect">
            <a:avLst/>
          </a:prstGeom>
        </p:spPr>
      </p:pic>
      <p:pic>
        <p:nvPicPr>
          <p:cNvPr id="9" name="图片 8" descr="2400a63083d0215c769a00c3cdf8eb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905" y="-77470"/>
            <a:ext cx="1451610" cy="10521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0" y="1060450"/>
            <a:ext cx="2794000" cy="3912235"/>
          </a:xfrm>
          <a:prstGeom prst="rect">
            <a:avLst/>
          </a:prstGeom>
        </p:spPr>
      </p:pic>
      <p:pic>
        <p:nvPicPr>
          <p:cNvPr id="11" name="图片 10" descr="ec505736f43924285dbe0f9de626dca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660" y="65405"/>
            <a:ext cx="1265555" cy="909320"/>
          </a:xfrm>
          <a:prstGeom prst="rect">
            <a:avLst/>
          </a:prstGeom>
        </p:spPr>
      </p:pic>
      <p:pic>
        <p:nvPicPr>
          <p:cNvPr id="12" name="图片 11" descr="532bbe1726614512471ff06bda745b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725" y="5309870"/>
            <a:ext cx="2125345" cy="1550670"/>
          </a:xfrm>
          <a:prstGeom prst="rect">
            <a:avLst/>
          </a:prstGeom>
        </p:spPr>
      </p:pic>
      <p:pic>
        <p:nvPicPr>
          <p:cNvPr id="13" name="图片 12" descr="dcf05d05670e7c1986c877947ec2ff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2715" y="1144270"/>
            <a:ext cx="2772410" cy="3853180"/>
          </a:xfrm>
          <a:prstGeom prst="rect">
            <a:avLst/>
          </a:prstGeom>
        </p:spPr>
      </p:pic>
      <p:pic>
        <p:nvPicPr>
          <p:cNvPr id="14" name="图片 13" descr="601185bf8d616f77172178021715d9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8350" y="65405"/>
            <a:ext cx="1445260" cy="1035050"/>
          </a:xfrm>
          <a:prstGeom prst="rect">
            <a:avLst/>
          </a:prstGeom>
        </p:spPr>
      </p:pic>
      <p:pic>
        <p:nvPicPr>
          <p:cNvPr id="15" name="图片 14" descr="994ad3d20289ca5595ce421529156e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3865" y="5067935"/>
            <a:ext cx="2461260" cy="17729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5570" y="106680"/>
            <a:ext cx="10478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dcov03</a:t>
            </a:r>
            <a:endParaRPr lang="en-US" altLang="zh-CN"/>
          </a:p>
        </p:txBody>
      </p:sp>
      <p:pic>
        <p:nvPicPr>
          <p:cNvPr id="5" name="图片 4" descr="cc6819c77e678540c44358c2cbef8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1108710"/>
            <a:ext cx="2922905" cy="4115435"/>
          </a:xfrm>
          <a:prstGeom prst="rect">
            <a:avLst/>
          </a:prstGeom>
        </p:spPr>
      </p:pic>
      <p:pic>
        <p:nvPicPr>
          <p:cNvPr id="6" name="图片 5" descr="c2affff6cbc01139d2fe77eb9f375db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5298440"/>
            <a:ext cx="1941830" cy="1423035"/>
          </a:xfrm>
          <a:prstGeom prst="rect">
            <a:avLst/>
          </a:prstGeom>
        </p:spPr>
      </p:pic>
      <p:pic>
        <p:nvPicPr>
          <p:cNvPr id="7" name="图片 6" descr="22f24af7be99353d98e6658128b0ac8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070" y="1150620"/>
            <a:ext cx="2861310" cy="3937000"/>
          </a:xfrm>
          <a:prstGeom prst="rect">
            <a:avLst/>
          </a:prstGeom>
        </p:spPr>
      </p:pic>
      <p:pic>
        <p:nvPicPr>
          <p:cNvPr id="8" name="图片 7" descr="a967ef05610d6bef144455625f1b1cb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505" y="5224145"/>
            <a:ext cx="2155190" cy="1558925"/>
          </a:xfrm>
          <a:prstGeom prst="rect">
            <a:avLst/>
          </a:prstGeom>
        </p:spPr>
      </p:pic>
      <p:pic>
        <p:nvPicPr>
          <p:cNvPr id="9" name="图片 8" descr="014d1d894a509f529d2a7d1bf06187b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80" y="938530"/>
            <a:ext cx="2787015" cy="4074795"/>
          </a:xfrm>
          <a:prstGeom prst="rect">
            <a:avLst/>
          </a:prstGeom>
        </p:spPr>
      </p:pic>
      <p:pic>
        <p:nvPicPr>
          <p:cNvPr id="10" name="图片 9" descr="71f381ca36f676d6b734b309a2c659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0" y="5186045"/>
            <a:ext cx="2313305" cy="1671955"/>
          </a:xfrm>
          <a:prstGeom prst="rect">
            <a:avLst/>
          </a:prstGeom>
        </p:spPr>
      </p:pic>
      <p:pic>
        <p:nvPicPr>
          <p:cNvPr id="11" name="图片 10" descr="650f3578674299363d832b6ad9c6c71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395" y="1109345"/>
            <a:ext cx="2595245" cy="3903980"/>
          </a:xfrm>
          <a:prstGeom prst="rect">
            <a:avLst/>
          </a:prstGeom>
        </p:spPr>
      </p:pic>
      <p:pic>
        <p:nvPicPr>
          <p:cNvPr id="12" name="图片 11" descr="6d41571d0a9ad81474681c85e9b9ca1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7845" y="5079365"/>
            <a:ext cx="222948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1780" y="133985"/>
            <a:ext cx="8601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dcov04</a:t>
            </a:r>
            <a:endParaRPr lang="en-US" altLang="zh-CN"/>
          </a:p>
        </p:txBody>
      </p:sp>
      <p:pic>
        <p:nvPicPr>
          <p:cNvPr id="5" name="图片 4" descr="7068209ca0b593cbce0f38be20ea45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685165"/>
            <a:ext cx="3267075" cy="4634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" y="5320030"/>
            <a:ext cx="1617345" cy="1171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20" y="1288415"/>
            <a:ext cx="3111500" cy="4341495"/>
          </a:xfrm>
          <a:prstGeom prst="rect">
            <a:avLst/>
          </a:prstGeom>
        </p:spPr>
      </p:pic>
      <p:pic>
        <p:nvPicPr>
          <p:cNvPr id="8" name="图片 7" descr="a2bd490583a6a323fe117cc411116cc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71120"/>
            <a:ext cx="1552575" cy="1169670"/>
          </a:xfrm>
          <a:prstGeom prst="rect">
            <a:avLst/>
          </a:prstGeom>
        </p:spPr>
      </p:pic>
      <p:pic>
        <p:nvPicPr>
          <p:cNvPr id="9" name="图片 8" descr="191d03f0ae1e94806079b168088a6ff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465" y="5677535"/>
            <a:ext cx="1467485" cy="1109980"/>
          </a:xfrm>
          <a:prstGeom prst="rect">
            <a:avLst/>
          </a:prstGeom>
        </p:spPr>
      </p:pic>
      <p:pic>
        <p:nvPicPr>
          <p:cNvPr id="10" name="图片 9" descr="c87bb7a0e7421802008a616bae84cd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365" y="1283970"/>
            <a:ext cx="2945130" cy="4241165"/>
          </a:xfrm>
          <a:prstGeom prst="rect">
            <a:avLst/>
          </a:prstGeom>
        </p:spPr>
      </p:pic>
      <p:pic>
        <p:nvPicPr>
          <p:cNvPr id="11" name="图片 10" descr="8d8349838152cd305158560c93780b7c"/>
          <p:cNvPicPr>
            <a:picLocks noChangeAspect="1"/>
          </p:cNvPicPr>
          <p:nvPr/>
        </p:nvPicPr>
        <p:blipFill>
          <a:blip r:embed="rId7"/>
          <a:srcRect l="3447" t="-624"/>
          <a:stretch>
            <a:fillRect/>
          </a:stretch>
        </p:blipFill>
        <p:spPr>
          <a:xfrm>
            <a:off x="7098665" y="5424170"/>
            <a:ext cx="1885315" cy="1433830"/>
          </a:xfrm>
          <a:prstGeom prst="rect">
            <a:avLst/>
          </a:prstGeom>
        </p:spPr>
      </p:pic>
      <p:pic>
        <p:nvPicPr>
          <p:cNvPr id="12" name="图片 11" descr="38482365f4ea9336996dac58ae5683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880" y="1729105"/>
            <a:ext cx="2611120" cy="3948430"/>
          </a:xfrm>
          <a:prstGeom prst="rect">
            <a:avLst/>
          </a:prstGeom>
        </p:spPr>
      </p:pic>
      <p:pic>
        <p:nvPicPr>
          <p:cNvPr id="13" name="图片 12" descr="2b5a913949ef305503cbc82b9dabf1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665" y="133985"/>
            <a:ext cx="1723390" cy="12547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1780" y="133985"/>
            <a:ext cx="8601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dcov12</a:t>
            </a:r>
            <a:endParaRPr lang="en-US" altLang="zh-CN"/>
          </a:p>
        </p:txBody>
      </p:sp>
      <p:pic>
        <p:nvPicPr>
          <p:cNvPr id="2" name="图片 1" descr="c1f618e1b10446ef9d1fcb3d488d6a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80" y="1013460"/>
            <a:ext cx="2465070" cy="3430270"/>
          </a:xfrm>
          <a:prstGeom prst="rect">
            <a:avLst/>
          </a:prstGeom>
        </p:spPr>
      </p:pic>
      <p:pic>
        <p:nvPicPr>
          <p:cNvPr id="3" name="图片 2" descr="b5e1f708ff022b79e734d3deb2dc1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658995"/>
            <a:ext cx="2765425" cy="2199005"/>
          </a:xfrm>
          <a:prstGeom prst="rect">
            <a:avLst/>
          </a:prstGeom>
        </p:spPr>
      </p:pic>
      <p:pic>
        <p:nvPicPr>
          <p:cNvPr id="14" name="图片 13" descr="29aa9ea1d5630d5bc9c413cda3cf33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612140"/>
            <a:ext cx="3030220" cy="4232910"/>
          </a:xfrm>
          <a:prstGeom prst="rect">
            <a:avLst/>
          </a:prstGeom>
        </p:spPr>
      </p:pic>
      <p:pic>
        <p:nvPicPr>
          <p:cNvPr id="15" name="图片 14" descr="dfddaf7fc798e24d3ffda970be34cb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75" y="5086350"/>
            <a:ext cx="2332355" cy="1694180"/>
          </a:xfrm>
          <a:prstGeom prst="rect">
            <a:avLst/>
          </a:prstGeom>
        </p:spPr>
      </p:pic>
      <p:pic>
        <p:nvPicPr>
          <p:cNvPr id="16" name="图片 15" descr="fe30431eefecb5b525ef54f80bd4ee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705" y="852170"/>
            <a:ext cx="2769235" cy="3992880"/>
          </a:xfrm>
          <a:prstGeom prst="rect">
            <a:avLst/>
          </a:prstGeom>
        </p:spPr>
      </p:pic>
      <p:pic>
        <p:nvPicPr>
          <p:cNvPr id="17" name="图片 16" descr="30ff7d0b4092412c9a43332ff0d95b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705" y="4893310"/>
            <a:ext cx="2446655" cy="1887220"/>
          </a:xfrm>
          <a:prstGeom prst="rect">
            <a:avLst/>
          </a:prstGeom>
        </p:spPr>
      </p:pic>
      <p:pic>
        <p:nvPicPr>
          <p:cNvPr id="18" name="图片 17" descr="8fe49dabe46588a84643964a0e66f28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5940" y="852170"/>
            <a:ext cx="2752725" cy="3954780"/>
          </a:xfrm>
          <a:prstGeom prst="rect">
            <a:avLst/>
          </a:prstGeom>
        </p:spPr>
      </p:pic>
      <p:pic>
        <p:nvPicPr>
          <p:cNvPr id="19" name="图片 18" descr="bf3f0bc023f6064c15ad2d0eddee74e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7405" y="5086350"/>
            <a:ext cx="21704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8605" y="120015"/>
            <a:ext cx="7642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dcov34</a:t>
            </a:r>
            <a:endParaRPr lang="en-US" altLang="zh-CN"/>
          </a:p>
        </p:txBody>
      </p:sp>
      <p:pic>
        <p:nvPicPr>
          <p:cNvPr id="5" name="图片 4" descr="e40b4e22fd187e080e469def30a2dd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530225"/>
            <a:ext cx="3130550" cy="4354830"/>
          </a:xfrm>
          <a:prstGeom prst="rect">
            <a:avLst/>
          </a:prstGeom>
        </p:spPr>
      </p:pic>
      <p:pic>
        <p:nvPicPr>
          <p:cNvPr id="6" name="图片 5" descr="ffd39ed61421b57827b955504297ad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5029200"/>
            <a:ext cx="2298065" cy="1709420"/>
          </a:xfrm>
          <a:prstGeom prst="rect">
            <a:avLst/>
          </a:prstGeom>
        </p:spPr>
      </p:pic>
      <p:pic>
        <p:nvPicPr>
          <p:cNvPr id="7" name="图片 6" descr="969c198a9bb6bbc00a36059250849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470" y="499110"/>
            <a:ext cx="3020060" cy="4258945"/>
          </a:xfrm>
          <a:prstGeom prst="rect">
            <a:avLst/>
          </a:prstGeom>
        </p:spPr>
      </p:pic>
      <p:pic>
        <p:nvPicPr>
          <p:cNvPr id="8" name="图片 7" descr="324058b51301a4b05887867aa48dbc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05" y="4885055"/>
            <a:ext cx="2413635" cy="1833245"/>
          </a:xfrm>
          <a:prstGeom prst="rect">
            <a:avLst/>
          </a:prstGeom>
        </p:spPr>
      </p:pic>
      <p:pic>
        <p:nvPicPr>
          <p:cNvPr id="9" name="图片 8" descr="50bfdf4c28561617f2f1b678f69fd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145" y="667385"/>
            <a:ext cx="2618740" cy="3891280"/>
          </a:xfrm>
          <a:prstGeom prst="rect">
            <a:avLst/>
          </a:prstGeom>
        </p:spPr>
      </p:pic>
      <p:pic>
        <p:nvPicPr>
          <p:cNvPr id="10" name="图片 9" descr="41a450ea7e569ca5a43a2ff8a1f5e7b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625" y="4826635"/>
            <a:ext cx="2588260" cy="2031365"/>
          </a:xfrm>
          <a:prstGeom prst="rect">
            <a:avLst/>
          </a:prstGeom>
        </p:spPr>
      </p:pic>
      <p:pic>
        <p:nvPicPr>
          <p:cNvPr id="11" name="图片 10" descr="fd69e0f47b7ea7a0c043f80a56fac7d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500" y="530225"/>
            <a:ext cx="2696210" cy="4047490"/>
          </a:xfrm>
          <a:prstGeom prst="rect">
            <a:avLst/>
          </a:prstGeom>
        </p:spPr>
      </p:pic>
      <p:pic>
        <p:nvPicPr>
          <p:cNvPr id="12" name="图片 11" descr="93c6ed3f4ea1631ec457d6d53c72514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3555" y="4859020"/>
            <a:ext cx="2577465" cy="19989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d47e84ea39f8180a9f7230ed21fac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745" y="598170"/>
            <a:ext cx="10906125" cy="5662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9545" y="188595"/>
            <a:ext cx="958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绘制相邻</a:t>
            </a:r>
            <a:r>
              <a:rPr lang="en-US" altLang="zh-CN"/>
              <a:t>r_xy bin</a:t>
            </a:r>
            <a:r>
              <a:rPr lang="zh-CN" altLang="en-US"/>
              <a:t>分析其对立</a:t>
            </a:r>
            <a:r>
              <a:rPr lang="zh-CN" altLang="en-US"/>
              <a:t>性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绘制单峰和全部的</a:t>
            </a:r>
            <a:r>
              <a:rPr lang="zh-CN" altLang="en-US"/>
              <a:t>对比</a:t>
            </a:r>
            <a:endParaRPr lang="zh-CN" altLang="en-US"/>
          </a:p>
        </p:txBody>
      </p:sp>
      <p:pic>
        <p:nvPicPr>
          <p:cNvPr id="6" name="图片 5" descr="HelixErrcov00_compareRbin8_6_1"/>
          <p:cNvPicPr>
            <a:picLocks noChangeAspect="1"/>
          </p:cNvPicPr>
          <p:nvPr/>
        </p:nvPicPr>
        <p:blipFill>
          <a:blip r:embed="rId1"/>
          <a:srcRect l="3014" t="-252"/>
          <a:stretch>
            <a:fillRect/>
          </a:stretch>
        </p:blipFill>
        <p:spPr>
          <a:xfrm>
            <a:off x="5036185" y="66040"/>
            <a:ext cx="3354070" cy="2491740"/>
          </a:xfrm>
          <a:prstGeom prst="rect">
            <a:avLst/>
          </a:prstGeom>
        </p:spPr>
      </p:pic>
      <p:pic>
        <p:nvPicPr>
          <p:cNvPr id="7" name="图片 6" descr="HelixErrcov00_compareRbin8_6_2"/>
          <p:cNvPicPr>
            <a:picLocks noChangeAspect="1"/>
          </p:cNvPicPr>
          <p:nvPr/>
        </p:nvPicPr>
        <p:blipFill>
          <a:blip r:embed="rId2"/>
          <a:srcRect l="4324"/>
          <a:stretch>
            <a:fillRect/>
          </a:stretch>
        </p:blipFill>
        <p:spPr>
          <a:xfrm>
            <a:off x="8811260" y="66040"/>
            <a:ext cx="3380740" cy="2539365"/>
          </a:xfrm>
          <a:prstGeom prst="rect">
            <a:avLst/>
          </a:prstGeom>
        </p:spPr>
      </p:pic>
      <p:pic>
        <p:nvPicPr>
          <p:cNvPr id="8" name="图片 7" descr="HelixErrcov00_compareRbin8_6_3"/>
          <p:cNvPicPr>
            <a:picLocks noChangeAspect="1"/>
          </p:cNvPicPr>
          <p:nvPr/>
        </p:nvPicPr>
        <p:blipFill>
          <a:blip r:embed="rId3"/>
          <a:srcRect l="2730"/>
          <a:stretch>
            <a:fillRect/>
          </a:stretch>
        </p:blipFill>
        <p:spPr>
          <a:xfrm>
            <a:off x="5036185" y="2605405"/>
            <a:ext cx="3664585" cy="27076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30115" y="473710"/>
            <a:ext cx="459740" cy="944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/>
              <a:t>events</a:t>
            </a:r>
            <a:endParaRPr lang="en-US" altLang="zh-CN"/>
          </a:p>
        </p:txBody>
      </p:sp>
      <p:pic>
        <p:nvPicPr>
          <p:cNvPr id="11" name="图片 10" descr="HelixErrcov00_compareRbin8_6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635" y="2840355"/>
            <a:ext cx="3352165" cy="2409190"/>
          </a:xfrm>
          <a:prstGeom prst="rect">
            <a:avLst/>
          </a:prstGeom>
        </p:spPr>
      </p:pic>
      <p:pic>
        <p:nvPicPr>
          <p:cNvPr id="12" name="图片 11" descr="1a0b2c7edf929e32fcc69833a03773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" y="1269365"/>
            <a:ext cx="3650615" cy="2608580"/>
          </a:xfrm>
          <a:prstGeom prst="rect">
            <a:avLst/>
          </a:prstGeom>
        </p:spPr>
      </p:pic>
      <p:pic>
        <p:nvPicPr>
          <p:cNvPr id="13" name="图片 12" descr="3851c6564eb0864ca63a61b30589163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85" y="4054475"/>
            <a:ext cx="3575685" cy="261366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311910" y="5614035"/>
            <a:ext cx="489585" cy="10337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252730" y="224790"/>
          <a:ext cx="11801475" cy="3316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275"/>
                <a:gridCol w="1638935"/>
                <a:gridCol w="1364615"/>
                <a:gridCol w="989965"/>
                <a:gridCol w="1632585"/>
                <a:gridCol w="1439545"/>
                <a:gridCol w="1019810"/>
                <a:gridCol w="1412875"/>
                <a:gridCol w="1372870"/>
              </a:tblGrid>
              <a:tr h="4711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变量名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Rbin</a:t>
                      </a:r>
                      <a:r>
                        <a:rPr lang="zh-CN" altLang="en-US" sz="1400"/>
                        <a:t>分立性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单峰占据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变量</a:t>
                      </a:r>
                      <a:r>
                        <a:rPr lang="zh-CN" altLang="en-US" sz="1400"/>
                        <a:t>名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Rbin</a:t>
                      </a:r>
                      <a:r>
                        <a:rPr lang="zh-CN" altLang="en-US" sz="1400"/>
                        <a:t>分立性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单峰</a:t>
                      </a:r>
                      <a:r>
                        <a:rPr lang="zh-CN" altLang="en-US" sz="1400"/>
                        <a:t>占据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变量</a:t>
                      </a:r>
                      <a:r>
                        <a:rPr lang="zh-CN" altLang="en-US" sz="1400"/>
                        <a:t>名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Rbin</a:t>
                      </a:r>
                      <a:r>
                        <a:rPr lang="zh-CN" altLang="en-US" sz="1400"/>
                        <a:t>分立性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单峰</a:t>
                      </a:r>
                      <a:r>
                        <a:rPr lang="zh-CN" altLang="en-US" sz="1400"/>
                        <a:t>占据</a:t>
                      </a:r>
                      <a:endParaRPr lang="zh-CN" altLang="en-US" sz="14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cov00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dcov02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dcov23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3778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cov11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dcov03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dcov24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4140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cov22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无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无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dcov04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dcov34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3651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cov33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dcov12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7909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cov44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dcov13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686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dcov01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dcov14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</a:t>
                      </a: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4945" y="206375"/>
            <a:ext cx="6895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cov00 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7145" y="1653540"/>
            <a:ext cx="3824605" cy="41198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09415" y="1169035"/>
            <a:ext cx="3022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 3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735" y="1519555"/>
            <a:ext cx="3816985" cy="41382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44865" y="1169035"/>
            <a:ext cx="3022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 4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1653540"/>
            <a:ext cx="3678555" cy="40036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9115" y="11512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pic>
        <p:nvPicPr>
          <p:cNvPr id="12" name="图片 11" descr="HelixErrcov00_compareRbin13_4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965" y="5773420"/>
            <a:ext cx="1346200" cy="967740"/>
          </a:xfrm>
          <a:prstGeom prst="rect">
            <a:avLst/>
          </a:prstGeom>
        </p:spPr>
      </p:pic>
      <p:pic>
        <p:nvPicPr>
          <p:cNvPr id="13" name="图片 12" descr="HelixErrcov00_compareRbin13_4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80" y="5815965"/>
            <a:ext cx="1449705" cy="1042035"/>
          </a:xfrm>
          <a:prstGeom prst="rect">
            <a:avLst/>
          </a:prstGeom>
        </p:spPr>
      </p:pic>
      <p:pic>
        <p:nvPicPr>
          <p:cNvPr id="14" name="图片 13" descr="HelixErrcov00_compareRbin13_4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25" y="5711825"/>
            <a:ext cx="1516380" cy="1090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cov11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8804" r="864"/>
          <a:stretch>
            <a:fillRect/>
          </a:stretch>
        </p:blipFill>
        <p:spPr>
          <a:xfrm>
            <a:off x="440055" y="941705"/>
            <a:ext cx="3256915" cy="44945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60" y="914400"/>
            <a:ext cx="3218180" cy="45218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" y="5594350"/>
            <a:ext cx="1631950" cy="11931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350" t="2058"/>
          <a:stretch>
            <a:fillRect/>
          </a:stretch>
        </p:blipFill>
        <p:spPr>
          <a:xfrm>
            <a:off x="5018405" y="5514975"/>
            <a:ext cx="1906270" cy="13430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60" y="795655"/>
            <a:ext cx="3289300" cy="48837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l="34" t="1682"/>
          <a:stretch>
            <a:fillRect/>
          </a:stretch>
        </p:blipFill>
        <p:spPr>
          <a:xfrm>
            <a:off x="9136380" y="5593715"/>
            <a:ext cx="1597660" cy="1105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640" y="226695"/>
            <a:ext cx="609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cov22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009015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 </a:t>
            </a:r>
            <a:r>
              <a:rPr lang="en-US" altLang="zh-CN"/>
              <a:t>vs2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304790" y="59499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 </a:t>
            </a:r>
            <a:r>
              <a:rPr lang="en-US" altLang="zh-CN"/>
              <a:t>vs3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198610" y="427355"/>
            <a:ext cx="2651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 </a:t>
            </a:r>
            <a:r>
              <a:rPr lang="en-US" altLang="zh-CN"/>
              <a:t>vs4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" y="1077595"/>
            <a:ext cx="4106545" cy="4516755"/>
          </a:xfrm>
          <a:prstGeom prst="rect">
            <a:avLst/>
          </a:prstGeom>
        </p:spPr>
      </p:pic>
      <p:pic>
        <p:nvPicPr>
          <p:cNvPr id="3" name="图片 2" descr="72f000bd3ff32722ae056d7e94fd8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5514975"/>
            <a:ext cx="1588135" cy="1137920"/>
          </a:xfrm>
          <a:prstGeom prst="rect">
            <a:avLst/>
          </a:prstGeom>
        </p:spPr>
      </p:pic>
      <p:pic>
        <p:nvPicPr>
          <p:cNvPr id="7" name="图片 6" descr="f8c2a167cae2c0fd8ba89272e6b1d88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55" y="1043940"/>
            <a:ext cx="3829050" cy="4471035"/>
          </a:xfrm>
          <a:prstGeom prst="rect">
            <a:avLst/>
          </a:prstGeom>
        </p:spPr>
      </p:pic>
      <p:pic>
        <p:nvPicPr>
          <p:cNvPr id="15" name="图片 14" descr="6efbf9cddc7c987dcab0f716bdbb83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490" y="5595620"/>
            <a:ext cx="1704975" cy="12026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05" y="1043940"/>
            <a:ext cx="3946525" cy="4116070"/>
          </a:xfrm>
          <a:prstGeom prst="rect">
            <a:avLst/>
          </a:prstGeom>
        </p:spPr>
      </p:pic>
      <p:pic>
        <p:nvPicPr>
          <p:cNvPr id="17" name="图片 16" descr="12071062233c44ee387c37f4632742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565" y="5401945"/>
            <a:ext cx="1909445" cy="1363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88595" y="191135"/>
            <a:ext cx="7306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cov33</a:t>
            </a:r>
            <a:endParaRPr lang="en-US" altLang="zh-CN"/>
          </a:p>
        </p:txBody>
      </p:sp>
      <p:pic>
        <p:nvPicPr>
          <p:cNvPr id="5" name="图片 4" descr="40a04ed88d523c3c0830287649c1c2a6"/>
          <p:cNvPicPr>
            <a:picLocks noChangeAspect="1"/>
          </p:cNvPicPr>
          <p:nvPr/>
        </p:nvPicPr>
        <p:blipFill>
          <a:blip r:embed="rId1"/>
          <a:srcRect b="7244"/>
          <a:stretch>
            <a:fillRect/>
          </a:stretch>
        </p:blipFill>
        <p:spPr>
          <a:xfrm>
            <a:off x="0" y="979805"/>
            <a:ext cx="4031615" cy="4049395"/>
          </a:xfrm>
          <a:prstGeom prst="rect">
            <a:avLst/>
          </a:prstGeom>
        </p:spPr>
      </p:pic>
      <p:pic>
        <p:nvPicPr>
          <p:cNvPr id="6" name="图片 5" descr="e4aac49d475401b26aa9fbc936fb16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5255260"/>
            <a:ext cx="1854200" cy="1381125"/>
          </a:xfrm>
          <a:prstGeom prst="rect">
            <a:avLst/>
          </a:prstGeom>
        </p:spPr>
      </p:pic>
      <p:pic>
        <p:nvPicPr>
          <p:cNvPr id="7" name="图片 6" descr="91131a76cf1a53420b254ce6a368540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15" y="916305"/>
            <a:ext cx="4079240" cy="4017645"/>
          </a:xfrm>
          <a:prstGeom prst="rect">
            <a:avLst/>
          </a:prstGeom>
        </p:spPr>
      </p:pic>
      <p:pic>
        <p:nvPicPr>
          <p:cNvPr id="8" name="图片 7" descr="a817620a311e237d4f8b3e064aded2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55" y="5177155"/>
            <a:ext cx="2087880" cy="1537970"/>
          </a:xfrm>
          <a:prstGeom prst="rect">
            <a:avLst/>
          </a:prstGeom>
        </p:spPr>
      </p:pic>
      <p:pic>
        <p:nvPicPr>
          <p:cNvPr id="9" name="图片 8" descr="5f35ca95795729afa202dd00fc5d338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450" y="1031875"/>
            <a:ext cx="3600450" cy="3596640"/>
          </a:xfrm>
          <a:prstGeom prst="rect">
            <a:avLst/>
          </a:prstGeom>
        </p:spPr>
      </p:pic>
      <p:pic>
        <p:nvPicPr>
          <p:cNvPr id="10" name="图片 9" descr="dfe279792089acbf3ffc6bd293014d2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290" y="4789170"/>
            <a:ext cx="2779395" cy="19869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88595" y="191135"/>
            <a:ext cx="7306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cov44</a:t>
            </a:r>
            <a:endParaRPr lang="en-US" altLang="zh-CN"/>
          </a:p>
        </p:txBody>
      </p:sp>
      <p:pic>
        <p:nvPicPr>
          <p:cNvPr id="2" name="图片 1" descr="0c146fc39f39b6aa22a66289f4632c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1127125"/>
            <a:ext cx="3013710" cy="4171950"/>
          </a:xfrm>
          <a:prstGeom prst="rect">
            <a:avLst/>
          </a:prstGeom>
        </p:spPr>
      </p:pic>
      <p:pic>
        <p:nvPicPr>
          <p:cNvPr id="3" name="图片 2" descr="8fb1169bb1ef2b0b96d79d7631305dd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70" y="5257800"/>
            <a:ext cx="2216785" cy="1600200"/>
          </a:xfrm>
          <a:prstGeom prst="rect">
            <a:avLst/>
          </a:prstGeom>
        </p:spPr>
      </p:pic>
      <p:pic>
        <p:nvPicPr>
          <p:cNvPr id="11" name="图片 10" descr="523293e795decc3ea4292822a86a27d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1264285"/>
            <a:ext cx="2768600" cy="38544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0" y="5196840"/>
            <a:ext cx="2202815" cy="1579245"/>
          </a:xfrm>
          <a:prstGeom prst="rect">
            <a:avLst/>
          </a:prstGeom>
        </p:spPr>
      </p:pic>
      <p:pic>
        <p:nvPicPr>
          <p:cNvPr id="13" name="图片 12" descr="2f5131e14b04a5f83237730177c8ed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5" y="1388110"/>
            <a:ext cx="2545080" cy="3649345"/>
          </a:xfrm>
          <a:prstGeom prst="rect">
            <a:avLst/>
          </a:prstGeom>
        </p:spPr>
      </p:pic>
      <p:pic>
        <p:nvPicPr>
          <p:cNvPr id="14" name="图片 13" descr="a4145b3cc4e84f245500e842010c80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985" y="5090160"/>
            <a:ext cx="2350770" cy="16859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929*293"/>
  <p:tag name="TABLE_ENDDRAG_RECT" val="19*17*929*293"/>
</p:tagLst>
</file>

<file path=ppt/tags/tag10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11.xml><?xml version="1.0" encoding="utf-8"?>
<p:tagLst xmlns:p="http://schemas.openxmlformats.org/presentationml/2006/main">
  <p:tag name="commondata" val="eyJoZGlkIjoiOWNjNjE3OGJlYmY3MmMwNTNhZTJlNDk4NjQ2NzI5MDIifQ=="/>
</p:tagLst>
</file>

<file path=ppt/tags/tag2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3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4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5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6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7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8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ags/tag9.xml><?xml version="1.0" encoding="utf-8"?>
<p:tagLst xmlns:p="http://schemas.openxmlformats.org/presentationml/2006/main">
  <p:tag name="KSO_WM_DIAGRAM_VIRTUALLY_FRAME" val="{&quot;height&quot;:398.05,&quot;left&quot;:13.2,&quot;top&quot;:33.65,&quot;width&quot;:942.7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WPS 演示</Application>
  <PresentationFormat>宽屏</PresentationFormat>
  <Paragraphs>219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杨莹</cp:lastModifiedBy>
  <cp:revision>9</cp:revision>
  <dcterms:created xsi:type="dcterms:W3CDTF">2023-08-09T12:44:00Z</dcterms:created>
  <dcterms:modified xsi:type="dcterms:W3CDTF">2026-03-25T07:59:03Z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CF8EE3BF1D9244D28B2DC72225CF0271_12</vt:lpwstr>
  </property>
  <property fmtid="{D5CDD505-2E9C-101B-9397-08002B2CF9AE}" pid="3" name="KSOProductBuildVer">
    <vt:lpwstr>2052-12.1.0.18608</vt:lpwstr>
  </property>
</Properties>
</file>