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41"/>
  </p:notesMasterIdLst>
  <p:handoutMasterIdLst>
    <p:handoutMasterId r:id="rId42"/>
  </p:handoutMasterIdLst>
  <p:sldIdLst>
    <p:sldId id="586" r:id="rId3"/>
    <p:sldId id="593" r:id="rId4"/>
    <p:sldId id="1106" r:id="rId5"/>
    <p:sldId id="1113" r:id="rId6"/>
    <p:sldId id="1141" r:id="rId7"/>
    <p:sldId id="1114" r:id="rId8"/>
    <p:sldId id="1116" r:id="rId9"/>
    <p:sldId id="1117" r:id="rId10"/>
    <p:sldId id="1124" r:id="rId11"/>
    <p:sldId id="1125" r:id="rId12"/>
    <p:sldId id="1118" r:id="rId13"/>
    <p:sldId id="1140" r:id="rId14"/>
    <p:sldId id="1126" r:id="rId15"/>
    <p:sldId id="1107" r:id="rId16"/>
    <p:sldId id="1108" r:id="rId17"/>
    <p:sldId id="1109" r:id="rId18"/>
    <p:sldId id="1181" r:id="rId19"/>
    <p:sldId id="1167" r:id="rId20"/>
    <p:sldId id="1175" r:id="rId21"/>
    <p:sldId id="1176" r:id="rId22"/>
    <p:sldId id="1177" r:id="rId23"/>
    <p:sldId id="1166" r:id="rId24"/>
    <p:sldId id="1171" r:id="rId25"/>
    <p:sldId id="1168" r:id="rId26"/>
    <p:sldId id="1169" r:id="rId27"/>
    <p:sldId id="1178" r:id="rId28"/>
    <p:sldId id="1179" r:id="rId29"/>
    <p:sldId id="1180" r:id="rId30"/>
    <p:sldId id="1182" r:id="rId31"/>
    <p:sldId id="1130" r:id="rId32"/>
    <p:sldId id="1183" r:id="rId33"/>
    <p:sldId id="1184" r:id="rId34"/>
    <p:sldId id="1185" r:id="rId35"/>
    <p:sldId id="1144" r:id="rId36"/>
    <p:sldId id="1134" r:id="rId37"/>
    <p:sldId id="1152" r:id="rId38"/>
    <p:sldId id="1165" r:id="rId39"/>
    <p:sldId id="461" r:id="rId40"/>
  </p:sldIdLst>
  <p:sldSz cx="12192000"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changqing" initials="y" lastIdx="3" clrIdx="0">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72BD"/>
    <a:srgbClr val="D8D8D8"/>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1320" autoAdjust="0"/>
  </p:normalViewPr>
  <p:slideViewPr>
    <p:cSldViewPr showGuides="1">
      <p:cViewPr>
        <p:scale>
          <a:sx n="75" d="100"/>
          <a:sy n="75" d="100"/>
        </p:scale>
        <p:origin x="1152" y="684"/>
      </p:cViewPr>
      <p:guideLst>
        <p:guide orient="horz" pos="2160"/>
        <p:guide pos="3840"/>
      </p:guideLst>
    </p:cSldViewPr>
  </p:slideViewPr>
  <p:outlineViewPr>
    <p:cViewPr>
      <p:scale>
        <a:sx n="33" d="100"/>
        <a:sy n="33" d="100"/>
      </p:scale>
      <p:origin x="0" y="-318"/>
    </p:cViewPr>
  </p:outlineViewPr>
  <p:notesTextViewPr>
    <p:cViewPr>
      <p:scale>
        <a:sx n="200" d="100"/>
        <a:sy n="200" d="100"/>
      </p:scale>
      <p:origin x="0" y="0"/>
    </p:cViewPr>
  </p:notesTextViewPr>
  <p:notesViewPr>
    <p:cSldViewPr>
      <p:cViewPr varScale="1">
        <p:scale>
          <a:sx n="73" d="100"/>
          <a:sy n="73"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t>‹#›</a:t>
            </a:fld>
            <a:endParaRPr lang="en-US" altLang="zh-CN" dirty="0">
              <a:ea typeface="黑体" panose="02010609060101010101" pitchFamily="49"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53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14</a:t>
            </a:fld>
            <a:endParaRPr lang="en-US" altLang="zh-CN" dirty="0"/>
          </a:p>
        </p:txBody>
      </p:sp>
    </p:spTree>
    <p:extLst>
      <p:ext uri="{BB962C8B-B14F-4D97-AF65-F5344CB8AC3E}">
        <p14:creationId xmlns:p14="http://schemas.microsoft.com/office/powerpoint/2010/main" val="13076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15</a:t>
            </a:fld>
            <a:endParaRPr lang="en-US" altLang="zh-CN" dirty="0"/>
          </a:p>
        </p:txBody>
      </p:sp>
    </p:spTree>
    <p:extLst>
      <p:ext uri="{BB962C8B-B14F-4D97-AF65-F5344CB8AC3E}">
        <p14:creationId xmlns:p14="http://schemas.microsoft.com/office/powerpoint/2010/main" val="16660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16</a:t>
            </a:fld>
            <a:endParaRPr lang="en-US" altLang="zh-CN" dirty="0"/>
          </a:p>
        </p:txBody>
      </p:sp>
    </p:spTree>
    <p:extLst>
      <p:ext uri="{BB962C8B-B14F-4D97-AF65-F5344CB8AC3E}">
        <p14:creationId xmlns:p14="http://schemas.microsoft.com/office/powerpoint/2010/main" val="277949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8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2</a:t>
            </a:fld>
            <a:endParaRPr lang="en-US" altLang="zh-CN" dirty="0"/>
          </a:p>
        </p:txBody>
      </p:sp>
    </p:spTree>
    <p:extLst>
      <p:ext uri="{BB962C8B-B14F-4D97-AF65-F5344CB8AC3E}">
        <p14:creationId xmlns:p14="http://schemas.microsoft.com/office/powerpoint/2010/main" val="2569329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51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12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57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62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21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20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D1912178-DBFD-476F-9166-C0D8E0672506}"/>
              </a:ext>
            </a:extLst>
          </p:cNvPr>
          <p:cNvSpPr>
            <a:spLocks noGrp="1"/>
          </p:cNvSpPr>
          <p:nvPr>
            <p:ph type="body" idx="1"/>
          </p:nvPr>
        </p:nvSpPr>
        <p:spPr/>
        <p:txBody>
          <a:bodyPr/>
          <a:lstStyle/>
          <a:p>
            <a:r>
              <a:rPr lang="zh-CN" altLang="en-US" dirty="0"/>
              <a:t>构建的时候需要计算 </a:t>
            </a:r>
            <a:r>
              <a:rPr lang="en-US" altLang="zh-CN" dirty="0"/>
              <a:t>gab</a:t>
            </a:r>
            <a:r>
              <a:rPr lang="zh-CN" altLang="en-US" dirty="0"/>
              <a:t>，计算量会很大</a:t>
            </a:r>
          </a:p>
        </p:txBody>
      </p:sp>
    </p:spTree>
    <p:extLst>
      <p:ext uri="{BB962C8B-B14F-4D97-AF65-F5344CB8AC3E}">
        <p14:creationId xmlns:p14="http://schemas.microsoft.com/office/powerpoint/2010/main" val="207855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61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78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3</a:t>
            </a:fld>
            <a:endParaRPr lang="en-US" altLang="zh-CN" dirty="0"/>
          </a:p>
        </p:txBody>
      </p:sp>
    </p:spTree>
    <p:extLst>
      <p:ext uri="{BB962C8B-B14F-4D97-AF65-F5344CB8AC3E}">
        <p14:creationId xmlns:p14="http://schemas.microsoft.com/office/powerpoint/2010/main" val="2949198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52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32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22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93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7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4</a:t>
            </a:fld>
            <a:endParaRPr lang="en-US" altLang="zh-CN" dirty="0"/>
          </a:p>
        </p:txBody>
      </p:sp>
    </p:spTree>
    <p:extLst>
      <p:ext uri="{BB962C8B-B14F-4D97-AF65-F5344CB8AC3E}">
        <p14:creationId xmlns:p14="http://schemas.microsoft.com/office/powerpoint/2010/main" val="235836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4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t>2026/3/11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t>2026/3/11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t>2026/3/11</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t>‹#›</a:t>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t>2026/3/11</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2026/3/11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2026/3/11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125" indent="0" algn="ctr">
              <a:buNone/>
              <a:defRPr sz="1600"/>
            </a:lvl8pPr>
            <a:lvl9pPr marL="3656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41516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t>‹#›</a:t>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73675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125" indent="0">
              <a:buNone/>
              <a:defRPr sz="1600">
                <a:solidFill>
                  <a:schemeClr val="tx1">
                    <a:tint val="75000"/>
                  </a:schemeClr>
                </a:solidFill>
              </a:defRPr>
            </a:lvl8pPr>
            <a:lvl9pPr marL="3656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44813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5907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7288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7222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6526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6606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125" indent="0">
              <a:buNone/>
              <a:defRPr sz="2000"/>
            </a:lvl8pPr>
            <a:lvl9pPr marL="3656234"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892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62287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29932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t>2026/3/11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52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9" name="图片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347" y="0"/>
            <a:ext cx="9147308" cy="6858000"/>
          </a:xfrm>
          <a:prstGeom prst="rect">
            <a:avLst/>
          </a:prstGeom>
        </p:spPr>
      </p:pic>
    </p:spTree>
    <p:extLst>
      <p:ext uri="{BB962C8B-B14F-4D97-AF65-F5344CB8AC3E}">
        <p14:creationId xmlns:p14="http://schemas.microsoft.com/office/powerpoint/2010/main" val="391336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244947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86094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9" y="142875"/>
            <a:ext cx="10943166" cy="649288"/>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1683221"/>
      </p:ext>
    </p:extLst>
  </p:cSld>
  <p:clrMapOvr>
    <a:masterClrMapping/>
  </p:clrMapOvr>
  <p:transition advClick="0" advTm="7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9" name="图片 8"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732723"/>
            <a:ext cx="2570885" cy="1151861"/>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0" cy="1557225"/>
          </a:xfrm>
          <a:prstGeom prst="rect">
            <a:avLst/>
          </a:prstGeom>
        </p:spPr>
      </p:pic>
    </p:spTree>
    <p:extLst>
      <p:ext uri="{BB962C8B-B14F-4D97-AF65-F5344CB8AC3E}">
        <p14:creationId xmlns:p14="http://schemas.microsoft.com/office/powerpoint/2010/main" val="227437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t>2026/3/11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2026/3/11</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2026/3/11</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3/11/2026</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t>2026/3/11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t>2026/3/11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t>‹#›</a:t>
            </a:fld>
            <a:endParaRPr lang="en-US"/>
          </a:p>
        </p:txBody>
      </p:sp>
    </p:spTree>
    <p:extLst>
      <p:ext uri="{BB962C8B-B14F-4D97-AF65-F5344CB8AC3E}">
        <p14:creationId xmlns:p14="http://schemas.microsoft.com/office/powerpoint/2010/main" val="12280974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7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88"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125" algn="l" defTabSz="914217" rtl="0" eaLnBrk="1" latinLnBrk="0" hangingPunct="1">
        <a:defRPr sz="1800" kern="1200">
          <a:solidFill>
            <a:schemeClr val="tx1"/>
          </a:solidFill>
          <a:latin typeface="+mn-lt"/>
          <a:ea typeface="+mn-ea"/>
          <a:cs typeface="+mn-cs"/>
        </a:defRPr>
      </a:lvl8pPr>
      <a:lvl9pPr marL="3656234"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7.emf"/><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5.xml"/><Relationship Id="rId7" Type="http://schemas.openxmlformats.org/officeDocument/2006/relationships/image" Target="../media/image4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9.xml"/><Relationship Id="rId11" Type="http://schemas.openxmlformats.org/officeDocument/2006/relationships/image" Target="../media/image45.png"/><Relationship Id="rId5" Type="http://schemas.openxmlformats.org/officeDocument/2006/relationships/slideLayout" Target="../slideLayouts/slideLayout12.xml"/><Relationship Id="rId10" Type="http://schemas.openxmlformats.org/officeDocument/2006/relationships/image" Target="../media/image44.png"/><Relationship Id="rId4" Type="http://schemas.openxmlformats.org/officeDocument/2006/relationships/tags" Target="../tags/tag6.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tags" Target="../tags/tag9.xml"/><Relationship Id="rId7" Type="http://schemas.openxmlformats.org/officeDocument/2006/relationships/notesSlide" Target="../notesSlides/notesSlide20.xml"/><Relationship Id="rId12" Type="http://schemas.openxmlformats.org/officeDocument/2006/relationships/image" Target="../media/image5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2.xml"/><Relationship Id="rId11" Type="http://schemas.openxmlformats.org/officeDocument/2006/relationships/image" Target="../media/image47.png"/><Relationship Id="rId5" Type="http://schemas.openxmlformats.org/officeDocument/2006/relationships/tags" Target="../tags/tag11.xml"/><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tags" Target="../tags/tag10.xml"/><Relationship Id="rId9" Type="http://schemas.openxmlformats.org/officeDocument/2006/relationships/image" Target="../media/image48.pn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2.xml"/><Relationship Id="rId7" Type="http://schemas.openxmlformats.org/officeDocument/2006/relationships/image" Target="../media/image5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70.png"/><Relationship Id="rId5" Type="http://schemas.openxmlformats.org/officeDocument/2006/relationships/image" Target="../media/image71.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9.xml"/><Relationship Id="rId7" Type="http://schemas.openxmlformats.org/officeDocument/2006/relationships/image" Target="../media/image75.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72.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17" Type="http://schemas.openxmlformats.org/officeDocument/2006/relationships/tags" Target="../tags/tag134.xml"/><Relationship Id="rId21" Type="http://schemas.openxmlformats.org/officeDocument/2006/relationships/tags" Target="../tags/tag38.xml"/><Relationship Id="rId42" Type="http://schemas.openxmlformats.org/officeDocument/2006/relationships/tags" Target="../tags/tag59.xml"/><Relationship Id="rId63" Type="http://schemas.openxmlformats.org/officeDocument/2006/relationships/tags" Target="../tags/tag80.xml"/><Relationship Id="rId84" Type="http://schemas.openxmlformats.org/officeDocument/2006/relationships/tags" Target="../tags/tag101.xml"/><Relationship Id="rId138" Type="http://schemas.openxmlformats.org/officeDocument/2006/relationships/tags" Target="../tags/tag155.xml"/><Relationship Id="rId159" Type="http://schemas.openxmlformats.org/officeDocument/2006/relationships/tags" Target="../tags/tag176.xml"/><Relationship Id="rId170" Type="http://schemas.openxmlformats.org/officeDocument/2006/relationships/tags" Target="../tags/tag187.xml"/><Relationship Id="rId107" Type="http://schemas.openxmlformats.org/officeDocument/2006/relationships/tags" Target="../tags/tag124.xml"/><Relationship Id="rId11" Type="http://schemas.openxmlformats.org/officeDocument/2006/relationships/tags" Target="../tags/tag28.xml"/><Relationship Id="rId32" Type="http://schemas.openxmlformats.org/officeDocument/2006/relationships/tags" Target="../tags/tag49.xml"/><Relationship Id="rId53" Type="http://schemas.openxmlformats.org/officeDocument/2006/relationships/tags" Target="../tags/tag70.xml"/><Relationship Id="rId74" Type="http://schemas.openxmlformats.org/officeDocument/2006/relationships/tags" Target="../tags/tag91.xml"/><Relationship Id="rId128" Type="http://schemas.openxmlformats.org/officeDocument/2006/relationships/tags" Target="../tags/tag145.xml"/><Relationship Id="rId149" Type="http://schemas.openxmlformats.org/officeDocument/2006/relationships/tags" Target="../tags/tag166.xml"/><Relationship Id="rId5" Type="http://schemas.openxmlformats.org/officeDocument/2006/relationships/tags" Target="../tags/tag22.xml"/><Relationship Id="rId95" Type="http://schemas.openxmlformats.org/officeDocument/2006/relationships/tags" Target="../tags/tag112.xml"/><Relationship Id="rId160" Type="http://schemas.openxmlformats.org/officeDocument/2006/relationships/tags" Target="../tags/tag177.xml"/><Relationship Id="rId22" Type="http://schemas.openxmlformats.org/officeDocument/2006/relationships/tags" Target="../tags/tag39.xml"/><Relationship Id="rId43" Type="http://schemas.openxmlformats.org/officeDocument/2006/relationships/tags" Target="../tags/tag60.xml"/><Relationship Id="rId64" Type="http://schemas.openxmlformats.org/officeDocument/2006/relationships/tags" Target="../tags/tag81.xml"/><Relationship Id="rId118" Type="http://schemas.openxmlformats.org/officeDocument/2006/relationships/tags" Target="../tags/tag135.xml"/><Relationship Id="rId139" Type="http://schemas.openxmlformats.org/officeDocument/2006/relationships/tags" Target="../tags/tag156.xml"/><Relationship Id="rId85" Type="http://schemas.openxmlformats.org/officeDocument/2006/relationships/tags" Target="../tags/tag102.xml"/><Relationship Id="rId150" Type="http://schemas.openxmlformats.org/officeDocument/2006/relationships/tags" Target="../tags/tag167.xml"/><Relationship Id="rId171" Type="http://schemas.openxmlformats.org/officeDocument/2006/relationships/tags" Target="../tags/tag188.xml"/><Relationship Id="rId12" Type="http://schemas.openxmlformats.org/officeDocument/2006/relationships/tags" Target="../tags/tag29.xml"/><Relationship Id="rId33" Type="http://schemas.openxmlformats.org/officeDocument/2006/relationships/tags" Target="../tags/tag50.xml"/><Relationship Id="rId108" Type="http://schemas.openxmlformats.org/officeDocument/2006/relationships/tags" Target="../tags/tag125.xml"/><Relationship Id="rId129" Type="http://schemas.openxmlformats.org/officeDocument/2006/relationships/tags" Target="../tags/tag146.xml"/><Relationship Id="rId54" Type="http://schemas.openxmlformats.org/officeDocument/2006/relationships/tags" Target="../tags/tag71.xml"/><Relationship Id="rId75" Type="http://schemas.openxmlformats.org/officeDocument/2006/relationships/tags" Target="../tags/tag92.xml"/><Relationship Id="rId96" Type="http://schemas.openxmlformats.org/officeDocument/2006/relationships/tags" Target="../tags/tag113.xml"/><Relationship Id="rId140" Type="http://schemas.openxmlformats.org/officeDocument/2006/relationships/tags" Target="../tags/tag157.xml"/><Relationship Id="rId161" Type="http://schemas.openxmlformats.org/officeDocument/2006/relationships/tags" Target="../tags/tag178.xml"/><Relationship Id="rId6" Type="http://schemas.openxmlformats.org/officeDocument/2006/relationships/tags" Target="../tags/tag23.xml"/><Relationship Id="rId23" Type="http://schemas.openxmlformats.org/officeDocument/2006/relationships/tags" Target="../tags/tag40.xml"/><Relationship Id="rId28" Type="http://schemas.openxmlformats.org/officeDocument/2006/relationships/tags" Target="../tags/tag45.xml"/><Relationship Id="rId49" Type="http://schemas.openxmlformats.org/officeDocument/2006/relationships/tags" Target="../tags/tag66.xml"/><Relationship Id="rId114" Type="http://schemas.openxmlformats.org/officeDocument/2006/relationships/tags" Target="../tags/tag131.xml"/><Relationship Id="rId119" Type="http://schemas.openxmlformats.org/officeDocument/2006/relationships/tags" Target="../tags/tag136.xml"/><Relationship Id="rId44" Type="http://schemas.openxmlformats.org/officeDocument/2006/relationships/tags" Target="../tags/tag61.xml"/><Relationship Id="rId60" Type="http://schemas.openxmlformats.org/officeDocument/2006/relationships/tags" Target="../tags/tag77.xml"/><Relationship Id="rId65" Type="http://schemas.openxmlformats.org/officeDocument/2006/relationships/tags" Target="../tags/tag82.xml"/><Relationship Id="rId81" Type="http://schemas.openxmlformats.org/officeDocument/2006/relationships/tags" Target="../tags/tag98.xml"/><Relationship Id="rId86" Type="http://schemas.openxmlformats.org/officeDocument/2006/relationships/tags" Target="../tags/tag103.xml"/><Relationship Id="rId130" Type="http://schemas.openxmlformats.org/officeDocument/2006/relationships/tags" Target="../tags/tag147.xml"/><Relationship Id="rId135" Type="http://schemas.openxmlformats.org/officeDocument/2006/relationships/tags" Target="../tags/tag152.xml"/><Relationship Id="rId151" Type="http://schemas.openxmlformats.org/officeDocument/2006/relationships/tags" Target="../tags/tag168.xml"/><Relationship Id="rId156" Type="http://schemas.openxmlformats.org/officeDocument/2006/relationships/tags" Target="../tags/tag173.xml"/><Relationship Id="rId177" Type="http://schemas.openxmlformats.org/officeDocument/2006/relationships/tags" Target="../tags/tag194.xml"/><Relationship Id="rId172" Type="http://schemas.openxmlformats.org/officeDocument/2006/relationships/tags" Target="../tags/tag189.xml"/><Relationship Id="rId13" Type="http://schemas.openxmlformats.org/officeDocument/2006/relationships/tags" Target="../tags/tag30.xml"/><Relationship Id="rId18" Type="http://schemas.openxmlformats.org/officeDocument/2006/relationships/tags" Target="../tags/tag35.xml"/><Relationship Id="rId39" Type="http://schemas.openxmlformats.org/officeDocument/2006/relationships/tags" Target="../tags/tag56.xml"/><Relationship Id="rId109" Type="http://schemas.openxmlformats.org/officeDocument/2006/relationships/tags" Target="../tags/tag126.xml"/><Relationship Id="rId34" Type="http://schemas.openxmlformats.org/officeDocument/2006/relationships/tags" Target="../tags/tag51.xml"/><Relationship Id="rId50" Type="http://schemas.openxmlformats.org/officeDocument/2006/relationships/tags" Target="../tags/tag67.xml"/><Relationship Id="rId55" Type="http://schemas.openxmlformats.org/officeDocument/2006/relationships/tags" Target="../tags/tag72.xml"/><Relationship Id="rId76" Type="http://schemas.openxmlformats.org/officeDocument/2006/relationships/tags" Target="../tags/tag93.xml"/><Relationship Id="rId97" Type="http://schemas.openxmlformats.org/officeDocument/2006/relationships/tags" Target="../tags/tag114.xml"/><Relationship Id="rId104" Type="http://schemas.openxmlformats.org/officeDocument/2006/relationships/tags" Target="../tags/tag121.xml"/><Relationship Id="rId120" Type="http://schemas.openxmlformats.org/officeDocument/2006/relationships/tags" Target="../tags/tag137.xml"/><Relationship Id="rId125" Type="http://schemas.openxmlformats.org/officeDocument/2006/relationships/tags" Target="../tags/tag142.xml"/><Relationship Id="rId141" Type="http://schemas.openxmlformats.org/officeDocument/2006/relationships/tags" Target="../tags/tag158.xml"/><Relationship Id="rId146" Type="http://schemas.openxmlformats.org/officeDocument/2006/relationships/tags" Target="../tags/tag163.xml"/><Relationship Id="rId167" Type="http://schemas.openxmlformats.org/officeDocument/2006/relationships/tags" Target="../tags/tag184.xml"/><Relationship Id="rId7" Type="http://schemas.openxmlformats.org/officeDocument/2006/relationships/tags" Target="../tags/tag24.xml"/><Relationship Id="rId71" Type="http://schemas.openxmlformats.org/officeDocument/2006/relationships/tags" Target="../tags/tag88.xml"/><Relationship Id="rId92" Type="http://schemas.openxmlformats.org/officeDocument/2006/relationships/tags" Target="../tags/tag109.xml"/><Relationship Id="rId162" Type="http://schemas.openxmlformats.org/officeDocument/2006/relationships/tags" Target="../tags/tag179.xml"/><Relationship Id="rId2" Type="http://schemas.openxmlformats.org/officeDocument/2006/relationships/tags" Target="../tags/tag19.xml"/><Relationship Id="rId29" Type="http://schemas.openxmlformats.org/officeDocument/2006/relationships/tags" Target="../tags/tag46.xml"/><Relationship Id="rId24" Type="http://schemas.openxmlformats.org/officeDocument/2006/relationships/tags" Target="../tags/tag41.xml"/><Relationship Id="rId40" Type="http://schemas.openxmlformats.org/officeDocument/2006/relationships/tags" Target="../tags/tag57.xml"/><Relationship Id="rId45" Type="http://schemas.openxmlformats.org/officeDocument/2006/relationships/tags" Target="../tags/tag62.xml"/><Relationship Id="rId66" Type="http://schemas.openxmlformats.org/officeDocument/2006/relationships/tags" Target="../tags/tag83.xml"/><Relationship Id="rId87" Type="http://schemas.openxmlformats.org/officeDocument/2006/relationships/tags" Target="../tags/tag104.xml"/><Relationship Id="rId110" Type="http://schemas.openxmlformats.org/officeDocument/2006/relationships/tags" Target="../tags/tag127.xml"/><Relationship Id="rId115" Type="http://schemas.openxmlformats.org/officeDocument/2006/relationships/tags" Target="../tags/tag132.xml"/><Relationship Id="rId131" Type="http://schemas.openxmlformats.org/officeDocument/2006/relationships/tags" Target="../tags/tag148.xml"/><Relationship Id="rId136" Type="http://schemas.openxmlformats.org/officeDocument/2006/relationships/tags" Target="../tags/tag153.xml"/><Relationship Id="rId157" Type="http://schemas.openxmlformats.org/officeDocument/2006/relationships/tags" Target="../tags/tag174.xml"/><Relationship Id="rId178" Type="http://schemas.openxmlformats.org/officeDocument/2006/relationships/tags" Target="../tags/tag195.xml"/><Relationship Id="rId61" Type="http://schemas.openxmlformats.org/officeDocument/2006/relationships/tags" Target="../tags/tag78.xml"/><Relationship Id="rId82" Type="http://schemas.openxmlformats.org/officeDocument/2006/relationships/tags" Target="../tags/tag99.xml"/><Relationship Id="rId152" Type="http://schemas.openxmlformats.org/officeDocument/2006/relationships/tags" Target="../tags/tag169.xml"/><Relationship Id="rId173" Type="http://schemas.openxmlformats.org/officeDocument/2006/relationships/tags" Target="../tags/tag190.xml"/><Relationship Id="rId19" Type="http://schemas.openxmlformats.org/officeDocument/2006/relationships/tags" Target="../tags/tag36.xml"/><Relationship Id="rId14" Type="http://schemas.openxmlformats.org/officeDocument/2006/relationships/tags" Target="../tags/tag31.xml"/><Relationship Id="rId30" Type="http://schemas.openxmlformats.org/officeDocument/2006/relationships/tags" Target="../tags/tag47.xml"/><Relationship Id="rId35" Type="http://schemas.openxmlformats.org/officeDocument/2006/relationships/tags" Target="../tags/tag52.xml"/><Relationship Id="rId56" Type="http://schemas.openxmlformats.org/officeDocument/2006/relationships/tags" Target="../tags/tag73.xml"/><Relationship Id="rId77" Type="http://schemas.openxmlformats.org/officeDocument/2006/relationships/tags" Target="../tags/tag94.xml"/><Relationship Id="rId100" Type="http://schemas.openxmlformats.org/officeDocument/2006/relationships/tags" Target="../tags/tag117.xml"/><Relationship Id="rId105" Type="http://schemas.openxmlformats.org/officeDocument/2006/relationships/tags" Target="../tags/tag122.xml"/><Relationship Id="rId126" Type="http://schemas.openxmlformats.org/officeDocument/2006/relationships/tags" Target="../tags/tag143.xml"/><Relationship Id="rId147" Type="http://schemas.openxmlformats.org/officeDocument/2006/relationships/tags" Target="../tags/tag164.xml"/><Relationship Id="rId168" Type="http://schemas.openxmlformats.org/officeDocument/2006/relationships/tags" Target="../tags/tag185.xml"/><Relationship Id="rId8" Type="http://schemas.openxmlformats.org/officeDocument/2006/relationships/tags" Target="../tags/tag25.xml"/><Relationship Id="rId51" Type="http://schemas.openxmlformats.org/officeDocument/2006/relationships/tags" Target="../tags/tag68.xml"/><Relationship Id="rId72" Type="http://schemas.openxmlformats.org/officeDocument/2006/relationships/tags" Target="../tags/tag89.xml"/><Relationship Id="rId93" Type="http://schemas.openxmlformats.org/officeDocument/2006/relationships/tags" Target="../tags/tag110.xml"/><Relationship Id="rId98" Type="http://schemas.openxmlformats.org/officeDocument/2006/relationships/tags" Target="../tags/tag115.xml"/><Relationship Id="rId121" Type="http://schemas.openxmlformats.org/officeDocument/2006/relationships/tags" Target="../tags/tag138.xml"/><Relationship Id="rId142" Type="http://schemas.openxmlformats.org/officeDocument/2006/relationships/tags" Target="../tags/tag159.xml"/><Relationship Id="rId163" Type="http://schemas.openxmlformats.org/officeDocument/2006/relationships/tags" Target="../tags/tag180.xml"/><Relationship Id="rId3" Type="http://schemas.openxmlformats.org/officeDocument/2006/relationships/tags" Target="../tags/tag20.xml"/><Relationship Id="rId25" Type="http://schemas.openxmlformats.org/officeDocument/2006/relationships/tags" Target="../tags/tag42.xml"/><Relationship Id="rId46" Type="http://schemas.openxmlformats.org/officeDocument/2006/relationships/tags" Target="../tags/tag63.xml"/><Relationship Id="rId67" Type="http://schemas.openxmlformats.org/officeDocument/2006/relationships/tags" Target="../tags/tag84.xml"/><Relationship Id="rId116" Type="http://schemas.openxmlformats.org/officeDocument/2006/relationships/tags" Target="../tags/tag133.xml"/><Relationship Id="rId137" Type="http://schemas.openxmlformats.org/officeDocument/2006/relationships/tags" Target="../tags/tag154.xml"/><Relationship Id="rId158" Type="http://schemas.openxmlformats.org/officeDocument/2006/relationships/tags" Target="../tags/tag175.xml"/><Relationship Id="rId20" Type="http://schemas.openxmlformats.org/officeDocument/2006/relationships/tags" Target="../tags/tag37.xml"/><Relationship Id="rId41" Type="http://schemas.openxmlformats.org/officeDocument/2006/relationships/tags" Target="../tags/tag58.xml"/><Relationship Id="rId62" Type="http://schemas.openxmlformats.org/officeDocument/2006/relationships/tags" Target="../tags/tag79.xml"/><Relationship Id="rId83" Type="http://schemas.openxmlformats.org/officeDocument/2006/relationships/tags" Target="../tags/tag100.xml"/><Relationship Id="rId88" Type="http://schemas.openxmlformats.org/officeDocument/2006/relationships/tags" Target="../tags/tag105.xml"/><Relationship Id="rId111" Type="http://schemas.openxmlformats.org/officeDocument/2006/relationships/tags" Target="../tags/tag128.xml"/><Relationship Id="rId132" Type="http://schemas.openxmlformats.org/officeDocument/2006/relationships/tags" Target="../tags/tag149.xml"/><Relationship Id="rId153" Type="http://schemas.openxmlformats.org/officeDocument/2006/relationships/tags" Target="../tags/tag170.xml"/><Relationship Id="rId174" Type="http://schemas.openxmlformats.org/officeDocument/2006/relationships/tags" Target="../tags/tag191.xml"/><Relationship Id="rId179" Type="http://schemas.openxmlformats.org/officeDocument/2006/relationships/slideLayout" Target="../slideLayouts/slideLayout7.xml"/><Relationship Id="rId15" Type="http://schemas.openxmlformats.org/officeDocument/2006/relationships/tags" Target="../tags/tag32.xml"/><Relationship Id="rId36" Type="http://schemas.openxmlformats.org/officeDocument/2006/relationships/tags" Target="../tags/tag53.xml"/><Relationship Id="rId57" Type="http://schemas.openxmlformats.org/officeDocument/2006/relationships/tags" Target="../tags/tag74.xml"/><Relationship Id="rId106" Type="http://schemas.openxmlformats.org/officeDocument/2006/relationships/tags" Target="../tags/tag123.xml"/><Relationship Id="rId127" Type="http://schemas.openxmlformats.org/officeDocument/2006/relationships/tags" Target="../tags/tag144.xml"/><Relationship Id="rId10" Type="http://schemas.openxmlformats.org/officeDocument/2006/relationships/tags" Target="../tags/tag27.xml"/><Relationship Id="rId31" Type="http://schemas.openxmlformats.org/officeDocument/2006/relationships/tags" Target="../tags/tag48.xml"/><Relationship Id="rId52" Type="http://schemas.openxmlformats.org/officeDocument/2006/relationships/tags" Target="../tags/tag69.xml"/><Relationship Id="rId73" Type="http://schemas.openxmlformats.org/officeDocument/2006/relationships/tags" Target="../tags/tag90.xml"/><Relationship Id="rId78" Type="http://schemas.openxmlformats.org/officeDocument/2006/relationships/tags" Target="../tags/tag95.xml"/><Relationship Id="rId94" Type="http://schemas.openxmlformats.org/officeDocument/2006/relationships/tags" Target="../tags/tag111.xml"/><Relationship Id="rId99" Type="http://schemas.openxmlformats.org/officeDocument/2006/relationships/tags" Target="../tags/tag116.xml"/><Relationship Id="rId101" Type="http://schemas.openxmlformats.org/officeDocument/2006/relationships/tags" Target="../tags/tag118.xml"/><Relationship Id="rId122" Type="http://schemas.openxmlformats.org/officeDocument/2006/relationships/tags" Target="../tags/tag139.xml"/><Relationship Id="rId143" Type="http://schemas.openxmlformats.org/officeDocument/2006/relationships/tags" Target="../tags/tag160.xml"/><Relationship Id="rId148" Type="http://schemas.openxmlformats.org/officeDocument/2006/relationships/tags" Target="../tags/tag165.xml"/><Relationship Id="rId164" Type="http://schemas.openxmlformats.org/officeDocument/2006/relationships/tags" Target="../tags/tag181.xml"/><Relationship Id="rId169" Type="http://schemas.openxmlformats.org/officeDocument/2006/relationships/tags" Target="../tags/tag186.xml"/><Relationship Id="rId4" Type="http://schemas.openxmlformats.org/officeDocument/2006/relationships/tags" Target="../tags/tag21.xml"/><Relationship Id="rId9" Type="http://schemas.openxmlformats.org/officeDocument/2006/relationships/tags" Target="../tags/tag26.xml"/><Relationship Id="rId26" Type="http://schemas.openxmlformats.org/officeDocument/2006/relationships/tags" Target="../tags/tag43.xml"/><Relationship Id="rId47" Type="http://schemas.openxmlformats.org/officeDocument/2006/relationships/tags" Target="../tags/tag64.xml"/><Relationship Id="rId68" Type="http://schemas.openxmlformats.org/officeDocument/2006/relationships/tags" Target="../tags/tag85.xml"/><Relationship Id="rId89" Type="http://schemas.openxmlformats.org/officeDocument/2006/relationships/tags" Target="../tags/tag106.xml"/><Relationship Id="rId112" Type="http://schemas.openxmlformats.org/officeDocument/2006/relationships/tags" Target="../tags/tag129.xml"/><Relationship Id="rId133" Type="http://schemas.openxmlformats.org/officeDocument/2006/relationships/tags" Target="../tags/tag150.xml"/><Relationship Id="rId154" Type="http://schemas.openxmlformats.org/officeDocument/2006/relationships/tags" Target="../tags/tag171.xml"/><Relationship Id="rId175" Type="http://schemas.openxmlformats.org/officeDocument/2006/relationships/tags" Target="../tags/tag192.xml"/><Relationship Id="rId16" Type="http://schemas.openxmlformats.org/officeDocument/2006/relationships/tags" Target="../tags/tag33.xml"/><Relationship Id="rId37" Type="http://schemas.openxmlformats.org/officeDocument/2006/relationships/tags" Target="../tags/tag54.xml"/><Relationship Id="rId58" Type="http://schemas.openxmlformats.org/officeDocument/2006/relationships/tags" Target="../tags/tag75.xml"/><Relationship Id="rId79" Type="http://schemas.openxmlformats.org/officeDocument/2006/relationships/tags" Target="../tags/tag96.xml"/><Relationship Id="rId102" Type="http://schemas.openxmlformats.org/officeDocument/2006/relationships/tags" Target="../tags/tag119.xml"/><Relationship Id="rId123" Type="http://schemas.openxmlformats.org/officeDocument/2006/relationships/tags" Target="../tags/tag140.xml"/><Relationship Id="rId144" Type="http://schemas.openxmlformats.org/officeDocument/2006/relationships/tags" Target="../tags/tag161.xml"/><Relationship Id="rId90" Type="http://schemas.openxmlformats.org/officeDocument/2006/relationships/tags" Target="../tags/tag107.xml"/><Relationship Id="rId165" Type="http://schemas.openxmlformats.org/officeDocument/2006/relationships/tags" Target="../tags/tag182.xml"/><Relationship Id="rId27" Type="http://schemas.openxmlformats.org/officeDocument/2006/relationships/tags" Target="../tags/tag44.xml"/><Relationship Id="rId48" Type="http://schemas.openxmlformats.org/officeDocument/2006/relationships/tags" Target="../tags/tag65.xml"/><Relationship Id="rId69" Type="http://schemas.openxmlformats.org/officeDocument/2006/relationships/tags" Target="../tags/tag86.xml"/><Relationship Id="rId113" Type="http://schemas.openxmlformats.org/officeDocument/2006/relationships/tags" Target="../tags/tag130.xml"/><Relationship Id="rId134" Type="http://schemas.openxmlformats.org/officeDocument/2006/relationships/tags" Target="../tags/tag151.xml"/><Relationship Id="rId80" Type="http://schemas.openxmlformats.org/officeDocument/2006/relationships/tags" Target="../tags/tag97.xml"/><Relationship Id="rId155" Type="http://schemas.openxmlformats.org/officeDocument/2006/relationships/tags" Target="../tags/tag172.xml"/><Relationship Id="rId176" Type="http://schemas.openxmlformats.org/officeDocument/2006/relationships/tags" Target="../tags/tag193.xml"/><Relationship Id="rId17" Type="http://schemas.openxmlformats.org/officeDocument/2006/relationships/tags" Target="../tags/tag34.xml"/><Relationship Id="rId38" Type="http://schemas.openxmlformats.org/officeDocument/2006/relationships/tags" Target="../tags/tag55.xml"/><Relationship Id="rId59" Type="http://schemas.openxmlformats.org/officeDocument/2006/relationships/tags" Target="../tags/tag76.xml"/><Relationship Id="rId103" Type="http://schemas.openxmlformats.org/officeDocument/2006/relationships/tags" Target="../tags/tag120.xml"/><Relationship Id="rId124" Type="http://schemas.openxmlformats.org/officeDocument/2006/relationships/tags" Target="../tags/tag141.xml"/><Relationship Id="rId70" Type="http://schemas.openxmlformats.org/officeDocument/2006/relationships/tags" Target="../tags/tag87.xml"/><Relationship Id="rId91" Type="http://schemas.openxmlformats.org/officeDocument/2006/relationships/tags" Target="../tags/tag108.xml"/><Relationship Id="rId145" Type="http://schemas.openxmlformats.org/officeDocument/2006/relationships/tags" Target="../tags/tag162.xml"/><Relationship Id="rId166" Type="http://schemas.openxmlformats.org/officeDocument/2006/relationships/tags" Target="../tags/tag183.xm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640" y="2267114"/>
            <a:ext cx="7526720" cy="1385039"/>
          </a:xfrm>
          <a:ln>
            <a:noFill/>
          </a:ln>
        </p:spPr>
        <p:txBody>
          <a:bodyPr>
            <a:noAutofit/>
          </a:bodyPr>
          <a:lstStyle/>
          <a:p>
            <a:pPr>
              <a:lnSpc>
                <a:spcPct val="100000"/>
              </a:lnSpc>
            </a:pPr>
            <a:r>
              <a:rPr lang="zh-CN" altLang="en-US" sz="4400" b="1" dirty="0">
                <a:solidFill>
                  <a:srgbClr val="16558E"/>
                </a:solidFill>
                <a:latin typeface="+mn-lt"/>
                <a:ea typeface="黑体" panose="02010609060101010101" pitchFamily="49" charset="-122"/>
              </a:rPr>
              <a:t>磁单极子超灵敏感应探测</a:t>
            </a:r>
            <a:br>
              <a:rPr lang="en-US" altLang="zh-CN" sz="4400" b="1" dirty="0">
                <a:solidFill>
                  <a:srgbClr val="16558E"/>
                </a:solidFill>
                <a:latin typeface="+mn-lt"/>
                <a:ea typeface="黑体" panose="02010609060101010101" pitchFamily="49" charset="-122"/>
              </a:rPr>
            </a:br>
            <a:r>
              <a:rPr lang="zh-CN" altLang="en-US" sz="4400" b="1" dirty="0">
                <a:solidFill>
                  <a:srgbClr val="16558E"/>
                </a:solidFill>
                <a:latin typeface="+mn-lt"/>
                <a:ea typeface="黑体" panose="02010609060101010101" pitchFamily="49" charset="-122"/>
              </a:rPr>
              <a:t>原型系统研究</a:t>
            </a:r>
            <a:endParaRPr lang="zh-CN" altLang="en-US" sz="4400" b="1"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4438" y="4369720"/>
            <a:ext cx="7837762" cy="2246926"/>
          </a:xfrm>
        </p:spPr>
        <p:txBody>
          <a:bodyPr>
            <a:normAutofit/>
          </a:bodyPr>
          <a:lstStyle/>
          <a:p>
            <a:pPr>
              <a:lnSpc>
                <a:spcPct val="100000"/>
              </a:lnSpc>
            </a:pPr>
            <a:r>
              <a:rPr lang="zh-CN" altLang="en-US" b="1" u="sng" dirty="0">
                <a:latin typeface="黑体" panose="02010609060101010101" pitchFamily="49" charset="-122"/>
                <a:ea typeface="黑体" panose="02010609060101010101" pitchFamily="49" charset="-122"/>
              </a:rPr>
              <a:t>叶昌庆</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dirty="0">
                <a:latin typeface="黑体" panose="02010609060101010101" pitchFamily="49" charset="-122"/>
                <a:ea typeface="黑体" panose="02010609060101010101" pitchFamily="49" charset="-122"/>
              </a:rPr>
              <a:t>2026-03</a:t>
            </a:r>
            <a:endParaRPr lang="en-US" altLang="zh-CN" dirty="0">
              <a:solidFill>
                <a:srgbClr val="14446A"/>
              </a:solidFill>
              <a:latin typeface="Arial" panose="020B0604020202020204" pitchFamily="34" charset="0"/>
              <a:ea typeface="黑体" panose="02010609060101010101" pitchFamily="49" charset="-122"/>
              <a:cs typeface="Arial" panose="020B0604020202020204" pitchFamily="34" charset="0"/>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t>1</a:t>
            </a:fld>
            <a:endParaRPr lang="zh-CN" altLang="en-US" sz="1700" dirty="0">
              <a:solidFill>
                <a:prstClr val="white"/>
              </a:solidFill>
            </a:endParaRPr>
          </a:p>
        </p:txBody>
      </p:sp>
      <p:sp>
        <p:nvSpPr>
          <p:cNvPr id="5" name="Rectangle 4"/>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7"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0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10</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Outline</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756C2E3F-BAE0-4E08-B00A-2274A9D03387}"/>
              </a:ext>
            </a:extLst>
          </p:cNvPr>
          <p:cNvSpPr txBox="1"/>
          <p:nvPr/>
        </p:nvSpPr>
        <p:spPr>
          <a:xfrm>
            <a:off x="1199456" y="2060848"/>
            <a:ext cx="10369152" cy="327692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60% </a:t>
            </a:r>
            <a:r>
              <a:rPr lang="zh-CN" altLang="en-US" sz="2000" b="1" dirty="0">
                <a:solidFill>
                  <a:srgbClr val="FF0000"/>
                </a:solidFill>
                <a:highlight>
                  <a:srgbClr val="FFFF00"/>
                </a:highlight>
              </a:rPr>
              <a:t>待设计制作完成后，线圈实测验证</a:t>
            </a:r>
            <a:endParaRPr lang="en-US" altLang="zh-CN" sz="2000" b="1" dirty="0">
              <a:solidFill>
                <a:srgbClr val="FF0000"/>
              </a:solidFill>
              <a:highlight>
                <a:srgbClr val="FFFF00"/>
              </a:highlight>
            </a:endParaRP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 </a:t>
            </a:r>
            <a:r>
              <a:rPr lang="zh-CN" altLang="en-US" sz="2000" b="1" dirty="0">
                <a:solidFill>
                  <a:srgbClr val="FF0000"/>
                </a:solidFill>
                <a:highlight>
                  <a:srgbClr val="FFFF00"/>
                </a:highlight>
              </a:rPr>
              <a:t>复用读出电子学设计，</a:t>
            </a:r>
            <a:r>
              <a:rPr lang="en-US" altLang="zh-CN" sz="2000" b="1" dirty="0">
                <a:solidFill>
                  <a:srgbClr val="FF0000"/>
                </a:solidFill>
                <a:highlight>
                  <a:srgbClr val="FFFF00"/>
                </a:highlight>
              </a:rPr>
              <a:t>ADC </a:t>
            </a:r>
            <a:r>
              <a:rPr lang="zh-CN" altLang="en-US" sz="2000" b="1" dirty="0">
                <a:solidFill>
                  <a:srgbClr val="FF0000"/>
                </a:solidFill>
                <a:highlight>
                  <a:srgbClr val="FFFF00"/>
                </a:highlight>
              </a:rPr>
              <a:t>板待制作</a:t>
            </a:r>
            <a:endParaRPr lang="en-US" altLang="zh-CN" sz="2000" dirty="0">
              <a:solidFill>
                <a:srgbClr val="FF0000"/>
              </a:solidFill>
            </a:endParaRP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a:t>
            </a:r>
          </a:p>
          <a:p>
            <a:pPr marL="342900" indent="-342900">
              <a:lnSpc>
                <a:spcPct val="150000"/>
              </a:lnSpc>
              <a:buFont typeface="+mj-lt"/>
              <a:buAutoNum type="arabicPeriod"/>
            </a:pPr>
            <a:r>
              <a:rPr lang="zh-CN" altLang="en-US" sz="2000" dirty="0"/>
              <a:t>触发算法：</a:t>
            </a:r>
            <a:r>
              <a:rPr lang="en-US" altLang="zh-CN" sz="2000" dirty="0">
                <a:solidFill>
                  <a:srgbClr val="FF0000"/>
                </a:solidFill>
              </a:rPr>
              <a:t>70%</a:t>
            </a: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Tree>
    <p:extLst>
      <p:ext uri="{BB962C8B-B14F-4D97-AF65-F5344CB8AC3E}">
        <p14:creationId xmlns:p14="http://schemas.microsoft.com/office/powerpoint/2010/main" val="4169742601"/>
      </p:ext>
    </p:extLst>
  </p:cSld>
  <p:clrMapOvr>
    <a:masterClrMapping/>
  </p:clrMapOvr>
  <p:transition advTm="639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Autofit/>
          </a:bodyPr>
          <a:lstStyle/>
          <a:p>
            <a:r>
              <a:rPr lang="zh-CN" altLang="en-US" sz="2800" b="1" dirty="0">
                <a:latin typeface="黑体" panose="02010609060101010101" pitchFamily="49" charset="-122"/>
                <a:ea typeface="黑体" panose="02010609060101010101" pitchFamily="49" charset="-122"/>
              </a:rPr>
              <a:t>原子磁力计读出方案中的磁场转化线圈优化设计</a:t>
            </a:r>
          </a:p>
        </p:txBody>
      </p:sp>
      <p:pic>
        <p:nvPicPr>
          <p:cNvPr id="3" name="图片 2">
            <a:extLst>
              <a:ext uri="{FF2B5EF4-FFF2-40B4-BE49-F238E27FC236}">
                <a16:creationId xmlns:a16="http://schemas.microsoft.com/office/drawing/2014/main" id="{5C9D8BEC-5721-4BAE-94AB-DE802287D22A}"/>
              </a:ext>
            </a:extLst>
          </p:cNvPr>
          <p:cNvPicPr>
            <a:picLocks noChangeAspect="1"/>
          </p:cNvPicPr>
          <p:nvPr/>
        </p:nvPicPr>
        <p:blipFill rotWithShape="1">
          <a:blip r:embed="rId3"/>
          <a:srcRect t="1162"/>
          <a:stretch/>
        </p:blipFill>
        <p:spPr>
          <a:xfrm>
            <a:off x="191344" y="1096716"/>
            <a:ext cx="3240000" cy="3813649"/>
          </a:xfrm>
          <a:prstGeom prst="rect">
            <a:avLst/>
          </a:prstGeom>
        </p:spPr>
      </p:pic>
      <p:pic>
        <p:nvPicPr>
          <p:cNvPr id="10" name="图片 9">
            <a:extLst>
              <a:ext uri="{FF2B5EF4-FFF2-40B4-BE49-F238E27FC236}">
                <a16:creationId xmlns:a16="http://schemas.microsoft.com/office/drawing/2014/main" id="{35119CBD-5C76-441F-BB80-A6CA51B1030E}"/>
              </a:ext>
            </a:extLst>
          </p:cNvPr>
          <p:cNvPicPr>
            <a:picLocks noChangeAspect="1"/>
          </p:cNvPicPr>
          <p:nvPr/>
        </p:nvPicPr>
        <p:blipFill>
          <a:blip r:embed="rId4"/>
          <a:stretch>
            <a:fillRect/>
          </a:stretch>
        </p:blipFill>
        <p:spPr>
          <a:xfrm>
            <a:off x="262788" y="4978823"/>
            <a:ext cx="3240000" cy="1744113"/>
          </a:xfrm>
          <a:prstGeom prst="rect">
            <a:avLst/>
          </a:prstGeom>
        </p:spPr>
      </p:pic>
      <p:sp>
        <p:nvSpPr>
          <p:cNvPr id="12" name="Rectangle 10">
            <a:extLst>
              <a:ext uri="{FF2B5EF4-FFF2-40B4-BE49-F238E27FC236}">
                <a16:creationId xmlns:a16="http://schemas.microsoft.com/office/drawing/2014/main" id="{0935C581-A666-44E7-93C7-027A3066F2EA}"/>
              </a:ext>
            </a:extLst>
          </p:cNvPr>
          <p:cNvSpPr txBox="1">
            <a:spLocks noChangeArrowheads="1"/>
          </p:cNvSpPr>
          <p:nvPr/>
        </p:nvSpPr>
        <p:spPr bwMode="auto">
          <a:xfrm>
            <a:off x="3583642" y="1087960"/>
            <a:ext cx="8596661" cy="2958439"/>
          </a:xfrm>
          <a:prstGeom prst="rect">
            <a:avLst/>
          </a:prstGeom>
          <a:noFill/>
        </p:spPr>
        <p:txBody>
          <a:bodyPr wrap="square">
            <a:spAutoFit/>
          </a:bodyPr>
          <a:lstStyle>
            <a:defPPr>
              <a:defRPr lang="en-US"/>
            </a:defPPr>
            <a:lvl1pPr>
              <a:lnSpc>
                <a:spcPct val="130000"/>
              </a:lnSpc>
            </a:lvl1pPr>
          </a:lstStyle>
          <a:p>
            <a:pPr marL="285750" indent="-285750">
              <a:lnSpc>
                <a:spcPct val="150000"/>
              </a:lnSpc>
              <a:buFont typeface="Wingdings" panose="05000000000000000000" pitchFamily="2" charset="2"/>
              <a:buChar char="p"/>
            </a:pPr>
            <a:r>
              <a:rPr lang="zh-CN" altLang="en-US" dirty="0"/>
              <a:t>主要噪声源：感应线圈热噪声，磁场转化线圈热噪声，原子磁力计噪声</a:t>
            </a:r>
            <a:endParaRPr lang="en-US" altLang="zh-CN" dirty="0"/>
          </a:p>
          <a:p>
            <a:pPr marL="285750" indent="-285750">
              <a:lnSpc>
                <a:spcPct val="150000"/>
              </a:lnSpc>
              <a:buFont typeface="Wingdings" panose="05000000000000000000" pitchFamily="2" charset="2"/>
              <a:buChar char="p"/>
            </a:pPr>
            <a:r>
              <a:rPr lang="zh-CN" altLang="en-US" dirty="0">
                <a:solidFill>
                  <a:srgbClr val="FF0000"/>
                </a:solidFill>
              </a:rPr>
              <a:t>磁场转化线圈存在最优设计</a:t>
            </a:r>
            <a:endParaRPr lang="en-US" altLang="zh-CN" dirty="0">
              <a:solidFill>
                <a:srgbClr val="FF0000"/>
              </a:solidFill>
            </a:endParaRPr>
          </a:p>
          <a:p>
            <a:pPr marL="742950" lvl="1" indent="-285750">
              <a:lnSpc>
                <a:spcPct val="150000"/>
              </a:lnSpc>
              <a:buFont typeface="Arial" panose="020B0604020202020204" pitchFamily="34" charset="0"/>
              <a:buChar char="•"/>
            </a:pPr>
            <a:r>
              <a:rPr lang="zh-CN" altLang="en-US" dirty="0"/>
              <a:t>电流磁场转换系数：需要一定的匝密度，用来保证转化得到的磁场信号大小可被原子磁力计探测，以及减少磁噪声的影响</a:t>
            </a:r>
            <a:endParaRPr lang="en-US" altLang="zh-CN" dirty="0"/>
          </a:p>
          <a:p>
            <a:pPr marL="742950" lvl="1" indent="-285750">
              <a:lnSpc>
                <a:spcPct val="150000"/>
              </a:lnSpc>
              <a:buFont typeface="Arial" panose="020B0604020202020204" pitchFamily="34" charset="0"/>
              <a:buChar char="•"/>
            </a:pPr>
            <a:r>
              <a:rPr lang="zh-CN" altLang="en-US" dirty="0"/>
              <a:t>电阻：需要减少匝数，磁场转化线圈热噪声是整体噪声的组成部分之一；通过影响电路传递函数形式影响信噪比</a:t>
            </a:r>
            <a:endParaRPr lang="en-US" altLang="zh-CN" dirty="0"/>
          </a:p>
          <a:p>
            <a:pPr marL="742950" lvl="1" indent="-285750">
              <a:lnSpc>
                <a:spcPct val="150000"/>
              </a:lnSpc>
              <a:buFont typeface="Arial" panose="020B0604020202020204" pitchFamily="34" charset="0"/>
              <a:buChar char="•"/>
            </a:pPr>
            <a:r>
              <a:rPr lang="zh-CN" altLang="en-US" dirty="0"/>
              <a:t>电感：通过影响电路传递函数形式影响信噪比</a:t>
            </a:r>
          </a:p>
        </p:txBody>
      </p:sp>
      <p:pic>
        <p:nvPicPr>
          <p:cNvPr id="13" name="图片 12">
            <a:extLst>
              <a:ext uri="{FF2B5EF4-FFF2-40B4-BE49-F238E27FC236}">
                <a16:creationId xmlns:a16="http://schemas.microsoft.com/office/drawing/2014/main" id="{DD505F78-86BD-4C6C-B597-5B026DAE23C7}"/>
              </a:ext>
            </a:extLst>
          </p:cNvPr>
          <p:cNvPicPr>
            <a:picLocks noChangeAspect="1"/>
          </p:cNvPicPr>
          <p:nvPr/>
        </p:nvPicPr>
        <p:blipFill>
          <a:blip r:embed="rId5"/>
          <a:stretch>
            <a:fillRect/>
          </a:stretch>
        </p:blipFill>
        <p:spPr>
          <a:xfrm>
            <a:off x="4159816" y="4046399"/>
            <a:ext cx="2834294" cy="2446477"/>
          </a:xfrm>
          <a:prstGeom prst="rect">
            <a:avLst/>
          </a:prstGeom>
        </p:spPr>
      </p:pic>
      <p:sp>
        <p:nvSpPr>
          <p:cNvPr id="15" name="文本框 14">
            <a:extLst>
              <a:ext uri="{FF2B5EF4-FFF2-40B4-BE49-F238E27FC236}">
                <a16:creationId xmlns:a16="http://schemas.microsoft.com/office/drawing/2014/main" id="{BB675A7C-0E4A-40C2-958C-4BC265807ABF}"/>
              </a:ext>
            </a:extLst>
          </p:cNvPr>
          <p:cNvSpPr txBox="1"/>
          <p:nvPr/>
        </p:nvSpPr>
        <p:spPr>
          <a:xfrm>
            <a:off x="4748871" y="6492876"/>
            <a:ext cx="1656184" cy="369332"/>
          </a:xfrm>
          <a:prstGeom prst="rect">
            <a:avLst/>
          </a:prstGeom>
          <a:noFill/>
        </p:spPr>
        <p:txBody>
          <a:bodyPr wrap="square">
            <a:spAutoFit/>
          </a:bodyPr>
          <a:lstStyle/>
          <a:p>
            <a:r>
              <a:rPr lang="zh-CN" altLang="en-US" dirty="0">
                <a:solidFill>
                  <a:srgbClr val="0000FF"/>
                </a:solidFill>
              </a:rPr>
              <a:t>联合仿真框架</a:t>
            </a:r>
          </a:p>
        </p:txBody>
      </p:sp>
      <p:pic>
        <p:nvPicPr>
          <p:cNvPr id="20" name="图片 19">
            <a:extLst>
              <a:ext uri="{FF2B5EF4-FFF2-40B4-BE49-F238E27FC236}">
                <a16:creationId xmlns:a16="http://schemas.microsoft.com/office/drawing/2014/main" id="{C975E5A7-4C2A-4DF7-989F-804A372B9188}"/>
              </a:ext>
            </a:extLst>
          </p:cNvPr>
          <p:cNvPicPr>
            <a:picLocks noChangeAspect="1"/>
          </p:cNvPicPr>
          <p:nvPr/>
        </p:nvPicPr>
        <p:blipFill>
          <a:blip r:embed="rId6"/>
          <a:stretch>
            <a:fillRect/>
          </a:stretch>
        </p:blipFill>
        <p:spPr>
          <a:xfrm>
            <a:off x="7984711" y="4033108"/>
            <a:ext cx="3223857" cy="2534757"/>
          </a:xfrm>
          <a:prstGeom prst="rect">
            <a:avLst/>
          </a:prstGeom>
        </p:spPr>
      </p:pic>
      <p:sp>
        <p:nvSpPr>
          <p:cNvPr id="21" name="文本框 20">
            <a:extLst>
              <a:ext uri="{FF2B5EF4-FFF2-40B4-BE49-F238E27FC236}">
                <a16:creationId xmlns:a16="http://schemas.microsoft.com/office/drawing/2014/main" id="{85E50BDE-F85F-4C42-98B7-BFFBD34DA061}"/>
              </a:ext>
            </a:extLst>
          </p:cNvPr>
          <p:cNvSpPr txBox="1"/>
          <p:nvPr/>
        </p:nvSpPr>
        <p:spPr>
          <a:xfrm>
            <a:off x="8789592" y="6492876"/>
            <a:ext cx="1656184" cy="369332"/>
          </a:xfrm>
          <a:prstGeom prst="rect">
            <a:avLst/>
          </a:prstGeom>
          <a:noFill/>
        </p:spPr>
        <p:txBody>
          <a:bodyPr wrap="square">
            <a:spAutoFit/>
          </a:bodyPr>
          <a:lstStyle/>
          <a:p>
            <a:pPr algn="ctr"/>
            <a:r>
              <a:rPr lang="zh-CN" altLang="en-US" dirty="0">
                <a:solidFill>
                  <a:srgbClr val="0000FF"/>
                </a:solidFill>
              </a:rPr>
              <a:t>优化结果</a:t>
            </a:r>
          </a:p>
        </p:txBody>
      </p:sp>
    </p:spTree>
    <p:extLst>
      <p:ext uri="{BB962C8B-B14F-4D97-AF65-F5344CB8AC3E}">
        <p14:creationId xmlns:p14="http://schemas.microsoft.com/office/powerpoint/2010/main" val="719471285"/>
      </p:ext>
    </p:extLst>
  </p:cSld>
  <p:clrMapOvr>
    <a:masterClrMapping/>
  </p:clrMapOvr>
  <p:transition advTm="639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创新点</a:t>
            </a:r>
            <a:r>
              <a:rPr lang="en-US" altLang="zh-CN" b="1" dirty="0">
                <a:latin typeface="黑体" panose="02010609060101010101" pitchFamily="49" charset="-122"/>
                <a:ea typeface="黑体" panose="02010609060101010101" pitchFamily="49" charset="-122"/>
              </a:rPr>
              <a:t>2</a:t>
            </a:r>
            <a:endParaRPr lang="zh-CN" altLang="en-US" b="1"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8CABC3CE-23DA-46EF-8AE1-1389EF4C5AE2}"/>
              </a:ext>
            </a:extLst>
          </p:cNvPr>
          <p:cNvSpPr txBox="1"/>
          <p:nvPr/>
        </p:nvSpPr>
        <p:spPr>
          <a:xfrm>
            <a:off x="59668" y="1205979"/>
            <a:ext cx="12072664" cy="5286897"/>
          </a:xfrm>
          <a:prstGeom prst="rect">
            <a:avLst/>
          </a:prstGeom>
          <a:noFill/>
        </p:spPr>
        <p:txBody>
          <a:bodyPr wrap="square">
            <a:spAutoFit/>
          </a:bodyPr>
          <a:lstStyle/>
          <a:p>
            <a:pPr algn="l">
              <a:lnSpc>
                <a:spcPct val="110000"/>
              </a:lnSpc>
            </a:pPr>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基于气隙磁芯互惠增强的磁单极子时域瞬态探测</a:t>
            </a:r>
            <a:r>
              <a:rPr lang="zh-CN" altLang="en-US" sz="2000" b="1" kern="0" dirty="0">
                <a:latin typeface="等线" panose="02010600030101010101" pitchFamily="2" charset="-122"/>
                <a:ea typeface="宋体" panose="02010600030101010101" pitchFamily="2" charset="-122"/>
                <a:cs typeface="宋体" panose="02010600030101010101" pitchFamily="2" charset="-122"/>
              </a:rPr>
              <a:t>方案，</a:t>
            </a:r>
            <a:r>
              <a:rPr lang="zh-CN" altLang="en-US" sz="2000" b="1" kern="0" dirty="0">
                <a:effectLst/>
                <a:latin typeface="等线" panose="02010600030101010101" pitchFamily="2" charset="-122"/>
                <a:ea typeface="宋体" panose="02010600030101010101" pitchFamily="2" charset="-122"/>
                <a:cs typeface="宋体" panose="02010600030101010101" pitchFamily="2" charset="-122"/>
              </a:rPr>
              <a:t>首次实现室温下国际领先灵敏度的磁单极子探测</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1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应用驱动</a:t>
            </a:r>
            <a:endParaRPr lang="en-US" altLang="zh-CN" b="1" kern="0" dirty="0">
              <a:latin typeface="宋体" panose="02010600030101010101" pitchFamily="2" charset="-122"/>
              <a:ea typeface="等线" panose="02010600030101010101" pitchFamily="2" charset="-122"/>
              <a:cs typeface="宋体" panose="02010600030101010101" pitchFamily="2" charset="-122"/>
            </a:endParaRPr>
          </a:p>
          <a:p>
            <a:pPr lvl="1">
              <a:lnSpc>
                <a:spcPct val="110000"/>
              </a:lnSpc>
              <a:tabLst>
                <a:tab pos="457200" algn="l"/>
              </a:tabLst>
            </a:pPr>
            <a:r>
              <a:rPr lang="zh-CN" altLang="en-US" kern="0" dirty="0">
                <a:effectLst/>
                <a:latin typeface="等线" panose="02010600030101010101" pitchFamily="2" charset="-122"/>
                <a:ea typeface="宋体" panose="02010600030101010101" pitchFamily="2" charset="-122"/>
                <a:cs typeface="宋体" panose="02010600030101010101" pitchFamily="2" charset="-122"/>
              </a:rPr>
              <a:t>传统高灵敏度磁单极子探测方案往往依赖超导线圈或低温 </a:t>
            </a:r>
            <a:r>
              <a:rPr lang="en-US" altLang="zh-CN" kern="0" dirty="0">
                <a:effectLst/>
                <a:latin typeface="等线" panose="02010600030101010101" pitchFamily="2" charset="-122"/>
                <a:ea typeface="宋体" panose="02010600030101010101" pitchFamily="2" charset="-122"/>
                <a:cs typeface="宋体" panose="02010600030101010101" pitchFamily="2" charset="-122"/>
              </a:rPr>
              <a:t>SQUID </a:t>
            </a:r>
            <a:r>
              <a:rPr lang="zh-CN" altLang="en-US" kern="0" dirty="0">
                <a:effectLst/>
                <a:latin typeface="等线" panose="02010600030101010101" pitchFamily="2" charset="-122"/>
                <a:ea typeface="宋体" panose="02010600030101010101" pitchFamily="2" charset="-122"/>
                <a:cs typeface="宋体" panose="02010600030101010101" pitchFamily="2" charset="-122"/>
              </a:rPr>
              <a:t>系统，实验条件苛刻、成本高、阵列化困难，严重限制了大体积、长期观测实验的可行性。为满足在室温条件下实现高灵敏度、可扩展磁单极子探测的需求，亟需发展一种新的探测机制与系统架构。</a:t>
            </a:r>
            <a:endParaRPr lang="en-US" altLang="zh-CN" kern="0" dirty="0">
              <a:effectLst/>
              <a:latin typeface="等线" panose="02010600030101010101" pitchFamily="2" charset="-122"/>
              <a:ea typeface="宋体" panose="02010600030101010101" pitchFamily="2" charset="-122"/>
              <a:cs typeface="宋体" panose="02010600030101010101" pitchFamily="2" charset="-122"/>
            </a:endParaRPr>
          </a:p>
          <a:p>
            <a:pPr marL="342900" lvl="0" indent="-342900" algn="l">
              <a:lnSpc>
                <a:spcPct val="11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与已有方法不同</a:t>
            </a:r>
            <a:endParaRPr lang="en-US" altLang="zh-CN" b="1" kern="0" dirty="0">
              <a:latin typeface="宋体" panose="02010600030101010101" pitchFamily="2" charset="-122"/>
              <a:ea typeface="等线" panose="02010600030101010101" pitchFamily="2" charset="-122"/>
              <a:cs typeface="宋体" panose="02010600030101010101" pitchFamily="2" charset="-122"/>
            </a:endParaRPr>
          </a:p>
          <a:p>
            <a:pPr lvl="1">
              <a:lnSpc>
                <a:spcPct val="110000"/>
              </a:lnSpc>
              <a:tabLst>
                <a:tab pos="457200" algn="l"/>
              </a:tabLst>
            </a:pPr>
            <a:r>
              <a:rPr lang="zh-CN" altLang="en-US" kern="0" dirty="0">
                <a:effectLst/>
                <a:latin typeface="等线" panose="02010600030101010101" pitchFamily="2" charset="-122"/>
                <a:ea typeface="宋体" panose="02010600030101010101" pitchFamily="2" charset="-122"/>
                <a:cs typeface="宋体" panose="02010600030101010101" pitchFamily="2" charset="-122"/>
              </a:rPr>
              <a:t>本研究首次将引入气隙的高磁导率磁芯结构用于磁单极子探测。通过互惠场分析发现，测试电流产生的磁场高度集中并近似均匀分布于气隙区域，使得磁单极子穿越气隙时诱导出一个近似矩形的电压瞬态信号。该方案不再依赖低频频谱增益，而是转向基于磁通阶跃的时域瞬态信号判决机制，在探测原理上与现有方法形成了本质区别。</a:t>
            </a:r>
            <a:endParaRPr lang="en-US" altLang="zh-CN" kern="0" dirty="0">
              <a:effectLst/>
              <a:latin typeface="等线" panose="02010600030101010101" pitchFamily="2" charset="-122"/>
              <a:ea typeface="宋体" panose="02010600030101010101" pitchFamily="2" charset="-122"/>
              <a:cs typeface="宋体" panose="02010600030101010101" pitchFamily="2" charset="-122"/>
            </a:endParaRPr>
          </a:p>
          <a:p>
            <a:pPr marL="342900" lvl="0" indent="-342900" algn="l">
              <a:lnSpc>
                <a:spcPct val="11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不同带来好处</a:t>
            </a:r>
            <a:endParaRPr lang="en-US" altLang="zh-CN" b="1" kern="0" dirty="0">
              <a:latin typeface="宋体" panose="02010600030101010101" pitchFamily="2" charset="-122"/>
              <a:ea typeface="等线" panose="02010600030101010101" pitchFamily="2" charset="-122"/>
              <a:cs typeface="宋体" panose="02010600030101010101" pitchFamily="2" charset="-122"/>
            </a:endParaRPr>
          </a:p>
          <a:p>
            <a:pPr lvl="1">
              <a:lnSpc>
                <a:spcPct val="110000"/>
              </a:lnSpc>
              <a:tabLst>
                <a:tab pos="457200" algn="l"/>
              </a:tabLst>
            </a:pPr>
            <a:r>
              <a:rPr lang="zh-CN" altLang="en-US" kern="0" dirty="0">
                <a:effectLst/>
                <a:latin typeface="等线" panose="02010600030101010101" pitchFamily="2" charset="-122"/>
                <a:ea typeface="宋体" panose="02010600030101010101" pitchFamily="2" charset="-122"/>
                <a:cs typeface="宋体" panose="02010600030101010101" pitchFamily="2" charset="-122"/>
              </a:rPr>
              <a:t>由于气隙内互惠磁场的强局域性和均匀性，磁单极子诱导信号的时间积分仅由磁荷决定，而通过缩短气隙长度可在保持信号总量不变的前提下显著压缩信号持续时间、提高峰值幅度。这使得系统能够采用直接的时域阈值触发方式进行探测，有效规避了高频交流电阻、磁芯损耗和低频环境噪声对频域信号的限制。同时，该方案可在室温条件下实现，结构简单、成本可控，天然适合阵列化部署，为大面积、高覆盖率磁单极子搜索提供了可行路径。</a:t>
            </a:r>
            <a:endParaRPr lang="en-US" altLang="zh-CN" kern="0" dirty="0">
              <a:effectLst/>
              <a:latin typeface="等线" panose="02010600030101010101" pitchFamily="2" charset="-122"/>
              <a:ea typeface="宋体" panose="02010600030101010101" pitchFamily="2" charset="-122"/>
              <a:cs typeface="宋体" panose="02010600030101010101" pitchFamily="2" charset="-122"/>
            </a:endParaRPr>
          </a:p>
          <a:p>
            <a:pPr marL="342900" lvl="0" indent="-342900" algn="l">
              <a:lnSpc>
                <a:spcPct val="11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不容易想到</a:t>
            </a:r>
            <a:endParaRPr lang="en-US" altLang="zh-CN" b="1" kern="0" dirty="0">
              <a:effectLst/>
              <a:latin typeface="等线" panose="02010600030101010101" pitchFamily="2" charset="-122"/>
              <a:ea typeface="宋体" panose="02010600030101010101" pitchFamily="2" charset="-122"/>
              <a:cs typeface="宋体" panose="02010600030101010101" pitchFamily="2" charset="-122"/>
            </a:endParaRPr>
          </a:p>
          <a:p>
            <a:pPr lvl="1">
              <a:lnSpc>
                <a:spcPct val="110000"/>
              </a:lnSpc>
              <a:tabLst>
                <a:tab pos="457200" algn="l"/>
              </a:tabLst>
            </a:pPr>
            <a:r>
              <a:rPr lang="zh-CN" altLang="en-US" kern="0" dirty="0">
                <a:latin typeface="等线" panose="02010600030101010101" pitchFamily="2" charset="-122"/>
                <a:ea typeface="宋体" panose="02010600030101010101" pitchFamily="2" charset="-122"/>
                <a:cs typeface="宋体" panose="02010600030101010101" pitchFamily="2" charset="-122"/>
              </a:rPr>
              <a:t>采用带气隙的磁芯是一个全新的探测器结构设计，气隙磁芯并非用于频谱增强，而是用于在空间上重分布互惠磁场、在时间上重塑信号形态，从而将磁单极子探测问题转化为一个可控的瞬态事件探测问题</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09202541"/>
      </p:ext>
    </p:extLst>
  </p:cSld>
  <p:clrMapOvr>
    <a:masterClrMapping/>
  </p:clrMapOvr>
  <p:transition advTm="639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Outline</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756C2E3F-BAE0-4E08-B00A-2274A9D03387}"/>
              </a:ext>
            </a:extLst>
          </p:cNvPr>
          <p:cNvSpPr txBox="1"/>
          <p:nvPr/>
        </p:nvSpPr>
        <p:spPr>
          <a:xfrm>
            <a:off x="1199456" y="2060848"/>
            <a:ext cx="10225136" cy="327692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60% </a:t>
            </a:r>
            <a:r>
              <a:rPr lang="zh-CN" altLang="en-US" sz="2000" b="1" dirty="0">
                <a:solidFill>
                  <a:srgbClr val="FF0000"/>
                </a:solidFill>
                <a:highlight>
                  <a:srgbClr val="FFFF00"/>
                </a:highlight>
              </a:rPr>
              <a:t>待设计制作完成后，线圈实测验证</a:t>
            </a:r>
            <a:endParaRPr lang="en-US" altLang="zh-CN" sz="2000" b="1" dirty="0">
              <a:solidFill>
                <a:srgbClr val="FF0000"/>
              </a:solidFill>
              <a:highlight>
                <a:srgbClr val="FFFF00"/>
              </a:highlight>
            </a:endParaRP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 </a:t>
            </a:r>
            <a:r>
              <a:rPr lang="zh-CN" altLang="en-US" sz="2000" b="1" dirty="0">
                <a:solidFill>
                  <a:srgbClr val="FF0000"/>
                </a:solidFill>
                <a:highlight>
                  <a:srgbClr val="FFFF00"/>
                </a:highlight>
              </a:rPr>
              <a:t>复用读出电子学设计，</a:t>
            </a:r>
            <a:r>
              <a:rPr lang="en-US" altLang="zh-CN" sz="2000" b="1" dirty="0">
                <a:solidFill>
                  <a:srgbClr val="FF0000"/>
                </a:solidFill>
                <a:highlight>
                  <a:srgbClr val="FFFF00"/>
                </a:highlight>
              </a:rPr>
              <a:t>ADC </a:t>
            </a:r>
            <a:r>
              <a:rPr lang="zh-CN" altLang="en-US" sz="2000" b="1" dirty="0">
                <a:solidFill>
                  <a:srgbClr val="FF0000"/>
                </a:solidFill>
                <a:highlight>
                  <a:srgbClr val="FFFF00"/>
                </a:highlight>
              </a:rPr>
              <a:t>板待制作</a:t>
            </a:r>
            <a:endParaRPr lang="en-US" altLang="zh-CN" sz="2000" dirty="0">
              <a:solidFill>
                <a:srgbClr val="FF0000"/>
              </a:solidFill>
            </a:endParaRP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 </a:t>
            </a:r>
            <a:r>
              <a:rPr lang="zh-CN" altLang="en-US" sz="2000" b="1" dirty="0">
                <a:solidFill>
                  <a:srgbClr val="FF0000"/>
                </a:solidFill>
                <a:highlight>
                  <a:srgbClr val="FFFF00"/>
                </a:highlight>
              </a:rPr>
              <a:t>待磁力计恢复实测验证</a:t>
            </a:r>
            <a:endParaRPr lang="en-US" altLang="zh-CN" sz="2000" b="1" dirty="0">
              <a:solidFill>
                <a:srgbClr val="FF0000"/>
              </a:solidFill>
              <a:highlight>
                <a:srgbClr val="FFFF00"/>
              </a:highlight>
            </a:endParaRPr>
          </a:p>
          <a:p>
            <a:pPr marL="342900" indent="-342900">
              <a:lnSpc>
                <a:spcPct val="150000"/>
              </a:lnSpc>
              <a:buFont typeface="+mj-lt"/>
              <a:buAutoNum type="arabicPeriod"/>
            </a:pPr>
            <a:r>
              <a:rPr lang="zh-CN" altLang="en-US" sz="2000" dirty="0"/>
              <a:t>触发算法：</a:t>
            </a:r>
            <a:r>
              <a:rPr lang="en-US" altLang="zh-CN" sz="2000" dirty="0">
                <a:solidFill>
                  <a:srgbClr val="FF0000"/>
                </a:solidFill>
              </a:rPr>
              <a:t>70%</a:t>
            </a: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Tree>
    <p:extLst>
      <p:ext uri="{BB962C8B-B14F-4D97-AF65-F5344CB8AC3E}">
        <p14:creationId xmlns:p14="http://schemas.microsoft.com/office/powerpoint/2010/main" val="1186758300"/>
      </p:ext>
    </p:extLst>
  </p:cSld>
  <p:clrMapOvr>
    <a:masterClrMapping/>
  </p:clrMapOvr>
  <p:transition advTm="639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物理问题</a:t>
            </a:r>
          </a:p>
        </p:txBody>
      </p:sp>
      <p:pic>
        <p:nvPicPr>
          <p:cNvPr id="28" name="图片 27">
            <a:extLst>
              <a:ext uri="{FF2B5EF4-FFF2-40B4-BE49-F238E27FC236}">
                <a16:creationId xmlns:a16="http://schemas.microsoft.com/office/drawing/2014/main" id="{EBA8FBB3-8C6A-478A-83B5-F16DD93E5182}"/>
              </a:ext>
            </a:extLst>
          </p:cNvPr>
          <p:cNvPicPr>
            <a:picLocks noChangeAspect="1"/>
          </p:cNvPicPr>
          <p:nvPr/>
        </p:nvPicPr>
        <p:blipFill>
          <a:blip r:embed="rId3"/>
          <a:stretch>
            <a:fillRect/>
          </a:stretch>
        </p:blipFill>
        <p:spPr>
          <a:xfrm>
            <a:off x="1524000" y="1215216"/>
            <a:ext cx="9144000" cy="2439559"/>
          </a:xfrm>
          <a:prstGeom prst="rect">
            <a:avLst/>
          </a:prstGeom>
        </p:spPr>
      </p:pic>
      <p:sp>
        <p:nvSpPr>
          <p:cNvPr id="29" name="文本框 28">
            <a:extLst>
              <a:ext uri="{FF2B5EF4-FFF2-40B4-BE49-F238E27FC236}">
                <a16:creationId xmlns:a16="http://schemas.microsoft.com/office/drawing/2014/main" id="{92A31C39-94C6-4B29-B5E5-438EA29AE083}"/>
              </a:ext>
            </a:extLst>
          </p:cNvPr>
          <p:cNvSpPr txBox="1"/>
          <p:nvPr/>
        </p:nvSpPr>
        <p:spPr>
          <a:xfrm>
            <a:off x="291410" y="3958692"/>
            <a:ext cx="11609180" cy="2542940"/>
          </a:xfrm>
          <a:prstGeom prst="rect">
            <a:avLst/>
          </a:prstGeom>
          <a:noFill/>
        </p:spPr>
        <p:txBody>
          <a:bodyPr wrap="square" rtlCol="0">
            <a:spAutoFit/>
          </a:bodyPr>
          <a:lstStyle/>
          <a:p>
            <a:pPr>
              <a:lnSpc>
                <a:spcPct val="150000"/>
              </a:lnSpc>
            </a:pPr>
            <a:r>
              <a:rPr lang="zh-CN" altLang="en-US" dirty="0"/>
              <a:t>直接电压读出方案，经过采集之后的信号和噪声如图所示</a:t>
            </a:r>
            <a:endParaRPr lang="en-US" altLang="zh-CN" dirty="0"/>
          </a:p>
          <a:p>
            <a:pPr marL="285750" indent="-285750">
              <a:lnSpc>
                <a:spcPct val="150000"/>
              </a:lnSpc>
              <a:buFont typeface="Wingdings" panose="05000000000000000000" pitchFamily="2" charset="2"/>
              <a:buChar char="p"/>
            </a:pPr>
            <a:r>
              <a:rPr lang="zh-CN" altLang="en-US" dirty="0"/>
              <a:t>信号：携带单磁荷的磁单极子以</a:t>
            </a:r>
            <a:r>
              <a:rPr lang="en-US" altLang="zh-CN" dirty="0"/>
              <a:t>1E-5 C</a:t>
            </a:r>
            <a:r>
              <a:rPr lang="zh-CN" altLang="en-US" dirty="0"/>
              <a:t>速度，正入射感应线圈，由于线圈的</a:t>
            </a:r>
            <a:r>
              <a:rPr lang="en-US" altLang="zh-CN" dirty="0"/>
              <a:t>LCR</a:t>
            </a:r>
            <a:r>
              <a:rPr lang="zh-CN" altLang="en-US" dirty="0"/>
              <a:t>效应，最终输出信号为震荡衰减的电压信号</a:t>
            </a:r>
            <a:endParaRPr lang="en-US" altLang="zh-CN" dirty="0"/>
          </a:p>
          <a:p>
            <a:pPr marL="285750" indent="-285750">
              <a:lnSpc>
                <a:spcPct val="150000"/>
              </a:lnSpc>
              <a:buFont typeface="Wingdings" panose="05000000000000000000" pitchFamily="2" charset="2"/>
              <a:buChar char="p"/>
            </a:pPr>
            <a:r>
              <a:rPr lang="zh-CN" altLang="en-US" dirty="0"/>
              <a:t>噪声：</a:t>
            </a:r>
            <a:r>
              <a:rPr lang="zh-CN" altLang="en-US" b="1" dirty="0">
                <a:effectLst>
                  <a:outerShdw blurRad="38100" dist="38100" dir="2700000" algn="tl">
                    <a:srgbClr val="000000">
                      <a:alpha val="43137"/>
                    </a:srgbClr>
                  </a:outerShdw>
                </a:effectLst>
              </a:rPr>
              <a:t>感应线圈热噪声，前放输入电压噪声</a:t>
            </a:r>
            <a:r>
              <a:rPr lang="zh-CN" altLang="en-US" dirty="0"/>
              <a:t>，前放输入电流噪声，采集卡噪声</a:t>
            </a:r>
            <a:endParaRPr lang="en-US" altLang="zh-CN" dirty="0"/>
          </a:p>
          <a:p>
            <a:pPr>
              <a:lnSpc>
                <a:spcPct val="150000"/>
              </a:lnSpc>
            </a:pPr>
            <a:r>
              <a:rPr lang="zh-CN" altLang="en-US" dirty="0"/>
              <a:t>物理问题：</a:t>
            </a:r>
            <a:endParaRPr lang="en-US" altLang="zh-CN" dirty="0"/>
          </a:p>
          <a:p>
            <a:pPr>
              <a:lnSpc>
                <a:spcPct val="150000"/>
              </a:lnSpc>
            </a:pPr>
            <a:r>
              <a:rPr lang="zh-CN" altLang="en-US" b="1" dirty="0">
                <a:solidFill>
                  <a:srgbClr val="FF0000"/>
                </a:solidFill>
                <a:effectLst>
                  <a:outerShdw blurRad="38100" dist="38100" dir="2700000" algn="tl">
                    <a:srgbClr val="000000">
                      <a:alpha val="43137"/>
                    </a:srgbClr>
                  </a:outerShdw>
                </a:effectLst>
              </a:rPr>
              <a:t>甄别所采集数据是否含有磁单极子信号</a:t>
            </a:r>
            <a:endParaRPr lang="en-US" altLang="zh-CN"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178621"/>
      </p:ext>
    </p:extLst>
  </p:cSld>
  <p:clrMapOvr>
    <a:masterClrMapping/>
  </p:clrMapOvr>
  <p:transition advTm="639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信号甄别与二元假设检验</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499AF0B-E546-499B-A66F-3E8B68A3534D}"/>
                  </a:ext>
                </a:extLst>
              </p:cNvPr>
              <p:cNvSpPr txBox="1"/>
              <p:nvPr/>
            </p:nvSpPr>
            <p:spPr>
              <a:xfrm>
                <a:off x="95250" y="1089023"/>
                <a:ext cx="11185326" cy="5659819"/>
              </a:xfrm>
              <a:prstGeom prst="rect">
                <a:avLst/>
              </a:prstGeom>
              <a:noFill/>
            </p:spPr>
            <p:txBody>
              <a:bodyPr wrap="square" rtlCol="0">
                <a:spAutoFit/>
              </a:bodyPr>
              <a:lstStyle/>
              <a:p>
                <a:pPr>
                  <a:lnSpc>
                    <a:spcPct val="130000"/>
                  </a:lnSpc>
                </a:pPr>
                <a:r>
                  <a:rPr lang="zh-CN" altLang="en-US" dirty="0"/>
                  <a:t>对于磁单极子的甄别可以归结为如下假设检验问题：</a:t>
                </a:r>
                <a:endParaRPr lang="en-US" altLang="zh-CN" dirty="0"/>
              </a:p>
              <a:p>
                <a:pPr>
                  <a:lnSpc>
                    <a:spcPct val="130000"/>
                  </a:lnSpc>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m:rPr>
                                  <m:nor/>
                                </m:rPr>
                                <a:rPr lang="en-US" altLang="zh-CN" i="1" dirty="0">
                                  <a:latin typeface="Cambria Math" panose="02040503050406030204" pitchFamily="18" charset="0"/>
                                </a:rPr>
                                <m:t> </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r>
                                <a:rPr lang="en-US" altLang="zh-CN" i="1">
                                  <a:latin typeface="Cambria Math" panose="02040503050406030204" pitchFamily="18" charset="0"/>
                                </a:rPr>
                                <m:t>+</m:t>
                              </m:r>
                              <m:r>
                                <a:rPr lang="en-US" altLang="zh-CN" i="1">
                                  <a:latin typeface="Cambria Math" panose="02040503050406030204" pitchFamily="18" charset="0"/>
                                </a:rPr>
                                <m:t>𝑧</m:t>
                              </m:r>
                              <m:r>
                                <m:rPr>
                                  <m:nor/>
                                </m:rPr>
                                <a:rPr lang="en-US" altLang="zh-CN" dirty="0"/>
                                <m:t> </m:t>
                              </m:r>
                            </m:e>
                          </m:eqArr>
                        </m:e>
                      </m:d>
                    </m:oMath>
                  </m:oMathPara>
                </a14:m>
                <a:endParaRPr lang="en-US" altLang="zh-CN" i="1" dirty="0">
                  <a:latin typeface="Cambria Math" panose="02040503050406030204" pitchFamily="18" charset="0"/>
                </a:endParaRPr>
              </a:p>
              <a:p>
                <a:pPr>
                  <a:lnSpc>
                    <a:spcPct val="130000"/>
                  </a:lnSpc>
                </a:pPr>
                <a14:m>
                  <m:oMath xmlns:m="http://schemas.openxmlformats.org/officeDocument/2006/math">
                    <m:r>
                      <a:rPr lang="en-US" altLang="zh-CN" b="0" i="1" smtClean="0">
                        <a:latin typeface="Cambria Math" panose="02040503050406030204" pitchFamily="18" charset="0"/>
                      </a:rPr>
                      <m:t>𝑥</m:t>
                    </m:r>
                  </m:oMath>
                </a14:m>
                <a:r>
                  <a:rPr lang="zh-CN" altLang="en-US" dirty="0"/>
                  <a:t>为观测到的数据，</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oMath>
                </a14:m>
                <a:r>
                  <a:rPr lang="zh-CN" altLang="en-US" dirty="0"/>
                  <a:t>为磁单极子信号，</a:t>
                </a:r>
                <a14:m>
                  <m:oMath xmlns:m="http://schemas.openxmlformats.org/officeDocument/2006/math">
                    <m:r>
                      <a:rPr lang="en-US" altLang="zh-CN" i="1">
                        <a:latin typeface="Cambria Math" panose="02040503050406030204" pitchFamily="18" charset="0"/>
                      </a:rPr>
                      <m:t>𝑧</m:t>
                    </m:r>
                  </m:oMath>
                </a14:m>
                <a:r>
                  <a:rPr lang="zh-CN" altLang="en-US" dirty="0"/>
                  <a:t>为噪声</a:t>
                </a:r>
                <a:endParaRPr lang="en-US" altLang="zh-CN" dirty="0"/>
              </a:p>
              <a:p>
                <a:pPr>
                  <a:lnSpc>
                    <a:spcPct val="130000"/>
                  </a:lnSpc>
                </a:pPr>
                <a:r>
                  <a:rPr lang="zh-CN" altLang="en-US" dirty="0"/>
                  <a:t>决策：</a:t>
                </a:r>
                <a:endParaRPr lang="en-US" altLang="zh-CN" dirty="0"/>
              </a:p>
              <a:p>
                <a:pPr>
                  <a:lnSpc>
                    <a:spcPct val="13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𝛿</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d>
                    </m:oMath>
                  </m:oMathPara>
                </a14:m>
                <a:endParaRPr lang="en-US" altLang="zh-CN" dirty="0"/>
              </a:p>
              <a:p>
                <a:pPr marL="285750" indent="-285750">
                  <a:lnSpc>
                    <a:spcPct val="130000"/>
                  </a:lnSpc>
                  <a:buFont typeface="Arial" panose="020B0604020202020204" pitchFamily="34" charset="0"/>
                  <a:buChar char="•"/>
                </a:pPr>
                <a:r>
                  <a:rPr lang="en-US" altLang="zh-CN" dirty="0"/>
                  <a:t>0</a:t>
                </a:r>
                <a:r>
                  <a:rPr lang="zh-CN" altLang="en-US" dirty="0"/>
                  <a:t>代表决策为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0</m:t>
                        </m:r>
                      </m:sub>
                    </m:sSub>
                  </m:oMath>
                </a14:m>
                <a:r>
                  <a:rPr lang="zh-CN" altLang="en-US" dirty="0"/>
                  <a:t>，即观测到的信号为纯噪声</a:t>
                </a:r>
                <a:endParaRPr lang="en-US" altLang="zh-CN" dirty="0"/>
              </a:p>
              <a:p>
                <a:pPr marL="285750" indent="-285750">
                  <a:lnSpc>
                    <a:spcPct val="130000"/>
                  </a:lnSpc>
                  <a:buFont typeface="Arial" panose="020B0604020202020204" pitchFamily="34" charset="0"/>
                  <a:buChar char="•"/>
                </a:pPr>
                <a:r>
                  <a:rPr lang="en-US" altLang="zh-CN" dirty="0"/>
                  <a:t>1</a:t>
                </a:r>
                <a:r>
                  <a:rPr lang="zh-CN" altLang="en-US" dirty="0"/>
                  <a:t>代表决策为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oMath>
                </a14:m>
                <a:r>
                  <a:rPr lang="zh-CN" altLang="en-US" dirty="0"/>
                  <a:t>，即观测到的信号为信号叠加噪声</a:t>
                </a:r>
                <a:endParaRPr lang="en-US" altLang="zh-CN" dirty="0"/>
              </a:p>
              <a:p>
                <a:pPr>
                  <a:lnSpc>
                    <a:spcPct val="130000"/>
                  </a:lnSpc>
                </a:pPr>
                <a:endParaRPr lang="en-US" altLang="zh-CN" dirty="0"/>
              </a:p>
              <a:p>
                <a:pPr>
                  <a:lnSpc>
                    <a:spcPct val="130000"/>
                  </a:lnSpc>
                </a:pPr>
                <a:r>
                  <a:rPr lang="zh-CN" altLang="en-US" dirty="0"/>
                  <a:t>由于磁单极子的速度和入射方向不同，其产生的信号形状也各不相同</a:t>
                </a:r>
              </a:p>
              <a:p>
                <a:pPr>
                  <a:lnSpc>
                    <a:spcPct val="130000"/>
                  </a:lnSpc>
                </a:pPr>
                <a:r>
                  <a:rPr lang="zh-CN" altLang="en-US" dirty="0"/>
                  <a:t>磁单极子信号集</a:t>
                </a:r>
                <a:endParaRPr lang="en-US" altLang="zh-CN" dirty="0"/>
              </a:p>
              <a:p>
                <a:pPr>
                  <a:lnSpc>
                    <a:spcPct val="130000"/>
                  </a:lnSpc>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e>
                        <m:e>
                          <m:r>
                            <a:rPr lang="zh-CN" altLang="en-US" i="1">
                              <a:latin typeface="Cambria Math" panose="02040503050406030204" pitchFamily="18" charset="0"/>
                            </a:rPr>
                            <m:t>𝛾</m:t>
                          </m:r>
                          <m:r>
                            <a:rPr lang="zh-CN" altLang="en-US" i="1" smtClean="0">
                              <a:latin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Γ</m:t>
                          </m:r>
                        </m:e>
                      </m:d>
                    </m:oMath>
                  </m:oMathPara>
                </a14:m>
                <a:endParaRPr lang="en-US" altLang="zh-CN" dirty="0"/>
              </a:p>
              <a:p>
                <a:pPr>
                  <a:lnSpc>
                    <a:spcPct val="130000"/>
                  </a:lnSpc>
                </a:pPr>
                <a:endParaRPr lang="en-US" altLang="zh-CN" b="0" i="1" dirty="0">
                  <a:latin typeface="Cambria Math" panose="020405030504060302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zh-CN" altLang="en-US" b="0" i="1" smtClean="0">
                            <a:latin typeface="Cambria Math" panose="02040503050406030204" pitchFamily="18" charset="0"/>
                          </a:rPr>
                          <m:t>𝛾</m:t>
                        </m:r>
                      </m:sub>
                    </m:sSub>
                  </m:oMath>
                </a14:m>
                <a:r>
                  <a:rPr lang="zh-CN" altLang="en-US" dirty="0"/>
                  <a:t>为磁单极子信号</a:t>
                </a:r>
                <a:endParaRPr lang="en-US" altLang="zh-CN" dirty="0"/>
              </a:p>
              <a:p>
                <a:pPr marL="285750" indent="-285750">
                  <a:lnSpc>
                    <a:spcPct val="130000"/>
                  </a:lnSpc>
                  <a:buFont typeface="Arial" panose="020B0604020202020204" pitchFamily="34" charset="0"/>
                  <a:buChar char="•"/>
                </a:pPr>
                <a14:m>
                  <m:oMath xmlns:m="http://schemas.openxmlformats.org/officeDocument/2006/math">
                    <m:r>
                      <a:rPr lang="zh-CN" altLang="en-US" b="0" i="1" smtClean="0">
                        <a:latin typeface="Cambria Math" panose="02040503050406030204" pitchFamily="18" charset="0"/>
                      </a:rPr>
                      <m:t>𝛾</m:t>
                    </m:r>
                    <m:r>
                      <a:rPr lang="en-US" altLang="zh-CN" b="0" i="1" smtClean="0">
                        <a:latin typeface="Cambria Math" panose="02040503050406030204" pitchFamily="18" charset="0"/>
                      </a:rPr>
                      <m:t>, </m:t>
                    </m:r>
                    <m:r>
                      <m:rPr>
                        <m:sty m:val="p"/>
                      </m:rPr>
                      <a:rPr lang="el-GR" altLang="zh-CN" i="1">
                        <a:latin typeface="Cambria Math" panose="02040503050406030204" pitchFamily="18" charset="0"/>
                        <a:ea typeface="Cambria Math" panose="02040503050406030204" pitchFamily="18" charset="0"/>
                      </a:rPr>
                      <m:t>Γ</m:t>
                    </m:r>
                  </m:oMath>
                </a14:m>
                <a:r>
                  <a:rPr lang="zh-CN" altLang="en-US" dirty="0"/>
                  <a:t>分别为信号相关参数与参数空间，包括磁单极子速度，入射方位</a:t>
                </a:r>
                <a:endParaRPr lang="en-US" altLang="zh-CN" dirty="0"/>
              </a:p>
            </p:txBody>
          </p:sp>
        </mc:Choice>
        <mc:Fallback xmlns="">
          <p:sp>
            <p:nvSpPr>
              <p:cNvPr id="6" name="文本框 5">
                <a:extLst>
                  <a:ext uri="{FF2B5EF4-FFF2-40B4-BE49-F238E27FC236}">
                    <a16:creationId xmlns:a16="http://schemas.microsoft.com/office/drawing/2014/main" id="{B499AF0B-E546-499B-A66F-3E8B68A3534D}"/>
                  </a:ext>
                </a:extLst>
              </p:cNvPr>
              <p:cNvSpPr txBox="1">
                <a:spLocks noRot="1" noChangeAspect="1" noMove="1" noResize="1" noEditPoints="1" noAdjustHandles="1" noChangeArrowheads="1" noChangeShapeType="1" noTextEdit="1"/>
              </p:cNvSpPr>
              <p:nvPr/>
            </p:nvSpPr>
            <p:spPr>
              <a:xfrm>
                <a:off x="95250" y="1089023"/>
                <a:ext cx="11185326" cy="5659819"/>
              </a:xfrm>
              <a:prstGeom prst="rect">
                <a:avLst/>
              </a:prstGeom>
              <a:blipFill>
                <a:blip r:embed="rId3"/>
                <a:stretch>
                  <a:fillRect l="-491" b="-862"/>
                </a:stretch>
              </a:blipFill>
            </p:spPr>
            <p:txBody>
              <a:bodyPr/>
              <a:lstStyle/>
              <a:p>
                <a:r>
                  <a:rPr lang="zh-CN" altLang="en-US">
                    <a:noFill/>
                  </a:rPr>
                  <a:t> </a:t>
                </a:r>
              </a:p>
            </p:txBody>
          </p:sp>
        </mc:Fallback>
      </mc:AlternateContent>
      <p:cxnSp>
        <p:nvCxnSpPr>
          <p:cNvPr id="10" name="直接连接符 9">
            <a:extLst>
              <a:ext uri="{FF2B5EF4-FFF2-40B4-BE49-F238E27FC236}">
                <a16:creationId xmlns:a16="http://schemas.microsoft.com/office/drawing/2014/main" id="{42A63AE5-BCE3-47CF-A4F1-9C256137902B}"/>
              </a:ext>
            </a:extLst>
          </p:cNvPr>
          <p:cNvCxnSpPr/>
          <p:nvPr/>
        </p:nvCxnSpPr>
        <p:spPr>
          <a:xfrm>
            <a:off x="0" y="4221088"/>
            <a:ext cx="1219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F944DE67-DA80-4B45-BF19-3B5068A50385}"/>
              </a:ext>
            </a:extLst>
          </p:cNvPr>
          <p:cNvPicPr>
            <a:picLocks noChangeAspect="1"/>
          </p:cNvPicPr>
          <p:nvPr/>
        </p:nvPicPr>
        <p:blipFill>
          <a:blip r:embed="rId4"/>
          <a:stretch>
            <a:fillRect/>
          </a:stretch>
        </p:blipFill>
        <p:spPr>
          <a:xfrm>
            <a:off x="9696672" y="4584493"/>
            <a:ext cx="2448000" cy="1836000"/>
          </a:xfrm>
          <a:prstGeom prst="rect">
            <a:avLst/>
          </a:prstGeom>
        </p:spPr>
      </p:pic>
      <p:pic>
        <p:nvPicPr>
          <p:cNvPr id="15" name="图片 14">
            <a:extLst>
              <a:ext uri="{FF2B5EF4-FFF2-40B4-BE49-F238E27FC236}">
                <a16:creationId xmlns:a16="http://schemas.microsoft.com/office/drawing/2014/main" id="{DF2D0C3C-1AB2-4AD8-898B-74B64BFB9A03}"/>
              </a:ext>
            </a:extLst>
          </p:cNvPr>
          <p:cNvPicPr>
            <a:picLocks noChangeAspect="1"/>
          </p:cNvPicPr>
          <p:nvPr/>
        </p:nvPicPr>
        <p:blipFill>
          <a:blip r:embed="rId5"/>
          <a:stretch>
            <a:fillRect/>
          </a:stretch>
        </p:blipFill>
        <p:spPr>
          <a:xfrm>
            <a:off x="7248400" y="4584493"/>
            <a:ext cx="2448000" cy="1836000"/>
          </a:xfrm>
          <a:prstGeom prst="rect">
            <a:avLst/>
          </a:prstGeom>
        </p:spPr>
      </p:pic>
    </p:spTree>
    <p:extLst>
      <p:ext uri="{BB962C8B-B14F-4D97-AF65-F5344CB8AC3E}">
        <p14:creationId xmlns:p14="http://schemas.microsoft.com/office/powerpoint/2010/main" val="3971547952"/>
      </p:ext>
    </p:extLst>
  </p:cSld>
  <p:clrMapOvr>
    <a:masterClrMapping/>
  </p:clrMapOvr>
  <p:transition advTm="63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875E060-0999-4F0D-821E-1E5AD6B5D154}"/>
              </a:ext>
            </a:extLst>
          </p:cNvPr>
          <p:cNvPicPr>
            <a:picLocks noChangeAspect="1"/>
          </p:cNvPicPr>
          <p:nvPr/>
        </p:nvPicPr>
        <p:blipFill>
          <a:blip r:embed="rId4"/>
          <a:stretch>
            <a:fillRect/>
          </a:stretch>
        </p:blipFill>
        <p:spPr>
          <a:xfrm>
            <a:off x="8967742" y="1340768"/>
            <a:ext cx="2907538" cy="474478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最优滤波</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3476C22-3B59-479C-9DAD-2E19F8E1771A}"/>
                  </a:ext>
                </a:extLst>
              </p:cNvPr>
              <p:cNvSpPr txBox="1"/>
              <p:nvPr/>
            </p:nvSpPr>
            <p:spPr>
              <a:xfrm>
                <a:off x="381066" y="2642551"/>
                <a:ext cx="8463483" cy="3960251"/>
              </a:xfrm>
              <a:prstGeom prst="rect">
                <a:avLst/>
              </a:prstGeom>
              <a:noFill/>
            </p:spPr>
            <p:txBody>
              <a:bodyPr wrap="square" rtlCol="0">
                <a:spAutoFit/>
              </a:bodyPr>
              <a:lstStyle/>
              <a:p>
                <a:pPr>
                  <a:lnSpc>
                    <a:spcPct val="150000"/>
                  </a:lnSpc>
                </a:pPr>
                <a:r>
                  <a:rPr lang="zh-CN" altLang="en-US" sz="1600" b="1" dirty="0">
                    <a:effectLst>
                      <a:outerShdw blurRad="38100" dist="38100" dir="2700000" algn="tl">
                        <a:srgbClr val="000000">
                          <a:alpha val="43137"/>
                        </a:srgbClr>
                      </a:outerShdw>
                    </a:effectLst>
                  </a:rPr>
                  <a:t>最优滤波</a:t>
                </a:r>
                <a:r>
                  <a:rPr lang="zh-CN" altLang="en-US" sz="1600" dirty="0"/>
                  <a:t>：在数学上可以证明能够实现最优信噪比，并已广泛应用于 </a:t>
                </a:r>
                <a:r>
                  <a:rPr lang="en-US" altLang="zh-CN" sz="1600" dirty="0"/>
                  <a:t>LIGO</a:t>
                </a:r>
                <a:r>
                  <a:rPr lang="zh-CN" altLang="en-US" sz="1600" dirty="0"/>
                  <a:t>、</a:t>
                </a:r>
                <a:r>
                  <a:rPr lang="en-US" altLang="zh-CN" sz="1600" dirty="0"/>
                  <a:t>Virgo </a:t>
                </a:r>
                <a:r>
                  <a:rPr lang="zh-CN" altLang="en-US" sz="1600" dirty="0"/>
                  <a:t>和 </a:t>
                </a:r>
                <a:r>
                  <a:rPr lang="en-US" altLang="zh-CN" sz="1600" dirty="0"/>
                  <a:t>KAGRA </a:t>
                </a:r>
                <a:r>
                  <a:rPr lang="zh-CN" altLang="en-US" sz="1600" dirty="0"/>
                  <a:t>等实验中，用于探测微弱信号</a:t>
                </a:r>
                <a:endParaRPr lang="en-US" altLang="zh-CN" sz="1600" dirty="0"/>
              </a:p>
              <a:p>
                <a:pPr>
                  <a:lnSpc>
                    <a:spcPct val="150000"/>
                  </a:lnSpc>
                </a:pPr>
                <a:endParaRPr lang="en-US" altLang="zh-CN" sz="1600" dirty="0"/>
              </a:p>
              <a:p>
                <a:pPr>
                  <a:lnSpc>
                    <a:spcPct val="150000"/>
                  </a:lnSpc>
                </a:pPr>
                <a:r>
                  <a:rPr lang="zh-CN" altLang="en-US" sz="1600" b="1" dirty="0">
                    <a:effectLst>
                      <a:outerShdw blurRad="38100" dist="38100" dir="2700000" algn="tl">
                        <a:srgbClr val="000000">
                          <a:alpha val="43137"/>
                        </a:srgbClr>
                      </a:outerShdw>
                    </a:effectLst>
                  </a:rPr>
                  <a:t>信噪比定义</a:t>
                </a:r>
                <a:r>
                  <a:rPr lang="zh-CN" altLang="en-US" sz="1600" dirty="0"/>
                  <a:t>：信号时域最大幅值的平方与噪声均方根值平方之比</a:t>
                </a:r>
                <a:endParaRPr lang="en-US" altLang="zh-CN" sz="1600" dirty="0"/>
              </a:p>
              <a:p>
                <a:pPr>
                  <a:lnSpc>
                    <a:spcPct val="150000"/>
                  </a:lnSpc>
                </a:pPr>
                <a:r>
                  <a:rPr lang="zh-CN" altLang="en-US" sz="1600" dirty="0"/>
                  <a:t>最优滤波传递函数：</a:t>
                </a:r>
                <a:endParaRPr lang="en-US" altLang="zh-CN" sz="1600" dirty="0"/>
              </a:p>
              <a:p>
                <a:pPr>
                  <a:lnSpc>
                    <a:spcPct val="150000"/>
                  </a:lnSpc>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𝐾</m:t>
                      </m:r>
                      <m:r>
                        <a:rPr lang="en-US" altLang="zh-CN" sz="1600" b="0" i="1" smtClean="0">
                          <a:latin typeface="Cambria Math" panose="02040503050406030204" pitchFamily="18" charset="0"/>
                          <a:ea typeface="Cambria Math" panose="02040503050406030204" pitchFamily="18" charset="0"/>
                        </a:rPr>
                        <m:t>∙</m:t>
                      </m:r>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smtClean="0">
                                  <a:latin typeface="Cambria Math" panose="02040503050406030204" pitchFamily="18" charset="0"/>
                                  <a:ea typeface="Cambria Math" panose="02040503050406030204" pitchFamily="18" charset="0"/>
                                </a:rPr>
                              </m:ctrlPr>
                            </m:sSupPr>
                            <m:e>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𝑆</m:t>
                                  </m:r>
                                </m:e>
                                <m:sub>
                                  <m:r>
                                    <a:rPr lang="zh-CN" altLang="en-US" sz="1600" b="0" i="1" smtClean="0">
                                      <a:latin typeface="Cambria Math" panose="02040503050406030204" pitchFamily="18" charset="0"/>
                                      <a:ea typeface="Cambria Math" panose="02040503050406030204" pitchFamily="18" charset="0"/>
                                    </a:rPr>
                                    <m:t>𝛾</m:t>
                                  </m:r>
                                </m:sub>
                              </m:sSub>
                            </m:e>
                            <m:sup>
                              <m:r>
                                <a:rPr lang="en-US" altLang="zh-CN" sz="1600" b="0" i="1">
                                  <a:latin typeface="Cambria Math" panose="02040503050406030204" pitchFamily="18" charset="0"/>
                                  <a:ea typeface="Cambria Math" panose="02040503050406030204" pitchFamily="18" charset="0"/>
                                </a:rPr>
                                <m:t>∗</m:t>
                              </m:r>
                            </m:sup>
                          </m:sSup>
                          <m:d>
                            <m:dPr>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𝑓</m:t>
                              </m:r>
                            </m:e>
                          </m:d>
                        </m:num>
                        <m:den>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𝑃</m:t>
                              </m:r>
                            </m:e>
                            <m:sub>
                              <m:r>
                                <a:rPr lang="en-US" altLang="zh-CN" sz="1600" b="0" i="1" smtClean="0">
                                  <a:latin typeface="Cambria Math" panose="02040503050406030204" pitchFamily="18" charset="0"/>
                                  <a:ea typeface="Cambria Math" panose="02040503050406030204" pitchFamily="18" charset="0"/>
                                </a:rPr>
                                <m:t>𝑛</m:t>
                              </m:r>
                            </m:sub>
                          </m:sSub>
                          <m:d>
                            <m:dPr>
                              <m:ctrlPr>
                                <a:rPr lang="en-US" altLang="zh-CN" sz="160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𝑓</m:t>
                              </m:r>
                            </m:e>
                          </m:d>
                        </m:den>
                      </m:f>
                      <m:sSup>
                        <m:sSupPr>
                          <m:ctrlPr>
                            <a:rPr lang="en-US" altLang="zh-CN" sz="160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𝑒</m:t>
                          </m:r>
                        </m:e>
                        <m:sup>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2</m:t>
                          </m:r>
                          <m:r>
                            <a:rPr lang="zh-CN" altLang="en-US" sz="1600" b="0" i="1" smtClean="0">
                              <a:latin typeface="Cambria Math" panose="02040503050406030204" pitchFamily="18" charset="0"/>
                              <a:ea typeface="Cambria Math" panose="02040503050406030204" pitchFamily="18" charset="0"/>
                            </a:rPr>
                            <m:t>𝜋</m:t>
                          </m:r>
                          <m:r>
                            <a:rPr lang="en-US" altLang="zh-CN" sz="1600" b="0" i="1" smtClean="0">
                              <a:latin typeface="Cambria Math" panose="02040503050406030204" pitchFamily="18" charset="0"/>
                              <a:ea typeface="Cambria Math" panose="02040503050406030204" pitchFamily="18" charset="0"/>
                            </a:rPr>
                            <m:t>𝑓</m:t>
                          </m:r>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𝑡</m:t>
                              </m:r>
                            </m:e>
                            <m:sub>
                              <m:r>
                                <a:rPr lang="en-US" altLang="zh-CN" sz="1600" b="0" i="1" smtClean="0">
                                  <a:latin typeface="Cambria Math" panose="02040503050406030204" pitchFamily="18" charset="0"/>
                                  <a:ea typeface="Cambria Math" panose="02040503050406030204" pitchFamily="18" charset="0"/>
                                </a:rPr>
                                <m:t>0</m:t>
                              </m:r>
                            </m:sub>
                          </m:sSub>
                        </m:sup>
                      </m:sSup>
                      <m:r>
                        <a:rPr lang="en-US" altLang="zh-CN" sz="1600" b="0" i="1" smtClean="0">
                          <a:latin typeface="Cambria Math" panose="02040503050406030204" pitchFamily="18" charset="0"/>
                          <a:ea typeface="Cambria Math" panose="02040503050406030204" pitchFamily="18" charset="0"/>
                        </a:rPr>
                        <m:t>=</m:t>
                      </m:r>
                      <m:f>
                        <m:fPr>
                          <m:ctrlPr>
                            <a:rPr lang="en-US" altLang="zh-CN" sz="1600" i="1" smtClean="0">
                              <a:solidFill>
                                <a:schemeClr val="tx1"/>
                              </a:solidFill>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b="0" i="1">
                                      <a:latin typeface="Cambria Math" panose="02040503050406030204" pitchFamily="18" charset="0"/>
                                      <a:ea typeface="Cambria Math" panose="02040503050406030204" pitchFamily="18" charset="0"/>
                                    </a:rPr>
                                    <m:t>𝑆</m:t>
                                  </m:r>
                                </m:e>
                                <m:sub>
                                  <m:r>
                                    <a:rPr lang="zh-CN" altLang="en-US" sz="1600" b="0" i="1">
                                      <a:latin typeface="Cambria Math" panose="02040503050406030204" pitchFamily="18" charset="0"/>
                                      <a:ea typeface="Cambria Math" panose="02040503050406030204" pitchFamily="18" charset="0"/>
                                    </a:rPr>
                                    <m:t>𝛾</m:t>
                                  </m:r>
                                </m:sub>
                              </m:sSub>
                            </m:e>
                            <m:sup>
                              <m:r>
                                <a:rPr lang="en-US" altLang="zh-CN" sz="1600" b="0" i="1">
                                  <a:latin typeface="Cambria Math" panose="02040503050406030204" pitchFamily="18" charset="0"/>
                                  <a:ea typeface="Cambria Math" panose="02040503050406030204" pitchFamily="18" charset="0"/>
                                </a:rPr>
                                <m:t>∗</m:t>
                              </m:r>
                            </m:sup>
                          </m:sSup>
                          <m:d>
                            <m:dPr>
                              <m:ctrlPr>
                                <a:rPr lang="en-US" altLang="zh-CN" sz="1600" i="1">
                                  <a:solidFill>
                                    <a:schemeClr val="tx1"/>
                                  </a:solidFill>
                                  <a:latin typeface="Cambria Math" panose="02040503050406030204" pitchFamily="18" charset="0"/>
                                  <a:ea typeface="Cambria Math" panose="02040503050406030204" pitchFamily="18" charset="0"/>
                                </a:rPr>
                              </m:ctrlPr>
                            </m:dPr>
                            <m:e>
                              <m:r>
                                <a:rPr lang="en-US" altLang="zh-CN" sz="1600" b="0" i="1">
                                  <a:solidFill>
                                    <a:schemeClr val="tx1"/>
                                  </a:solidFill>
                                  <a:latin typeface="Cambria Math" panose="02040503050406030204" pitchFamily="18" charset="0"/>
                                  <a:ea typeface="Cambria Math" panose="02040503050406030204" pitchFamily="18" charset="0"/>
                                </a:rPr>
                                <m:t>𝑓</m:t>
                              </m:r>
                            </m:e>
                          </m:d>
                        </m:num>
                        <m:den>
                          <m:sSub>
                            <m:sSubPr>
                              <m:ctrlPr>
                                <a:rPr lang="en-US" altLang="zh-CN" sz="1600" i="1">
                                  <a:solidFill>
                                    <a:schemeClr val="tx1"/>
                                  </a:solidFill>
                                  <a:latin typeface="Cambria Math" panose="02040503050406030204" pitchFamily="18" charset="0"/>
                                  <a:ea typeface="Cambria Math" panose="02040503050406030204" pitchFamily="18" charset="0"/>
                                </a:rPr>
                              </m:ctrlPr>
                            </m:sSubPr>
                            <m:e>
                              <m:r>
                                <a:rPr lang="en-US" altLang="zh-CN" sz="1600" b="0" i="1">
                                  <a:solidFill>
                                    <a:schemeClr val="tx1"/>
                                  </a:solidFill>
                                  <a:latin typeface="Cambria Math" panose="02040503050406030204" pitchFamily="18" charset="0"/>
                                  <a:ea typeface="Cambria Math" panose="02040503050406030204" pitchFamily="18" charset="0"/>
                                </a:rPr>
                                <m:t>𝑃</m:t>
                              </m:r>
                            </m:e>
                            <m:sub>
                              <m:r>
                                <a:rPr lang="en-US" altLang="zh-CN" sz="1600" b="0" i="1">
                                  <a:solidFill>
                                    <a:schemeClr val="tx1"/>
                                  </a:solidFill>
                                  <a:latin typeface="Cambria Math" panose="02040503050406030204" pitchFamily="18" charset="0"/>
                                  <a:ea typeface="Cambria Math" panose="02040503050406030204" pitchFamily="18" charset="0"/>
                                </a:rPr>
                                <m:t>𝑛</m:t>
                              </m:r>
                            </m:sub>
                          </m:sSub>
                          <m:d>
                            <m:dPr>
                              <m:ctrlPr>
                                <a:rPr lang="en-US" altLang="zh-CN" sz="1600" i="1">
                                  <a:solidFill>
                                    <a:schemeClr val="tx1"/>
                                  </a:solidFill>
                                  <a:latin typeface="Cambria Math" panose="02040503050406030204" pitchFamily="18" charset="0"/>
                                  <a:ea typeface="Cambria Math" panose="02040503050406030204" pitchFamily="18" charset="0"/>
                                </a:rPr>
                              </m:ctrlPr>
                            </m:dPr>
                            <m:e>
                              <m:r>
                                <a:rPr lang="en-US" altLang="zh-CN" sz="1600" b="0" i="1">
                                  <a:solidFill>
                                    <a:schemeClr val="tx1"/>
                                  </a:solidFill>
                                  <a:latin typeface="Cambria Math" panose="02040503050406030204" pitchFamily="18" charset="0"/>
                                  <a:ea typeface="Cambria Math" panose="02040503050406030204" pitchFamily="18" charset="0"/>
                                </a:rPr>
                                <m:t>𝑓</m:t>
                              </m:r>
                            </m:e>
                          </m:d>
                        </m:den>
                      </m:f>
                    </m:oMath>
                  </m:oMathPara>
                </a14:m>
                <a:endParaRPr lang="en-US" altLang="zh-CN" sz="1600" dirty="0"/>
              </a:p>
              <a:p>
                <a:pPr>
                  <a:lnSpc>
                    <a:spcPct val="150000"/>
                  </a:lnSpc>
                </a:pPr>
                <a:r>
                  <a:rPr lang="zh-CN" altLang="en-US" sz="1600" dirty="0"/>
                  <a:t>滤波之后的形式以及幅度：</a:t>
                </a:r>
                <a:endParaRPr lang="en-US" altLang="zh-CN" sz="1600" dirty="0"/>
              </a:p>
              <a:p>
                <a:pPr>
                  <a:lnSpc>
                    <a:spcPct val="150000"/>
                  </a:lnSpc>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d>
                        <m:dPr>
                          <m:ctrlPr>
                            <a:rPr lang="en-US" altLang="zh-CN" sz="1600" i="1">
                              <a:latin typeface="Cambria Math" panose="02040503050406030204" pitchFamily="18" charset="0"/>
                            </a:rPr>
                          </m:ctrlPr>
                        </m:dPr>
                        <m:e>
                          <m:r>
                            <a:rPr lang="en-US" altLang="zh-CN" sz="1600" b="0" i="1">
                              <a:latin typeface="Cambria Math" panose="02040503050406030204" pitchFamily="18" charset="0"/>
                            </a:rPr>
                            <m:t>𝑡</m:t>
                          </m:r>
                        </m:e>
                      </m:d>
                      <m:r>
                        <a:rPr lang="en-US" altLang="zh-CN" sz="1600" b="0" i="1">
                          <a:latin typeface="Cambria Math" panose="02040503050406030204" pitchFamily="18" charset="0"/>
                        </a:rPr>
                        <m:t>=</m:t>
                      </m:r>
                      <m:nary>
                        <m:naryPr>
                          <m:ctrlPr>
                            <a:rPr lang="en-US" altLang="zh-CN" sz="1600" i="1">
                              <a:latin typeface="Cambria Math" panose="02040503050406030204" pitchFamily="18" charset="0"/>
                            </a:rPr>
                          </m:ctrlPr>
                        </m:naryPr>
                        <m:sub>
                          <m:r>
                            <m:rPr>
                              <m:brk m:alnAt="23"/>
                            </m:rPr>
                            <a:rPr lang="en-US" altLang="zh-CN" sz="1600" b="0" i="1">
                              <a:latin typeface="Cambria Math" panose="02040503050406030204" pitchFamily="18" charset="0"/>
                            </a:rPr>
                            <m:t>−</m:t>
                          </m:r>
                          <m:r>
                            <a:rPr lang="en-US" altLang="zh-CN" sz="1600" b="0" i="1">
                              <a:latin typeface="Cambria Math" panose="02040503050406030204" pitchFamily="18" charset="0"/>
                              <a:ea typeface="Cambria Math" panose="02040503050406030204" pitchFamily="18" charset="0"/>
                            </a:rPr>
                            <m:t>∞</m:t>
                          </m:r>
                        </m:sub>
                        <m:sup>
                          <m:r>
                            <a:rPr lang="en-US" altLang="zh-CN" sz="1600" b="0" i="1">
                              <a:latin typeface="Cambria Math" panose="02040503050406030204" pitchFamily="18" charset="0"/>
                              <a:ea typeface="Cambria Math" panose="02040503050406030204" pitchFamily="18" charset="0"/>
                            </a:rPr>
                            <m:t>∞</m:t>
                          </m:r>
                        </m:sup>
                        <m:e>
                          <m:r>
                            <a:rPr lang="en-US" altLang="zh-CN" sz="1600" b="0" i="1" smtClean="0">
                              <a:latin typeface="Cambria Math" panose="02040503050406030204" pitchFamily="18" charset="0"/>
                              <a:ea typeface="Cambria Math" panose="02040503050406030204" pitchFamily="18" charset="0"/>
                            </a:rPr>
                            <m:t>𝑋</m:t>
                          </m:r>
                          <m:d>
                            <m:dPr>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𝑓</m:t>
                              </m:r>
                            </m:e>
                          </m:d>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𝑆</m:t>
                                      </m:r>
                                    </m:e>
                                    <m:sub>
                                      <m:r>
                                        <a:rPr lang="zh-CN" altLang="en-US" sz="1600" i="1">
                                          <a:latin typeface="Cambria Math" panose="02040503050406030204" pitchFamily="18" charset="0"/>
                                          <a:ea typeface="Cambria Math" panose="02040503050406030204" pitchFamily="18" charset="0"/>
                                        </a:rPr>
                                        <m:t>𝛾</m:t>
                                      </m:r>
                                    </m:sub>
                                  </m:sSub>
                                </m:e>
                                <m:sup>
                                  <m:r>
                                    <a:rPr lang="en-US" altLang="zh-CN" sz="1600" i="1">
                                      <a:latin typeface="Cambria Math" panose="02040503050406030204" pitchFamily="18" charset="0"/>
                                      <a:ea typeface="Cambria Math" panose="02040503050406030204" pitchFamily="18" charset="0"/>
                                    </a:rPr>
                                    <m:t>∗</m:t>
                                  </m:r>
                                </m:sup>
                              </m:sSup>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den>
                          </m:f>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𝑒</m:t>
                              </m:r>
                            </m:e>
                            <m:sup>
                              <m:r>
                                <a:rPr lang="en-US" altLang="zh-CN" sz="1600" b="0" i="1" smtClean="0">
                                  <a:latin typeface="Cambria Math" panose="02040503050406030204" pitchFamily="18" charset="0"/>
                                  <a:ea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2</m:t>
                              </m:r>
                              <m:r>
                                <a:rPr lang="zh-CN" altLang="en-US" sz="1600" b="0" i="1" smtClean="0">
                                  <a:latin typeface="Cambria Math" panose="02040503050406030204" pitchFamily="18" charset="0"/>
                                  <a:ea typeface="Cambria Math" panose="02040503050406030204" pitchFamily="18" charset="0"/>
                                </a:rPr>
                                <m:t>𝜋</m:t>
                              </m:r>
                              <m:r>
                                <a:rPr lang="en-US" altLang="zh-CN" sz="1600" b="0" i="1" smtClean="0">
                                  <a:latin typeface="Cambria Math" panose="02040503050406030204" pitchFamily="18" charset="0"/>
                                  <a:ea typeface="Cambria Math" panose="02040503050406030204" pitchFamily="18" charset="0"/>
                                </a:rPr>
                                <m:t>𝑓𝑡</m:t>
                              </m:r>
                            </m:sup>
                          </m:sSup>
                          <m:r>
                            <a:rPr lang="en-US" altLang="zh-CN" sz="1600" b="0" i="1">
                              <a:latin typeface="Cambria Math" panose="02040503050406030204" pitchFamily="18" charset="0"/>
                            </a:rPr>
                            <m:t>𝑑</m:t>
                          </m:r>
                          <m:r>
                            <a:rPr lang="en-US" altLang="zh-CN" sz="1600" b="0" i="1" smtClean="0">
                              <a:latin typeface="Cambria Math" panose="02040503050406030204" pitchFamily="18" charset="0"/>
                            </a:rPr>
                            <m:t>𝑓</m:t>
                          </m:r>
                        </m:e>
                      </m:nary>
                      <m:r>
                        <a:rPr lang="zh-CN" altLang="en-US" sz="1600" b="0" i="1">
                          <a:latin typeface="Cambria Math" panose="02040503050406030204" pitchFamily="18" charset="0"/>
                        </a:rPr>
                        <m:t>，</m:t>
                      </m:r>
                      <m:r>
                        <a:rPr lang="en-US" altLang="zh-CN" sz="1600" b="0" i="1">
                          <a:latin typeface="Cambria Math" panose="02040503050406030204" pitchFamily="18" charset="0"/>
                        </a:rPr>
                        <m:t>𝑦</m:t>
                      </m:r>
                      <m:d>
                        <m:dPr>
                          <m:ctrlPr>
                            <a:rPr lang="en-US" altLang="zh-CN" sz="1600" i="1">
                              <a:latin typeface="Cambria Math" panose="02040503050406030204" pitchFamily="18" charset="0"/>
                            </a:rPr>
                          </m:ctrlPr>
                        </m:dPr>
                        <m:e>
                          <m:r>
                            <a:rPr lang="en-US" altLang="zh-CN" sz="1600" b="0" i="1">
                              <a:latin typeface="Cambria Math" panose="02040503050406030204" pitchFamily="18" charset="0"/>
                            </a:rPr>
                            <m:t>0</m:t>
                          </m:r>
                        </m:e>
                      </m:d>
                      <m:r>
                        <a:rPr lang="en-US" altLang="zh-CN" sz="1600" b="0" i="1">
                          <a:latin typeface="Cambria Math" panose="02040503050406030204" pitchFamily="18" charset="0"/>
                        </a:rPr>
                        <m:t>=</m:t>
                      </m:r>
                      <m:nary>
                        <m:naryPr>
                          <m:ctrlPr>
                            <a:rPr lang="en-US" altLang="zh-CN" sz="1600" i="1">
                              <a:latin typeface="Cambria Math" panose="02040503050406030204" pitchFamily="18" charset="0"/>
                            </a:rPr>
                          </m:ctrlPr>
                        </m:naryPr>
                        <m:sub>
                          <m:r>
                            <m:rPr>
                              <m:brk m:alnAt="23"/>
                            </m:rPr>
                            <a:rPr lang="en-US" altLang="zh-CN" sz="1600" b="0" i="1">
                              <a:latin typeface="Cambria Math" panose="02040503050406030204" pitchFamily="18" charset="0"/>
                            </a:rPr>
                            <m:t>−</m:t>
                          </m:r>
                          <m:r>
                            <a:rPr lang="en-US" altLang="zh-CN" sz="1600" b="0" i="1">
                              <a:latin typeface="Cambria Math" panose="02040503050406030204" pitchFamily="18" charset="0"/>
                              <a:ea typeface="Cambria Math" panose="02040503050406030204" pitchFamily="18" charset="0"/>
                            </a:rPr>
                            <m:t>∞</m:t>
                          </m:r>
                        </m:sub>
                        <m:sup>
                          <m:r>
                            <a:rPr lang="en-US" altLang="zh-CN" sz="1600" b="0" i="1">
                              <a:latin typeface="Cambria Math" panose="02040503050406030204" pitchFamily="18" charset="0"/>
                              <a:ea typeface="Cambria Math" panose="02040503050406030204" pitchFamily="18" charset="0"/>
                            </a:rPr>
                            <m:t>∞</m:t>
                          </m:r>
                        </m:sup>
                        <m:e>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𝑋</m:t>
                                      </m:r>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r>
                                        <a:rPr lang="en-US" altLang="zh-CN" sz="1600" i="1">
                                          <a:latin typeface="Cambria Math" panose="02040503050406030204" pitchFamily="18" charset="0"/>
                                          <a:ea typeface="Cambria Math" panose="02040503050406030204" pitchFamily="18" charset="0"/>
                                        </a:rPr>
                                        <m:t>𝑆</m:t>
                                      </m:r>
                                    </m:e>
                                    <m:sub>
                                      <m:r>
                                        <a:rPr lang="zh-CN" altLang="en-US" sz="1600" i="1">
                                          <a:latin typeface="Cambria Math" panose="02040503050406030204" pitchFamily="18" charset="0"/>
                                          <a:ea typeface="Cambria Math" panose="02040503050406030204" pitchFamily="18" charset="0"/>
                                        </a:rPr>
                                        <m:t>𝛾</m:t>
                                      </m:r>
                                    </m:sub>
                                  </m:sSub>
                                </m:e>
                                <m:sup>
                                  <m:r>
                                    <a:rPr lang="en-US" altLang="zh-CN" sz="1600" i="1">
                                      <a:latin typeface="Cambria Math" panose="02040503050406030204" pitchFamily="18" charset="0"/>
                                      <a:ea typeface="Cambria Math" panose="02040503050406030204" pitchFamily="18" charset="0"/>
                                    </a:rPr>
                                    <m:t>∗</m:t>
                                  </m:r>
                                </m:sup>
                              </m:sSup>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den>
                          </m:f>
                          <m:r>
                            <a:rPr lang="en-US" altLang="zh-CN" sz="1600" b="0" i="1">
                              <a:latin typeface="Cambria Math" panose="02040503050406030204" pitchFamily="18" charset="0"/>
                            </a:rPr>
                            <m:t>𝑑</m:t>
                          </m:r>
                          <m:r>
                            <a:rPr lang="en-US" altLang="zh-CN" sz="1600" b="0" i="1" smtClean="0">
                              <a:latin typeface="Cambria Math" panose="02040503050406030204" pitchFamily="18" charset="0"/>
                            </a:rPr>
                            <m:t>𝑓</m:t>
                          </m:r>
                        </m:e>
                      </m:nary>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𝑋</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𝑆</m:t>
                                  </m:r>
                                </m:e>
                                <m:sub>
                                  <m:r>
                                    <a:rPr lang="zh-CN" altLang="en-US" sz="1600" i="1">
                                      <a:latin typeface="Cambria Math" panose="02040503050406030204" pitchFamily="18" charset="0"/>
                                    </a:rPr>
                                    <m:t>𝛾</m:t>
                                  </m:r>
                                </m:sub>
                              </m:sSub>
                            </m:e>
                          </m:d>
                        </m:e>
                      </m:d>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𝑥</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𝑠</m:t>
                                  </m:r>
                                </m:e>
                                <m:sub>
                                  <m:r>
                                    <a:rPr lang="zh-CN" altLang="en-US" sz="1600" i="1">
                                      <a:latin typeface="Cambria Math" panose="02040503050406030204" pitchFamily="18" charset="0"/>
                                    </a:rPr>
                                    <m:t>𝛾</m:t>
                                  </m:r>
                                </m:sub>
                              </m:sSub>
                            </m:e>
                          </m:d>
                        </m:e>
                      </m:d>
                    </m:oMath>
                  </m:oMathPara>
                </a14:m>
                <a:endParaRPr lang="en-US" altLang="zh-CN" sz="1600" i="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E3476C22-3B59-479C-9DAD-2E19F8E1771A}"/>
                  </a:ext>
                </a:extLst>
              </p:cNvPr>
              <p:cNvSpPr txBox="1">
                <a:spLocks noRot="1" noChangeAspect="1" noMove="1" noResize="1" noEditPoints="1" noAdjustHandles="1" noChangeArrowheads="1" noChangeShapeType="1" noTextEdit="1"/>
              </p:cNvSpPr>
              <p:nvPr/>
            </p:nvSpPr>
            <p:spPr>
              <a:xfrm>
                <a:off x="381066" y="2642551"/>
                <a:ext cx="8463483" cy="3960251"/>
              </a:xfrm>
              <a:prstGeom prst="rect">
                <a:avLst/>
              </a:prstGeom>
              <a:blipFill>
                <a:blip r:embed="rId5"/>
                <a:stretch>
                  <a:fillRect l="-504"/>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F51AD1AB-A3A5-46A3-802D-5171A404707F}"/>
              </a:ext>
            </a:extLst>
          </p:cNvPr>
          <p:cNvSpPr txBox="1"/>
          <p:nvPr/>
        </p:nvSpPr>
        <p:spPr>
          <a:xfrm>
            <a:off x="6096000" y="4797152"/>
            <a:ext cx="2621882" cy="338554"/>
          </a:xfrm>
          <a:prstGeom prst="rect">
            <a:avLst/>
          </a:prstGeom>
          <a:noFill/>
        </p:spPr>
        <p:txBody>
          <a:bodyPr wrap="square" rtlCol="0">
            <a:spAutoFit/>
          </a:bodyPr>
          <a:lstStyle/>
          <a:p>
            <a:r>
              <a:rPr lang="zh-CN" altLang="en-US" sz="1600" b="1" dirty="0">
                <a:solidFill>
                  <a:srgbClr val="0070C0"/>
                </a:solidFill>
              </a:rPr>
              <a:t>省略归一化与时间对齐因子</a:t>
            </a:r>
          </a:p>
        </p:txBody>
      </p:sp>
      <p:pic>
        <p:nvPicPr>
          <p:cNvPr id="15" name="图片 14">
            <a:extLst>
              <a:ext uri="{FF2B5EF4-FFF2-40B4-BE49-F238E27FC236}">
                <a16:creationId xmlns:a16="http://schemas.microsoft.com/office/drawing/2014/main" id="{8DEB629C-4B38-41C1-9FEA-11349440347B}"/>
              </a:ext>
            </a:extLst>
          </p:cNvPr>
          <p:cNvPicPr>
            <a:picLocks noChangeAspect="1"/>
          </p:cNvPicPr>
          <p:nvPr/>
        </p:nvPicPr>
        <p:blipFill>
          <a:blip r:embed="rId6"/>
          <a:stretch>
            <a:fillRect/>
          </a:stretch>
        </p:blipFill>
        <p:spPr>
          <a:xfrm>
            <a:off x="1374560" y="1040813"/>
            <a:ext cx="6286773" cy="1779685"/>
          </a:xfrm>
          <a:prstGeom prst="rect">
            <a:avLst/>
          </a:prstGeom>
        </p:spPr>
      </p:pic>
      <p:sp>
        <p:nvSpPr>
          <p:cNvPr id="16" name="文本框 15">
            <a:extLst>
              <a:ext uri="{FF2B5EF4-FFF2-40B4-BE49-F238E27FC236}">
                <a16:creationId xmlns:a16="http://schemas.microsoft.com/office/drawing/2014/main" id="{1DF7DB97-0B65-470D-B6F4-86BC6B9643F7}"/>
              </a:ext>
            </a:extLst>
          </p:cNvPr>
          <p:cNvSpPr txBox="1"/>
          <p:nvPr/>
        </p:nvSpPr>
        <p:spPr>
          <a:xfrm>
            <a:off x="7104112" y="6384382"/>
            <a:ext cx="1437421" cy="338554"/>
          </a:xfrm>
          <a:prstGeom prst="rect">
            <a:avLst/>
          </a:prstGeom>
          <a:noFill/>
        </p:spPr>
        <p:txBody>
          <a:bodyPr wrap="square" rtlCol="0">
            <a:spAutoFit/>
          </a:bodyPr>
          <a:lstStyle/>
          <a:p>
            <a:r>
              <a:rPr lang="zh-CN" altLang="en-US" sz="1600" b="1" dirty="0">
                <a:solidFill>
                  <a:srgbClr val="0070C0"/>
                </a:solidFill>
              </a:rPr>
              <a:t>加权内积定义</a:t>
            </a:r>
          </a:p>
        </p:txBody>
      </p:sp>
      <p:pic>
        <p:nvPicPr>
          <p:cNvPr id="6" name="图片 5">
            <a:extLst>
              <a:ext uri="{FF2B5EF4-FFF2-40B4-BE49-F238E27FC236}">
                <a16:creationId xmlns:a16="http://schemas.microsoft.com/office/drawing/2014/main" id="{F4379C52-B882-4D05-8E48-C231C39E934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49073" y="3248185"/>
            <a:ext cx="1527467" cy="520533"/>
          </a:xfrm>
          <a:prstGeom prst="rect">
            <a:avLst/>
          </a:prstGeom>
        </p:spPr>
      </p:pic>
    </p:spTree>
    <p:extLst>
      <p:ext uri="{BB962C8B-B14F-4D97-AF65-F5344CB8AC3E}">
        <p14:creationId xmlns:p14="http://schemas.microsoft.com/office/powerpoint/2010/main" val="4135884929"/>
      </p:ext>
    </p:extLst>
  </p:cSld>
  <p:clrMapOvr>
    <a:masterClrMapping/>
  </p:clrMapOvr>
  <p:transition advTm="63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最优滤波时域离散形式</a:t>
            </a:r>
          </a:p>
        </p:txBody>
      </p:sp>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1900777"/>
          </a:xfrm>
          <a:prstGeom prst="rect">
            <a:avLst/>
          </a:prstGeom>
          <a:noFill/>
        </p:spPr>
        <p:txBody>
          <a:bodyPr wrap="square">
            <a:spAutoFit/>
          </a:bodyPr>
          <a:lstStyle/>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D7D254B-7C3E-497A-B5EC-E66DE7D9A627}"/>
                  </a:ext>
                </a:extLst>
              </p:cNvPr>
              <p:cNvSpPr txBox="1"/>
              <p:nvPr/>
            </p:nvSpPr>
            <p:spPr>
              <a:xfrm>
                <a:off x="335360" y="1196752"/>
                <a:ext cx="11521280" cy="4879990"/>
              </a:xfrm>
              <a:prstGeom prst="rect">
                <a:avLst/>
              </a:prstGeom>
              <a:noFill/>
            </p:spPr>
            <p:txBody>
              <a:bodyPr wrap="square">
                <a:spAutoFit/>
              </a:bodyPr>
              <a:lstStyle/>
              <a:p>
                <a:pPr>
                  <a:lnSpc>
                    <a:spcPct val="150000"/>
                  </a:lnSpc>
                </a:pPr>
                <a:r>
                  <a:rPr lang="zh-CN" altLang="en-US" dirty="0"/>
                  <a:t>定义：</a:t>
                </a:r>
                <a:endParaRPr lang="en-US" altLang="zh-CN" dirty="0"/>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𝐺</m:t>
                          </m:r>
                        </m:e>
                        <m:sub>
                          <m:r>
                            <a:rPr lang="zh-CN" altLang="en-US" b="0" i="1" smtClean="0">
                              <a:latin typeface="Cambria Math" panose="02040503050406030204" pitchFamily="18" charset="0"/>
                              <a:ea typeface="Cambria Math" panose="02040503050406030204" pitchFamily="18" charset="0"/>
                            </a:rPr>
                            <m:t>𝛾</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𝑓</m:t>
                          </m:r>
                        </m:e>
                      </m:d>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𝑆</m:t>
                              </m:r>
                            </m:e>
                            <m:sub>
                              <m:r>
                                <a:rPr lang="zh-CN" altLang="en-US" i="1" smtClean="0">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𝑛</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den>
                      </m:f>
                    </m:oMath>
                  </m:oMathPara>
                </a14:m>
                <a:endParaRPr lang="en-US" altLang="zh-CN"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𝑔</m:t>
                          </m:r>
                        </m:e>
                        <m:sub>
                          <m:r>
                            <a:rPr lang="zh-CN" altLang="en-US" b="0" i="1" smtClean="0">
                              <a:latin typeface="Cambria Math" panose="02040503050406030204" pitchFamily="18" charset="0"/>
                              <a:ea typeface="Cambria Math" panose="02040503050406030204" pitchFamily="18" charset="0"/>
                            </a:rPr>
                            <m:t>𝛾</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𝑡</m:t>
                          </m:r>
                        </m:e>
                      </m:d>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ℱ</m:t>
                          </m:r>
                        </m:e>
                        <m:sup>
                          <m:r>
                            <a:rPr lang="en-US" altLang="zh-CN" b="0" i="1" smtClean="0">
                              <a:latin typeface="Cambria Math" panose="02040503050406030204" pitchFamily="18" charset="0"/>
                              <a:ea typeface="Cambria Math" panose="02040503050406030204" pitchFamily="18" charset="0"/>
                            </a:rPr>
                            <m:t>−1</m:t>
                          </m:r>
                        </m:sup>
                      </m:sSup>
                      <m:d>
                        <m:dPr>
                          <m:begChr m:val="{"/>
                          <m:endChr m:val="}"/>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𝐺</m:t>
                              </m:r>
                            </m:e>
                            <m:sub>
                              <m:r>
                                <a:rPr lang="zh-CN" altLang="en-US" i="1">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e>
                      </m:d>
                    </m:oMath>
                  </m:oMathPara>
                </a14:m>
                <a:endParaRPr lang="en-US" altLang="zh-CN" i="1" dirty="0">
                  <a:latin typeface="Cambria Math" panose="02040503050406030204" pitchFamily="18" charset="0"/>
                  <a:ea typeface="Cambria Math" panose="02040503050406030204" pitchFamily="18" charset="0"/>
                </a:endParaRPr>
              </a:p>
              <a:p>
                <a:pPr>
                  <a:lnSpc>
                    <a:spcPct val="150000"/>
                  </a:lnSpc>
                </a:pPr>
                <a:r>
                  <a:rPr lang="zh-CN" altLang="en-US" sz="1800" dirty="0"/>
                  <a:t>根据 </a:t>
                </a:r>
                <a:r>
                  <a:rPr lang="en-US" altLang="zh-CN" sz="1800" dirty="0"/>
                  <a:t>Parseval </a:t>
                </a:r>
                <a:r>
                  <a:rPr lang="zh-CN" altLang="en-US" sz="1800" dirty="0"/>
                  <a:t>定理：</a:t>
                </a:r>
                <a:endParaRPr lang="en-US" altLang="zh-CN" sz="1800" dirty="0"/>
              </a:p>
              <a:p>
                <a:pPr>
                  <a:lnSpc>
                    <a:spcPct val="150000"/>
                  </a:lnSpc>
                </a:pPr>
                <a14:m>
                  <m:oMathPara xmlns:m="http://schemas.openxmlformats.org/officeDocument/2006/math">
                    <m:oMathParaPr>
                      <m:jc m:val="centerGroup"/>
                    </m:oMathParaPr>
                    <m:oMath xmlns:m="http://schemas.openxmlformats.org/officeDocument/2006/math">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ub>
                        <m:sup>
                          <m:r>
                            <a:rPr lang="en-US" altLang="zh-CN" i="1">
                              <a:latin typeface="Cambria Math" panose="02040503050406030204" pitchFamily="18" charset="0"/>
                              <a:ea typeface="Cambria Math" panose="02040503050406030204" pitchFamily="18" charset="0"/>
                            </a:rPr>
                            <m:t>∞</m:t>
                          </m:r>
                        </m:sup>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𝑋</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r>
                                        <a:rPr lang="en-US" altLang="zh-CN" i="1">
                                          <a:latin typeface="Cambria Math" panose="02040503050406030204" pitchFamily="18" charset="0"/>
                                          <a:ea typeface="Cambria Math" panose="02040503050406030204" pitchFamily="18" charset="0"/>
                                        </a:rPr>
                                        <m:t>𝑆</m:t>
                                      </m:r>
                                    </m:e>
                                    <m:sub>
                                      <m:r>
                                        <a:rPr lang="zh-CN" altLang="en-US" i="1">
                                          <a:latin typeface="Cambria Math" panose="02040503050406030204" pitchFamily="18" charset="0"/>
                                          <a:ea typeface="Cambria Math" panose="02040503050406030204" pitchFamily="18" charset="0"/>
                                        </a:rPr>
                                        <m:t>𝛾</m:t>
                                      </m:r>
                                    </m:sub>
                                  </m:sSub>
                                </m:e>
                                <m:sup>
                                  <m:r>
                                    <a:rPr lang="en-US" altLang="zh-CN" i="1">
                                      <a:latin typeface="Cambria Math" panose="02040503050406030204" pitchFamily="18" charset="0"/>
                                      <a:ea typeface="Cambria Math" panose="02040503050406030204" pitchFamily="18" charset="0"/>
                                    </a:rPr>
                                    <m:t>∗</m:t>
                                  </m:r>
                                </m:sup>
                              </m:sSup>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𝑃</m:t>
                                  </m:r>
                                </m:e>
                                <m:sub>
                                  <m:r>
                                    <a:rPr lang="en-US" altLang="zh-CN" i="1">
                                      <a:latin typeface="Cambria Math" panose="02040503050406030204" pitchFamily="18" charset="0"/>
                                      <a:ea typeface="Cambria Math" panose="02040503050406030204" pitchFamily="18" charset="0"/>
                                    </a:rPr>
                                    <m:t>𝑛</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den>
                          </m:f>
                          <m:r>
                            <a:rPr lang="en-US" altLang="zh-CN" i="1">
                              <a:latin typeface="Cambria Math" panose="02040503050406030204" pitchFamily="18" charset="0"/>
                            </a:rPr>
                            <m:t>𝑑𝑓</m:t>
                          </m:r>
                        </m:e>
                      </m:nary>
                      <m:r>
                        <a:rPr lang="en-US" altLang="zh-CN" sz="1800" b="0" i="1" smtClean="0">
                          <a:latin typeface="Cambria Math" panose="02040503050406030204" pitchFamily="18" charset="0"/>
                        </a:rPr>
                        <m:t>=</m:t>
                      </m:r>
                      <m:nary>
                        <m:naryPr>
                          <m:ctrlPr>
                            <a:rPr lang="en-US" altLang="zh-CN" sz="1800" i="1">
                              <a:latin typeface="Cambria Math" panose="02040503050406030204" pitchFamily="18" charset="0"/>
                            </a:rPr>
                          </m:ctrlPr>
                        </m:naryPr>
                        <m:sub>
                          <m:r>
                            <m:rPr>
                              <m:brk m:alnAt="23"/>
                            </m:rPr>
                            <a:rPr lang="en-US" altLang="zh-CN" sz="1800" i="1">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ub>
                        <m:sup>
                          <m:r>
                            <a:rPr lang="en-US" altLang="zh-CN" sz="1800" i="1">
                              <a:latin typeface="Cambria Math" panose="02040503050406030204" pitchFamily="18" charset="0"/>
                              <a:ea typeface="Cambria Math" panose="02040503050406030204" pitchFamily="18" charset="0"/>
                            </a:rPr>
                            <m:t>∞</m:t>
                          </m:r>
                        </m:sup>
                        <m:e>
                          <m:r>
                            <a:rPr lang="en-US" altLang="zh-CN" sz="1800" i="1" smtClean="0">
                              <a:latin typeface="Cambria Math" panose="02040503050406030204" pitchFamily="18" charset="0"/>
                              <a:ea typeface="Cambria Math" panose="02040503050406030204" pitchFamily="18" charset="0"/>
                            </a:rPr>
                            <m:t>𝑋</m:t>
                          </m:r>
                          <m:d>
                            <m:dPr>
                              <m:ctrlPr>
                                <a:rPr lang="en-US" altLang="zh-CN" sz="1800" i="1">
                                  <a:latin typeface="Cambria Math" panose="02040503050406030204" pitchFamily="18" charset="0"/>
                                  <a:ea typeface="Cambria Math" panose="02040503050406030204" pitchFamily="18" charset="0"/>
                                </a:rPr>
                              </m:ctrlPr>
                            </m:dPr>
                            <m:e>
                              <m:r>
                                <a:rPr lang="en-US" altLang="zh-CN" sz="1800" i="1">
                                  <a:latin typeface="Cambria Math" panose="02040503050406030204" pitchFamily="18" charset="0"/>
                                  <a:ea typeface="Cambria Math" panose="02040503050406030204" pitchFamily="18" charset="0"/>
                                </a:rPr>
                                <m:t>𝑓</m:t>
                              </m:r>
                            </m:e>
                          </m:d>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𝐺</m:t>
                                  </m:r>
                                </m:e>
                                <m:sub>
                                  <m:r>
                                    <a:rPr lang="zh-CN" altLang="en-US" i="1">
                                      <a:latin typeface="Cambria Math" panose="02040503050406030204" pitchFamily="18" charset="0"/>
                                      <a:ea typeface="Cambria Math" panose="02040503050406030204" pitchFamily="18" charset="0"/>
                                    </a:rPr>
                                    <m:t>𝛾</m:t>
                                  </m:r>
                                </m:sub>
                              </m:sSub>
                            </m:e>
                            <m:sup>
                              <m:r>
                                <a:rPr lang="en-US" altLang="zh-CN" i="1">
                                  <a:latin typeface="Cambria Math" panose="02040503050406030204" pitchFamily="18" charset="0"/>
                                  <a:ea typeface="Cambria Math" panose="02040503050406030204" pitchFamily="18" charset="0"/>
                                </a:rPr>
                                <m:t>∗</m:t>
                              </m:r>
                            </m:sup>
                          </m:sSup>
                          <m:d>
                            <m:dPr>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𝑓</m:t>
                              </m:r>
                            </m:e>
                          </m:d>
                          <m:r>
                            <a:rPr lang="en-US" altLang="zh-CN" sz="1800" i="1">
                              <a:latin typeface="Cambria Math" panose="02040503050406030204" pitchFamily="18" charset="0"/>
                            </a:rPr>
                            <m:t>𝑑𝑓</m:t>
                          </m:r>
                        </m:e>
                      </m:nary>
                      <m:r>
                        <a:rPr lang="en-US" altLang="zh-CN" sz="1800" b="0" i="1" smtClean="0">
                          <a:latin typeface="Cambria Math" panose="02040503050406030204" pitchFamily="18" charset="0"/>
                        </a:rPr>
                        <m:t>=</m:t>
                      </m:r>
                      <m:nary>
                        <m:naryPr>
                          <m:ctrlPr>
                            <a:rPr lang="en-US" altLang="zh-CN" sz="1800" i="1">
                              <a:latin typeface="Cambria Math" panose="02040503050406030204" pitchFamily="18" charset="0"/>
                            </a:rPr>
                          </m:ctrlPr>
                        </m:naryPr>
                        <m:sub>
                          <m:r>
                            <m:rPr>
                              <m:brk m:alnAt="23"/>
                            </m:rPr>
                            <a:rPr lang="en-US" altLang="zh-CN" sz="1800" i="1">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ub>
                        <m:sup>
                          <m:r>
                            <a:rPr lang="en-US" altLang="zh-CN" sz="1800" i="1">
                              <a:latin typeface="Cambria Math" panose="02040503050406030204" pitchFamily="18" charset="0"/>
                              <a:ea typeface="Cambria Math" panose="02040503050406030204" pitchFamily="18" charset="0"/>
                            </a:rPr>
                            <m:t>∞</m:t>
                          </m:r>
                        </m:sup>
                        <m:e>
                          <m:r>
                            <a:rPr lang="en-US" altLang="zh-CN" sz="1800" b="0" i="1" smtClean="0">
                              <a:latin typeface="Cambria Math" panose="02040503050406030204" pitchFamily="18" charset="0"/>
                              <a:ea typeface="Cambria Math" panose="02040503050406030204" pitchFamily="18" charset="0"/>
                            </a:rPr>
                            <m:t>𝑥</m:t>
                          </m:r>
                          <m:d>
                            <m:dPr>
                              <m:ctrlPr>
                                <a:rPr lang="en-US" altLang="zh-CN" sz="1800" i="1">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𝑡</m:t>
                              </m:r>
                            </m:e>
                          </m:d>
                          <m:sSup>
                            <m:sSupPr>
                              <m:ctrlPr>
                                <a:rPr lang="en-US" altLang="zh-CN" sz="1800" i="1">
                                  <a:latin typeface="Cambria Math" panose="02040503050406030204" pitchFamily="18" charset="0"/>
                                  <a:ea typeface="Cambria Math" panose="02040503050406030204" pitchFamily="18" charset="0"/>
                                </a:rPr>
                              </m:ctrlPr>
                            </m:sSupPr>
                            <m:e>
                              <m:sSub>
                                <m:sSubPr>
                                  <m:ctrlPr>
                                    <a:rPr lang="en-US" altLang="zh-CN" sz="1800" i="1">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𝑔</m:t>
                                  </m:r>
                                </m:e>
                                <m:sub>
                                  <m:r>
                                    <a:rPr lang="zh-CN" altLang="en-US" sz="1800" i="1">
                                      <a:latin typeface="Cambria Math" panose="02040503050406030204" pitchFamily="18" charset="0"/>
                                      <a:ea typeface="Cambria Math" panose="02040503050406030204" pitchFamily="18" charset="0"/>
                                    </a:rPr>
                                    <m:t>𝛾</m:t>
                                  </m:r>
                                </m:sub>
                              </m:sSub>
                            </m:e>
                            <m:sup>
                              <m:r>
                                <a:rPr lang="en-US" altLang="zh-CN" sz="1800" i="1">
                                  <a:latin typeface="Cambria Math" panose="02040503050406030204" pitchFamily="18" charset="0"/>
                                  <a:ea typeface="Cambria Math" panose="02040503050406030204" pitchFamily="18" charset="0"/>
                                </a:rPr>
                                <m:t>∗</m:t>
                              </m:r>
                            </m:sup>
                          </m:sSup>
                          <m:d>
                            <m:dPr>
                              <m:ctrlPr>
                                <a:rPr lang="en-US" altLang="zh-CN" sz="1800" i="1">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𝑡</m:t>
                              </m:r>
                            </m:e>
                          </m:d>
                          <m:r>
                            <a:rPr lang="en-US" altLang="zh-CN" sz="1800" i="1">
                              <a:latin typeface="Cambria Math" panose="02040503050406030204" pitchFamily="18" charset="0"/>
                            </a:rPr>
                            <m:t>𝑑</m:t>
                          </m:r>
                          <m:r>
                            <a:rPr lang="en-US" altLang="zh-CN" sz="1800" b="0" i="1" smtClean="0">
                              <a:latin typeface="Cambria Math" panose="02040503050406030204" pitchFamily="18" charset="0"/>
                            </a:rPr>
                            <m:t>𝑡</m:t>
                          </m:r>
                        </m:e>
                      </m:nary>
                    </m:oMath>
                  </m:oMathPara>
                </a14:m>
                <a:endParaRPr lang="en-US" altLang="zh-CN" i="1" dirty="0">
                  <a:latin typeface="Cambria Math" panose="02040503050406030204" pitchFamily="18" charset="0"/>
                </a:endParaRPr>
              </a:p>
              <a:p>
                <a:pPr>
                  <a:lnSpc>
                    <a:spcPct val="150000"/>
                  </a:lnSpc>
                </a:pPr>
                <a:r>
                  <a:rPr lang="zh-CN" altLang="en-US" sz="1800" dirty="0"/>
                  <a:t>对于离散的形式</a:t>
                </a:r>
                <a:r>
                  <a:rPr lang="zh-CN" altLang="en-US" dirty="0"/>
                  <a:t>，并且考虑实信号，最优滤波输出信号的幅度为</a:t>
                </a:r>
                <a:r>
                  <a:rPr lang="zh-CN" altLang="en-US" sz="1800" dirty="0"/>
                  <a:t>：</a:t>
                </a:r>
                <a:endParaRPr lang="en-US" altLang="zh-CN" sz="1800" dirty="0"/>
              </a:p>
              <a:p>
                <a:pPr>
                  <a:lnSpc>
                    <a:spcPct val="150000"/>
                  </a:lnSpc>
                </a:pPr>
                <a14:m>
                  <m:oMathPara xmlns:m="http://schemas.openxmlformats.org/officeDocument/2006/math">
                    <m:oMathParaPr>
                      <m:jc m:val="centerGroup"/>
                    </m:oMathParaPr>
                    <m:oMath xmlns:m="http://schemas.openxmlformats.org/officeDocument/2006/math">
                      <m:nary>
                        <m:naryPr>
                          <m:chr m:val="∑"/>
                          <m:ctrlPr>
                            <a:rPr lang="en-US" altLang="zh-CN" sz="1800" b="0" i="1" smtClean="0">
                              <a:latin typeface="Cambria Math" panose="02040503050406030204" pitchFamily="18" charset="0"/>
                            </a:rPr>
                          </m:ctrlPr>
                        </m:naryPr>
                        <m:sub>
                          <m:r>
                            <m:rPr>
                              <m:brk m:alnAt="23"/>
                            </m:rPr>
                            <a:rPr lang="en-US" altLang="zh-CN" sz="1800" b="0" i="1" smtClean="0">
                              <a:latin typeface="Cambria Math" panose="02040503050406030204" pitchFamily="18" charset="0"/>
                            </a:rPr>
                            <m:t>𝑛</m:t>
                          </m:r>
                        </m:sub>
                        <m:sup/>
                        <m:e>
                          <m:r>
                            <a:rPr lang="en-US" altLang="zh-CN" i="1">
                              <a:latin typeface="Cambria Math" panose="02040503050406030204" pitchFamily="18" charset="0"/>
                              <a:ea typeface="Cambria Math" panose="02040503050406030204" pitchFamily="18" charset="0"/>
                            </a:rPr>
                            <m:t>𝑥</m:t>
                          </m:r>
                          <m:d>
                            <m:dPr>
                              <m:begChr m:val="["/>
                              <m:endChr m:val="]"/>
                              <m:ctrlPr>
                                <a:rPr lang="en-US" altLang="zh-CN"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𝑛</m:t>
                              </m:r>
                            </m:e>
                          </m:d>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zh-CN" altLang="en-US" i="1">
                                      <a:latin typeface="Cambria Math" panose="02040503050406030204" pitchFamily="18" charset="0"/>
                                      <a:ea typeface="Cambria Math" panose="02040503050406030204" pitchFamily="18" charset="0"/>
                                    </a:rPr>
                                    <m:t>𝛾</m:t>
                                  </m:r>
                                </m:sub>
                              </m:sSub>
                            </m:e>
                            <m:sup>
                              <m:r>
                                <a:rPr lang="en-US" altLang="zh-CN" i="1">
                                  <a:latin typeface="Cambria Math" panose="02040503050406030204" pitchFamily="18" charset="0"/>
                                  <a:ea typeface="Cambria Math" panose="02040503050406030204" pitchFamily="18" charset="0"/>
                                </a:rPr>
                                <m:t>∗</m:t>
                              </m:r>
                            </m:sup>
                          </m:sSup>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e>
                      </m:nary>
                      <m:r>
                        <a:rPr lang="en-US" altLang="zh-CN" sz="1800" b="0" i="1" smtClean="0">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sub>
                        <m:sup/>
                        <m:e>
                          <m:r>
                            <a:rPr lang="en-US" altLang="zh-CN" i="1">
                              <a:latin typeface="Cambria Math" panose="02040503050406030204" pitchFamily="18" charset="0"/>
                              <a:ea typeface="Cambria Math" panose="02040503050406030204" pitchFamily="18" charset="0"/>
                            </a:rPr>
                            <m:t>𝑥</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zh-CN" altLang="en-US" i="1">
                                  <a:latin typeface="Cambria Math" panose="02040503050406030204" pitchFamily="18" charset="0"/>
                                  <a:ea typeface="Cambria Math" panose="02040503050406030204" pitchFamily="18" charset="0"/>
                                </a:rPr>
                                <m:t>𝛾</m:t>
                              </m:r>
                            </m:sub>
                          </m:sSub>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e>
                      </m:nary>
                    </m:oMath>
                  </m:oMathPara>
                </a14:m>
                <a:endParaRPr lang="en-US" altLang="zh-CN" i="1"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2D7D254B-7C3E-497A-B5EC-E66DE7D9A627}"/>
                  </a:ext>
                </a:extLst>
              </p:cNvPr>
              <p:cNvSpPr txBox="1">
                <a:spLocks noRot="1" noChangeAspect="1" noMove="1" noResize="1" noEditPoints="1" noAdjustHandles="1" noChangeArrowheads="1" noChangeShapeType="1" noTextEdit="1"/>
              </p:cNvSpPr>
              <p:nvPr/>
            </p:nvSpPr>
            <p:spPr>
              <a:xfrm>
                <a:off x="335360" y="1196752"/>
                <a:ext cx="11521280" cy="4879990"/>
              </a:xfrm>
              <a:prstGeom prst="rect">
                <a:avLst/>
              </a:prstGeom>
              <a:blipFill>
                <a:blip r:embed="rId3"/>
                <a:stretch>
                  <a:fillRect l="-4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5772090"/>
      </p:ext>
    </p:extLst>
  </p:cSld>
  <p:clrMapOvr>
    <a:masterClrMapping/>
  </p:clrMapOvr>
  <p:transition advTm="639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模板归一化与最优滤波决策</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3082947-21D4-41B4-A6FD-774CDF606883}"/>
                  </a:ext>
                </a:extLst>
              </p:cNvPr>
              <p:cNvSpPr txBox="1"/>
              <p:nvPr/>
            </p:nvSpPr>
            <p:spPr>
              <a:xfrm>
                <a:off x="111825" y="920931"/>
                <a:ext cx="11968350" cy="5964453"/>
              </a:xfrm>
              <a:prstGeom prst="rect">
                <a:avLst/>
              </a:prstGeom>
              <a:noFill/>
            </p:spPr>
            <p:txBody>
              <a:bodyPr wrap="square">
                <a:spAutoFit/>
              </a:bodyPr>
              <a:lstStyle/>
              <a:p>
                <a:pPr>
                  <a:lnSpc>
                    <a:spcPct val="130000"/>
                  </a:lnSpc>
                </a:pP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归一化模板的意义：</a:t>
                </a:r>
                <a:r>
                  <a:rPr lang="zh-CN" altLang="en-US" sz="1600" dirty="0">
                    <a:solidFill>
                      <a:prstClr val="black"/>
                    </a:solidFill>
                    <a:latin typeface="Calibri"/>
                    <a:ea typeface="等线" panose="02010600030101010101" pitchFamily="2" charset="-122"/>
                  </a:rPr>
                  <a:t>在</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不损失</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SNR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最优性的前提下，</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通过将滤波后的噪声</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RMS</a:t>
                </a:r>
                <a:r>
                  <a:rPr lang="zh-CN" altLang="en-US" sz="1600" dirty="0">
                    <a:solidFill>
                      <a:prstClr val="black"/>
                    </a:solidFill>
                    <a:latin typeface="Calibri"/>
                    <a:ea typeface="等线" panose="02010600030101010101" pitchFamily="2" charset="-122"/>
                  </a:rPr>
                  <a:t>归一化</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为</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1</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，使得输出信号幅度直接反映其</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SNR</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，从而允许使用单一固定阈值对各种不同能量的信号进行统一且可靠的甄别</a:t>
                </a:r>
                <a:endPar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30000"/>
                  </a:lnSpc>
                </a:pPr>
                <a:r>
                  <a:rPr lang="zh-CN" altLang="en-US" sz="1600" b="1" dirty="0">
                    <a:solidFill>
                      <a:prstClr val="black"/>
                    </a:solidFill>
                    <a:latin typeface="Calibri"/>
                    <a:ea typeface="等线" panose="02010600030101010101" pitchFamily="2" charset="-122"/>
                  </a:rPr>
                  <a:t>归一化方法：</a:t>
                </a:r>
                <a:r>
                  <a:rPr lang="zh-CN" altLang="en-US" sz="1600" dirty="0">
                    <a:solidFill>
                      <a:prstClr val="black"/>
                    </a:solidFill>
                    <a:latin typeface="Calibri"/>
                    <a:ea typeface="等线" panose="02010600030101010101" pitchFamily="2" charset="-122"/>
                  </a:rPr>
                  <a:t>归一化到单位幅度</a:t>
                </a:r>
                <a:endParaRPr lang="en-US" altLang="zh-CN" sz="1600" dirty="0">
                  <a:solidFill>
                    <a:prstClr val="black"/>
                  </a:solidFill>
                  <a:latin typeface="Calibri"/>
                  <a:ea typeface="等线" panose="02010600030101010101" pitchFamily="2" charset="-122"/>
                </a:endParaRPr>
              </a:p>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𝑆</m:t>
                              </m:r>
                            </m:e>
                          </m:acc>
                        </m:e>
                        <m:sub>
                          <m:r>
                            <a:rPr lang="zh-CN" altLang="en-US" sz="1600" b="0" i="1" smtClean="0">
                              <a:latin typeface="Cambria Math" panose="02040503050406030204" pitchFamily="18" charset="0"/>
                            </a:rPr>
                            <m:t>𝛾</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𝑆</m:t>
                              </m:r>
                            </m:e>
                            <m:sub>
                              <m:r>
                                <a:rPr lang="zh-CN" altLang="en-US" sz="1600" i="1">
                                  <a:latin typeface="Cambria Math" panose="02040503050406030204" pitchFamily="18" charset="0"/>
                                </a:rPr>
                                <m:t>𝛾</m:t>
                              </m:r>
                            </m:sub>
                          </m:sSub>
                        </m:num>
                        <m:den>
                          <m:rad>
                            <m:radPr>
                              <m:degHide m:val="on"/>
                              <m:ctrlPr>
                                <a:rPr lang="en-US" altLang="zh-CN" sz="1600" b="0" i="1" smtClean="0">
                                  <a:latin typeface="Cambria Math" panose="02040503050406030204" pitchFamily="18" charset="0"/>
                                </a:rPr>
                              </m:ctrlPr>
                            </m:radPr>
                            <m:deg/>
                            <m:e>
                              <m:d>
                                <m:dPr>
                                  <m:begChr m:val="⟨"/>
                                  <m:endChr m:val="⟩"/>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𝑆</m:t>
                                      </m:r>
                                    </m:e>
                                    <m:sub>
                                      <m:r>
                                        <a:rPr lang="zh-CN" altLang="en-US" sz="1600" i="1">
                                          <a:latin typeface="Cambria Math" panose="02040503050406030204" pitchFamily="18" charset="0"/>
                                        </a:rPr>
                                        <m:t>𝛾</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𝑆</m:t>
                                      </m:r>
                                    </m:e>
                                    <m:sub>
                                      <m:r>
                                        <a:rPr lang="zh-CN" altLang="en-US" sz="1600" i="1">
                                          <a:latin typeface="Cambria Math" panose="02040503050406030204" pitchFamily="18" charset="0"/>
                                        </a:rPr>
                                        <m:t>𝛾</m:t>
                                      </m:r>
                                    </m:sub>
                                  </m:sSub>
                                </m:e>
                              </m:d>
                            </m:e>
                          </m:rad>
                        </m:den>
                      </m:f>
                      <m:r>
                        <a:rPr lang="en-US" altLang="zh-CN" sz="1600" b="0" i="1" smtClean="0">
                          <a:latin typeface="Cambria Math" panose="02040503050406030204" pitchFamily="18" charset="0"/>
                        </a:rPr>
                        <m:t>=</m:t>
                      </m:r>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num>
                        <m:den>
                          <m:d>
                            <m:dPr>
                              <m:begChr m:val="‖"/>
                              <m:endChr m:val="‖"/>
                              <m:ctrlPr>
                                <a:rPr lang="en-US" altLang="zh-CN" sz="160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den>
                      </m:f>
                    </m:oMath>
                  </m:oMathPara>
                </a14:m>
                <a:endParaRPr lang="en-US" altLang="zh-CN" sz="1600" b="1" dirty="0"/>
              </a:p>
              <a:p>
                <a:pPr>
                  <a:lnSpc>
                    <a:spcPct val="130000"/>
                  </a:lnSpc>
                </a:pPr>
                <a:r>
                  <a:rPr lang="zh-CN" altLang="en-US" sz="1600" b="1" dirty="0"/>
                  <a:t>输出噪声功率谱：</a:t>
                </a:r>
                <a:endParaRPr lang="en-US" altLang="zh-CN" sz="1600" b="1" dirty="0"/>
              </a:p>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sSup>
                        <m:sSupPr>
                          <m:ctrlPr>
                            <a:rPr lang="en-US" altLang="zh-CN" sz="1600" i="1" smtClean="0">
                              <a:latin typeface="Cambria Math" panose="02040503050406030204" pitchFamily="18" charset="0"/>
                              <a:ea typeface="Cambria Math" panose="02040503050406030204" pitchFamily="18" charset="0"/>
                            </a:rPr>
                          </m:ctrlPr>
                        </m:sSupPr>
                        <m:e>
                          <m:d>
                            <m:dPr>
                              <m:ctrlPr>
                                <a:rPr lang="en-US" altLang="zh-CN" sz="1600" i="1" smtClean="0">
                                  <a:latin typeface="Cambria Math" panose="02040503050406030204" pitchFamily="18" charset="0"/>
                                  <a:ea typeface="Cambria Math" panose="02040503050406030204" pitchFamily="18" charset="0"/>
                                </a:rPr>
                              </m:ctrlPr>
                            </m:dPr>
                            <m:e>
                              <m:f>
                                <m:fPr>
                                  <m:ctrlPr>
                                    <a:rPr lang="en-US" altLang="zh-CN" sz="1600" i="1" smtClean="0">
                                      <a:latin typeface="Cambria Math" panose="02040503050406030204" pitchFamily="18" charset="0"/>
                                      <a:ea typeface="Cambria Math" panose="02040503050406030204" pitchFamily="18" charset="0"/>
                                    </a:rPr>
                                  </m:ctrlPr>
                                </m:fPr>
                                <m:num>
                                  <m:f>
                                    <m:fPr>
                                      <m:ctrlPr>
                                        <a:rPr lang="en-US" altLang="zh-CN" sz="1600" i="1">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num>
                                    <m:den>
                                      <m:rad>
                                        <m:radPr>
                                          <m:degHide m:val="on"/>
                                          <m:ctrlPr>
                                            <a:rPr lang="en-US" altLang="zh-CN" sz="1600" i="1">
                                              <a:latin typeface="Cambria Math" panose="02040503050406030204" pitchFamily="18" charset="0"/>
                                            </a:rPr>
                                          </m:ctrlPr>
                                        </m:radPr>
                                        <m:deg/>
                                        <m:e>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e>
                                      </m:rad>
                                    </m:den>
                                  </m:f>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den>
                              </m:f>
                            </m:e>
                          </m:d>
                        </m:e>
                        <m:sup>
                          <m:r>
                            <a:rPr lang="en-US" altLang="zh-CN" sz="1600" b="0" i="1" smtClean="0">
                              <a:latin typeface="Cambria Math" panose="02040503050406030204" pitchFamily="18" charset="0"/>
                              <a:ea typeface="Cambria Math" panose="02040503050406030204" pitchFamily="18" charset="0"/>
                            </a:rPr>
                            <m:t>2</m:t>
                          </m:r>
                        </m:sup>
                      </m:sSup>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f>
                            <m:fPr>
                              <m:ctrlPr>
                                <a:rPr lang="en-US" altLang="zh-CN" sz="1600" i="1">
                                  <a:latin typeface="Cambria Math" panose="02040503050406030204" pitchFamily="18" charset="0"/>
                                </a:rPr>
                              </m:ctrlPr>
                            </m:fPr>
                            <m:num>
                              <m:sSup>
                                <m:sSupPr>
                                  <m:ctrlPr>
                                    <a:rPr lang="en-US" altLang="zh-CN" sz="1600" i="1" smtClean="0">
                                      <a:latin typeface="Cambria Math" panose="02040503050406030204" pitchFamily="18" charset="0"/>
                                    </a:rPr>
                                  </m:ctrlPr>
                                </m:sSupPr>
                                <m:e>
                                  <m:d>
                                    <m:dPr>
                                      <m:begChr m:val="|"/>
                                      <m:endChr m:val="|"/>
                                      <m:ctrlPr>
                                        <a:rPr lang="en-US" altLang="zh-CN" sz="160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e>
                                <m:sup>
                                  <m:r>
                                    <a:rPr lang="en-US" altLang="zh-CN" sz="1600" b="0" i="1" smtClean="0">
                                      <a:latin typeface="Cambria Math" panose="02040503050406030204" pitchFamily="18" charset="0"/>
                                    </a:rPr>
                                    <m:t>2</m:t>
                                  </m:r>
                                </m:sup>
                              </m:sSup>
                            </m:num>
                            <m:den>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den>
                          </m:f>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r>
                            <a:rPr lang="en-US" altLang="zh-CN" sz="1600" b="0" i="1" smtClean="0">
                              <a:latin typeface="Cambria Math" panose="02040503050406030204" pitchFamily="18" charset="0"/>
                            </a:rPr>
                            <m:t>1</m:t>
                          </m:r>
                        </m:num>
                        <m:den>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den>
                      </m:f>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e>
                            <m:sup>
                              <m:r>
                                <a:rPr lang="en-US" altLang="zh-CN" sz="1600" i="1">
                                  <a:latin typeface="Cambria Math" panose="02040503050406030204" pitchFamily="18" charset="0"/>
                                </a:rPr>
                                <m:t>2</m:t>
                              </m:r>
                            </m:sup>
                          </m:sSup>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𝑃</m:t>
                              </m:r>
                            </m:e>
                            <m:sub>
                              <m:r>
                                <a:rPr lang="en-US" altLang="zh-CN" sz="1600" i="1">
                                  <a:latin typeface="Cambria Math" panose="02040503050406030204" pitchFamily="18" charset="0"/>
                                  <a:ea typeface="Cambria Math" panose="02040503050406030204" pitchFamily="18" charset="0"/>
                                </a:rPr>
                                <m:t>𝑛</m:t>
                              </m:r>
                            </m:sub>
                          </m:sSub>
                        </m:den>
                      </m:f>
                    </m:oMath>
                  </m:oMathPara>
                </a14:m>
                <a:endParaRPr lang="en-US" altLang="zh-CN" sz="1600" b="1" dirty="0"/>
              </a:p>
              <a:p>
                <a:pPr>
                  <a:lnSpc>
                    <a:spcPct val="130000"/>
                  </a:lnSpc>
                </a:pPr>
                <a:r>
                  <a:rPr lang="zh-CN" altLang="en-US" sz="1600" b="1" dirty="0"/>
                  <a:t>输出噪声</a:t>
                </a:r>
                <a:r>
                  <a:rPr lang="en-US" altLang="zh-CN" sz="1600" b="1" dirty="0"/>
                  <a:t>RMS</a:t>
                </a:r>
                <a:r>
                  <a:rPr lang="en-US" altLang="zh-CN" sz="1600" b="1" baseline="30000" dirty="0"/>
                  <a:t>2</a:t>
                </a:r>
                <a:r>
                  <a:rPr lang="zh-CN" altLang="en-US" sz="1600" b="1" dirty="0"/>
                  <a:t>：</a:t>
                </a:r>
                <a:endParaRPr lang="en-US" altLang="zh-CN" sz="1600" b="1" dirty="0"/>
              </a:p>
              <a:p>
                <a:pPr/>
                <a14:m>
                  <m:oMathPara xmlns:m="http://schemas.openxmlformats.org/officeDocument/2006/math">
                    <m:oMathParaPr>
                      <m:jc m:val="centerGroup"/>
                    </m:oMathParaPr>
                    <m:oMath xmlns:m="http://schemas.openxmlformats.org/officeDocument/2006/math">
                      <m:nary>
                        <m:naryPr>
                          <m:ctrlPr>
                            <a:rPr lang="en-US" altLang="zh-CN" sz="1600" i="1" smtClean="0">
                              <a:latin typeface="Cambria Math" panose="02040503050406030204" pitchFamily="18" charset="0"/>
                            </a:rPr>
                          </m:ctrlPr>
                        </m:naryPr>
                        <m:sub>
                          <m:r>
                            <m:rPr>
                              <m:brk m:alnAt="23"/>
                            </m:rPr>
                            <a:rPr lang="en-US" altLang="zh-CN" sz="1600" i="1">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m:t>
                          </m:r>
                        </m:sub>
                        <m:sup>
                          <m:r>
                            <a:rPr lang="en-US" altLang="zh-CN" sz="1600" i="1">
                              <a:latin typeface="Cambria Math" panose="02040503050406030204" pitchFamily="18" charset="0"/>
                              <a:ea typeface="Cambria Math" panose="02040503050406030204" pitchFamily="18" charset="0"/>
                            </a:rPr>
                            <m:t>∞</m:t>
                          </m:r>
                        </m:sup>
                        <m:e>
                          <m:f>
                            <m:fPr>
                              <m:ctrlPr>
                                <a:rPr lang="en-US" altLang="zh-CN" sz="1600" i="1">
                                  <a:latin typeface="Cambria Math" panose="02040503050406030204" pitchFamily="18" charset="0"/>
                                </a:rPr>
                              </m:ctrlPr>
                            </m:fPr>
                            <m:num>
                              <m:r>
                                <a:rPr lang="en-US" altLang="zh-CN" sz="1600" b="0" i="1">
                                  <a:latin typeface="Cambria Math" panose="02040503050406030204" pitchFamily="18" charset="0"/>
                                </a:rPr>
                                <m:t>1</m:t>
                              </m:r>
                            </m:num>
                            <m:den>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b="0" i="1">
                                          <a:latin typeface="Cambria Math" panose="02040503050406030204" pitchFamily="18" charset="0"/>
                                        </a:rPr>
                                        <m:t>𝑆</m:t>
                                      </m:r>
                                    </m:e>
                                    <m:sub>
                                      <m:r>
                                        <a:rPr lang="zh-CN" altLang="en-US" sz="1600" b="0" i="1">
                                          <a:latin typeface="Cambria Math" panose="02040503050406030204" pitchFamily="18" charset="0"/>
                                        </a:rPr>
                                        <m:t>𝛾</m:t>
                                      </m:r>
                                    </m:sub>
                                  </m:sSub>
                                  <m:r>
                                    <a:rPr lang="en-US" altLang="zh-CN" sz="1600" b="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a:latin typeface="Cambria Math" panose="02040503050406030204" pitchFamily="18" charset="0"/>
                                        </a:rPr>
                                        <m:t>𝑆</m:t>
                                      </m:r>
                                    </m:e>
                                    <m:sub>
                                      <m:r>
                                        <a:rPr lang="zh-CN" altLang="en-US" sz="1600" b="0" i="1">
                                          <a:latin typeface="Cambria Math" panose="02040503050406030204" pitchFamily="18" charset="0"/>
                                        </a:rPr>
                                        <m:t>𝛾</m:t>
                                      </m:r>
                                    </m:sub>
                                  </m:sSub>
                                </m:e>
                              </m:d>
                            </m:den>
                          </m:f>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zh-CN" altLang="en-US" sz="1600" i="1">
                                              <a:latin typeface="Cambria Math" panose="02040503050406030204" pitchFamily="18" charset="0"/>
                                            </a:rPr>
                                            <m:t>𝛾</m:t>
                                          </m:r>
                                        </m:sub>
                                      </m:sSub>
                                    </m:e>
                                  </m:d>
                                </m:e>
                                <m:sup>
                                  <m:r>
                                    <a:rPr lang="en-US" altLang="zh-CN" sz="1600" i="1">
                                      <a:latin typeface="Cambria Math" panose="02040503050406030204" pitchFamily="18" charset="0"/>
                                    </a:rPr>
                                    <m:t>2</m:t>
                                  </m:r>
                                </m:sup>
                              </m:sSup>
                            </m:num>
                            <m:den>
                              <m:sSub>
                                <m:sSubPr>
                                  <m:ctrlPr>
                                    <a:rPr lang="en-US" altLang="zh-CN" sz="1600" i="1">
                                      <a:latin typeface="Cambria Math" panose="02040503050406030204" pitchFamily="18" charset="0"/>
                                      <a:ea typeface="Cambria Math" panose="02040503050406030204" pitchFamily="18" charset="0"/>
                                    </a:rPr>
                                  </m:ctrlPr>
                                </m:sSubPr>
                                <m:e>
                                  <m:r>
                                    <a:rPr lang="en-US" altLang="zh-CN" sz="1600" b="0" i="1">
                                      <a:latin typeface="Cambria Math" panose="02040503050406030204" pitchFamily="18" charset="0"/>
                                      <a:ea typeface="Cambria Math" panose="02040503050406030204" pitchFamily="18" charset="0"/>
                                    </a:rPr>
                                    <m:t>𝑃</m:t>
                                  </m:r>
                                </m:e>
                                <m:sub>
                                  <m:r>
                                    <a:rPr lang="en-US" altLang="zh-CN" sz="1600" b="0" i="1">
                                      <a:latin typeface="Cambria Math" panose="02040503050406030204" pitchFamily="18" charset="0"/>
                                      <a:ea typeface="Cambria Math" panose="02040503050406030204" pitchFamily="18" charset="0"/>
                                    </a:rPr>
                                    <m:t>𝑛</m:t>
                                  </m:r>
                                </m:sub>
                              </m:sSub>
                            </m:den>
                          </m:f>
                          <m:r>
                            <a:rPr lang="en-US" altLang="zh-CN" sz="1600" b="0" i="1" smtClean="0">
                              <a:latin typeface="Cambria Math" panose="02040503050406030204" pitchFamily="18" charset="0"/>
                              <a:ea typeface="Cambria Math" panose="02040503050406030204" pitchFamily="18" charset="0"/>
                            </a:rPr>
                            <m:t>𝑑𝑓</m:t>
                          </m:r>
                        </m:e>
                      </m:nary>
                      <m:r>
                        <a:rPr lang="en-US" altLang="zh-CN" sz="1600" b="0" i="1" smtClean="0">
                          <a:latin typeface="Cambria Math" panose="02040503050406030204" pitchFamily="18" charset="0"/>
                        </a:rPr>
                        <m:t>=1</m:t>
                      </m:r>
                    </m:oMath>
                  </m:oMathPara>
                </a14:m>
                <a:endParaRPr lang="en-US" altLang="zh-CN" sz="1600" dirty="0"/>
              </a:p>
              <a:p>
                <a:endParaRPr lang="en-US" altLang="zh-CN" sz="1600" dirty="0"/>
              </a:p>
              <a:p>
                <a:pPr>
                  <a:lnSpc>
                    <a:spcPct val="130000"/>
                  </a:lnSpc>
                </a:pPr>
                <a:r>
                  <a:rPr lang="zh-CN" altLang="en-US" sz="1600" b="1" dirty="0">
                    <a:solidFill>
                      <a:prstClr val="black"/>
                    </a:solidFill>
                    <a:latin typeface="Calibri"/>
                    <a:ea typeface="等线" panose="02010600030101010101" pitchFamily="2" charset="-122"/>
                  </a:rPr>
                  <a:t>输出</a:t>
                </a:r>
                <a:r>
                  <a:rPr lang="en-US" altLang="zh-CN" sz="1600" b="1" dirty="0">
                    <a:solidFill>
                      <a:prstClr val="black"/>
                    </a:solidFill>
                    <a:latin typeface="Calibri"/>
                    <a:ea typeface="等线" panose="02010600030101010101" pitchFamily="2" charset="-122"/>
                  </a:rPr>
                  <a:t>SNR</a:t>
                </a:r>
                <a:r>
                  <a:rPr lang="zh-CN" altLang="en-US" sz="1600" b="1" dirty="0">
                    <a:solidFill>
                      <a:prstClr val="black"/>
                    </a:solidFill>
                    <a:latin typeface="Calibri"/>
                    <a:ea typeface="等线" panose="02010600030101010101" pitchFamily="2" charset="-122"/>
                  </a:rPr>
                  <a:t>直接等于输出信号幅度：</a:t>
                </a:r>
                <a:endParaRPr lang="en-US" altLang="zh-CN" sz="1600" b="1" dirty="0">
                  <a:solidFill>
                    <a:prstClr val="black"/>
                  </a:solidFill>
                  <a:latin typeface="Calibri"/>
                  <a:ea typeface="等线"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𝑆𝑁𝑅</m:t>
                      </m:r>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𝑥</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e>
                                <m:sub>
                                  <m:r>
                                    <a:rPr lang="zh-CN" altLang="en-US" sz="1600" i="1">
                                      <a:latin typeface="Cambria Math" panose="02040503050406030204" pitchFamily="18" charset="0"/>
                                    </a:rPr>
                                    <m:t>𝛾</m:t>
                                  </m:r>
                                </m:sub>
                              </m:sSub>
                            </m:e>
                          </m:d>
                        </m:e>
                      </m:d>
                    </m:oMath>
                  </m:oMathPara>
                </a14:m>
                <a:endParaRPr lang="en-US" altLang="zh-CN" sz="1600" b="1" dirty="0">
                  <a:solidFill>
                    <a:prstClr val="black"/>
                  </a:solidFill>
                  <a:latin typeface="Calibri"/>
                  <a:ea typeface="等线" panose="02010600030101010101" pitchFamily="2" charset="-122"/>
                </a:endParaRPr>
              </a:p>
              <a:p>
                <a:pPr>
                  <a:lnSpc>
                    <a:spcPct val="130000"/>
                  </a:lnSpc>
                </a:pPr>
                <a:r>
                  <a:rPr lang="zh-CN" altLang="en-US" sz="1600" b="1" dirty="0"/>
                  <a:t>决策依据</a:t>
                </a:r>
                <a:r>
                  <a:rPr lang="zh-CN" altLang="en-US" sz="1600" dirty="0"/>
                  <a:t>：</a:t>
                </a:r>
                <a:endParaRPr lang="en-US" altLang="zh-CN" sz="1600" dirty="0"/>
              </a:p>
              <a:p>
                <a:pPr>
                  <a:lnSpc>
                    <a:spcPct val="130000"/>
                  </a:lnSpc>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𝛿</m:t>
                      </m:r>
                      <m:r>
                        <a:rPr lang="en-US" altLang="zh-CN" sz="1600" b="0" i="1" smtClean="0">
                          <a:latin typeface="Cambria Math" panose="02040503050406030204" pitchFamily="18" charset="0"/>
                        </a:rPr>
                        <m:t>=1 </m:t>
                      </m:r>
                      <m:r>
                        <a:rPr lang="en-US" altLang="zh-CN" sz="1600" b="0" i="1" smtClean="0">
                          <a:latin typeface="Cambria Math" panose="02040503050406030204" pitchFamily="18" charset="0"/>
                        </a:rPr>
                        <m:t>𝑖𝑓𝑓</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𝑥</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e>
                                <m:sub>
                                  <m:r>
                                    <a:rPr lang="zh-CN" altLang="en-US" sz="1600" i="1">
                                      <a:latin typeface="Cambria Math" panose="02040503050406030204" pitchFamily="18" charset="0"/>
                                    </a:rPr>
                                    <m:t>𝛾</m:t>
                                  </m:r>
                                </m:sub>
                              </m:sSub>
                            </m:e>
                          </m:d>
                        </m:e>
                      </m:d>
                      <m:r>
                        <a:rPr lang="en-US" altLang="zh-CN" sz="1600" i="1">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𝜏</m:t>
                      </m:r>
                    </m:oMath>
                  </m:oMathPara>
                </a14:m>
                <a:endParaRPr lang="en-US" altLang="zh-CN" sz="1600" dirty="0"/>
              </a:p>
            </p:txBody>
          </p:sp>
        </mc:Choice>
        <mc:Fallback xmlns="">
          <p:sp>
            <p:nvSpPr>
              <p:cNvPr id="7" name="文本框 6">
                <a:extLst>
                  <a:ext uri="{FF2B5EF4-FFF2-40B4-BE49-F238E27FC236}">
                    <a16:creationId xmlns:a16="http://schemas.microsoft.com/office/drawing/2014/main" id="{53082947-21D4-41B4-A6FD-774CDF606883}"/>
                  </a:ext>
                </a:extLst>
              </p:cNvPr>
              <p:cNvSpPr txBox="1">
                <a:spLocks noRot="1" noChangeAspect="1" noMove="1" noResize="1" noEditPoints="1" noAdjustHandles="1" noChangeArrowheads="1" noChangeShapeType="1" noTextEdit="1"/>
              </p:cNvSpPr>
              <p:nvPr/>
            </p:nvSpPr>
            <p:spPr>
              <a:xfrm>
                <a:off x="111825" y="920931"/>
                <a:ext cx="11968350" cy="5964453"/>
              </a:xfrm>
              <a:prstGeom prst="rect">
                <a:avLst/>
              </a:prstGeom>
              <a:blipFill>
                <a:blip r:embed="rId3"/>
                <a:stretch>
                  <a:fillRect l="-255" b="-8793"/>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DEDE2D42-6BC5-4824-9DA5-9DCE043F9337}"/>
              </a:ext>
            </a:extLst>
          </p:cNvPr>
          <p:cNvSpPr txBox="1"/>
          <p:nvPr/>
        </p:nvSpPr>
        <p:spPr>
          <a:xfrm>
            <a:off x="7605932" y="4509120"/>
            <a:ext cx="4472007" cy="2126864"/>
          </a:xfrm>
          <a:prstGeom prst="rect">
            <a:avLst/>
          </a:prstGeom>
          <a:noFill/>
        </p:spPr>
        <p:txBody>
          <a:bodyPr wrap="square" rtlCol="0">
            <a:spAutoFit/>
          </a:bodyPr>
          <a:lstStyle/>
          <a:p>
            <a:pPr>
              <a:lnSpc>
                <a:spcPct val="150000"/>
              </a:lnSpc>
            </a:pPr>
            <a:r>
              <a:rPr lang="zh-CN" altLang="en-US" b="1" dirty="0">
                <a:solidFill>
                  <a:srgbClr val="C00000"/>
                </a:solidFill>
              </a:rPr>
              <a:t>存在问题：</a:t>
            </a:r>
            <a:endParaRPr lang="en-US" altLang="zh-CN" b="1" dirty="0">
              <a:solidFill>
                <a:srgbClr val="C00000"/>
              </a:solidFill>
            </a:endParaRPr>
          </a:p>
          <a:p>
            <a:pPr marL="342900" indent="-342900">
              <a:lnSpc>
                <a:spcPct val="150000"/>
              </a:lnSpc>
              <a:buFont typeface="+mj-lt"/>
              <a:buAutoNum type="arabicPeriod"/>
            </a:pPr>
            <a:r>
              <a:rPr lang="zh-CN" altLang="en-US" b="1" dirty="0">
                <a:solidFill>
                  <a:srgbClr val="C00000"/>
                </a:solidFill>
              </a:rPr>
              <a:t>模板库的构建</a:t>
            </a:r>
            <a:endParaRPr lang="en-US" altLang="zh-CN" b="1" dirty="0">
              <a:solidFill>
                <a:srgbClr val="C00000"/>
              </a:solidFill>
            </a:endParaRPr>
          </a:p>
          <a:p>
            <a:pPr marL="342900" indent="-342900">
              <a:lnSpc>
                <a:spcPct val="150000"/>
              </a:lnSpc>
              <a:buFont typeface="+mj-lt"/>
              <a:buAutoNum type="arabicPeriod"/>
            </a:pPr>
            <a:r>
              <a:rPr lang="zh-CN" altLang="en-US" b="1" dirty="0">
                <a:solidFill>
                  <a:srgbClr val="C00000"/>
                </a:solidFill>
              </a:rPr>
              <a:t>最优滤波只能保证</a:t>
            </a:r>
            <a:r>
              <a:rPr lang="en-US" altLang="zh-CN" b="1" dirty="0">
                <a:solidFill>
                  <a:srgbClr val="C00000"/>
                </a:solidFill>
              </a:rPr>
              <a:t>SNR </a:t>
            </a:r>
            <a:r>
              <a:rPr lang="zh-CN" altLang="en-US" b="1" dirty="0">
                <a:solidFill>
                  <a:srgbClr val="C00000"/>
                </a:solidFill>
              </a:rPr>
              <a:t>是最优的，</a:t>
            </a:r>
            <a:r>
              <a:rPr lang="en-US" altLang="zh-CN" b="1" dirty="0">
                <a:solidFill>
                  <a:srgbClr val="C00000"/>
                </a:solidFill>
              </a:rPr>
              <a:t>optimal-filter-plus-threshold</a:t>
            </a:r>
            <a:r>
              <a:rPr lang="zh-CN" altLang="en-US" b="1" dirty="0">
                <a:solidFill>
                  <a:srgbClr val="C00000"/>
                </a:solidFill>
              </a:rPr>
              <a:t> 的甄别方式并不能实现最优的甄别决策</a:t>
            </a:r>
          </a:p>
        </p:txBody>
      </p:sp>
    </p:spTree>
    <p:extLst>
      <p:ext uri="{BB962C8B-B14F-4D97-AF65-F5344CB8AC3E}">
        <p14:creationId xmlns:p14="http://schemas.microsoft.com/office/powerpoint/2010/main" val="1465279261"/>
      </p:ext>
    </p:extLst>
  </p:cSld>
  <p:clrMapOvr>
    <a:masterClrMapping/>
  </p:clrMapOvr>
  <p:transition advTm="639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模板库</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5703549"/>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问题</a:t>
                </a: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kumimoji="0" lang="zh-CN" altLang="en-US" sz="160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磁单极子速度与轨迹不同会导致波形差异；若为每个事件都用“自身波形”作模板虽最优但不现实，而使用单一固定模板会产生不可避免的 </a:t>
                </a:r>
                <a:r>
                  <a:rPr kumimoji="0" lang="en-US" altLang="zh-CN" sz="160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SNR </a:t>
                </a:r>
                <a:r>
                  <a:rPr kumimoji="0" lang="zh-CN" altLang="en-US" sz="160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损失</a:t>
                </a:r>
                <a:endParaRPr kumimoji="0" lang="en-US" altLang="zh-CN" sz="160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目的：</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在参数空间</a:t>
                </a:r>
                <a14:m>
                  <m:oMath xmlns:m="http://schemas.openxmlformats.org/officeDocument/2006/math">
                    <m:r>
                      <m:rPr>
                        <m:sty m:val="p"/>
                      </m:rPr>
                      <a:rPr kumimoji="0" lang="el-GR" altLang="zh-CN" sz="16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Γ</m:t>
                    </m:r>
                  </m:oMath>
                </a14:m>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上构建模板库 </a:t>
                </a:r>
                <a14:m>
                  <m:oMath xmlns:m="http://schemas.openxmlformats.org/officeDocument/2006/math">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oMath>
                </a14:m>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，用有限数量的模板对</a:t>
                </a:r>
                <a14:m>
                  <m:oMath xmlns:m="http://schemas.openxmlformats.org/officeDocument/2006/math">
                    <m:r>
                      <a:rPr lang="en-US" altLang="zh-CN" sz="1600" b="0" i="0" smtClean="0">
                        <a:solidFill>
                          <a:prstClr val="black"/>
                        </a:solidFill>
                        <a:latin typeface="Cambria Math" panose="02040503050406030204" pitchFamily="18" charset="0"/>
                        <a:ea typeface="Cambria Math" panose="02040503050406030204" pitchFamily="18" charset="0"/>
                      </a:rPr>
                      <m:t> </m:t>
                    </m:r>
                    <m:r>
                      <m:rPr>
                        <m:sty m:val="p"/>
                      </m:rPr>
                      <a:rPr lang="el-GR" altLang="zh-CN" sz="1600" i="1">
                        <a:solidFill>
                          <a:prstClr val="black"/>
                        </a:solidFill>
                        <a:latin typeface="Cambria Math" panose="02040503050406030204" pitchFamily="18" charset="0"/>
                        <a:ea typeface="Cambria Math" panose="02040503050406030204" pitchFamily="18" charset="0"/>
                      </a:rPr>
                      <m:t>Γ</m:t>
                    </m:r>
                  </m:oMath>
                </a14:m>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实现覆盖，即实现</a:t>
                </a:r>
                <a:r>
                  <a:rPr lang="zh-CN" altLang="en-US" sz="1600" dirty="0">
                    <a:solidFill>
                      <a:prstClr val="black"/>
                    </a:solidFill>
                    <a:latin typeface="Calibri"/>
                    <a:ea typeface="等线" panose="02010600030101010101" pitchFamily="2" charset="-122"/>
                  </a:rPr>
                  <a:t>：对任意参数点</a:t>
                </a:r>
                <a14:m>
                  <m:oMath xmlns:m="http://schemas.openxmlformats.org/officeDocument/2006/math">
                    <m:r>
                      <a:rPr lang="zh-CN" altLang="en-US" sz="1600" i="1">
                        <a:latin typeface="Cambria Math" panose="02040503050406030204" pitchFamily="18" charset="0"/>
                      </a:rPr>
                      <m:t>𝛾</m:t>
                    </m:r>
                    <m:r>
                      <a:rPr lang="zh-CN" altLang="en-US" sz="1600" i="1">
                        <a:latin typeface="Cambria Math" panose="02040503050406030204" pitchFamily="18" charset="0"/>
                      </a:rPr>
                      <m:t>∈</m:t>
                    </m:r>
                    <m:r>
                      <m:rPr>
                        <m:sty m:val="p"/>
                      </m:rPr>
                      <a:rPr lang="el-GR" altLang="zh-CN" sz="1600" i="1" smtClean="0">
                        <a:latin typeface="Cambria Math" panose="02040503050406030204" pitchFamily="18" charset="0"/>
                        <a:ea typeface="Cambria Math" panose="02040503050406030204" pitchFamily="18" charset="0"/>
                      </a:rPr>
                      <m:t>Γ</m:t>
                    </m:r>
                  </m:oMath>
                </a14:m>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，至少存在一个模板使其与该信号的</a:t>
                </a:r>
                <a:r>
                  <a:rPr kumimoji="0" lang="en-US" altLang="zh-CN"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mismatch</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不超过预设</a:t>
                </a:r>
                <a:r>
                  <a:rPr lang="zh-CN" altLang="en-US" sz="1600" dirty="0">
                    <a:solidFill>
                      <a:prstClr val="black"/>
                    </a:solidFill>
                    <a:latin typeface="Calibri"/>
                    <a:ea typeface="等线" panose="02010600030101010101" pitchFamily="2" charset="-122"/>
                  </a:rPr>
                  <a:t>阈值</a:t>
                </a:r>
                <a:r>
                  <a:rPr kumimoji="0" lang="zh-CN" altLang="en-US" sz="1600" i="0" u="none" strike="noStrike" kern="1200" cap="none" spc="0" normalizeH="0" noProof="0" dirty="0">
                    <a:ln>
                      <a:noFill/>
                    </a:ln>
                    <a:solidFill>
                      <a:prstClr val="black"/>
                    </a:solidFill>
                    <a:effectLst/>
                    <a:uLnTx/>
                    <a:uFillTx/>
                    <a:latin typeface="Calibri"/>
                    <a:ea typeface="等线" panose="02010600030101010101" pitchFamily="2" charset="-122"/>
                    <a:cs typeface="+mn-cs"/>
                  </a:rPr>
                  <a:t> </a:t>
                </a:r>
                <a14:m>
                  <m:oMath xmlns:m="http://schemas.openxmlformats.org/officeDocument/2006/math">
                    <m:sSub>
                      <m:sSubPr>
                        <m:ctrlPr>
                          <a:rPr kumimoji="0" lang="en-US" altLang="zh-CN" sz="160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m:t>
                        </m:r>
                      </m:e>
                      <m:sub>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𝑚𝑎𝑥</m:t>
                        </m:r>
                      </m:sub>
                    </m:sSub>
                  </m:oMath>
                </a14:m>
                <a:endPar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endParaRPr lang="en-US" altLang="zh-CN" sz="1600" b="1" dirty="0">
                  <a:solidFill>
                    <a:prstClr val="black"/>
                  </a:solidFill>
                  <a:latin typeface="Calibri"/>
                  <a:ea typeface="等线" panose="02010600030101010101" pitchFamily="2" charset="-122"/>
                </a:endParaRPr>
              </a:p>
              <a:p>
                <a:pPr>
                  <a:lnSpc>
                    <a:spcPct val="150000"/>
                  </a:lnSpc>
                </a:pP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对于含有</a:t>
                </a:r>
                <a14:m>
                  <m:oMath xmlns:m="http://schemas.openxmlformats.org/officeDocument/2006/math">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sSub>
                          <m:sSubPr>
                            <m:ctrlPr>
                              <a:rPr lang="en-US" altLang="zh-CN" sz="1600" i="1">
                                <a:latin typeface="Cambria Math" panose="02040503050406030204" pitchFamily="18" charset="0"/>
                                <a:ea typeface="Cambria Math" panose="02040503050406030204" pitchFamily="18" charset="0"/>
                              </a:rPr>
                            </m:ctrlPr>
                          </m:sSubPr>
                          <m:e>
                            <m:r>
                              <a:rPr lang="zh-CN" altLang="en-US" sz="1600" i="1">
                                <a:latin typeface="Cambria Math" panose="02040503050406030204" pitchFamily="18" charset="0"/>
                                <a:ea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rPr>
                              <m:t>𝑖</m:t>
                            </m:r>
                          </m:sub>
                        </m:sSub>
                      </m:sub>
                    </m:sSub>
                  </m:oMath>
                </a14:m>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的信号，使用</a:t>
                </a:r>
                <a14:m>
                  <m:oMath xmlns:m="http://schemas.openxmlformats.org/officeDocument/2006/math">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e>
                      <m:sub>
                        <m:sSub>
                          <m:sSubPr>
                            <m:ctrlPr>
                              <a:rPr lang="en-US" altLang="zh-CN" sz="1600" i="1">
                                <a:latin typeface="Cambria Math" panose="02040503050406030204" pitchFamily="18" charset="0"/>
                                <a:ea typeface="Cambria Math" panose="02040503050406030204" pitchFamily="18" charset="0"/>
                              </a:rPr>
                            </m:ctrlPr>
                          </m:sSubPr>
                          <m:e>
                            <m:r>
                              <a:rPr lang="zh-CN" altLang="en-US" sz="1600" i="1">
                                <a:latin typeface="Cambria Math" panose="02040503050406030204" pitchFamily="18" charset="0"/>
                                <a:ea typeface="Cambria Math" panose="02040503050406030204" pitchFamily="18" charset="0"/>
                              </a:rPr>
                              <m:t>𝛾</m:t>
                            </m:r>
                          </m:e>
                          <m:sub>
                            <m:r>
                              <a:rPr lang="en-US" altLang="zh-CN" sz="1600" i="1">
                                <a:latin typeface="Cambria Math" panose="02040503050406030204" pitchFamily="18" charset="0"/>
                                <a:ea typeface="Cambria Math" panose="02040503050406030204" pitchFamily="18" charset="0"/>
                              </a:rPr>
                              <m:t>𝑖</m:t>
                            </m:r>
                          </m:sub>
                        </m:sSub>
                      </m:sub>
                    </m:sSub>
                  </m:oMath>
                </a14:m>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进行滤波，得到的信噪比为：</a:t>
                </a:r>
                <a:endPar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使用</a:t>
                </a:r>
                <a14:m>
                  <m:oMath xmlns:m="http://schemas.openxmlformats.org/officeDocument/2006/math">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e>
                      <m:sub>
                        <m:sSub>
                          <m:sSubPr>
                            <m:ctrlPr>
                              <a:rPr lang="en-US" altLang="zh-CN" sz="1600" i="1">
                                <a:latin typeface="Cambria Math" panose="02040503050406030204" pitchFamily="18" charset="0"/>
                                <a:ea typeface="Cambria Math" panose="02040503050406030204" pitchFamily="18" charset="0"/>
                              </a:rPr>
                            </m:ctrlPr>
                          </m:sSubPr>
                          <m:e>
                            <m:r>
                              <a:rPr lang="zh-CN" altLang="en-US" sz="1600" i="1">
                                <a:latin typeface="Cambria Math" panose="02040503050406030204" pitchFamily="18" charset="0"/>
                                <a:ea typeface="Cambria Math" panose="02040503050406030204" pitchFamily="18" charset="0"/>
                              </a:rPr>
                              <m:t>𝛾</m:t>
                            </m:r>
                          </m:e>
                          <m:sub>
                            <m:r>
                              <a:rPr lang="en-US" altLang="zh-CN" sz="1600" b="0" i="1" smtClean="0">
                                <a:latin typeface="Cambria Math" panose="02040503050406030204" pitchFamily="18" charset="0"/>
                                <a:ea typeface="Cambria Math" panose="02040503050406030204" pitchFamily="18" charset="0"/>
                              </a:rPr>
                              <m:t>𝑗</m:t>
                            </m:r>
                          </m:sub>
                        </m:sSub>
                      </m:sub>
                    </m:sSub>
                  </m:oMath>
                </a14:m>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进行滤波，得到的信噪比为：</a:t>
                </a:r>
                <a:endPar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endPar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r>
                  <a:rPr kumimoji="0" lang="en-US" altLang="zh-CN"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Mismatch</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lang="zh-CN" altLang="en-US" sz="1600" dirty="0">
                    <a:solidFill>
                      <a:prstClr val="black"/>
                    </a:solidFill>
                    <a:latin typeface="Calibri"/>
                    <a:ea typeface="等线" panose="02010600030101010101" pitchFamily="2" charset="-122"/>
                  </a:rPr>
                  <a:t>定义为信噪比的损失：</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Choice>
        <mc:Fallback xmlns="">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111825" y="1047455"/>
                <a:ext cx="11968350" cy="5703549"/>
              </a:xfrm>
              <a:prstGeom prst="rect">
                <a:avLst/>
              </a:prstGeom>
              <a:blipFill>
                <a:blip r:embed="rId7"/>
                <a:stretch>
                  <a:fillRect l="-255"/>
                </a:stretch>
              </a:blipFill>
            </p:spPr>
            <p:txBody>
              <a:bodyPr/>
              <a:lstStyle/>
              <a:p>
                <a:r>
                  <a:rPr lang="zh-CN" altLang="en-US">
                    <a:noFill/>
                  </a:rPr>
                  <a:t> </a:t>
                </a:r>
              </a:p>
            </p:txBody>
          </p:sp>
        </mc:Fallback>
      </mc:AlternateContent>
      <p:pic>
        <p:nvPicPr>
          <p:cNvPr id="37" name="图片 36">
            <a:extLst>
              <a:ext uri="{FF2B5EF4-FFF2-40B4-BE49-F238E27FC236}">
                <a16:creationId xmlns:a16="http://schemas.microsoft.com/office/drawing/2014/main" id="{AE5D7F97-16B4-464A-BACA-E838AB14036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437484" y="2636913"/>
            <a:ext cx="3317029" cy="203581"/>
          </a:xfrm>
          <a:prstGeom prst="rect">
            <a:avLst/>
          </a:prstGeom>
        </p:spPr>
      </p:pic>
      <p:pic>
        <p:nvPicPr>
          <p:cNvPr id="26" name="图片 25">
            <a:extLst>
              <a:ext uri="{FF2B5EF4-FFF2-40B4-BE49-F238E27FC236}">
                <a16:creationId xmlns:a16="http://schemas.microsoft.com/office/drawing/2014/main" id="{8CC279CA-AF93-4C39-A8F0-A8A5856BD7B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179885" y="3429000"/>
            <a:ext cx="1832229" cy="290133"/>
          </a:xfrm>
          <a:prstGeom prst="rect">
            <a:avLst/>
          </a:prstGeom>
        </p:spPr>
      </p:pic>
      <p:pic>
        <p:nvPicPr>
          <p:cNvPr id="31" name="图片 30">
            <a:extLst>
              <a:ext uri="{FF2B5EF4-FFF2-40B4-BE49-F238E27FC236}">
                <a16:creationId xmlns:a16="http://schemas.microsoft.com/office/drawing/2014/main" id="{EBBC0335-30A4-47C7-AA23-C840C5DDE510}"/>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79886" y="4149079"/>
            <a:ext cx="1917563" cy="412038"/>
          </a:xfrm>
          <a:prstGeom prst="rect">
            <a:avLst/>
          </a:prstGeom>
        </p:spPr>
      </p:pic>
      <p:pic>
        <p:nvPicPr>
          <p:cNvPr id="35" name="图片 34">
            <a:extLst>
              <a:ext uri="{FF2B5EF4-FFF2-40B4-BE49-F238E27FC236}">
                <a16:creationId xmlns:a16="http://schemas.microsoft.com/office/drawing/2014/main" id="{5E7E9CDB-C088-48EE-A36B-FE8E24E41F84}"/>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311693" y="5101089"/>
            <a:ext cx="5568609" cy="753372"/>
          </a:xfrm>
          <a:prstGeom prst="rect">
            <a:avLst/>
          </a:prstGeom>
        </p:spPr>
      </p:pic>
    </p:spTree>
    <p:extLst>
      <p:ext uri="{BB962C8B-B14F-4D97-AF65-F5344CB8AC3E}">
        <p14:creationId xmlns:p14="http://schemas.microsoft.com/office/powerpoint/2010/main" val="2739866639"/>
      </p:ext>
    </p:extLst>
  </p:cSld>
  <p:clrMapOvr>
    <a:masterClrMapping/>
  </p:clrMapOvr>
  <p:transition advTm="639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SCEP</a:t>
            </a:r>
            <a:r>
              <a:rPr lang="zh-CN" altLang="en-US" b="1" dirty="0">
                <a:latin typeface="黑体" panose="02010609060101010101" pitchFamily="49" charset="-122"/>
                <a:ea typeface="黑体" panose="02010609060101010101" pitchFamily="49" charset="-122"/>
              </a:rPr>
              <a:t>原理样机</a:t>
            </a:r>
          </a:p>
        </p:txBody>
      </p:sp>
      <p:pic>
        <p:nvPicPr>
          <p:cNvPr id="8" name="图片 7">
            <a:extLst>
              <a:ext uri="{FF2B5EF4-FFF2-40B4-BE49-F238E27FC236}">
                <a16:creationId xmlns:a16="http://schemas.microsoft.com/office/drawing/2014/main" id="{F7436149-04AA-49ED-A9B8-264CC97A85E9}"/>
              </a:ext>
            </a:extLst>
          </p:cNvPr>
          <p:cNvPicPr>
            <a:picLocks noChangeAspect="1"/>
          </p:cNvPicPr>
          <p:nvPr/>
        </p:nvPicPr>
        <p:blipFill>
          <a:blip r:embed="rId3"/>
          <a:stretch>
            <a:fillRect/>
          </a:stretch>
        </p:blipFill>
        <p:spPr>
          <a:xfrm>
            <a:off x="226410" y="1699542"/>
            <a:ext cx="6048672" cy="4404559"/>
          </a:xfrm>
          <a:prstGeom prst="rect">
            <a:avLst/>
          </a:prstGeom>
        </p:spPr>
      </p:pic>
      <p:sp>
        <p:nvSpPr>
          <p:cNvPr id="12" name="文本框 11">
            <a:extLst>
              <a:ext uri="{FF2B5EF4-FFF2-40B4-BE49-F238E27FC236}">
                <a16:creationId xmlns:a16="http://schemas.microsoft.com/office/drawing/2014/main" id="{CC394BB3-7E35-4EE5-BAC7-1FDB89F95C7F}"/>
              </a:ext>
            </a:extLst>
          </p:cNvPr>
          <p:cNvSpPr txBox="1"/>
          <p:nvPr/>
        </p:nvSpPr>
        <p:spPr>
          <a:xfrm>
            <a:off x="6906924" y="1772816"/>
            <a:ext cx="5285076" cy="1311193"/>
          </a:xfrm>
          <a:prstGeom prst="rect">
            <a:avLst/>
          </a:prstGeom>
          <a:noFill/>
        </p:spPr>
        <p:txBody>
          <a:bodyPr wrap="square">
            <a:spAutoFit/>
          </a:bodyPr>
          <a:lstStyle/>
          <a:p>
            <a:pPr>
              <a:lnSpc>
                <a:spcPct val="150000"/>
              </a:lnSpc>
            </a:pPr>
            <a:r>
              <a:rPr lang="en-US" altLang="zh-CN" sz="2800" b="1" dirty="0">
                <a:solidFill>
                  <a:srgbClr val="0000FF"/>
                </a:solidFill>
                <a:ea typeface="黑体" panose="02010609060101010101" pitchFamily="49" charset="-122"/>
              </a:rPr>
              <a:t>S</a:t>
            </a:r>
            <a:r>
              <a:rPr lang="zh-CN" altLang="en-US" sz="2800" b="1" dirty="0">
                <a:solidFill>
                  <a:srgbClr val="0000FF"/>
                </a:solidFill>
                <a:ea typeface="黑体" panose="02010609060101010101" pitchFamily="49" charset="-122"/>
              </a:rPr>
              <a:t>cintillation </a:t>
            </a:r>
            <a:r>
              <a:rPr lang="en-US" altLang="zh-CN" sz="2800" b="1" dirty="0">
                <a:solidFill>
                  <a:srgbClr val="0000FF"/>
                </a:solidFill>
                <a:ea typeface="黑体" panose="02010609060101010101" pitchFamily="49" charset="-122"/>
              </a:rPr>
              <a:t>signal—</a:t>
            </a:r>
            <a:r>
              <a:rPr lang="zh-CN" altLang="en-US" sz="2800" b="1" dirty="0">
                <a:solidFill>
                  <a:srgbClr val="0000FF"/>
                </a:solidFill>
                <a:ea typeface="黑体" panose="02010609060101010101" pitchFamily="49" charset="-122"/>
              </a:rPr>
              <a:t>塑料闪烁体</a:t>
            </a:r>
            <a:endParaRPr lang="en-US" altLang="zh-CN" sz="2800" b="1" dirty="0">
              <a:solidFill>
                <a:srgbClr val="0000FF"/>
              </a:solidFill>
              <a:ea typeface="黑体" panose="02010609060101010101" pitchFamily="49" charset="-122"/>
            </a:endParaRPr>
          </a:p>
          <a:p>
            <a:pPr>
              <a:lnSpc>
                <a:spcPct val="150000"/>
              </a:lnSpc>
            </a:pPr>
            <a:r>
              <a:rPr lang="en-US" altLang="zh-CN" sz="2800" b="1" dirty="0">
                <a:solidFill>
                  <a:srgbClr val="C00000"/>
                </a:solidFill>
                <a:ea typeface="黑体" panose="02010609060101010101" pitchFamily="49" charset="-122"/>
              </a:rPr>
              <a:t>Induction signal—</a:t>
            </a:r>
            <a:r>
              <a:rPr lang="zh-CN" altLang="en-US" sz="2800" b="1" dirty="0">
                <a:solidFill>
                  <a:srgbClr val="C00000"/>
                </a:solidFill>
                <a:latin typeface="Calibri"/>
                <a:ea typeface="黑体" panose="02010609060101010101" pitchFamily="49" charset="-122"/>
              </a:rPr>
              <a:t>感应线圈</a:t>
            </a:r>
            <a:endParaRPr lang="en-US" altLang="zh-CN" sz="2800" b="1" dirty="0">
              <a:solidFill>
                <a:srgbClr val="C00000"/>
              </a:solidFill>
              <a:latin typeface="Calibri"/>
              <a:ea typeface="黑体" panose="02010609060101010101" pitchFamily="49" charset="-122"/>
            </a:endParaRPr>
          </a:p>
        </p:txBody>
      </p:sp>
      <p:grpSp>
        <p:nvGrpSpPr>
          <p:cNvPr id="6" name="Group 14">
            <a:extLst>
              <a:ext uri="{FF2B5EF4-FFF2-40B4-BE49-F238E27FC236}">
                <a16:creationId xmlns:a16="http://schemas.microsoft.com/office/drawing/2014/main" id="{7F8D4771-B97B-4855-8D62-D1A09B3D3EED}"/>
              </a:ext>
            </a:extLst>
          </p:cNvPr>
          <p:cNvGrpSpPr/>
          <p:nvPr/>
        </p:nvGrpSpPr>
        <p:grpSpPr>
          <a:xfrm>
            <a:off x="7536160" y="3861048"/>
            <a:ext cx="3733800" cy="2438400"/>
            <a:chOff x="-20239" y="1020825"/>
            <a:chExt cx="6080159" cy="4163917"/>
          </a:xfrm>
        </p:grpSpPr>
        <p:sp>
          <p:nvSpPr>
            <p:cNvPr id="7" name="Rectangle 15">
              <a:extLst>
                <a:ext uri="{FF2B5EF4-FFF2-40B4-BE49-F238E27FC236}">
                  <a16:creationId xmlns:a16="http://schemas.microsoft.com/office/drawing/2014/main" id="{4317F3CB-7858-4522-A605-F44139076712}"/>
                </a:ext>
              </a:extLst>
            </p:cNvPr>
            <p:cNvSpPr/>
            <p:nvPr/>
          </p:nvSpPr>
          <p:spPr>
            <a:xfrm>
              <a:off x="332510" y="1784065"/>
              <a:ext cx="4857008" cy="184068"/>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a:extLst>
                <a:ext uri="{FF2B5EF4-FFF2-40B4-BE49-F238E27FC236}">
                  <a16:creationId xmlns:a16="http://schemas.microsoft.com/office/drawing/2014/main" id="{6EC6AB19-003E-4E5D-B661-78B3EA382C2B}"/>
                </a:ext>
              </a:extLst>
            </p:cNvPr>
            <p:cNvSpPr/>
            <p:nvPr/>
          </p:nvSpPr>
          <p:spPr>
            <a:xfrm>
              <a:off x="332509" y="4682033"/>
              <a:ext cx="4857009" cy="184068"/>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8">
              <a:extLst>
                <a:ext uri="{FF2B5EF4-FFF2-40B4-BE49-F238E27FC236}">
                  <a16:creationId xmlns:a16="http://schemas.microsoft.com/office/drawing/2014/main" id="{C2147F06-8D50-4D9C-BED4-4C82F923306F}"/>
                </a:ext>
              </a:extLst>
            </p:cNvPr>
            <p:cNvSpPr>
              <a:spLocks noChangeAspect="1"/>
            </p:cNvSpPr>
            <p:nvPr/>
          </p:nvSpPr>
          <p:spPr>
            <a:xfrm>
              <a:off x="365189"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9">
              <a:extLst>
                <a:ext uri="{FF2B5EF4-FFF2-40B4-BE49-F238E27FC236}">
                  <a16:creationId xmlns:a16="http://schemas.microsoft.com/office/drawing/2014/main" id="{B73FBA32-3591-4A34-958E-2E2A2D04608E}"/>
                </a:ext>
              </a:extLst>
            </p:cNvPr>
            <p:cNvSpPr>
              <a:spLocks noChangeAspect="1"/>
            </p:cNvSpPr>
            <p:nvPr/>
          </p:nvSpPr>
          <p:spPr>
            <a:xfrm>
              <a:off x="859533"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20">
              <a:extLst>
                <a:ext uri="{FF2B5EF4-FFF2-40B4-BE49-F238E27FC236}">
                  <a16:creationId xmlns:a16="http://schemas.microsoft.com/office/drawing/2014/main" id="{CA8AFFA3-F53D-4124-9767-4613B29E4C6B}"/>
                </a:ext>
              </a:extLst>
            </p:cNvPr>
            <p:cNvSpPr>
              <a:spLocks noChangeAspect="1"/>
            </p:cNvSpPr>
            <p:nvPr/>
          </p:nvSpPr>
          <p:spPr>
            <a:xfrm>
              <a:off x="1353877" y="2170727"/>
              <a:ext cx="288000" cy="288000"/>
            </a:xfrm>
            <a:prstGeom prst="ellipse">
              <a:avLst/>
            </a:prstGeom>
            <a:solidFill>
              <a:schemeClr val="tx1">
                <a:alpha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1">
              <a:extLst>
                <a:ext uri="{FF2B5EF4-FFF2-40B4-BE49-F238E27FC236}">
                  <a16:creationId xmlns:a16="http://schemas.microsoft.com/office/drawing/2014/main" id="{DC8FD55F-25F6-49CD-A5DC-837ED08E15EE}"/>
                </a:ext>
              </a:extLst>
            </p:cNvPr>
            <p:cNvSpPr>
              <a:spLocks noChangeAspect="1"/>
            </p:cNvSpPr>
            <p:nvPr/>
          </p:nvSpPr>
          <p:spPr>
            <a:xfrm>
              <a:off x="1848221"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2">
              <a:extLst>
                <a:ext uri="{FF2B5EF4-FFF2-40B4-BE49-F238E27FC236}">
                  <a16:creationId xmlns:a16="http://schemas.microsoft.com/office/drawing/2014/main" id="{0EF4E569-DED8-4EF2-ACB9-9ECAAA0782E5}"/>
                </a:ext>
              </a:extLst>
            </p:cNvPr>
            <p:cNvSpPr>
              <a:spLocks noChangeAspect="1"/>
            </p:cNvSpPr>
            <p:nvPr/>
          </p:nvSpPr>
          <p:spPr>
            <a:xfrm>
              <a:off x="2342565"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3">
              <a:extLst>
                <a:ext uri="{FF2B5EF4-FFF2-40B4-BE49-F238E27FC236}">
                  <a16:creationId xmlns:a16="http://schemas.microsoft.com/office/drawing/2014/main" id="{5797FFC3-6EE5-429A-83E6-F38C1B376EEE}"/>
                </a:ext>
              </a:extLst>
            </p:cNvPr>
            <p:cNvSpPr>
              <a:spLocks noChangeAspect="1"/>
            </p:cNvSpPr>
            <p:nvPr/>
          </p:nvSpPr>
          <p:spPr>
            <a:xfrm>
              <a:off x="2836909"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4">
              <a:extLst>
                <a:ext uri="{FF2B5EF4-FFF2-40B4-BE49-F238E27FC236}">
                  <a16:creationId xmlns:a16="http://schemas.microsoft.com/office/drawing/2014/main" id="{29FD94AB-F9AC-4A8E-ACA5-054D86A2955A}"/>
                </a:ext>
              </a:extLst>
            </p:cNvPr>
            <p:cNvSpPr>
              <a:spLocks noChangeAspect="1"/>
            </p:cNvSpPr>
            <p:nvPr/>
          </p:nvSpPr>
          <p:spPr>
            <a:xfrm>
              <a:off x="3331253" y="2170727"/>
              <a:ext cx="288000" cy="288000"/>
            </a:xfrm>
            <a:prstGeom prst="ellipse">
              <a:avLst/>
            </a:prstGeom>
            <a:solidFill>
              <a:srgbClr val="0000FF">
                <a:alpha val="8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25">
              <a:extLst>
                <a:ext uri="{FF2B5EF4-FFF2-40B4-BE49-F238E27FC236}">
                  <a16:creationId xmlns:a16="http://schemas.microsoft.com/office/drawing/2014/main" id="{4913AB11-ED14-4AAE-9464-87DF75E0DB58}"/>
                </a:ext>
              </a:extLst>
            </p:cNvPr>
            <p:cNvSpPr>
              <a:spLocks noChangeAspect="1"/>
            </p:cNvSpPr>
            <p:nvPr/>
          </p:nvSpPr>
          <p:spPr>
            <a:xfrm>
              <a:off x="3825597"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6">
              <a:extLst>
                <a:ext uri="{FF2B5EF4-FFF2-40B4-BE49-F238E27FC236}">
                  <a16:creationId xmlns:a16="http://schemas.microsoft.com/office/drawing/2014/main" id="{466972AC-14C0-4052-BA5B-00DD9B3E48D0}"/>
                </a:ext>
              </a:extLst>
            </p:cNvPr>
            <p:cNvSpPr>
              <a:spLocks noChangeAspect="1"/>
            </p:cNvSpPr>
            <p:nvPr/>
          </p:nvSpPr>
          <p:spPr>
            <a:xfrm>
              <a:off x="4319941" y="2170727"/>
              <a:ext cx="288000" cy="288000"/>
            </a:xfrm>
            <a:prstGeom prst="ellipse">
              <a:avLst/>
            </a:prstGeom>
            <a:solidFill>
              <a:srgbClr val="FF0000">
                <a:alpha val="2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7">
              <a:extLst>
                <a:ext uri="{FF2B5EF4-FFF2-40B4-BE49-F238E27FC236}">
                  <a16:creationId xmlns:a16="http://schemas.microsoft.com/office/drawing/2014/main" id="{834F2554-3D6D-4520-971A-3DAEE20A36BC}"/>
                </a:ext>
              </a:extLst>
            </p:cNvPr>
            <p:cNvSpPr>
              <a:spLocks noChangeAspect="1"/>
            </p:cNvSpPr>
            <p:nvPr/>
          </p:nvSpPr>
          <p:spPr>
            <a:xfrm>
              <a:off x="4814285" y="2170727"/>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8">
              <a:extLst>
                <a:ext uri="{FF2B5EF4-FFF2-40B4-BE49-F238E27FC236}">
                  <a16:creationId xmlns:a16="http://schemas.microsoft.com/office/drawing/2014/main" id="{804EF6C9-B267-4370-97F4-9593ABD2A141}"/>
                </a:ext>
              </a:extLst>
            </p:cNvPr>
            <p:cNvSpPr>
              <a:spLocks noChangeAspect="1"/>
            </p:cNvSpPr>
            <p:nvPr/>
          </p:nvSpPr>
          <p:spPr>
            <a:xfrm>
              <a:off x="365189"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9">
              <a:extLst>
                <a:ext uri="{FF2B5EF4-FFF2-40B4-BE49-F238E27FC236}">
                  <a16:creationId xmlns:a16="http://schemas.microsoft.com/office/drawing/2014/main" id="{8EA51366-F25A-4F5B-A762-2F56E1A35908}"/>
                </a:ext>
              </a:extLst>
            </p:cNvPr>
            <p:cNvSpPr>
              <a:spLocks noChangeAspect="1"/>
            </p:cNvSpPr>
            <p:nvPr/>
          </p:nvSpPr>
          <p:spPr>
            <a:xfrm>
              <a:off x="859533" y="2661321"/>
              <a:ext cx="288000" cy="288000"/>
            </a:xfrm>
            <a:prstGeom prst="ellipse">
              <a:avLst/>
            </a:prstGeom>
            <a:solidFill>
              <a:schemeClr val="tx1">
                <a:alpha val="7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0">
              <a:extLst>
                <a:ext uri="{FF2B5EF4-FFF2-40B4-BE49-F238E27FC236}">
                  <a16:creationId xmlns:a16="http://schemas.microsoft.com/office/drawing/2014/main" id="{19229F85-49FD-40AB-9DC8-A952205C0EFD}"/>
                </a:ext>
              </a:extLst>
            </p:cNvPr>
            <p:cNvSpPr>
              <a:spLocks noChangeAspect="1"/>
            </p:cNvSpPr>
            <p:nvPr/>
          </p:nvSpPr>
          <p:spPr>
            <a:xfrm>
              <a:off x="1353877"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1">
              <a:extLst>
                <a:ext uri="{FF2B5EF4-FFF2-40B4-BE49-F238E27FC236}">
                  <a16:creationId xmlns:a16="http://schemas.microsoft.com/office/drawing/2014/main" id="{FC7DAD20-A46D-4EFB-86BF-876E2324EAC9}"/>
                </a:ext>
              </a:extLst>
            </p:cNvPr>
            <p:cNvSpPr>
              <a:spLocks noChangeAspect="1"/>
            </p:cNvSpPr>
            <p:nvPr/>
          </p:nvSpPr>
          <p:spPr>
            <a:xfrm>
              <a:off x="1848221"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2">
              <a:extLst>
                <a:ext uri="{FF2B5EF4-FFF2-40B4-BE49-F238E27FC236}">
                  <a16:creationId xmlns:a16="http://schemas.microsoft.com/office/drawing/2014/main" id="{162EFD10-A80F-41D4-BD7C-94EA98A670EA}"/>
                </a:ext>
              </a:extLst>
            </p:cNvPr>
            <p:cNvSpPr>
              <a:spLocks noChangeAspect="1"/>
            </p:cNvSpPr>
            <p:nvPr/>
          </p:nvSpPr>
          <p:spPr>
            <a:xfrm>
              <a:off x="2342565"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33">
              <a:extLst>
                <a:ext uri="{FF2B5EF4-FFF2-40B4-BE49-F238E27FC236}">
                  <a16:creationId xmlns:a16="http://schemas.microsoft.com/office/drawing/2014/main" id="{3A543233-803F-41EA-A79D-ED590A6665AA}"/>
                </a:ext>
              </a:extLst>
            </p:cNvPr>
            <p:cNvSpPr>
              <a:spLocks noChangeAspect="1"/>
            </p:cNvSpPr>
            <p:nvPr/>
          </p:nvSpPr>
          <p:spPr>
            <a:xfrm>
              <a:off x="2836909" y="2661321"/>
              <a:ext cx="288000" cy="288000"/>
            </a:xfrm>
            <a:prstGeom prst="ellipse">
              <a:avLst/>
            </a:prstGeom>
            <a:solidFill>
              <a:srgbClr val="0000FF">
                <a:alpha val="75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4">
              <a:extLst>
                <a:ext uri="{FF2B5EF4-FFF2-40B4-BE49-F238E27FC236}">
                  <a16:creationId xmlns:a16="http://schemas.microsoft.com/office/drawing/2014/main" id="{D94E5271-8F06-471A-9A74-93FC7574C3AE}"/>
                </a:ext>
              </a:extLst>
            </p:cNvPr>
            <p:cNvSpPr>
              <a:spLocks noChangeAspect="1"/>
            </p:cNvSpPr>
            <p:nvPr/>
          </p:nvSpPr>
          <p:spPr>
            <a:xfrm>
              <a:off x="3331253"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5">
              <a:extLst>
                <a:ext uri="{FF2B5EF4-FFF2-40B4-BE49-F238E27FC236}">
                  <a16:creationId xmlns:a16="http://schemas.microsoft.com/office/drawing/2014/main" id="{2CCD5BE1-A8BA-45AD-B63A-825D132642AE}"/>
                </a:ext>
              </a:extLst>
            </p:cNvPr>
            <p:cNvSpPr>
              <a:spLocks noChangeAspect="1"/>
            </p:cNvSpPr>
            <p:nvPr/>
          </p:nvSpPr>
          <p:spPr>
            <a:xfrm>
              <a:off x="3825597" y="2661321"/>
              <a:ext cx="288000" cy="288000"/>
            </a:xfrm>
            <a:prstGeom prst="ellipse">
              <a:avLst/>
            </a:prstGeom>
            <a:solidFill>
              <a:srgbClr val="FF0000">
                <a:alpha val="69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6">
              <a:extLst>
                <a:ext uri="{FF2B5EF4-FFF2-40B4-BE49-F238E27FC236}">
                  <a16:creationId xmlns:a16="http://schemas.microsoft.com/office/drawing/2014/main" id="{FCD8B736-0FB2-4AF1-9336-7A0899991E52}"/>
                </a:ext>
              </a:extLst>
            </p:cNvPr>
            <p:cNvSpPr>
              <a:spLocks noChangeAspect="1"/>
            </p:cNvSpPr>
            <p:nvPr/>
          </p:nvSpPr>
          <p:spPr>
            <a:xfrm>
              <a:off x="4319941" y="2661321"/>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8">
              <a:extLst>
                <a:ext uri="{FF2B5EF4-FFF2-40B4-BE49-F238E27FC236}">
                  <a16:creationId xmlns:a16="http://schemas.microsoft.com/office/drawing/2014/main" id="{1A48F800-D4D5-410D-8A6A-50DB0DD145A0}"/>
                </a:ext>
              </a:extLst>
            </p:cNvPr>
            <p:cNvSpPr>
              <a:spLocks noChangeAspect="1"/>
            </p:cNvSpPr>
            <p:nvPr/>
          </p:nvSpPr>
          <p:spPr>
            <a:xfrm>
              <a:off x="4814285" y="2661321"/>
              <a:ext cx="288000" cy="288000"/>
            </a:xfrm>
            <a:prstGeom prst="ellipse">
              <a:avLst/>
            </a:prstGeom>
            <a:solidFill>
              <a:srgbClr val="FF0000">
                <a:alpha val="83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9">
              <a:extLst>
                <a:ext uri="{FF2B5EF4-FFF2-40B4-BE49-F238E27FC236}">
                  <a16:creationId xmlns:a16="http://schemas.microsoft.com/office/drawing/2014/main" id="{BA656564-F11F-43AF-996F-8D018D0F02ED}"/>
                </a:ext>
              </a:extLst>
            </p:cNvPr>
            <p:cNvSpPr>
              <a:spLocks noChangeAspect="1"/>
            </p:cNvSpPr>
            <p:nvPr/>
          </p:nvSpPr>
          <p:spPr>
            <a:xfrm>
              <a:off x="365189"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40">
              <a:extLst>
                <a:ext uri="{FF2B5EF4-FFF2-40B4-BE49-F238E27FC236}">
                  <a16:creationId xmlns:a16="http://schemas.microsoft.com/office/drawing/2014/main" id="{ADF9DC60-0890-4AB8-9931-E14D211EAC59}"/>
                </a:ext>
              </a:extLst>
            </p:cNvPr>
            <p:cNvSpPr>
              <a:spLocks noChangeAspect="1"/>
            </p:cNvSpPr>
            <p:nvPr/>
          </p:nvSpPr>
          <p:spPr>
            <a:xfrm>
              <a:off x="859533" y="3151915"/>
              <a:ext cx="288000" cy="288000"/>
            </a:xfrm>
            <a:prstGeom prst="ellipse">
              <a:avLst/>
            </a:prstGeom>
            <a:solidFill>
              <a:schemeClr val="tx1">
                <a:alpha val="31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41">
              <a:extLst>
                <a:ext uri="{FF2B5EF4-FFF2-40B4-BE49-F238E27FC236}">
                  <a16:creationId xmlns:a16="http://schemas.microsoft.com/office/drawing/2014/main" id="{215435AA-D1F1-45F0-9502-9411E80E5B3A}"/>
                </a:ext>
              </a:extLst>
            </p:cNvPr>
            <p:cNvSpPr>
              <a:spLocks noChangeAspect="1"/>
            </p:cNvSpPr>
            <p:nvPr/>
          </p:nvSpPr>
          <p:spPr>
            <a:xfrm>
              <a:off x="1353877"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42">
              <a:extLst>
                <a:ext uri="{FF2B5EF4-FFF2-40B4-BE49-F238E27FC236}">
                  <a16:creationId xmlns:a16="http://schemas.microsoft.com/office/drawing/2014/main" id="{8E7C28C3-2A08-4D77-A96F-B99B46BFFA32}"/>
                </a:ext>
              </a:extLst>
            </p:cNvPr>
            <p:cNvSpPr>
              <a:spLocks noChangeAspect="1"/>
            </p:cNvSpPr>
            <p:nvPr/>
          </p:nvSpPr>
          <p:spPr>
            <a:xfrm>
              <a:off x="1848221"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43">
              <a:extLst>
                <a:ext uri="{FF2B5EF4-FFF2-40B4-BE49-F238E27FC236}">
                  <a16:creationId xmlns:a16="http://schemas.microsoft.com/office/drawing/2014/main" id="{8AA8C7D5-CD5C-4BE1-ACAC-3C62F4596F97}"/>
                </a:ext>
              </a:extLst>
            </p:cNvPr>
            <p:cNvSpPr>
              <a:spLocks noChangeAspect="1"/>
            </p:cNvSpPr>
            <p:nvPr/>
          </p:nvSpPr>
          <p:spPr>
            <a:xfrm>
              <a:off x="2342565" y="3151915"/>
              <a:ext cx="288000" cy="288000"/>
            </a:xfrm>
            <a:prstGeom prst="ellipse">
              <a:avLst/>
            </a:prstGeom>
            <a:solidFill>
              <a:srgbClr val="0000FF">
                <a:alpha val="7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44">
              <a:extLst>
                <a:ext uri="{FF2B5EF4-FFF2-40B4-BE49-F238E27FC236}">
                  <a16:creationId xmlns:a16="http://schemas.microsoft.com/office/drawing/2014/main" id="{EF088764-EAB6-4192-A441-F1C9EE1C6D20}"/>
                </a:ext>
              </a:extLst>
            </p:cNvPr>
            <p:cNvSpPr>
              <a:spLocks noChangeAspect="1"/>
            </p:cNvSpPr>
            <p:nvPr/>
          </p:nvSpPr>
          <p:spPr>
            <a:xfrm>
              <a:off x="2836909"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45">
              <a:extLst>
                <a:ext uri="{FF2B5EF4-FFF2-40B4-BE49-F238E27FC236}">
                  <a16:creationId xmlns:a16="http://schemas.microsoft.com/office/drawing/2014/main" id="{D6365E5C-FCFC-484A-8D00-339A0827022C}"/>
                </a:ext>
              </a:extLst>
            </p:cNvPr>
            <p:cNvSpPr>
              <a:spLocks noChangeAspect="1"/>
            </p:cNvSpPr>
            <p:nvPr/>
          </p:nvSpPr>
          <p:spPr>
            <a:xfrm>
              <a:off x="3331253" y="3151915"/>
              <a:ext cx="288000" cy="288000"/>
            </a:xfrm>
            <a:prstGeom prst="ellipse">
              <a:avLst/>
            </a:prstGeom>
            <a:solidFill>
              <a:srgbClr val="FF0000">
                <a:alpha val="43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46">
              <a:extLst>
                <a:ext uri="{FF2B5EF4-FFF2-40B4-BE49-F238E27FC236}">
                  <a16:creationId xmlns:a16="http://schemas.microsoft.com/office/drawing/2014/main" id="{98F19030-D907-467A-93B4-0DC18540A352}"/>
                </a:ext>
              </a:extLst>
            </p:cNvPr>
            <p:cNvSpPr>
              <a:spLocks noChangeAspect="1"/>
            </p:cNvSpPr>
            <p:nvPr/>
          </p:nvSpPr>
          <p:spPr>
            <a:xfrm>
              <a:off x="3825597"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47">
              <a:extLst>
                <a:ext uri="{FF2B5EF4-FFF2-40B4-BE49-F238E27FC236}">
                  <a16:creationId xmlns:a16="http://schemas.microsoft.com/office/drawing/2014/main" id="{F14AE637-B24E-47A4-9D91-FEBFF0059692}"/>
                </a:ext>
              </a:extLst>
            </p:cNvPr>
            <p:cNvSpPr>
              <a:spLocks noChangeAspect="1"/>
            </p:cNvSpPr>
            <p:nvPr/>
          </p:nvSpPr>
          <p:spPr>
            <a:xfrm>
              <a:off x="4319941" y="3151915"/>
              <a:ext cx="288000" cy="288000"/>
            </a:xfrm>
            <a:prstGeom prst="ellipse">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8">
              <a:extLst>
                <a:ext uri="{FF2B5EF4-FFF2-40B4-BE49-F238E27FC236}">
                  <a16:creationId xmlns:a16="http://schemas.microsoft.com/office/drawing/2014/main" id="{B684286D-96EB-44AD-B874-2A764B608942}"/>
                </a:ext>
              </a:extLst>
            </p:cNvPr>
            <p:cNvSpPr>
              <a:spLocks noChangeAspect="1"/>
            </p:cNvSpPr>
            <p:nvPr/>
          </p:nvSpPr>
          <p:spPr>
            <a:xfrm>
              <a:off x="4814285" y="3151915"/>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9">
              <a:extLst>
                <a:ext uri="{FF2B5EF4-FFF2-40B4-BE49-F238E27FC236}">
                  <a16:creationId xmlns:a16="http://schemas.microsoft.com/office/drawing/2014/main" id="{64A22546-E59D-4866-8B07-CDF6441DE2F4}"/>
                </a:ext>
              </a:extLst>
            </p:cNvPr>
            <p:cNvSpPr>
              <a:spLocks noChangeAspect="1"/>
            </p:cNvSpPr>
            <p:nvPr/>
          </p:nvSpPr>
          <p:spPr>
            <a:xfrm>
              <a:off x="365189"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50">
              <a:extLst>
                <a:ext uri="{FF2B5EF4-FFF2-40B4-BE49-F238E27FC236}">
                  <a16:creationId xmlns:a16="http://schemas.microsoft.com/office/drawing/2014/main" id="{F78A7326-92AB-4B7F-B969-4C0C662F19FD}"/>
                </a:ext>
              </a:extLst>
            </p:cNvPr>
            <p:cNvSpPr>
              <a:spLocks noChangeAspect="1"/>
            </p:cNvSpPr>
            <p:nvPr/>
          </p:nvSpPr>
          <p:spPr>
            <a:xfrm>
              <a:off x="859533" y="3642509"/>
              <a:ext cx="288000" cy="288000"/>
            </a:xfrm>
            <a:prstGeom prst="ellipse">
              <a:avLst/>
            </a:prstGeom>
            <a:solidFill>
              <a:schemeClr val="tx1">
                <a:alpha val="9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51">
              <a:extLst>
                <a:ext uri="{FF2B5EF4-FFF2-40B4-BE49-F238E27FC236}">
                  <a16:creationId xmlns:a16="http://schemas.microsoft.com/office/drawing/2014/main" id="{3C530591-7310-4969-9057-05471318A400}"/>
                </a:ext>
              </a:extLst>
            </p:cNvPr>
            <p:cNvSpPr>
              <a:spLocks noChangeAspect="1"/>
            </p:cNvSpPr>
            <p:nvPr/>
          </p:nvSpPr>
          <p:spPr>
            <a:xfrm>
              <a:off x="1353877"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52">
              <a:extLst>
                <a:ext uri="{FF2B5EF4-FFF2-40B4-BE49-F238E27FC236}">
                  <a16:creationId xmlns:a16="http://schemas.microsoft.com/office/drawing/2014/main" id="{3AA5AB1E-4CB0-4F0D-BA4C-FFA59A80E658}"/>
                </a:ext>
              </a:extLst>
            </p:cNvPr>
            <p:cNvSpPr>
              <a:spLocks noChangeAspect="1"/>
            </p:cNvSpPr>
            <p:nvPr/>
          </p:nvSpPr>
          <p:spPr>
            <a:xfrm>
              <a:off x="1848221" y="3642509"/>
              <a:ext cx="288000" cy="288000"/>
            </a:xfrm>
            <a:prstGeom prst="ellipse">
              <a:avLst/>
            </a:prstGeom>
            <a:solidFill>
              <a:srgbClr val="0000FF">
                <a:alpha val="6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53">
              <a:extLst>
                <a:ext uri="{FF2B5EF4-FFF2-40B4-BE49-F238E27FC236}">
                  <a16:creationId xmlns:a16="http://schemas.microsoft.com/office/drawing/2014/main" id="{94B387B7-5A50-4FAD-8E7E-9F2AD7A1C8C9}"/>
                </a:ext>
              </a:extLst>
            </p:cNvPr>
            <p:cNvSpPr>
              <a:spLocks noChangeAspect="1"/>
            </p:cNvSpPr>
            <p:nvPr/>
          </p:nvSpPr>
          <p:spPr>
            <a:xfrm>
              <a:off x="2342565"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4">
              <a:extLst>
                <a:ext uri="{FF2B5EF4-FFF2-40B4-BE49-F238E27FC236}">
                  <a16:creationId xmlns:a16="http://schemas.microsoft.com/office/drawing/2014/main" id="{6710DAF4-B38D-472D-B08E-3AFFEB2D9FDA}"/>
                </a:ext>
              </a:extLst>
            </p:cNvPr>
            <p:cNvSpPr>
              <a:spLocks noChangeAspect="1"/>
            </p:cNvSpPr>
            <p:nvPr/>
          </p:nvSpPr>
          <p:spPr>
            <a:xfrm>
              <a:off x="2836909"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55">
              <a:extLst>
                <a:ext uri="{FF2B5EF4-FFF2-40B4-BE49-F238E27FC236}">
                  <a16:creationId xmlns:a16="http://schemas.microsoft.com/office/drawing/2014/main" id="{1869DA0F-6103-4867-97A1-96F24C96B856}"/>
                </a:ext>
              </a:extLst>
            </p:cNvPr>
            <p:cNvSpPr>
              <a:spLocks noChangeAspect="1"/>
            </p:cNvSpPr>
            <p:nvPr/>
          </p:nvSpPr>
          <p:spPr>
            <a:xfrm>
              <a:off x="3331253" y="3642509"/>
              <a:ext cx="288000" cy="288000"/>
            </a:xfrm>
            <a:prstGeom prst="ellipse">
              <a:avLst/>
            </a:prstGeom>
            <a:solidFill>
              <a:srgbClr val="FF0000"/>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56">
              <a:extLst>
                <a:ext uri="{FF2B5EF4-FFF2-40B4-BE49-F238E27FC236}">
                  <a16:creationId xmlns:a16="http://schemas.microsoft.com/office/drawing/2014/main" id="{EFBDC06E-ADB3-4031-8275-24A82EDD7F71}"/>
                </a:ext>
              </a:extLst>
            </p:cNvPr>
            <p:cNvSpPr>
              <a:spLocks noChangeAspect="1"/>
            </p:cNvSpPr>
            <p:nvPr/>
          </p:nvSpPr>
          <p:spPr>
            <a:xfrm>
              <a:off x="3825597"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57">
              <a:extLst>
                <a:ext uri="{FF2B5EF4-FFF2-40B4-BE49-F238E27FC236}">
                  <a16:creationId xmlns:a16="http://schemas.microsoft.com/office/drawing/2014/main" id="{8AC3402B-D2DB-4E6C-BCD4-7CA6D9091A1E}"/>
                </a:ext>
              </a:extLst>
            </p:cNvPr>
            <p:cNvSpPr>
              <a:spLocks noChangeAspect="1"/>
            </p:cNvSpPr>
            <p:nvPr/>
          </p:nvSpPr>
          <p:spPr>
            <a:xfrm>
              <a:off x="4319941" y="3642509"/>
              <a:ext cx="288000" cy="288000"/>
            </a:xfrm>
            <a:prstGeom prst="ellipse">
              <a:avLst/>
            </a:prstGeom>
            <a:solidFill>
              <a:srgbClr val="FF0000">
                <a:alpha val="56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8">
              <a:extLst>
                <a:ext uri="{FF2B5EF4-FFF2-40B4-BE49-F238E27FC236}">
                  <a16:creationId xmlns:a16="http://schemas.microsoft.com/office/drawing/2014/main" id="{E489978E-896E-4B9F-B1B4-8DA7361568FA}"/>
                </a:ext>
              </a:extLst>
            </p:cNvPr>
            <p:cNvSpPr>
              <a:spLocks noChangeAspect="1"/>
            </p:cNvSpPr>
            <p:nvPr/>
          </p:nvSpPr>
          <p:spPr>
            <a:xfrm>
              <a:off x="4814285" y="3642509"/>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9">
              <a:extLst>
                <a:ext uri="{FF2B5EF4-FFF2-40B4-BE49-F238E27FC236}">
                  <a16:creationId xmlns:a16="http://schemas.microsoft.com/office/drawing/2014/main" id="{DA422FA2-4E21-44B6-88BF-155182A32535}"/>
                </a:ext>
              </a:extLst>
            </p:cNvPr>
            <p:cNvSpPr>
              <a:spLocks noChangeAspect="1"/>
            </p:cNvSpPr>
            <p:nvPr/>
          </p:nvSpPr>
          <p:spPr>
            <a:xfrm>
              <a:off x="365189" y="4133103"/>
              <a:ext cx="288000" cy="288000"/>
            </a:xfrm>
            <a:prstGeom prst="ellipse">
              <a:avLst/>
            </a:prstGeom>
            <a:solidFill>
              <a:schemeClr val="tx1">
                <a:alpha val="9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60">
              <a:extLst>
                <a:ext uri="{FF2B5EF4-FFF2-40B4-BE49-F238E27FC236}">
                  <a16:creationId xmlns:a16="http://schemas.microsoft.com/office/drawing/2014/main" id="{7FCAE72F-EF0F-4CC4-99C0-86F3F8F966E8}"/>
                </a:ext>
              </a:extLst>
            </p:cNvPr>
            <p:cNvSpPr>
              <a:spLocks noChangeAspect="1"/>
            </p:cNvSpPr>
            <p:nvPr/>
          </p:nvSpPr>
          <p:spPr>
            <a:xfrm>
              <a:off x="859533"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61">
              <a:extLst>
                <a:ext uri="{FF2B5EF4-FFF2-40B4-BE49-F238E27FC236}">
                  <a16:creationId xmlns:a16="http://schemas.microsoft.com/office/drawing/2014/main" id="{D510E3E2-BF58-437D-A1E3-FD559D95704D}"/>
                </a:ext>
              </a:extLst>
            </p:cNvPr>
            <p:cNvSpPr>
              <a:spLocks noChangeAspect="1"/>
            </p:cNvSpPr>
            <p:nvPr/>
          </p:nvSpPr>
          <p:spPr>
            <a:xfrm>
              <a:off x="1353877" y="4133103"/>
              <a:ext cx="288000" cy="288000"/>
            </a:xfrm>
            <a:prstGeom prst="ellipse">
              <a:avLst/>
            </a:prstGeom>
            <a:solidFill>
              <a:srgbClr val="0000FF">
                <a:alpha val="3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62">
              <a:extLst>
                <a:ext uri="{FF2B5EF4-FFF2-40B4-BE49-F238E27FC236}">
                  <a16:creationId xmlns:a16="http://schemas.microsoft.com/office/drawing/2014/main" id="{C53BF7EC-002A-4049-ADCF-D524068A55AD}"/>
                </a:ext>
              </a:extLst>
            </p:cNvPr>
            <p:cNvSpPr>
              <a:spLocks noChangeAspect="1"/>
            </p:cNvSpPr>
            <p:nvPr/>
          </p:nvSpPr>
          <p:spPr>
            <a:xfrm>
              <a:off x="1848221"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63">
              <a:extLst>
                <a:ext uri="{FF2B5EF4-FFF2-40B4-BE49-F238E27FC236}">
                  <a16:creationId xmlns:a16="http://schemas.microsoft.com/office/drawing/2014/main" id="{7D94CDBB-6929-4AD2-9A39-398BCF8C8E83}"/>
                </a:ext>
              </a:extLst>
            </p:cNvPr>
            <p:cNvSpPr>
              <a:spLocks noChangeAspect="1"/>
            </p:cNvSpPr>
            <p:nvPr/>
          </p:nvSpPr>
          <p:spPr>
            <a:xfrm>
              <a:off x="2342565"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64">
              <a:extLst>
                <a:ext uri="{FF2B5EF4-FFF2-40B4-BE49-F238E27FC236}">
                  <a16:creationId xmlns:a16="http://schemas.microsoft.com/office/drawing/2014/main" id="{00516EFA-180E-4DFD-A0D7-6011D7E9928F}"/>
                </a:ext>
              </a:extLst>
            </p:cNvPr>
            <p:cNvSpPr>
              <a:spLocks noChangeAspect="1"/>
            </p:cNvSpPr>
            <p:nvPr/>
          </p:nvSpPr>
          <p:spPr>
            <a:xfrm>
              <a:off x="2836909"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65">
              <a:extLst>
                <a:ext uri="{FF2B5EF4-FFF2-40B4-BE49-F238E27FC236}">
                  <a16:creationId xmlns:a16="http://schemas.microsoft.com/office/drawing/2014/main" id="{7C533134-886B-45D3-A5A3-D0DCFC821E64}"/>
                </a:ext>
              </a:extLst>
            </p:cNvPr>
            <p:cNvSpPr>
              <a:spLocks noChangeAspect="1"/>
            </p:cNvSpPr>
            <p:nvPr/>
          </p:nvSpPr>
          <p:spPr>
            <a:xfrm>
              <a:off x="3331253"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66">
              <a:extLst>
                <a:ext uri="{FF2B5EF4-FFF2-40B4-BE49-F238E27FC236}">
                  <a16:creationId xmlns:a16="http://schemas.microsoft.com/office/drawing/2014/main" id="{A29A7F48-0DB1-4E1E-8D69-E804BAF3A00F}"/>
                </a:ext>
              </a:extLst>
            </p:cNvPr>
            <p:cNvSpPr>
              <a:spLocks noChangeAspect="1"/>
            </p:cNvSpPr>
            <p:nvPr/>
          </p:nvSpPr>
          <p:spPr>
            <a:xfrm>
              <a:off x="3825597" y="4133103"/>
              <a:ext cx="288000" cy="288000"/>
            </a:xfrm>
            <a:prstGeom prst="ellipse">
              <a:avLst/>
            </a:prstGeom>
            <a:solidFill>
              <a:srgbClr val="FF0000">
                <a:alpha val="81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67">
              <a:extLst>
                <a:ext uri="{FF2B5EF4-FFF2-40B4-BE49-F238E27FC236}">
                  <a16:creationId xmlns:a16="http://schemas.microsoft.com/office/drawing/2014/main" id="{8ECC0991-F963-40B6-AC91-464FCB70E67E}"/>
                </a:ext>
              </a:extLst>
            </p:cNvPr>
            <p:cNvSpPr>
              <a:spLocks noChangeAspect="1"/>
            </p:cNvSpPr>
            <p:nvPr/>
          </p:nvSpPr>
          <p:spPr>
            <a:xfrm>
              <a:off x="4319941" y="4133103"/>
              <a:ext cx="288000" cy="2880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8">
              <a:extLst>
                <a:ext uri="{FF2B5EF4-FFF2-40B4-BE49-F238E27FC236}">
                  <a16:creationId xmlns:a16="http://schemas.microsoft.com/office/drawing/2014/main" id="{6646F9CE-F7DF-4F83-820C-3A0D2208474E}"/>
                </a:ext>
              </a:extLst>
            </p:cNvPr>
            <p:cNvSpPr>
              <a:spLocks noChangeAspect="1"/>
            </p:cNvSpPr>
            <p:nvPr/>
          </p:nvSpPr>
          <p:spPr>
            <a:xfrm>
              <a:off x="4814285" y="4133103"/>
              <a:ext cx="288000" cy="288000"/>
            </a:xfrm>
            <a:prstGeom prst="ellipse">
              <a:avLst/>
            </a:prstGeom>
            <a:solidFill>
              <a:srgbClr val="FF0000">
                <a:alpha val="69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9">
              <a:extLst>
                <a:ext uri="{FF2B5EF4-FFF2-40B4-BE49-F238E27FC236}">
                  <a16:creationId xmlns:a16="http://schemas.microsoft.com/office/drawing/2014/main" id="{584BD44D-6AAC-43A6-A864-A5C5BA810F03}"/>
                </a:ext>
              </a:extLst>
            </p:cNvPr>
            <p:cNvSpPr txBox="1"/>
            <p:nvPr/>
          </p:nvSpPr>
          <p:spPr>
            <a:xfrm>
              <a:off x="3961238" y="1150933"/>
              <a:ext cx="603333" cy="360936"/>
            </a:xfrm>
            <a:prstGeom prst="rect">
              <a:avLst/>
            </a:prstGeom>
            <a:noFill/>
          </p:spPr>
          <p:txBody>
            <a:bodyPr wrap="none" rtlCol="0">
              <a:spAutoFit/>
            </a:bodyPr>
            <a:lstStyle/>
            <a:p>
              <a:pPr algn="l"/>
              <a:r>
                <a:rPr lang="en-US" altLang="zh-CN" sz="1600" dirty="0">
                  <a:solidFill>
                    <a:srgbClr val="0000FF"/>
                  </a:solidFill>
                  <a:latin typeface="Times" pitchFamily="2" charset="0"/>
                </a:rPr>
                <a:t>MM</a:t>
              </a:r>
            </a:p>
          </p:txBody>
        </p:sp>
        <p:grpSp>
          <p:nvGrpSpPr>
            <p:cNvPr id="62" name="Group 70">
              <a:extLst>
                <a:ext uri="{FF2B5EF4-FFF2-40B4-BE49-F238E27FC236}">
                  <a16:creationId xmlns:a16="http://schemas.microsoft.com/office/drawing/2014/main" id="{7D936DDA-628D-47D6-A8B2-34EE1408E23B}"/>
                </a:ext>
              </a:extLst>
            </p:cNvPr>
            <p:cNvGrpSpPr/>
            <p:nvPr/>
          </p:nvGrpSpPr>
          <p:grpSpPr>
            <a:xfrm>
              <a:off x="1196216" y="4693092"/>
              <a:ext cx="86244" cy="239900"/>
              <a:chOff x="2099114" y="4781193"/>
              <a:chExt cx="315094" cy="433708"/>
            </a:xfrm>
          </p:grpSpPr>
          <p:cxnSp>
            <p:nvCxnSpPr>
              <p:cNvPr id="101" name="Straight Connector 109">
                <a:extLst>
                  <a:ext uri="{FF2B5EF4-FFF2-40B4-BE49-F238E27FC236}">
                    <a16:creationId xmlns:a16="http://schemas.microsoft.com/office/drawing/2014/main" id="{1CD6A907-DC8E-4496-9623-D76C9A2209D2}"/>
                  </a:ext>
                </a:extLst>
              </p:cNvPr>
              <p:cNvCxnSpPr>
                <a:cxnSpLocks/>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10">
                <a:extLst>
                  <a:ext uri="{FF2B5EF4-FFF2-40B4-BE49-F238E27FC236}">
                    <a16:creationId xmlns:a16="http://schemas.microsoft.com/office/drawing/2014/main" id="{45A9E58E-FC58-45C0-AD1B-69A5758F8375}"/>
                  </a:ext>
                </a:extLst>
              </p:cNvPr>
              <p:cNvCxnSpPr>
                <a:cxnSpLocks/>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11">
                <a:extLst>
                  <a:ext uri="{FF2B5EF4-FFF2-40B4-BE49-F238E27FC236}">
                    <a16:creationId xmlns:a16="http://schemas.microsoft.com/office/drawing/2014/main" id="{C8FB1634-FDEE-4F41-82F4-D0743A5B2DFE}"/>
                  </a:ext>
                </a:extLst>
              </p:cNvPr>
              <p:cNvCxnSpPr>
                <a:cxnSpLocks/>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12">
                <a:extLst>
                  <a:ext uri="{FF2B5EF4-FFF2-40B4-BE49-F238E27FC236}">
                    <a16:creationId xmlns:a16="http://schemas.microsoft.com/office/drawing/2014/main" id="{C2FDDB1C-FEBD-4514-8D03-1ED6038F59E8}"/>
                  </a:ext>
                </a:extLst>
              </p:cNvPr>
              <p:cNvCxnSpPr>
                <a:cxnSpLocks/>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13">
                <a:extLst>
                  <a:ext uri="{FF2B5EF4-FFF2-40B4-BE49-F238E27FC236}">
                    <a16:creationId xmlns:a16="http://schemas.microsoft.com/office/drawing/2014/main" id="{E0C3183B-230A-42A7-BA8F-675ECF7D7B93}"/>
                  </a:ext>
                </a:extLst>
              </p:cNvPr>
              <p:cNvCxnSpPr>
                <a:cxnSpLocks/>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14">
                <a:extLst>
                  <a:ext uri="{FF2B5EF4-FFF2-40B4-BE49-F238E27FC236}">
                    <a16:creationId xmlns:a16="http://schemas.microsoft.com/office/drawing/2014/main" id="{0AB85EC7-A2D1-4635-833D-60C6F068C9F1}"/>
                  </a:ext>
                </a:extLst>
              </p:cNvPr>
              <p:cNvCxnSpPr>
                <a:cxnSpLocks/>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15">
                <a:extLst>
                  <a:ext uri="{FF2B5EF4-FFF2-40B4-BE49-F238E27FC236}">
                    <a16:creationId xmlns:a16="http://schemas.microsoft.com/office/drawing/2014/main" id="{DBFAAC6D-A351-4D33-B72A-89E5B46788F4}"/>
                  </a:ext>
                </a:extLst>
              </p:cNvPr>
              <p:cNvCxnSpPr>
                <a:cxnSpLocks/>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16">
                <a:extLst>
                  <a:ext uri="{FF2B5EF4-FFF2-40B4-BE49-F238E27FC236}">
                    <a16:creationId xmlns:a16="http://schemas.microsoft.com/office/drawing/2014/main" id="{CA22C0BE-810B-4341-9942-7F5723AEA5B8}"/>
                  </a:ext>
                </a:extLst>
              </p:cNvPr>
              <p:cNvCxnSpPr>
                <a:cxnSpLocks/>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17">
                <a:extLst>
                  <a:ext uri="{FF2B5EF4-FFF2-40B4-BE49-F238E27FC236}">
                    <a16:creationId xmlns:a16="http://schemas.microsoft.com/office/drawing/2014/main" id="{BF1B7AEF-41E1-4A4D-ABF6-DE5E45E73739}"/>
                  </a:ext>
                </a:extLst>
              </p:cNvPr>
              <p:cNvCxnSpPr>
                <a:cxnSpLocks/>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18">
                <a:extLst>
                  <a:ext uri="{FF2B5EF4-FFF2-40B4-BE49-F238E27FC236}">
                    <a16:creationId xmlns:a16="http://schemas.microsoft.com/office/drawing/2014/main" id="{DA992560-4E13-45CF-8774-553B86BB1817}"/>
                  </a:ext>
                </a:extLst>
              </p:cNvPr>
              <p:cNvCxnSpPr>
                <a:cxnSpLocks/>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71">
              <a:extLst>
                <a:ext uri="{FF2B5EF4-FFF2-40B4-BE49-F238E27FC236}">
                  <a16:creationId xmlns:a16="http://schemas.microsoft.com/office/drawing/2014/main" id="{415268A1-B62A-4445-905B-A265D6972303}"/>
                </a:ext>
              </a:extLst>
            </p:cNvPr>
            <p:cNvGrpSpPr/>
            <p:nvPr/>
          </p:nvGrpSpPr>
          <p:grpSpPr>
            <a:xfrm>
              <a:off x="3969597" y="1761546"/>
              <a:ext cx="86244" cy="239900"/>
              <a:chOff x="2099114" y="4781193"/>
              <a:chExt cx="315094" cy="433708"/>
            </a:xfrm>
          </p:grpSpPr>
          <p:cxnSp>
            <p:nvCxnSpPr>
              <p:cNvPr id="91" name="Straight Connector 99">
                <a:extLst>
                  <a:ext uri="{FF2B5EF4-FFF2-40B4-BE49-F238E27FC236}">
                    <a16:creationId xmlns:a16="http://schemas.microsoft.com/office/drawing/2014/main" id="{8BBE4A9B-F7D1-45E2-B1D7-412B70A0A2E2}"/>
                  </a:ext>
                </a:extLst>
              </p:cNvPr>
              <p:cNvCxnSpPr>
                <a:cxnSpLocks/>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100">
                <a:extLst>
                  <a:ext uri="{FF2B5EF4-FFF2-40B4-BE49-F238E27FC236}">
                    <a16:creationId xmlns:a16="http://schemas.microsoft.com/office/drawing/2014/main" id="{D21E694E-0A79-450E-807C-1E9BD1AAB454}"/>
                  </a:ext>
                </a:extLst>
              </p:cNvPr>
              <p:cNvCxnSpPr>
                <a:cxnSpLocks/>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101">
                <a:extLst>
                  <a:ext uri="{FF2B5EF4-FFF2-40B4-BE49-F238E27FC236}">
                    <a16:creationId xmlns:a16="http://schemas.microsoft.com/office/drawing/2014/main" id="{3168FF13-8397-427E-AE00-AA14324B2373}"/>
                  </a:ext>
                </a:extLst>
              </p:cNvPr>
              <p:cNvCxnSpPr>
                <a:cxnSpLocks/>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102">
                <a:extLst>
                  <a:ext uri="{FF2B5EF4-FFF2-40B4-BE49-F238E27FC236}">
                    <a16:creationId xmlns:a16="http://schemas.microsoft.com/office/drawing/2014/main" id="{CC2317FB-F8B0-4454-946E-30151AFF7F06}"/>
                  </a:ext>
                </a:extLst>
              </p:cNvPr>
              <p:cNvCxnSpPr>
                <a:cxnSpLocks/>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103">
                <a:extLst>
                  <a:ext uri="{FF2B5EF4-FFF2-40B4-BE49-F238E27FC236}">
                    <a16:creationId xmlns:a16="http://schemas.microsoft.com/office/drawing/2014/main" id="{24FF761F-CCCD-4F7A-84F2-2EF8CB9FF4F1}"/>
                  </a:ext>
                </a:extLst>
              </p:cNvPr>
              <p:cNvCxnSpPr>
                <a:cxnSpLocks/>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104">
                <a:extLst>
                  <a:ext uri="{FF2B5EF4-FFF2-40B4-BE49-F238E27FC236}">
                    <a16:creationId xmlns:a16="http://schemas.microsoft.com/office/drawing/2014/main" id="{A5312246-C90F-44D4-9F5F-C37A43EE0BAE}"/>
                  </a:ext>
                </a:extLst>
              </p:cNvPr>
              <p:cNvCxnSpPr>
                <a:cxnSpLocks/>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105">
                <a:extLst>
                  <a:ext uri="{FF2B5EF4-FFF2-40B4-BE49-F238E27FC236}">
                    <a16:creationId xmlns:a16="http://schemas.microsoft.com/office/drawing/2014/main" id="{A31DADF0-E2F5-4449-AADA-665DA311E6F6}"/>
                  </a:ext>
                </a:extLst>
              </p:cNvPr>
              <p:cNvCxnSpPr>
                <a:cxnSpLocks/>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106">
                <a:extLst>
                  <a:ext uri="{FF2B5EF4-FFF2-40B4-BE49-F238E27FC236}">
                    <a16:creationId xmlns:a16="http://schemas.microsoft.com/office/drawing/2014/main" id="{D40D2AC5-6059-4B7A-ACFC-F378676F645D}"/>
                  </a:ext>
                </a:extLst>
              </p:cNvPr>
              <p:cNvCxnSpPr>
                <a:cxnSpLocks/>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107">
                <a:extLst>
                  <a:ext uri="{FF2B5EF4-FFF2-40B4-BE49-F238E27FC236}">
                    <a16:creationId xmlns:a16="http://schemas.microsoft.com/office/drawing/2014/main" id="{0C265D1B-69F4-49F1-B7F4-D6DC2A9146EE}"/>
                  </a:ext>
                </a:extLst>
              </p:cNvPr>
              <p:cNvCxnSpPr>
                <a:cxnSpLocks/>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08">
                <a:extLst>
                  <a:ext uri="{FF2B5EF4-FFF2-40B4-BE49-F238E27FC236}">
                    <a16:creationId xmlns:a16="http://schemas.microsoft.com/office/drawing/2014/main" id="{26F317FA-818D-429A-BEAD-6382B61B759F}"/>
                  </a:ext>
                </a:extLst>
              </p:cNvPr>
              <p:cNvCxnSpPr>
                <a:cxnSpLocks/>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Arrow Connector 72">
              <a:extLst>
                <a:ext uri="{FF2B5EF4-FFF2-40B4-BE49-F238E27FC236}">
                  <a16:creationId xmlns:a16="http://schemas.microsoft.com/office/drawing/2014/main" id="{31C9BE37-9ECC-4D66-801D-3D419613EDE2}"/>
                </a:ext>
              </a:extLst>
            </p:cNvPr>
            <p:cNvCxnSpPr>
              <a:cxnSpLocks/>
            </p:cNvCxnSpPr>
            <p:nvPr/>
          </p:nvCxnSpPr>
          <p:spPr>
            <a:xfrm flipH="1">
              <a:off x="395947" y="1566673"/>
              <a:ext cx="1211623" cy="35098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73">
              <a:extLst>
                <a:ext uri="{FF2B5EF4-FFF2-40B4-BE49-F238E27FC236}">
                  <a16:creationId xmlns:a16="http://schemas.microsoft.com/office/drawing/2014/main" id="{EBE7B9DA-E8C6-4C44-A244-CE126319BA11}"/>
                </a:ext>
              </a:extLst>
            </p:cNvPr>
            <p:cNvSpPr txBox="1"/>
            <p:nvPr/>
          </p:nvSpPr>
          <p:spPr>
            <a:xfrm>
              <a:off x="-20239" y="1020825"/>
              <a:ext cx="3445538" cy="623434"/>
            </a:xfrm>
            <a:prstGeom prst="rect">
              <a:avLst/>
            </a:prstGeom>
            <a:noFill/>
          </p:spPr>
          <p:txBody>
            <a:bodyPr wrap="none" rtlCol="0">
              <a:spAutoFit/>
            </a:bodyPr>
            <a:lstStyle/>
            <a:p>
              <a:pPr algn="ctr"/>
              <a:r>
                <a:rPr lang="en-US" altLang="zh-CN" sz="1600" dirty="0">
                  <a:latin typeface="Times" pitchFamily="2" charset="0"/>
                </a:rPr>
                <a:t>Standard particles</a:t>
              </a:r>
            </a:p>
            <a:p>
              <a:pPr algn="ctr"/>
              <a:r>
                <a:rPr lang="en-US" altLang="zh-CN" sz="1600" dirty="0">
                  <a:latin typeface="Times" pitchFamily="2" charset="0"/>
                </a:rPr>
                <a:t>(charged or with magnetic moment)</a:t>
              </a:r>
            </a:p>
          </p:txBody>
        </p:sp>
        <p:grpSp>
          <p:nvGrpSpPr>
            <p:cNvPr id="66" name="Group 74">
              <a:extLst>
                <a:ext uri="{FF2B5EF4-FFF2-40B4-BE49-F238E27FC236}">
                  <a16:creationId xmlns:a16="http://schemas.microsoft.com/office/drawing/2014/main" id="{8F073498-F818-4D1A-B992-87D2D760E430}"/>
                </a:ext>
              </a:extLst>
            </p:cNvPr>
            <p:cNvGrpSpPr/>
            <p:nvPr/>
          </p:nvGrpSpPr>
          <p:grpSpPr>
            <a:xfrm>
              <a:off x="491421" y="4665832"/>
              <a:ext cx="86244" cy="239900"/>
              <a:chOff x="2099114" y="4781193"/>
              <a:chExt cx="315094" cy="433708"/>
            </a:xfrm>
          </p:grpSpPr>
          <p:cxnSp>
            <p:nvCxnSpPr>
              <p:cNvPr id="81" name="Straight Connector 89">
                <a:extLst>
                  <a:ext uri="{FF2B5EF4-FFF2-40B4-BE49-F238E27FC236}">
                    <a16:creationId xmlns:a16="http://schemas.microsoft.com/office/drawing/2014/main" id="{8AF60721-ACC0-418C-BDDB-5A41A5E44722}"/>
                  </a:ext>
                </a:extLst>
              </p:cNvPr>
              <p:cNvCxnSpPr>
                <a:cxnSpLocks/>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90">
                <a:extLst>
                  <a:ext uri="{FF2B5EF4-FFF2-40B4-BE49-F238E27FC236}">
                    <a16:creationId xmlns:a16="http://schemas.microsoft.com/office/drawing/2014/main" id="{89671268-B0D6-4801-A830-C7BC36675291}"/>
                  </a:ext>
                </a:extLst>
              </p:cNvPr>
              <p:cNvCxnSpPr>
                <a:cxnSpLocks/>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91">
                <a:extLst>
                  <a:ext uri="{FF2B5EF4-FFF2-40B4-BE49-F238E27FC236}">
                    <a16:creationId xmlns:a16="http://schemas.microsoft.com/office/drawing/2014/main" id="{7CA482B4-BFE5-4321-9CB0-584FBDB4A746}"/>
                  </a:ext>
                </a:extLst>
              </p:cNvPr>
              <p:cNvCxnSpPr>
                <a:cxnSpLocks/>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92">
                <a:extLst>
                  <a:ext uri="{FF2B5EF4-FFF2-40B4-BE49-F238E27FC236}">
                    <a16:creationId xmlns:a16="http://schemas.microsoft.com/office/drawing/2014/main" id="{6D1C4540-EE77-421E-BD66-0595F9FA9AE0}"/>
                  </a:ext>
                </a:extLst>
              </p:cNvPr>
              <p:cNvCxnSpPr>
                <a:cxnSpLocks/>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93">
                <a:extLst>
                  <a:ext uri="{FF2B5EF4-FFF2-40B4-BE49-F238E27FC236}">
                    <a16:creationId xmlns:a16="http://schemas.microsoft.com/office/drawing/2014/main" id="{E4D1DFCB-41AB-4361-A4D1-0E6EB4836464}"/>
                  </a:ext>
                </a:extLst>
              </p:cNvPr>
              <p:cNvCxnSpPr>
                <a:cxnSpLocks/>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94">
                <a:extLst>
                  <a:ext uri="{FF2B5EF4-FFF2-40B4-BE49-F238E27FC236}">
                    <a16:creationId xmlns:a16="http://schemas.microsoft.com/office/drawing/2014/main" id="{E59729C5-83C8-440F-8D33-0CA1400AD019}"/>
                  </a:ext>
                </a:extLst>
              </p:cNvPr>
              <p:cNvCxnSpPr>
                <a:cxnSpLocks/>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95">
                <a:extLst>
                  <a:ext uri="{FF2B5EF4-FFF2-40B4-BE49-F238E27FC236}">
                    <a16:creationId xmlns:a16="http://schemas.microsoft.com/office/drawing/2014/main" id="{00A8872D-4612-4E85-9539-CBDD7065FAA5}"/>
                  </a:ext>
                </a:extLst>
              </p:cNvPr>
              <p:cNvCxnSpPr>
                <a:cxnSpLocks/>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96">
                <a:extLst>
                  <a:ext uri="{FF2B5EF4-FFF2-40B4-BE49-F238E27FC236}">
                    <a16:creationId xmlns:a16="http://schemas.microsoft.com/office/drawing/2014/main" id="{EAB00447-7E01-44A6-96B0-B0CDB9342BC9}"/>
                  </a:ext>
                </a:extLst>
              </p:cNvPr>
              <p:cNvCxnSpPr>
                <a:cxnSpLocks/>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97">
                <a:extLst>
                  <a:ext uri="{FF2B5EF4-FFF2-40B4-BE49-F238E27FC236}">
                    <a16:creationId xmlns:a16="http://schemas.microsoft.com/office/drawing/2014/main" id="{5408D2DE-7027-427B-9CC8-066F2F094279}"/>
                  </a:ext>
                </a:extLst>
              </p:cNvPr>
              <p:cNvCxnSpPr>
                <a:cxnSpLocks/>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98">
                <a:extLst>
                  <a:ext uri="{FF2B5EF4-FFF2-40B4-BE49-F238E27FC236}">
                    <a16:creationId xmlns:a16="http://schemas.microsoft.com/office/drawing/2014/main" id="{53C7A258-250A-4CA0-808C-6D2C214755CD}"/>
                  </a:ext>
                </a:extLst>
              </p:cNvPr>
              <p:cNvCxnSpPr>
                <a:cxnSpLocks/>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75">
              <a:extLst>
                <a:ext uri="{FF2B5EF4-FFF2-40B4-BE49-F238E27FC236}">
                  <a16:creationId xmlns:a16="http://schemas.microsoft.com/office/drawing/2014/main" id="{DF6C72FB-715C-408B-8338-C5A316EAC2BE}"/>
                </a:ext>
              </a:extLst>
            </p:cNvPr>
            <p:cNvGrpSpPr/>
            <p:nvPr/>
          </p:nvGrpSpPr>
          <p:grpSpPr>
            <a:xfrm>
              <a:off x="1490397" y="1749088"/>
              <a:ext cx="86244" cy="239900"/>
              <a:chOff x="2099114" y="4781193"/>
              <a:chExt cx="315094" cy="433708"/>
            </a:xfrm>
          </p:grpSpPr>
          <p:cxnSp>
            <p:nvCxnSpPr>
              <p:cNvPr id="71" name="Straight Connector 79">
                <a:extLst>
                  <a:ext uri="{FF2B5EF4-FFF2-40B4-BE49-F238E27FC236}">
                    <a16:creationId xmlns:a16="http://schemas.microsoft.com/office/drawing/2014/main" id="{A1E6EC60-E664-4921-A7C9-CEFB5010C13B}"/>
                  </a:ext>
                </a:extLst>
              </p:cNvPr>
              <p:cNvCxnSpPr>
                <a:cxnSpLocks/>
              </p:cNvCxnSpPr>
              <p:nvPr/>
            </p:nvCxnSpPr>
            <p:spPr>
              <a:xfrm flipH="1">
                <a:off x="2215656" y="4781193"/>
                <a:ext cx="59931" cy="1609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80">
                <a:extLst>
                  <a:ext uri="{FF2B5EF4-FFF2-40B4-BE49-F238E27FC236}">
                    <a16:creationId xmlns:a16="http://schemas.microsoft.com/office/drawing/2014/main" id="{CFC47AD8-0E81-4F1E-9C3F-5EAF4384856A}"/>
                  </a:ext>
                </a:extLst>
              </p:cNvPr>
              <p:cNvCxnSpPr>
                <a:cxnSpLocks/>
              </p:cNvCxnSpPr>
              <p:nvPr/>
            </p:nvCxnSpPr>
            <p:spPr>
              <a:xfrm>
                <a:off x="2287773" y="4834663"/>
                <a:ext cx="79719" cy="14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81">
                <a:extLst>
                  <a:ext uri="{FF2B5EF4-FFF2-40B4-BE49-F238E27FC236}">
                    <a16:creationId xmlns:a16="http://schemas.microsoft.com/office/drawing/2014/main" id="{BB99FFEA-B94B-4E85-8D35-D05AE78D4ED2}"/>
                  </a:ext>
                </a:extLst>
              </p:cNvPr>
              <p:cNvCxnSpPr>
                <a:cxnSpLocks/>
              </p:cNvCxnSpPr>
              <p:nvPr/>
            </p:nvCxnSpPr>
            <p:spPr>
              <a:xfrm>
                <a:off x="2245621" y="4874970"/>
                <a:ext cx="0" cy="1591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82">
                <a:extLst>
                  <a:ext uri="{FF2B5EF4-FFF2-40B4-BE49-F238E27FC236}">
                    <a16:creationId xmlns:a16="http://schemas.microsoft.com/office/drawing/2014/main" id="{93CBB977-A2C0-4B97-8EBA-F0C852C29FE9}"/>
                  </a:ext>
                </a:extLst>
              </p:cNvPr>
              <p:cNvCxnSpPr>
                <a:cxnSpLocks/>
              </p:cNvCxnSpPr>
              <p:nvPr/>
            </p:nvCxnSpPr>
            <p:spPr>
              <a:xfrm>
                <a:off x="2275587" y="4890845"/>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83">
                <a:extLst>
                  <a:ext uri="{FF2B5EF4-FFF2-40B4-BE49-F238E27FC236}">
                    <a16:creationId xmlns:a16="http://schemas.microsoft.com/office/drawing/2014/main" id="{EFD42E99-75AB-4817-BED5-A9C4D961A332}"/>
                  </a:ext>
                </a:extLst>
              </p:cNvPr>
              <p:cNvCxnSpPr>
                <a:cxnSpLocks/>
              </p:cNvCxnSpPr>
              <p:nvPr/>
            </p:nvCxnSpPr>
            <p:spPr>
              <a:xfrm>
                <a:off x="2362163" y="4975524"/>
                <a:ext cx="52045" cy="143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84">
                <a:extLst>
                  <a:ext uri="{FF2B5EF4-FFF2-40B4-BE49-F238E27FC236}">
                    <a16:creationId xmlns:a16="http://schemas.microsoft.com/office/drawing/2014/main" id="{1F8E79D0-F9DB-400B-A1BA-5BEB4A3F1B44}"/>
                  </a:ext>
                </a:extLst>
              </p:cNvPr>
              <p:cNvCxnSpPr>
                <a:cxnSpLocks/>
              </p:cNvCxnSpPr>
              <p:nvPr/>
            </p:nvCxnSpPr>
            <p:spPr>
              <a:xfrm flipH="1">
                <a:off x="2292772" y="5017815"/>
                <a:ext cx="15602" cy="14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85">
                <a:extLst>
                  <a:ext uri="{FF2B5EF4-FFF2-40B4-BE49-F238E27FC236}">
                    <a16:creationId xmlns:a16="http://schemas.microsoft.com/office/drawing/2014/main" id="{9E12B496-0E9F-407B-A100-248F143E952A}"/>
                  </a:ext>
                </a:extLst>
              </p:cNvPr>
              <p:cNvCxnSpPr>
                <a:cxnSpLocks/>
              </p:cNvCxnSpPr>
              <p:nvPr/>
            </p:nvCxnSpPr>
            <p:spPr>
              <a:xfrm flipH="1">
                <a:off x="2188731" y="4996706"/>
                <a:ext cx="49793" cy="1399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86">
                <a:extLst>
                  <a:ext uri="{FF2B5EF4-FFF2-40B4-BE49-F238E27FC236}">
                    <a16:creationId xmlns:a16="http://schemas.microsoft.com/office/drawing/2014/main" id="{9E59A222-37DE-44CC-9FD7-2047CEA37A8F}"/>
                  </a:ext>
                </a:extLst>
              </p:cNvPr>
              <p:cNvCxnSpPr>
                <a:cxnSpLocks/>
              </p:cNvCxnSpPr>
              <p:nvPr/>
            </p:nvCxnSpPr>
            <p:spPr>
              <a:xfrm flipH="1">
                <a:off x="2099114" y="4932862"/>
                <a:ext cx="110427" cy="112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87">
                <a:extLst>
                  <a:ext uri="{FF2B5EF4-FFF2-40B4-BE49-F238E27FC236}">
                    <a16:creationId xmlns:a16="http://schemas.microsoft.com/office/drawing/2014/main" id="{831F0AFA-40EB-41CE-B0E9-941244B69D8C}"/>
                  </a:ext>
                </a:extLst>
              </p:cNvPr>
              <p:cNvCxnSpPr>
                <a:cxnSpLocks/>
              </p:cNvCxnSpPr>
              <p:nvPr/>
            </p:nvCxnSpPr>
            <p:spPr>
              <a:xfrm>
                <a:off x="2140656" y="5011644"/>
                <a:ext cx="20951" cy="153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88">
                <a:extLst>
                  <a:ext uri="{FF2B5EF4-FFF2-40B4-BE49-F238E27FC236}">
                    <a16:creationId xmlns:a16="http://schemas.microsoft.com/office/drawing/2014/main" id="{2BE3A49C-7308-464B-8BE9-A342CDF251DD}"/>
                  </a:ext>
                </a:extLst>
              </p:cNvPr>
              <p:cNvCxnSpPr>
                <a:cxnSpLocks/>
              </p:cNvCxnSpPr>
              <p:nvPr/>
            </p:nvCxnSpPr>
            <p:spPr>
              <a:xfrm flipH="1">
                <a:off x="2342565" y="5066689"/>
                <a:ext cx="44414" cy="148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Straight Arrow Connector 76">
              <a:extLst>
                <a:ext uri="{FF2B5EF4-FFF2-40B4-BE49-F238E27FC236}">
                  <a16:creationId xmlns:a16="http://schemas.microsoft.com/office/drawing/2014/main" id="{C0EAB37C-94AF-48D6-8506-7668CF74FF0C}"/>
                </a:ext>
              </a:extLst>
            </p:cNvPr>
            <p:cNvCxnSpPr>
              <a:cxnSpLocks/>
            </p:cNvCxnSpPr>
            <p:nvPr/>
          </p:nvCxnSpPr>
          <p:spPr>
            <a:xfrm flipH="1">
              <a:off x="3501883" y="2603611"/>
              <a:ext cx="1695061" cy="2407961"/>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9" name="TextBox 77">
              <a:extLst>
                <a:ext uri="{FF2B5EF4-FFF2-40B4-BE49-F238E27FC236}">
                  <a16:creationId xmlns:a16="http://schemas.microsoft.com/office/drawing/2014/main" id="{CB68FB73-9B77-4747-9516-F3EC44855EB6}"/>
                </a:ext>
              </a:extLst>
            </p:cNvPr>
            <p:cNvSpPr txBox="1"/>
            <p:nvPr/>
          </p:nvSpPr>
          <p:spPr>
            <a:xfrm>
              <a:off x="4472126" y="2285811"/>
              <a:ext cx="1587794" cy="360937"/>
            </a:xfrm>
            <a:prstGeom prst="rect">
              <a:avLst/>
            </a:prstGeom>
            <a:noFill/>
          </p:spPr>
          <p:txBody>
            <a:bodyPr wrap="none" rtlCol="0">
              <a:spAutoFit/>
            </a:bodyPr>
            <a:lstStyle/>
            <a:p>
              <a:pPr algn="l"/>
              <a:r>
                <a:rPr lang="en-US" altLang="zh-CN" sz="1600" dirty="0">
                  <a:solidFill>
                    <a:srgbClr val="FF0000"/>
                  </a:solidFill>
                  <a:latin typeface="Times" pitchFamily="2" charset="0"/>
                </a:rPr>
                <a:t>Thermal pileup</a:t>
              </a:r>
            </a:p>
          </p:txBody>
        </p:sp>
        <p:cxnSp>
          <p:nvCxnSpPr>
            <p:cNvPr id="70" name="Straight Arrow Connector 78">
              <a:extLst>
                <a:ext uri="{FF2B5EF4-FFF2-40B4-BE49-F238E27FC236}">
                  <a16:creationId xmlns:a16="http://schemas.microsoft.com/office/drawing/2014/main" id="{B586169A-0B07-4290-A168-E03B7882E4F5}"/>
                </a:ext>
              </a:extLst>
            </p:cNvPr>
            <p:cNvCxnSpPr>
              <a:cxnSpLocks/>
            </p:cNvCxnSpPr>
            <p:nvPr/>
          </p:nvCxnSpPr>
          <p:spPr>
            <a:xfrm flipH="1">
              <a:off x="748145" y="1485578"/>
              <a:ext cx="3491346" cy="3699164"/>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5698127"/>
      </p:ext>
    </p:extLst>
  </p:cSld>
  <p:clrMapOvr>
    <a:masterClrMapping/>
  </p:clrMapOvr>
  <p:transition advTm="639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13257BCE-F5F3-4E1D-8F9E-337FA6383BB3}"/>
              </a:ext>
            </a:extLst>
          </p:cNvPr>
          <p:cNvPicPr>
            <a:picLocks noChangeAspect="1"/>
          </p:cNvPicPr>
          <p:nvPr/>
        </p:nvPicPr>
        <p:blipFill>
          <a:blip r:embed="rId8"/>
          <a:stretch>
            <a:fillRect/>
          </a:stretch>
        </p:blipFill>
        <p:spPr>
          <a:xfrm>
            <a:off x="9696400" y="5334318"/>
            <a:ext cx="1943069" cy="145730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20</a:t>
            </a:fld>
            <a:endParaRPr lang="en-US" altLang="zh-CN" sz="1400" b="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参数空间</a:t>
                </a:r>
                <a14:m>
                  <m:oMath xmlns:m="http://schemas.openxmlformats.org/officeDocument/2006/math">
                    <m:r>
                      <m:rPr>
                        <m:sty m:val="p"/>
                      </m:rPr>
                      <a:rPr kumimoji="0" lang="el-GR" altLang="zh-CN" sz="3600" i="1" u="none" strike="noStrike" kern="120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rPr>
                      <m:t>Γ</m:t>
                    </m:r>
                  </m:oMath>
                </a14:m>
                <a:endParaRPr lang="zh-CN" altLang="en-US" b="1" dirty="0">
                  <a:solidFill>
                    <a:schemeClr val="bg1"/>
                  </a:solidFill>
                  <a:latin typeface="黑体" panose="02010609060101010101" pitchFamily="49" charset="-122"/>
                  <a:ea typeface="黑体" panose="02010609060101010101" pitchFamily="49" charset="-122"/>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9"/>
                <a:stretch>
                  <a:fillRect l="-2333" t="-14655" b="-215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5224764"/>
              </a:xfrm>
              <a:prstGeom prst="rect">
                <a:avLst/>
              </a:prstGeom>
              <a:noFill/>
            </p:spPr>
            <p:txBody>
              <a:bodyPr wrap="square">
                <a:spAutoFit/>
              </a:bodyPr>
              <a:lstStyle/>
              <a:p>
                <a:pPr>
                  <a:lnSpc>
                    <a:spcPct val="150000"/>
                  </a:lnSpc>
                </a:pPr>
                <a:r>
                  <a:rPr lang="zh-CN" altLang="en-US" sz="1600" dirty="0">
                    <a:solidFill>
                      <a:prstClr val="black"/>
                    </a:solidFill>
                    <a:latin typeface="Calibri"/>
                    <a:ea typeface="等线" panose="02010600030101010101" pitchFamily="2" charset="-122"/>
                  </a:rPr>
                  <a:t>对于线圈参数固定的情况下：</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其中</a:t>
                </a:r>
                <a14:m>
                  <m:oMath xmlns:m="http://schemas.openxmlformats.org/officeDocument/2006/math">
                    <m:r>
                      <a:rPr lang="en-US" altLang="zh-CN" sz="1600" b="0" i="1" smtClean="0">
                        <a:solidFill>
                          <a:prstClr val="black"/>
                        </a:solidFill>
                        <a:latin typeface="Cambria Math" panose="02040503050406030204" pitchFamily="18" charset="0"/>
                        <a:ea typeface="等线" panose="02010600030101010101" pitchFamily="2" charset="-122"/>
                      </a:rPr>
                      <m:t>𝑣</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是磁单极子的速度，</a:t>
                </a:r>
                <a:r>
                  <a:rPr lang="en-US" altLang="zh-CN" sz="1600" dirty="0">
                    <a:solidFill>
                      <a:prstClr val="black"/>
                    </a:solidFill>
                  </a:rPr>
                  <a:t> </a:t>
                </a:r>
                <a14:m>
                  <m:oMath xmlns:m="http://schemas.openxmlformats.org/officeDocument/2006/math">
                    <m:sSub>
                      <m:sSubPr>
                        <m:ctrlPr>
                          <a:rPr lang="en-US" altLang="zh-CN" sz="1600" i="1" smtClean="0">
                            <a:solidFill>
                              <a:prstClr val="black"/>
                            </a:solidFill>
                            <a:latin typeface="Cambria Math" panose="02040503050406030204" pitchFamily="18" charset="0"/>
                          </a:rPr>
                        </m:ctrlPr>
                      </m:sSubPr>
                      <m:e>
                        <m:r>
                          <a:rPr lang="zh-CN" altLang="en-US" sz="1600" i="1" smtClean="0">
                            <a:solidFill>
                              <a:prstClr val="black"/>
                            </a:solidFill>
                            <a:latin typeface="Cambria Math" panose="02040503050406030204" pitchFamily="18" charset="0"/>
                          </a:rPr>
                          <m:t>𝜌</m:t>
                        </m:r>
                      </m:e>
                      <m:sub>
                        <m:r>
                          <a:rPr lang="en-US" altLang="zh-CN" sz="1600" b="0" i="1" smtClean="0">
                            <a:solidFill>
                              <a:prstClr val="black"/>
                            </a:solidFill>
                            <a:latin typeface="Cambria Math" panose="02040503050406030204" pitchFamily="18" charset="0"/>
                          </a:rPr>
                          <m:t>0</m:t>
                        </m:r>
                      </m:sub>
                    </m:sSub>
                  </m:oMath>
                </a14:m>
                <a:r>
                  <a:rPr lang="en-US" altLang="zh-CN" sz="1600" dirty="0">
                    <a:solidFill>
                      <a:prstClr val="black"/>
                    </a:solidFill>
                  </a:rPr>
                  <a:t> </a:t>
                </a:r>
                <a:r>
                  <a:rPr lang="zh-CN" altLang="en-US" sz="1600" dirty="0">
                    <a:solidFill>
                      <a:prstClr val="black"/>
                    </a:solidFill>
                  </a:rPr>
                  <a:t>是磁单极子轨迹与线圈平面交点相对于线圈中心的偏移，</a:t>
                </a:r>
                <a:r>
                  <a:rPr lang="en-US" altLang="zh-CN" sz="1600" dirty="0">
                    <a:solidFill>
                      <a:prstClr val="black"/>
                    </a:solidFill>
                  </a:rPr>
                  <a:t> </a:t>
                </a:r>
                <a14:m>
                  <m:oMath xmlns:m="http://schemas.openxmlformats.org/officeDocument/2006/math">
                    <m:d>
                      <m:dPr>
                        <m:ctrlPr>
                          <a:rPr lang="en-US" altLang="zh-CN" sz="1600" i="1" smtClean="0">
                            <a:solidFill>
                              <a:prstClr val="black"/>
                            </a:solidFill>
                            <a:latin typeface="Cambria Math" panose="02040503050406030204" pitchFamily="18" charset="0"/>
                          </a:rPr>
                        </m:ctrlPr>
                      </m:dPr>
                      <m:e>
                        <m:r>
                          <a:rPr lang="zh-CN" altLang="en-US" sz="1600" i="1" smtClean="0">
                            <a:solidFill>
                              <a:prstClr val="black"/>
                            </a:solidFill>
                            <a:latin typeface="Cambria Math" panose="02040503050406030204" pitchFamily="18" charset="0"/>
                          </a:rPr>
                          <m:t>𝜃</m:t>
                        </m:r>
                        <m:r>
                          <a:rPr lang="en-US" altLang="zh-CN" sz="1600" b="0" i="1" smtClean="0">
                            <a:solidFill>
                              <a:prstClr val="black"/>
                            </a:solidFill>
                            <a:latin typeface="Cambria Math" panose="02040503050406030204" pitchFamily="18" charset="0"/>
                          </a:rPr>
                          <m:t>,</m:t>
                        </m:r>
                        <m:r>
                          <a:rPr lang="zh-CN" altLang="en-US" sz="1600" b="0" i="1" smtClean="0">
                            <a:solidFill>
                              <a:prstClr val="black"/>
                            </a:solidFill>
                            <a:latin typeface="Cambria Math" panose="02040503050406030204" pitchFamily="18" charset="0"/>
                          </a:rPr>
                          <m:t>𝜑</m:t>
                        </m:r>
                      </m:e>
                    </m:d>
                  </m:oMath>
                </a14:m>
                <a:r>
                  <a:rPr lang="en-US" altLang="zh-CN" sz="1600" dirty="0">
                    <a:solidFill>
                      <a:prstClr val="black"/>
                    </a:solidFill>
                  </a:rPr>
                  <a:t> </a:t>
                </a:r>
                <a:r>
                  <a:rPr lang="zh-CN" altLang="en-US" sz="1600" dirty="0">
                    <a:solidFill>
                      <a:prstClr val="black"/>
                    </a:solidFill>
                  </a:rPr>
                  <a:t>为球坐标入射方向的极角与方位角</a:t>
                </a:r>
                <a:endParaRPr lang="en-US" altLang="zh-CN" sz="1600" dirty="0">
                  <a:solidFill>
                    <a:prstClr val="black"/>
                  </a:solidFill>
                  <a:latin typeface="Calibri"/>
                  <a:ea typeface="等线" panose="02010600030101010101" pitchFamily="2" charset="-122"/>
                </a:endParaRPr>
              </a:p>
              <a:p>
                <a:pPr>
                  <a:lnSpc>
                    <a:spcPct val="150000"/>
                  </a:lnSpc>
                </a:pP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参数空间</a:t>
                </a:r>
                <a14:m>
                  <m:oMath xmlns:m="http://schemas.openxmlformats.org/officeDocument/2006/math">
                    <m:r>
                      <m:rPr>
                        <m:sty m:val="p"/>
                      </m:rPr>
                      <a:rPr kumimoji="0" lang="el-GR" altLang="zh-CN" sz="16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Γ</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的边界为：</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其中：</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14:m>
                  <m:oMath xmlns:m="http://schemas.openxmlformats.org/officeDocument/2006/math">
                    <m:r>
                      <a:rPr lang="zh-CN" altLang="en-US" sz="1600" i="1" smtClean="0">
                        <a:latin typeface="Cambria Math" panose="02040503050406030204" pitchFamily="18" charset="0"/>
                      </a:rPr>
                      <m:t>𝛾</m:t>
                    </m:r>
                    <m:r>
                      <a:rPr lang="en-US" altLang="zh-CN" sz="1600" b="0" i="1" smtClean="0">
                        <a:latin typeface="Cambria Math" panose="02040503050406030204" pitchFamily="18" charset="0"/>
                      </a:rPr>
                      <m:t> </m:t>
                    </m:r>
                    <m:r>
                      <a:rPr lang="zh-CN" altLang="en-US" sz="1600" i="1">
                        <a:latin typeface="Cambria Math" panose="02040503050406030204" pitchFamily="18" charset="0"/>
                      </a:rPr>
                      <m:t>在</m:t>
                    </m:r>
                    <m:r>
                      <m:rPr>
                        <m:sty m:val="p"/>
                      </m:rPr>
                      <a:rPr lang="el-GR" altLang="zh-CN" sz="1600" i="1" smtClean="0">
                        <a:latin typeface="Cambria Math" panose="02040503050406030204" pitchFamily="18" charset="0"/>
                        <a:ea typeface="Cambria Math" panose="02040503050406030204" pitchFamily="18" charset="0"/>
                      </a:rPr>
                      <m:t>Γ</m:t>
                    </m:r>
                  </m:oMath>
                </a14:m>
                <a:r>
                  <a:rPr lang="zh-CN" altLang="en-US" sz="1600" dirty="0">
                    <a:solidFill>
                      <a:prstClr val="black"/>
                    </a:solidFill>
                    <a:latin typeface="Calibri"/>
                    <a:ea typeface="等线" panose="02010600030101010101" pitchFamily="2" charset="-122"/>
                  </a:rPr>
                  <a:t> 中不是均匀分布的，具体可以可以整理为：</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并非参数空间</a:t>
                </a:r>
                <a14:m>
                  <m:oMath xmlns:m="http://schemas.openxmlformats.org/officeDocument/2006/math">
                    <m:r>
                      <m:rPr>
                        <m:sty m:val="p"/>
                      </m:rPr>
                      <a:rPr kumimoji="0" lang="el-GR" altLang="zh-CN" sz="16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Γ</m:t>
                    </m:r>
                  </m:oMath>
                </a14:m>
                <a:r>
                  <a:rPr lang="zh-CN" altLang="en-US" sz="1600" dirty="0">
                    <a:solidFill>
                      <a:prstClr val="black"/>
                    </a:solidFill>
                    <a:latin typeface="Calibri"/>
                    <a:ea typeface="等线" panose="02010600030101010101" pitchFamily="2" charset="-122"/>
                  </a:rPr>
                  <a:t> 内所有的参数组合均为有效轨迹，存在与线圈相交或者在线圈外的无效轨迹，需要进行剔除</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最终剩余参数空间上得到的真实物理参数分布记为：</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Choice>
        <mc:Fallback xmlns="">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111825" y="1047455"/>
                <a:ext cx="11968350" cy="5224764"/>
              </a:xfrm>
              <a:prstGeom prst="rect">
                <a:avLst/>
              </a:prstGeom>
              <a:blipFill>
                <a:blip r:embed="rId10"/>
                <a:stretch>
                  <a:fillRect l="-25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DB5142D-B963-49A4-A24C-44D59ACD61F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5431009" y="1556792"/>
            <a:ext cx="1329981" cy="225524"/>
          </a:xfrm>
          <a:prstGeom prst="rect">
            <a:avLst/>
          </a:prstGeom>
        </p:spPr>
      </p:pic>
      <p:pic>
        <p:nvPicPr>
          <p:cNvPr id="7" name="图片 6">
            <a:extLst>
              <a:ext uri="{FF2B5EF4-FFF2-40B4-BE49-F238E27FC236}">
                <a16:creationId xmlns:a16="http://schemas.microsoft.com/office/drawing/2014/main" id="{B31A95AB-C027-4C65-BE34-B8904C2B32C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544532" y="2636912"/>
            <a:ext cx="5102933" cy="203581"/>
          </a:xfrm>
          <a:prstGeom prst="rect">
            <a:avLst/>
          </a:prstGeom>
        </p:spPr>
      </p:pic>
      <p:pic>
        <p:nvPicPr>
          <p:cNvPr id="12" name="图片 11">
            <a:extLst>
              <a:ext uri="{FF2B5EF4-FFF2-40B4-BE49-F238E27FC236}">
                <a16:creationId xmlns:a16="http://schemas.microsoft.com/office/drawing/2014/main" id="{E4AECE84-C07C-4A76-BD03-99840CBE5478}"/>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650817" y="3212976"/>
            <a:ext cx="2834286" cy="1131276"/>
          </a:xfrm>
          <a:prstGeom prst="rect">
            <a:avLst/>
          </a:prstGeom>
        </p:spPr>
      </p:pic>
      <p:pic>
        <p:nvPicPr>
          <p:cNvPr id="22" name="图片 21">
            <a:extLst>
              <a:ext uri="{FF2B5EF4-FFF2-40B4-BE49-F238E27FC236}">
                <a16:creationId xmlns:a16="http://schemas.microsoft.com/office/drawing/2014/main" id="{1A47E283-88AC-45B9-B89F-7E2D0549CE72}"/>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51884" y="4853028"/>
            <a:ext cx="11716264" cy="248686"/>
          </a:xfrm>
          <a:prstGeom prst="rect">
            <a:avLst/>
          </a:prstGeom>
        </p:spPr>
      </p:pic>
      <p:pic>
        <p:nvPicPr>
          <p:cNvPr id="19" name="图片 18">
            <a:extLst>
              <a:ext uri="{FF2B5EF4-FFF2-40B4-BE49-F238E27FC236}">
                <a16:creationId xmlns:a16="http://schemas.microsoft.com/office/drawing/2014/main" id="{E9473C97-8A8C-4CD3-B6D9-CFB0A476042C}"/>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752836" y="6020492"/>
            <a:ext cx="686324" cy="212114"/>
          </a:xfrm>
          <a:prstGeom prst="rect">
            <a:avLst/>
          </a:prstGeom>
        </p:spPr>
      </p:pic>
    </p:spTree>
    <p:extLst>
      <p:ext uri="{BB962C8B-B14F-4D97-AF65-F5344CB8AC3E}">
        <p14:creationId xmlns:p14="http://schemas.microsoft.com/office/powerpoint/2010/main" val="393012921"/>
      </p:ext>
    </p:extLst>
  </p:cSld>
  <p:clrMapOvr>
    <a:masterClrMapping/>
  </p:clrMapOvr>
  <p:transition advTm="6393"/>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FC7F2B3-37E4-4C29-A4F5-A30EDD4AD7C9}"/>
                  </a:ext>
                </a:extLst>
              </p:cNvPr>
              <p:cNvSpPr txBox="1"/>
              <p:nvPr/>
            </p:nvSpPr>
            <p:spPr>
              <a:xfrm>
                <a:off x="5980855" y="1035864"/>
                <a:ext cx="6171323" cy="5623847"/>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改进：</a:t>
                </a:r>
                <a:endParaRPr lang="en-US" altLang="zh-CN" sz="1600" b="1"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引入 </a:t>
                </a:r>
                <a:r>
                  <a:rPr lang="en-US" altLang="zh-CN" sz="1600" dirty="0">
                    <a:solidFill>
                      <a:prstClr val="black"/>
                    </a:solidFill>
                    <a:latin typeface="Calibri"/>
                    <a:ea typeface="等线" panose="02010600030101010101" pitchFamily="2" charset="-122"/>
                  </a:rPr>
                  <a:t>Fisher </a:t>
                </a:r>
                <a:r>
                  <a:rPr lang="zh-CN" altLang="en-US" sz="1600" dirty="0">
                    <a:solidFill>
                      <a:prstClr val="black"/>
                    </a:solidFill>
                    <a:latin typeface="Calibri"/>
                    <a:ea typeface="等线" panose="02010600030101010101" pitchFamily="2" charset="-122"/>
                  </a:rPr>
                  <a:t>信息阵，描述参数空间中 </a:t>
                </a:r>
                <a:r>
                  <a:rPr lang="en-US" altLang="zh-CN" sz="1600" b="1" dirty="0">
                    <a:solidFill>
                      <a:prstClr val="black"/>
                    </a:solidFill>
                    <a:latin typeface="Calibri"/>
                    <a:ea typeface="等线" panose="02010600030101010101" pitchFamily="2" charset="-122"/>
                  </a:rPr>
                  <a:t>mismatch</a:t>
                </a:r>
                <a:r>
                  <a:rPr lang="zh-CN" altLang="en-US" sz="1600" b="1"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的局部变化</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b="1" dirty="0">
                  <a:solidFill>
                    <a:prstClr val="black"/>
                  </a:solidFill>
                  <a:latin typeface="Calibri"/>
                  <a:ea typeface="等线" panose="02010600030101010101" pitchFamily="2" charset="-122"/>
                </a:endParaRPr>
              </a:p>
              <a:p>
                <a:pPr>
                  <a:lnSpc>
                    <a:spcPct val="150000"/>
                  </a:lnSpc>
                </a:pPr>
                <a:endParaRPr lang="en-US" altLang="zh-CN" sz="1600" b="1" dirty="0">
                  <a:solidFill>
                    <a:prstClr val="black"/>
                  </a:solidFill>
                  <a:latin typeface="Calibri"/>
                  <a:ea typeface="等线" panose="02010600030101010101" pitchFamily="2" charset="-122"/>
                </a:endParaRPr>
              </a:p>
              <a:p>
                <a:pPr>
                  <a:lnSpc>
                    <a:spcPct val="150000"/>
                  </a:lnSpc>
                </a:pPr>
                <a:endParaRPr lang="en-US" altLang="zh-CN" sz="1600" b="1" dirty="0">
                  <a:solidFill>
                    <a:prstClr val="black"/>
                  </a:solidFill>
                  <a:latin typeface="Calibri"/>
                  <a:ea typeface="等线" panose="02010600030101010101" pitchFamily="2" charset="-122"/>
                </a:endParaRPr>
              </a:p>
              <a:p>
                <a:pPr>
                  <a:lnSpc>
                    <a:spcPct val="150000"/>
                  </a:lnSpc>
                </a:pPr>
                <a:endParaRPr lang="en-US" altLang="zh-CN" sz="1600" b="1"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具体做法：</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t>据局部覆盖难度选择初始模板</a:t>
                </a:r>
                <a:endParaRPr lang="en-US" altLang="zh-CN" sz="1600" dirty="0"/>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根据</a:t>
                </a:r>
                <a14:m>
                  <m:oMath xmlns:m="http://schemas.openxmlformats.org/officeDocument/2006/math">
                    <m:sSub>
                      <m:sSubPr>
                        <m:ctrlPr>
                          <a:rPr lang="el-GR"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b="0" i="1" smtClean="0">
                            <a:solidFill>
                              <a:prstClr val="black"/>
                            </a:solidFill>
                            <a:latin typeface="Cambria Math" panose="02040503050406030204" pitchFamily="18" charset="0"/>
                            <a:ea typeface="Cambria Math" panose="02040503050406030204" pitchFamily="18" charset="0"/>
                          </a:rPr>
                          <m:t>𝑞</m:t>
                        </m:r>
                      </m:e>
                      <m:sub>
                        <m:r>
                          <a:rPr lang="en-US" altLang="zh-CN" sz="1600" b="0" i="1" smtClean="0">
                            <a:solidFill>
                              <a:prstClr val="black"/>
                            </a:solidFill>
                            <a:latin typeface="Cambria Math" panose="02040503050406030204" pitchFamily="18" charset="0"/>
                            <a:ea typeface="Cambria Math" panose="02040503050406030204" pitchFamily="18" charset="0"/>
                          </a:rPr>
                          <m:t>𝑝h𝑦𝑠</m:t>
                        </m:r>
                      </m:sub>
                    </m:sSub>
                    <m:d>
                      <m:dPr>
                        <m:ctrlPr>
                          <a:rPr lang="el-GR" altLang="zh-CN" sz="1600" i="1" smtClean="0">
                            <a:solidFill>
                              <a:prstClr val="black"/>
                            </a:solidFill>
                            <a:latin typeface="Cambria Math" panose="02040503050406030204" pitchFamily="18" charset="0"/>
                            <a:ea typeface="Cambria Math" panose="02040503050406030204" pitchFamily="18" charset="0"/>
                          </a:rPr>
                        </m:ctrlPr>
                      </m:dPr>
                      <m:e>
                        <m:r>
                          <a:rPr lang="zh-CN" altLang="el-GR" sz="1600" i="1" smtClean="0">
                            <a:solidFill>
                              <a:prstClr val="black"/>
                            </a:solidFill>
                            <a:latin typeface="Cambria Math" panose="02040503050406030204" pitchFamily="18" charset="0"/>
                            <a:ea typeface="Cambria Math" panose="02040503050406030204" pitchFamily="18" charset="0"/>
                          </a:rPr>
                          <m:t>𝛾</m:t>
                        </m:r>
                      </m:e>
                    </m:d>
                  </m:oMath>
                </a14:m>
                <a:r>
                  <a:rPr lang="zh-CN" altLang="en-US" sz="1600" dirty="0">
                    <a:solidFill>
                      <a:prstClr val="black"/>
                    </a:solidFill>
                    <a:latin typeface="Calibri"/>
                    <a:ea typeface="等线" panose="02010600030101010101" pitchFamily="2" charset="-122"/>
                  </a:rPr>
                  <a:t> 分布生成候选参数点并进行</a:t>
                </a:r>
                <a14:m>
                  <m:oMath xmlns:m="http://schemas.openxmlformats.org/officeDocument/2006/math">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𝑔</m:t>
                        </m:r>
                      </m:e>
                      <m:sub>
                        <m:r>
                          <a:rPr lang="en-US" altLang="zh-CN" sz="1600" i="1">
                            <a:solidFill>
                              <a:prstClr val="black"/>
                            </a:solidFill>
                            <a:latin typeface="Cambria Math" panose="02040503050406030204" pitchFamily="18" charset="0"/>
                          </a:rPr>
                          <m:t>𝑎𝑏</m:t>
                        </m:r>
                      </m:sub>
                    </m:sSub>
                  </m:oMath>
                </a14:m>
                <a:r>
                  <a:rPr lang="zh-CN" altLang="en-US" sz="1600" dirty="0">
                    <a:solidFill>
                      <a:prstClr val="black"/>
                    </a:solidFill>
                    <a:latin typeface="Calibri"/>
                    <a:ea typeface="等线" panose="02010600030101010101" pitchFamily="2" charset="-122"/>
                  </a:rPr>
                  <a:t>排序，优先覆盖 </a:t>
                </a:r>
                <a:r>
                  <a:rPr lang="en-US" altLang="zh-CN" sz="1600" b="1" dirty="0">
                    <a:solidFill>
                      <a:prstClr val="black"/>
                    </a:solidFill>
                  </a:rPr>
                  <a:t>mismatch</a:t>
                </a:r>
                <a:r>
                  <a:rPr lang="en-US" altLang="zh-CN" sz="1600" dirty="0">
                    <a:solidFill>
                      <a:prstClr val="black"/>
                    </a:solidFill>
                  </a:rPr>
                  <a:t> </a:t>
                </a:r>
                <a:r>
                  <a:rPr lang="zh-CN" altLang="en-US" sz="1600" dirty="0">
                    <a:solidFill>
                      <a:prstClr val="black"/>
                    </a:solidFill>
                  </a:rPr>
                  <a:t>变化较快的参数区域</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计算候选点与现有模板库的 </a:t>
                </a:r>
                <a:r>
                  <a:rPr lang="en-US" altLang="zh-CN" sz="1600" b="1" dirty="0">
                    <a:solidFill>
                      <a:prstClr val="black"/>
                    </a:solidFill>
                    <a:latin typeface="Calibri"/>
                    <a:ea typeface="等线" panose="02010600030101010101" pitchFamily="2" charset="-122"/>
                  </a:rPr>
                  <a:t>mismatch</a:t>
                </a: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若观察到 </a:t>
                </a:r>
                <a:r>
                  <a:rPr lang="en-US" altLang="zh-CN" sz="1600" b="1" dirty="0">
                    <a:solidFill>
                      <a:prstClr val="black"/>
                    </a:solidFill>
                    <a:latin typeface="Calibri"/>
                    <a:ea typeface="等线" panose="02010600030101010101" pitchFamily="2" charset="-122"/>
                  </a:rPr>
                  <a:t>mismatch </a:t>
                </a:r>
                <a:r>
                  <a:rPr lang="zh-CN" altLang="en-US" sz="1600" dirty="0">
                    <a:solidFill>
                      <a:prstClr val="black"/>
                    </a:solidFill>
                    <a:latin typeface="Calibri"/>
                    <a:ea typeface="等线" panose="02010600030101010101" pitchFamily="2" charset="-122"/>
                  </a:rPr>
                  <a:t>＞</a:t>
                </a:r>
                <a14:m>
                  <m:oMath xmlns:m="http://schemas.openxmlformats.org/officeDocument/2006/math">
                    <m:sSub>
                      <m:sSubPr>
                        <m:ctrlPr>
                          <a:rPr kumimoji="0" lang="en-US" altLang="zh-CN" sz="160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m:t>
                        </m:r>
                      </m:e>
                      <m:sub>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𝑚𝑎𝑥</m:t>
                        </m:r>
                      </m:sub>
                    </m:sSub>
                  </m:oMath>
                </a14:m>
                <a:r>
                  <a:rPr lang="zh-CN" altLang="en-US" sz="1600" dirty="0">
                    <a:solidFill>
                      <a:prstClr val="black"/>
                    </a:solidFill>
                    <a:latin typeface="Calibri"/>
                    <a:ea typeface="等线" panose="02010600030101010101" pitchFamily="2" charset="-122"/>
                  </a:rPr>
                  <a:t>，则加入模板库并更新剩余候选点与模板库的 </a:t>
                </a:r>
                <a:r>
                  <a:rPr lang="en-US" altLang="zh-CN" sz="1600" b="1" dirty="0">
                    <a:solidFill>
                      <a:prstClr val="black"/>
                    </a:solidFill>
                  </a:rPr>
                  <a:t>mismatch </a:t>
                </a: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重复上述操作，直到一次操作中不再观察到超过 </a:t>
                </a:r>
                <a14:m>
                  <m:oMath xmlns:m="http://schemas.openxmlformats.org/officeDocument/2006/math">
                    <m:sSub>
                      <m:sSubPr>
                        <m:ctrlPr>
                          <a:rPr kumimoji="0" lang="en-US" altLang="zh-CN" sz="160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m:t>
                        </m:r>
                      </m:e>
                      <m:sub>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𝑚𝑎𝑥</m:t>
                        </m:r>
                      </m:sub>
                    </m:sSub>
                  </m:oMath>
                </a14:m>
                <a:r>
                  <a:rPr lang="zh-CN" altLang="en-US" sz="1600" dirty="0">
                    <a:solidFill>
                      <a:prstClr val="black"/>
                    </a:solidFill>
                    <a:latin typeface="Calibri"/>
                    <a:ea typeface="等线" panose="02010600030101010101" pitchFamily="2" charset="-122"/>
                  </a:rPr>
                  <a:t> 的失配</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测试并补洞</a:t>
                </a:r>
                <a:endParaRPr lang="en-US" altLang="zh-CN" sz="1600" dirty="0">
                  <a:solidFill>
                    <a:prstClr val="black"/>
                  </a:solidFill>
                  <a:latin typeface="Calibri"/>
                  <a:ea typeface="等线" panose="02010600030101010101" pitchFamily="2" charset="-122"/>
                </a:endParaRPr>
              </a:p>
            </p:txBody>
          </p:sp>
        </mc:Choice>
        <mc:Fallback xmlns="">
          <p:sp>
            <p:nvSpPr>
              <p:cNvPr id="12" name="文本框 11">
                <a:extLst>
                  <a:ext uri="{FF2B5EF4-FFF2-40B4-BE49-F238E27FC236}">
                    <a16:creationId xmlns:a16="http://schemas.microsoft.com/office/drawing/2014/main" id="{EFC7F2B3-37E4-4C29-A4F5-A30EDD4AD7C9}"/>
                  </a:ext>
                </a:extLst>
              </p:cNvPr>
              <p:cNvSpPr txBox="1">
                <a:spLocks noRot="1" noChangeAspect="1" noMove="1" noResize="1" noEditPoints="1" noAdjustHandles="1" noChangeArrowheads="1" noChangeShapeType="1" noTextEdit="1"/>
              </p:cNvSpPr>
              <p:nvPr/>
            </p:nvSpPr>
            <p:spPr>
              <a:xfrm>
                <a:off x="5980855" y="1035864"/>
                <a:ext cx="6171323" cy="5623847"/>
              </a:xfrm>
              <a:prstGeom prst="rect">
                <a:avLst/>
              </a:prstGeom>
              <a:blipFill>
                <a:blip r:embed="rId5"/>
                <a:stretch>
                  <a:fillRect l="-494" b="-542"/>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模板库构建策略</a:t>
            </a:r>
            <a:endParaRPr lang="zh-CN" altLang="en-US" b="1" dirty="0">
              <a:solidFill>
                <a:schemeClr val="bg1"/>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C72D79D-6FA4-4080-BDBD-B1C068292C7E}"/>
                  </a:ext>
                </a:extLst>
              </p:cNvPr>
              <p:cNvSpPr txBox="1"/>
              <p:nvPr/>
            </p:nvSpPr>
            <p:spPr>
              <a:xfrm>
                <a:off x="39819" y="1052736"/>
                <a:ext cx="5984173" cy="4117346"/>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在引力波探测中，模板库构建常用的一种方法是随机放置，基本流程为：</a:t>
                </a:r>
                <a:endParaRPr lang="en-US" altLang="zh-CN" sz="1600" b="1"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选择一个起始模板，构成初始模板库</a:t>
                </a:r>
                <a:endPar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marL="285750" indent="-285750">
                  <a:lnSpc>
                    <a:spcPct val="150000"/>
                  </a:lnSpc>
                  <a:buFont typeface="Arial" panose="020B0604020202020204" pitchFamily="34" charset="0"/>
                  <a:buChar char="•"/>
                </a:pP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在参数空间</a:t>
                </a:r>
                <a14:m>
                  <m:oMath xmlns:m="http://schemas.openxmlformats.org/officeDocument/2006/math">
                    <m:r>
                      <m:rPr>
                        <m:sty m:val="p"/>
                      </m:rPr>
                      <a:rPr kumimoji="0" lang="el-GR" altLang="zh-CN" sz="16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Γ</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上随机生成一组候选参数点</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计算候选点与现有模板库的 </a:t>
                </a:r>
                <a:r>
                  <a:rPr lang="en-US" altLang="zh-CN" sz="1600" b="1" dirty="0">
                    <a:solidFill>
                      <a:prstClr val="black"/>
                    </a:solidFill>
                    <a:latin typeface="Calibri"/>
                    <a:ea typeface="等线" panose="02010600030101010101" pitchFamily="2" charset="-122"/>
                  </a:rPr>
                  <a:t>mismatch</a:t>
                </a: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若观察到 </a:t>
                </a:r>
                <a:r>
                  <a:rPr lang="en-US" altLang="zh-CN" sz="1600" b="1" dirty="0">
                    <a:solidFill>
                      <a:prstClr val="black"/>
                    </a:solidFill>
                    <a:latin typeface="Calibri"/>
                    <a:ea typeface="等线" panose="02010600030101010101" pitchFamily="2" charset="-122"/>
                  </a:rPr>
                  <a:t>mismatch </a:t>
                </a:r>
                <a:r>
                  <a:rPr lang="zh-CN" altLang="en-US" sz="1600" dirty="0">
                    <a:solidFill>
                      <a:prstClr val="black"/>
                    </a:solidFill>
                    <a:latin typeface="Calibri"/>
                    <a:ea typeface="等线" panose="02010600030101010101" pitchFamily="2" charset="-122"/>
                  </a:rPr>
                  <a:t>＞</a:t>
                </a:r>
                <a14:m>
                  <m:oMath xmlns:m="http://schemas.openxmlformats.org/officeDocument/2006/math">
                    <m:sSub>
                      <m:sSubPr>
                        <m:ctrlPr>
                          <a:rPr kumimoji="0" lang="en-US" altLang="zh-CN" sz="160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m:t>
                        </m:r>
                      </m:e>
                      <m:sub>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𝑚𝑎𝑥</m:t>
                        </m:r>
                      </m:sub>
                    </m:sSub>
                  </m:oMath>
                </a14:m>
                <a:r>
                  <a:rPr lang="zh-CN" altLang="en-US" sz="1600" dirty="0">
                    <a:solidFill>
                      <a:prstClr val="black"/>
                    </a:solidFill>
                    <a:latin typeface="Calibri"/>
                    <a:ea typeface="等线" panose="02010600030101010101" pitchFamily="2" charset="-122"/>
                  </a:rPr>
                  <a:t>，则加入模板库，否则丢弃</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重复上述操作，直到一次操作中不再观察到超过 </a:t>
                </a:r>
                <a14:m>
                  <m:oMath xmlns:m="http://schemas.openxmlformats.org/officeDocument/2006/math">
                    <m:sSub>
                      <m:sSubPr>
                        <m:ctrlPr>
                          <a:rPr kumimoji="0" lang="en-US" altLang="zh-CN" sz="160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ctrlPr>
                      </m:sSubPr>
                      <m:e>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m:t>
                        </m:r>
                      </m:e>
                      <m:sub>
                        <m:r>
                          <a:rPr kumimoji="0" lang="en-US" altLang="zh-CN" sz="1600" b="0" i="1" u="none" strike="noStrike" kern="1200" cap="none" spc="0" normalizeH="0" noProof="0" smtClean="0">
                            <a:ln>
                              <a:noFill/>
                            </a:ln>
                            <a:solidFill>
                              <a:prstClr val="black"/>
                            </a:solidFill>
                            <a:effectLst/>
                            <a:uLnTx/>
                            <a:uFillTx/>
                            <a:latin typeface="Cambria Math" panose="02040503050406030204" pitchFamily="18" charset="0"/>
                            <a:ea typeface="等线" panose="02010600030101010101" pitchFamily="2" charset="-122"/>
                            <a:cs typeface="+mn-cs"/>
                          </a:rPr>
                          <m:t>𝑚𝑎𝑥</m:t>
                        </m:r>
                      </m:sub>
                    </m:sSub>
                  </m:oMath>
                </a14:m>
                <a:r>
                  <a:rPr lang="zh-CN" altLang="en-US" sz="1600" dirty="0">
                    <a:solidFill>
                      <a:prstClr val="black"/>
                    </a:solidFill>
                    <a:latin typeface="Calibri"/>
                    <a:ea typeface="等线" panose="02010600030101010101" pitchFamily="2" charset="-122"/>
                  </a:rPr>
                  <a:t> 的失配</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存在的问题：</a:t>
                </a:r>
                <a:endParaRPr lang="en-US" altLang="zh-CN" sz="1600" b="1"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初始模板的放置存在一定的随机性</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t>完全随机采样无法优先关注 </a:t>
                </a:r>
                <a:r>
                  <a:rPr lang="en-US" altLang="zh-CN" sz="1600" dirty="0"/>
                  <a:t>mismatch </a:t>
                </a:r>
                <a:r>
                  <a:rPr lang="zh-CN" altLang="en-US" sz="1600" dirty="0"/>
                  <a:t>变化剧烈的参数区域，易导致参数空间覆盖不均匀，甚至出现局部覆盖空洞</a:t>
                </a:r>
                <a:endParaRPr lang="en-US" altLang="zh-CN" sz="1600" dirty="0">
                  <a:solidFill>
                    <a:prstClr val="black"/>
                  </a:solidFill>
                  <a:latin typeface="Calibri"/>
                  <a:ea typeface="等线" panose="02010600030101010101" pitchFamily="2" charset="-122"/>
                </a:endParaRPr>
              </a:p>
            </p:txBody>
          </p:sp>
        </mc:Choice>
        <mc:Fallback xmlns="">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39819" y="1052736"/>
                <a:ext cx="5984173" cy="4117346"/>
              </a:xfrm>
              <a:prstGeom prst="rect">
                <a:avLst/>
              </a:prstGeom>
              <a:blipFill>
                <a:blip r:embed="rId6"/>
                <a:stretch>
                  <a:fillRect l="-612" b="-103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0DE4ECD6-0435-47DC-9590-3CBF65DC7D6D}"/>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569389" y="2072643"/>
            <a:ext cx="3152457" cy="464457"/>
          </a:xfrm>
          <a:prstGeom prst="rect">
            <a:avLst/>
          </a:prstGeom>
        </p:spPr>
      </p:pic>
      <p:pic>
        <p:nvPicPr>
          <p:cNvPr id="7" name="图片 6">
            <a:extLst>
              <a:ext uri="{FF2B5EF4-FFF2-40B4-BE49-F238E27FC236}">
                <a16:creationId xmlns:a16="http://schemas.microsoft.com/office/drawing/2014/main" id="{411B4297-E51B-4EEE-A1ED-0A93FF84985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170990" y="2780928"/>
            <a:ext cx="1949257" cy="486400"/>
          </a:xfrm>
          <a:prstGeom prst="rect">
            <a:avLst/>
          </a:prstGeom>
        </p:spPr>
      </p:pic>
      <p:cxnSp>
        <p:nvCxnSpPr>
          <p:cNvPr id="11" name="直接连接符 10">
            <a:extLst>
              <a:ext uri="{FF2B5EF4-FFF2-40B4-BE49-F238E27FC236}">
                <a16:creationId xmlns:a16="http://schemas.microsoft.com/office/drawing/2014/main" id="{6D200C13-4443-4C46-B15B-470902569B4F}"/>
              </a:ext>
            </a:extLst>
          </p:cNvPr>
          <p:cNvCxnSpPr>
            <a:cxnSpLocks/>
          </p:cNvCxnSpPr>
          <p:nvPr/>
        </p:nvCxnSpPr>
        <p:spPr>
          <a:xfrm>
            <a:off x="5951984" y="945657"/>
            <a:ext cx="0" cy="59123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790148"/>
      </p:ext>
    </p:extLst>
  </p:cSld>
  <p:clrMapOvr>
    <a:masterClrMapping/>
  </p:clrMapOvr>
  <p:transition advTm="6393"/>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模板优化分布</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BBE50DC-6720-4F48-A7E5-03B2EA481F81}"/>
                  </a:ext>
                </a:extLst>
              </p:cNvPr>
              <p:cNvSpPr txBox="1"/>
              <p:nvPr/>
            </p:nvSpPr>
            <p:spPr>
              <a:xfrm>
                <a:off x="111825" y="1013995"/>
                <a:ext cx="11968350" cy="5816272"/>
              </a:xfrm>
              <a:prstGeom prst="rect">
                <a:avLst/>
              </a:prstGeom>
              <a:noFill/>
            </p:spPr>
            <p:txBody>
              <a:bodyPr wrap="square">
                <a:spAutoFit/>
              </a:bodyPr>
              <a:lstStyle/>
              <a:p>
                <a:pPr algn="just">
                  <a:lnSpc>
                    <a:spcPct val="110000"/>
                  </a:lnSpc>
                </a:pPr>
                <a:r>
                  <a:rPr lang="zh-CN" altLang="en-US" sz="1800" dirty="0"/>
                  <a:t>最优滤波之后信噪比（输出噪声已经能量归一化）：</a:t>
                </a:r>
                <a:endParaRPr lang="en-US" altLang="zh-CN" sz="1800" dirty="0"/>
              </a:p>
              <a:p>
                <a:pPr algn="just">
                  <a:lnSpc>
                    <a:spcPct val="110000"/>
                  </a:lnSpc>
                </a:pPr>
                <a14:m>
                  <m:oMathPara xmlns:m="http://schemas.openxmlformats.org/officeDocument/2006/math">
                    <m:oMathParaPr>
                      <m:jc m:val="centerGroup"/>
                    </m:oMathParaPr>
                    <m:oMath xmlns:m="http://schemas.openxmlformats.org/officeDocument/2006/math">
                      <m:sSub>
                        <m:sSubPr>
                          <m:ctrlPr>
                            <a:rPr lang="en-US" altLang="zh-CN" sz="1800" b="0" i="1" smtClean="0">
                              <a:latin typeface="Cambria Math" panose="02040503050406030204" pitchFamily="18" charset="0"/>
                            </a:rPr>
                          </m:ctrlPr>
                        </m:sSubPr>
                        <m:e>
                          <m:r>
                            <a:rPr lang="en-US" altLang="zh-CN" sz="1800" i="1">
                              <a:latin typeface="Cambria Math" panose="02040503050406030204" pitchFamily="18" charset="0"/>
                            </a:rPr>
                            <m:t>𝑆𝑁𝑅</m:t>
                          </m:r>
                        </m:e>
                        <m:sub>
                          <m:r>
                            <a:rPr lang="en-US" altLang="zh-CN" sz="1800" b="0" i="1" smtClean="0">
                              <a:latin typeface="Cambria Math" panose="02040503050406030204" pitchFamily="18" charset="0"/>
                            </a:rPr>
                            <m:t>𝑖𝑖</m:t>
                          </m:r>
                        </m:sub>
                      </m:sSub>
                      <m:r>
                        <a:rPr lang="en-US" altLang="zh-CN" sz="1800" b="0" i="1" smtClean="0">
                          <a:latin typeface="Cambria Math" panose="02040503050406030204" pitchFamily="18" charset="0"/>
                        </a:rPr>
                        <m:t>=</m:t>
                      </m:r>
                      <m:sSup>
                        <m:sSupPr>
                          <m:ctrlPr>
                            <a:rPr lang="en-US" altLang="zh-CN" sz="1800" i="1">
                              <a:latin typeface="Cambria Math" panose="02040503050406030204" pitchFamily="18" charset="0"/>
                            </a:rPr>
                          </m:ctrlPr>
                        </m:sSupPr>
                        <m:e>
                          <m:d>
                            <m:dPr>
                              <m:begChr m:val="⟨"/>
                              <m:endChr m:val=""/>
                              <m:ctrlPr>
                                <a:rPr lang="en-US" altLang="zh-CN" sz="1800" i="1">
                                  <a:latin typeface="Cambria Math" panose="02040503050406030204" pitchFamily="18" charset="0"/>
                                  <a:ea typeface="Cambria Math" panose="02040503050406030204" pitchFamily="18" charset="0"/>
                                </a:rPr>
                              </m:ctrlPr>
                            </m:dPr>
                            <m:e>
                              <m:d>
                                <m:dPr>
                                  <m:begChr m:val=""/>
                                  <m:endChr m:val="⟩"/>
                                  <m:ctrlPr>
                                    <a:rPr lang="en-US" altLang="zh-CN" sz="1800" i="1">
                                      <a:latin typeface="Cambria Math" panose="02040503050406030204" pitchFamily="18" charset="0"/>
                                      <a:ea typeface="Cambria Math" panose="02040503050406030204" pitchFamily="18" charset="0"/>
                                    </a:rPr>
                                  </m:ctrlPr>
                                </m:dPr>
                                <m:e>
                                  <m:sSub>
                                    <m:sSubPr>
                                      <m:ctrlPr>
                                        <a:rPr lang="en-US" altLang="zh-CN" sz="1800" i="1">
                                          <a:latin typeface="Cambria Math" panose="02040503050406030204" pitchFamily="18" charset="0"/>
                                          <a:ea typeface="Cambria Math" panose="02040503050406030204" pitchFamily="18" charset="0"/>
                                        </a:rPr>
                                      </m:ctrlPr>
                                    </m:sSubPr>
                                    <m:e>
                                      <m:r>
                                        <a:rPr lang="en-US" altLang="zh-CN" sz="1800" i="1">
                                          <a:latin typeface="Cambria Math" panose="02040503050406030204" pitchFamily="18" charset="0"/>
                                          <a:ea typeface="Cambria Math" panose="02040503050406030204" pitchFamily="18" charset="0"/>
                                        </a:rPr>
                                        <m:t>𝑠</m:t>
                                      </m:r>
                                    </m:e>
                                    <m:sub>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𝛾</m:t>
                                          </m:r>
                                        </m:e>
                                        <m:sub>
                                          <m:r>
                                            <a:rPr lang="en-US" altLang="zh-CN" sz="1800" i="1">
                                              <a:latin typeface="Cambria Math" panose="02040503050406030204" pitchFamily="18" charset="0"/>
                                              <a:ea typeface="Cambria Math" panose="02040503050406030204" pitchFamily="18" charset="0"/>
                                            </a:rPr>
                                            <m:t>𝑖</m:t>
                                          </m:r>
                                        </m:sub>
                                      </m:sSub>
                                    </m:sub>
                                  </m:sSub>
                                  <m:r>
                                    <a:rPr lang="en-US" altLang="zh-CN" sz="1800" i="1">
                                      <a:latin typeface="Cambria Math" panose="02040503050406030204" pitchFamily="18" charset="0"/>
                                      <a:ea typeface="Cambria Math" panose="02040503050406030204" pitchFamily="18" charset="0"/>
                                    </a:rPr>
                                    <m:t>,</m:t>
                                  </m:r>
                                  <m:sSub>
                                    <m:sSubPr>
                                      <m:ctrlPr>
                                        <a:rPr lang="en-US" altLang="zh-CN" sz="1800" i="1" smtClean="0">
                                          <a:latin typeface="Cambria Math" panose="02040503050406030204" pitchFamily="18" charset="0"/>
                                          <a:ea typeface="Cambria Math" panose="02040503050406030204" pitchFamily="18" charset="0"/>
                                        </a:rPr>
                                      </m:ctrlPr>
                                    </m:sSubPr>
                                    <m:e>
                                      <m:acc>
                                        <m:accPr>
                                          <m:chr m:val="̂"/>
                                          <m:ctrlPr>
                                            <a:rPr lang="en-US" altLang="zh-CN" sz="1800" b="0" i="1" smtClean="0">
                                              <a:latin typeface="Cambria Math" panose="02040503050406030204" pitchFamily="18" charset="0"/>
                                              <a:ea typeface="Cambria Math" panose="02040503050406030204" pitchFamily="18" charset="0"/>
                                            </a:rPr>
                                          </m:ctrlPr>
                                        </m:accPr>
                                        <m:e>
                                          <m:r>
                                            <a:rPr lang="en-US" altLang="zh-CN" sz="1800" b="0" i="1" smtClean="0">
                                              <a:latin typeface="Cambria Math" panose="02040503050406030204" pitchFamily="18" charset="0"/>
                                              <a:ea typeface="Cambria Math" panose="02040503050406030204" pitchFamily="18" charset="0"/>
                                            </a:rPr>
                                            <m:t>𝑠</m:t>
                                          </m:r>
                                        </m:e>
                                      </m:acc>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𝑖</m:t>
                                          </m:r>
                                        </m:sub>
                                      </m:sSub>
                                    </m:sub>
                                  </m:sSub>
                                </m:e>
                              </m:d>
                            </m:e>
                          </m:d>
                        </m:e>
                        <m:sup>
                          <m:r>
                            <a:rPr lang="en-US" altLang="zh-CN" sz="1800" i="1">
                              <a:latin typeface="Cambria Math" panose="02040503050406030204" pitchFamily="18" charset="0"/>
                            </a:rPr>
                            <m:t>2</m:t>
                          </m:r>
                        </m:sup>
                      </m:sSup>
                    </m:oMath>
                  </m:oMathPara>
                </a14:m>
                <a:endParaRPr lang="en-US" altLang="zh-CN" sz="1800" dirty="0"/>
              </a:p>
              <a:p>
                <a:pPr algn="just">
                  <a:lnSpc>
                    <a:spcPct val="110000"/>
                  </a:lnSpc>
                </a:pPr>
                <a:r>
                  <a:rPr lang="zh-CN" altLang="en-US" sz="1800" dirty="0"/>
                  <a:t>使用非对应的模板进行滤波，得到的信噪比：</a:t>
                </a:r>
                <a:endParaRPr lang="en-US" altLang="zh-CN" sz="1800" dirty="0"/>
              </a:p>
              <a:p>
                <a:pPr algn="just">
                  <a:lnSpc>
                    <a:spcPct val="110000"/>
                  </a:lnSpc>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𝑆𝑁𝑅</m:t>
                          </m:r>
                        </m:e>
                        <m:sub>
                          <m:r>
                            <a:rPr lang="en-US" altLang="zh-CN" sz="1800" i="1">
                              <a:latin typeface="Cambria Math" panose="02040503050406030204" pitchFamily="18" charset="0"/>
                            </a:rPr>
                            <m:t>𝑖</m:t>
                          </m:r>
                          <m:r>
                            <a:rPr lang="en-US" altLang="zh-CN" sz="1800" b="0" i="1" smtClean="0">
                              <a:latin typeface="Cambria Math" panose="02040503050406030204" pitchFamily="18" charset="0"/>
                            </a:rPr>
                            <m:t>𝑗</m:t>
                          </m:r>
                        </m:sub>
                      </m:sSub>
                      <m:r>
                        <a:rPr lang="en-US" altLang="zh-CN" sz="1800" b="0" i="1" smtClean="0">
                          <a:latin typeface="Cambria Math" panose="02040503050406030204" pitchFamily="18" charset="0"/>
                        </a:rPr>
                        <m:t>=</m:t>
                      </m:r>
                      <m:sSup>
                        <m:sSupPr>
                          <m:ctrlPr>
                            <a:rPr lang="en-US" altLang="zh-CN" sz="1800" i="1">
                              <a:latin typeface="Cambria Math" panose="02040503050406030204" pitchFamily="18" charset="0"/>
                            </a:rPr>
                          </m:ctrlPr>
                        </m:sSupPr>
                        <m:e>
                          <m:d>
                            <m:dPr>
                              <m:begChr m:val="⟨"/>
                              <m:endChr m:val=""/>
                              <m:ctrlPr>
                                <a:rPr lang="en-US" altLang="zh-CN" sz="1800" i="1">
                                  <a:latin typeface="Cambria Math" panose="02040503050406030204" pitchFamily="18" charset="0"/>
                                  <a:ea typeface="Cambria Math" panose="02040503050406030204" pitchFamily="18" charset="0"/>
                                </a:rPr>
                              </m:ctrlPr>
                            </m:dPr>
                            <m:e>
                              <m:d>
                                <m:dPr>
                                  <m:begChr m:val=""/>
                                  <m:endChr m:val="⟩"/>
                                  <m:ctrlPr>
                                    <a:rPr lang="en-US" altLang="zh-CN" sz="1800" i="1">
                                      <a:latin typeface="Cambria Math" panose="02040503050406030204" pitchFamily="18" charset="0"/>
                                      <a:ea typeface="Cambria Math" panose="02040503050406030204" pitchFamily="18" charset="0"/>
                                    </a:rPr>
                                  </m:ctrlPr>
                                </m:dPr>
                                <m:e>
                                  <m:sSub>
                                    <m:sSubPr>
                                      <m:ctrlPr>
                                        <a:rPr lang="en-US" altLang="zh-CN" sz="1800" i="1">
                                          <a:latin typeface="Cambria Math" panose="02040503050406030204" pitchFamily="18" charset="0"/>
                                          <a:ea typeface="Cambria Math" panose="02040503050406030204" pitchFamily="18" charset="0"/>
                                        </a:rPr>
                                      </m:ctrlPr>
                                    </m:sSubPr>
                                    <m:e>
                                      <m:r>
                                        <a:rPr lang="en-US" altLang="zh-CN" sz="1800" i="1">
                                          <a:latin typeface="Cambria Math" panose="02040503050406030204" pitchFamily="18" charset="0"/>
                                          <a:ea typeface="Cambria Math" panose="02040503050406030204" pitchFamily="18" charset="0"/>
                                        </a:rPr>
                                        <m:t>𝑠</m:t>
                                      </m:r>
                                    </m:e>
                                    <m:sub>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𝛾</m:t>
                                          </m:r>
                                        </m:e>
                                        <m:sub>
                                          <m:r>
                                            <a:rPr lang="en-US" altLang="zh-CN" sz="1800" b="0" i="1" smtClean="0">
                                              <a:latin typeface="Cambria Math" panose="02040503050406030204" pitchFamily="18" charset="0"/>
                                              <a:ea typeface="Cambria Math" panose="02040503050406030204" pitchFamily="18" charset="0"/>
                                            </a:rPr>
                                            <m:t>𝑗</m:t>
                                          </m:r>
                                        </m:sub>
                                      </m:sSub>
                                      <m:r>
                                        <a:rPr lang="en-US" altLang="zh-CN" sz="1800" i="1">
                                          <a:latin typeface="Cambria Math" panose="02040503050406030204" pitchFamily="18" charset="0"/>
                                          <a:ea typeface="Cambria Math" panose="02040503050406030204" pitchFamily="18" charset="0"/>
                                        </a:rPr>
                                        <m:t>,</m:t>
                                      </m:r>
                                    </m:sub>
                                  </m:sSub>
                                  <m:r>
                                    <a:rPr lang="en-US" altLang="zh-CN" sz="1800"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𝑖</m:t>
                                          </m:r>
                                        </m:sub>
                                      </m:sSub>
                                    </m:sub>
                                  </m:sSub>
                                </m:e>
                              </m:d>
                            </m:e>
                          </m:d>
                        </m:e>
                        <m:sup>
                          <m:r>
                            <a:rPr lang="en-US" altLang="zh-CN" sz="1800" i="1">
                              <a:latin typeface="Cambria Math" panose="02040503050406030204" pitchFamily="18" charset="0"/>
                            </a:rPr>
                            <m:t>2</m:t>
                          </m:r>
                        </m:sup>
                      </m:sSup>
                    </m:oMath>
                  </m:oMathPara>
                </a14:m>
                <a:endParaRPr lang="en-US" altLang="zh-CN" sz="1800" dirty="0"/>
              </a:p>
              <a:p>
                <a:pPr>
                  <a:lnSpc>
                    <a:spcPct val="110000"/>
                  </a:lnSpc>
                </a:pPr>
                <a:r>
                  <a:rPr lang="zh-CN" altLang="en-US" sz="1800" dirty="0"/>
                  <a:t>定义模板信号</a:t>
                </a:r>
                <a14:m>
                  <m:oMath xmlns:m="http://schemas.openxmlformats.org/officeDocument/2006/math">
                    <m:sSub>
                      <m:sSubPr>
                        <m:ctrlPr>
                          <a:rPr lang="en-US" altLang="zh-CN" sz="180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𝑠</m:t>
                        </m:r>
                      </m:e>
                      <m:sub>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𝛾</m:t>
                            </m:r>
                          </m:e>
                          <m:sub>
                            <m:r>
                              <a:rPr lang="en-US" altLang="zh-CN" sz="1800" i="1">
                                <a:latin typeface="Cambria Math" panose="02040503050406030204" pitchFamily="18" charset="0"/>
                                <a:ea typeface="Cambria Math" panose="02040503050406030204" pitchFamily="18" charset="0"/>
                              </a:rPr>
                              <m:t>𝑖</m:t>
                            </m:r>
                          </m:sub>
                        </m:sSub>
                      </m:sub>
                    </m:sSub>
                  </m:oMath>
                </a14:m>
                <a:r>
                  <a:rPr lang="zh-CN" altLang="en-US" sz="1800" dirty="0"/>
                  <a:t> 和信号</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𝑗</m:t>
                            </m:r>
                          </m:sub>
                        </m:sSub>
                      </m:sub>
                    </m:sSub>
                  </m:oMath>
                </a14:m>
                <a:r>
                  <a:rPr lang="zh-CN" altLang="en-US" sz="1800" dirty="0"/>
                  <a:t> 之间的“距离” （失配）为：</a:t>
                </a:r>
                <a:endParaRPr lang="en-US" altLang="zh-CN" sz="1800" i="1" dirty="0">
                  <a:latin typeface="Cambria Math" panose="02040503050406030204" pitchFamily="18" charset="0"/>
                </a:endParaRPr>
              </a:p>
              <a:p>
                <a:pPr>
                  <a:lnSpc>
                    <a:spcPct val="110000"/>
                  </a:lnSpc>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𝑚</m:t>
                      </m:r>
                      <m:d>
                        <m:dPr>
                          <m:ctrlPr>
                            <a:rPr lang="en-US" altLang="zh-CN" sz="1800" b="0" i="1" smtClean="0">
                              <a:latin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𝛾</m:t>
                              </m:r>
                            </m:e>
                            <m:sub>
                              <m:r>
                                <a:rPr lang="en-US" altLang="zh-CN" b="0" i="1" smtClean="0">
                                  <a:latin typeface="Cambria Math" panose="02040503050406030204" pitchFamily="18" charset="0"/>
                                  <a:ea typeface="Cambria Math" panose="02040503050406030204" pitchFamily="18" charset="0"/>
                                </a:rPr>
                                <m:t>𝑗</m:t>
                              </m:r>
                            </m:sub>
                          </m:sSub>
                        </m:e>
                      </m:d>
                      <m:r>
                        <a:rPr lang="en-US" altLang="zh-CN" sz="1800" b="0" i="1" smtClean="0">
                          <a:latin typeface="Cambria Math" panose="02040503050406030204" pitchFamily="18" charset="0"/>
                          <a:ea typeface="Cambria Math" panose="02040503050406030204" pitchFamily="18" charset="0"/>
                        </a:rPr>
                        <m:t>≡1−</m:t>
                      </m:r>
                      <m:f>
                        <m:fPr>
                          <m:ctrlPr>
                            <a:rPr lang="en-US" altLang="zh-CN" sz="1800" b="0" i="1" smtClean="0">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𝑗</m:t>
                                              </m:r>
                                            </m:sub>
                                          </m:sSub>
                                          <m:r>
                                            <a:rPr lang="en-US" altLang="zh-CN" i="1">
                                              <a:latin typeface="Cambria Math" panose="02040503050406030204" pitchFamily="18" charset="0"/>
                                              <a:ea typeface="Cambria Math" panose="02040503050406030204" pitchFamily="18" charset="0"/>
                                            </a:rPr>
                                            <m:t>,</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i="1">
                                                  <a:latin typeface="Cambria Math" panose="02040503050406030204" pitchFamily="18" charset="0"/>
                                                  <a:ea typeface="Cambria Math" panose="02040503050406030204" pitchFamily="18" charset="0"/>
                                                </a:rPr>
                                                <m:t>𝑖</m:t>
                                              </m:r>
                                            </m:sub>
                                          </m:sSub>
                                        </m:sub>
                                      </m:sSub>
                                    </m:e>
                                  </m:d>
                                </m:e>
                              </m:d>
                            </m:e>
                            <m:sup>
                              <m:r>
                                <a:rPr lang="en-US" altLang="zh-CN" i="1">
                                  <a:latin typeface="Cambria Math" panose="02040503050406030204" pitchFamily="18" charset="0"/>
                                </a:rPr>
                                <m:t>2</m:t>
                              </m:r>
                            </m:sup>
                          </m:sSup>
                        </m:num>
                        <m:den>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b="0" i="1" smtClean="0">
                                                  <a:latin typeface="Cambria Math" panose="02040503050406030204" pitchFamily="18" charset="0"/>
                                                  <a:ea typeface="Cambria Math" panose="02040503050406030204" pitchFamily="18" charset="0"/>
                                                </a:rPr>
                                                <m:t>𝑗</m:t>
                                              </m:r>
                                            </m:sub>
                                          </m:sSub>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𝛾</m:t>
                                              </m:r>
                                            </m:e>
                                            <m:sub>
                                              <m:r>
                                                <a:rPr lang="en-US" altLang="zh-CN" b="0" i="1" smtClean="0">
                                                  <a:latin typeface="Cambria Math" panose="02040503050406030204" pitchFamily="18" charset="0"/>
                                                  <a:ea typeface="Cambria Math" panose="02040503050406030204" pitchFamily="18" charset="0"/>
                                                </a:rPr>
                                                <m:t>𝑗</m:t>
                                              </m:r>
                                            </m:sub>
                                          </m:sSub>
                                        </m:sub>
                                      </m:sSub>
                                    </m:e>
                                  </m:d>
                                </m:e>
                              </m:d>
                            </m:e>
                            <m:sup>
                              <m:r>
                                <a:rPr lang="en-US" altLang="zh-CN" i="1">
                                  <a:latin typeface="Cambria Math" panose="02040503050406030204" pitchFamily="18" charset="0"/>
                                </a:rPr>
                                <m:t>2</m:t>
                              </m:r>
                            </m:sup>
                          </m:sSup>
                        </m:den>
                      </m:f>
                    </m:oMath>
                  </m:oMathPara>
                </a14:m>
                <a:endParaRPr lang="en-US" altLang="zh-CN" dirty="0"/>
              </a:p>
              <a:p>
                <a:pPr>
                  <a:lnSpc>
                    <a:spcPct val="110000"/>
                  </a:lnSpc>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𝑚</m:t>
                      </m:r>
                      <m:d>
                        <m:dPr>
                          <m:ctrlPr>
                            <a:rPr lang="en-US" altLang="zh-CN" sz="1800" b="0" i="1" smtClean="0">
                              <a:latin typeface="Cambria Math" panose="02040503050406030204" pitchFamily="18" charset="0"/>
                            </a:rPr>
                          </m:ctrlPr>
                        </m:dPr>
                        <m:e>
                          <m:r>
                            <a:rPr lang="zh-CN" altLang="en-US" sz="1800" b="0" i="1" smtClean="0">
                              <a:latin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smtClean="0">
                                              <a:latin typeface="Cambria Math" panose="02040503050406030204" pitchFamily="18" charset="0"/>
                                              <a:ea typeface="Cambria Math" panose="02040503050406030204" pitchFamily="18" charset="0"/>
                                            </a:rPr>
                                            <m:t>𝛾</m:t>
                                          </m:r>
                                        </m:sub>
                                      </m:sSub>
                                    </m:e>
                                  </m:d>
                                </m:e>
                              </m:d>
                            </m:e>
                            <m:sup>
                              <m:r>
                                <a:rPr lang="en-US" altLang="zh-CN" i="1">
                                  <a:latin typeface="Cambria Math" panose="02040503050406030204" pitchFamily="18" charset="0"/>
                                </a:rPr>
                                <m:t>2</m:t>
                              </m:r>
                            </m:sup>
                          </m:sSup>
                        </m:num>
                        <m:den>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sub>
                                      </m:sSub>
                                    </m:e>
                                  </m:d>
                                </m:e>
                              </m:d>
                            </m:e>
                            <m:sup>
                              <m:r>
                                <a:rPr lang="en-US" altLang="zh-CN" i="1">
                                  <a:latin typeface="Cambria Math" panose="02040503050406030204" pitchFamily="18" charset="0"/>
                                </a:rPr>
                                <m:t>2</m:t>
                              </m:r>
                            </m:sup>
                          </m:sSup>
                        </m:den>
                      </m:f>
                    </m:oMath>
                  </m:oMathPara>
                </a14:m>
                <a:endParaRPr lang="en-US" altLang="zh-CN" dirty="0"/>
              </a:p>
              <a:p>
                <a:pPr>
                  <a:lnSpc>
                    <a:spcPct val="110000"/>
                  </a:lnSpc>
                </a:pPr>
                <a:r>
                  <a:rPr lang="zh-CN" altLang="en-US" dirty="0"/>
                  <a:t>在</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=0</m:t>
                    </m:r>
                  </m:oMath>
                </a14:m>
                <a:r>
                  <a:rPr lang="zh-CN" altLang="en-US" dirty="0"/>
                  <a:t>处进行泰勒展开</a:t>
                </a:r>
                <a:endParaRPr lang="en-US" altLang="zh-CN" dirty="0"/>
              </a:p>
              <a:p>
                <a:pPr>
                  <a:lnSpc>
                    <a:spcPct val="110000"/>
                  </a:lnSpc>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𝑚</m:t>
                      </m:r>
                      <m:d>
                        <m:dPr>
                          <m:ctrlPr>
                            <a:rPr lang="en-US" altLang="zh-CN" sz="1800" b="0" i="1" smtClean="0">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𝑚</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b="0" i="1" smtClean="0">
                              <a:latin typeface="Cambria Math" panose="02040503050406030204" pitchFamily="18" charset="0"/>
                              <a:ea typeface="Cambria Math" panose="02040503050406030204" pitchFamily="18" charset="0"/>
                            </a:rPr>
                          </m:ctrlPr>
                        </m:naryPr>
                        <m:sub>
                          <m:r>
                            <m:rPr>
                              <m:brk m:alnAt="7"/>
                            </m:rPr>
                            <a:rPr lang="en-US" altLang="zh-CN" b="0" i="1" smtClean="0">
                              <a:latin typeface="Cambria Math" panose="02040503050406030204" pitchFamily="18" charset="0"/>
                              <a:ea typeface="Cambria Math" panose="02040503050406030204" pitchFamily="18" charset="0"/>
                            </a:rPr>
                            <m:t>𝑎</m:t>
                          </m:r>
                        </m:sub>
                        <m:sup/>
                        <m:e>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num>
                            <m:den>
                              <m:r>
                                <a:rPr lang="zh-CN" altLang="en-US"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𝑎</m:t>
                                  </m:r>
                                </m:sup>
                              </m:sSup>
                            </m:den>
                          </m:f>
                          <m:r>
                            <a:rPr lang="en-US" altLang="zh-CN" b="0"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e>
                      </m:nary>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2</m:t>
                          </m:r>
                        </m:den>
                      </m:f>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smtClean="0">
                                  <a:latin typeface="Cambria Math" panose="02040503050406030204" pitchFamily="18" charset="0"/>
                                  <a:ea typeface="Cambria Math" panose="02040503050406030204" pitchFamily="18" charset="0"/>
                                </a:rPr>
                              </m:ctrlPr>
                            </m:naryPr>
                            <m:sub>
                              <m:r>
                                <m:rPr>
                                  <m:brk m:alnAt="7"/>
                                </m:rPr>
                                <a:rPr lang="en-US" altLang="zh-CN" b="0" i="1" smtClean="0">
                                  <a:latin typeface="Cambria Math" panose="02040503050406030204" pitchFamily="18" charset="0"/>
                                  <a:ea typeface="Cambria Math" panose="02040503050406030204" pitchFamily="18" charset="0"/>
                                </a:rPr>
                                <m:t>𝑏</m:t>
                              </m:r>
                            </m:sub>
                            <m:sup/>
                            <m:e>
                              <m:f>
                                <m:fPr>
                                  <m:ctrlPr>
                                    <a:rPr lang="en-US" altLang="zh-CN" i="1">
                                      <a:latin typeface="Cambria Math" panose="02040503050406030204" pitchFamily="18" charset="0"/>
                                      <a:ea typeface="Cambria Math" panose="02040503050406030204" pitchFamily="18" charset="0"/>
                                    </a:rPr>
                                  </m:ctrlPr>
                                </m:fPr>
                                <m:num>
                                  <m:sSup>
                                    <m:sSupPr>
                                      <m:ctrlPr>
                                        <a:rPr lang="en-US" altLang="zh-CN" i="1" smtClean="0">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b="0" i="1" smtClean="0">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𝑚</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𝑏</m:t>
                                      </m:r>
                                    </m:sup>
                                  </m:sSup>
                                </m:den>
                              </m:f>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𝑏</m:t>
                                  </m:r>
                                </m:sup>
                              </m:sSup>
                            </m:e>
                          </m:nary>
                        </m:e>
                      </m:nary>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𝑏</m:t>
                              </m:r>
                            </m:sub>
                            <m:sup/>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𝑚</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e>
                      </m:nary>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𝑔</m:t>
                          </m:r>
                        </m:e>
                        <m:sub>
                          <m:r>
                            <a:rPr lang="en-US" altLang="zh-CN" b="0" i="1" smtClean="0">
                              <a:latin typeface="Cambria Math" panose="02040503050406030204" pitchFamily="18" charset="0"/>
                              <a:ea typeface="Cambria Math" panose="02040503050406030204" pitchFamily="18" charset="0"/>
                            </a:rPr>
                            <m:t>𝑎𝑏</m:t>
                          </m:r>
                        </m:sub>
                      </m:sSub>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oMath>
                  </m:oMathPara>
                </a14:m>
                <a:endParaRPr lang="en-US" altLang="zh-CN" dirty="0">
                  <a:ea typeface="Cambria Math" panose="02040503050406030204" pitchFamily="18" charset="0"/>
                </a:endParaRPr>
              </a:p>
              <a:p>
                <a:pPr>
                  <a:lnSpc>
                    <a:spcPct val="110000"/>
                  </a:lnSpc>
                </a:pPr>
                <a:r>
                  <a:rPr lang="en-US" altLang="zh-CN" dirty="0"/>
                  <a:t>Fisher </a:t>
                </a:r>
                <a:r>
                  <a:rPr lang="zh-CN" altLang="en-US" dirty="0"/>
                  <a:t>信息阵在参数流形上定义了一个黎曼度量</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𝑎𝑏</m:t>
                        </m:r>
                      </m:sub>
                    </m:sSub>
                  </m:oMath>
                </a14:m>
                <a:r>
                  <a:rPr lang="zh-CN" altLang="en-US" dirty="0"/>
                  <a:t>，这种度量将原本抽象的参数空间转化为一个具有“距离”概念的几何实体。在这个实体中，微小的参数变化 </a:t>
                </a:r>
                <a14:m>
                  <m:oMath xmlns:m="http://schemas.openxmlformats.org/officeDocument/2006/math">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oMath>
                </a14:m>
                <a:r>
                  <a:rPr lang="zh-CN" altLang="en-US" dirty="0"/>
                  <a:t> 将导致的物理信号差异即失配</a:t>
                </a:r>
                <a:endParaRPr lang="en-US" altLang="zh-CN" dirty="0"/>
              </a:p>
            </p:txBody>
          </p:sp>
        </mc:Choice>
        <mc:Fallback xmlns="">
          <p:sp>
            <p:nvSpPr>
              <p:cNvPr id="7" name="文本框 6">
                <a:extLst>
                  <a:ext uri="{FF2B5EF4-FFF2-40B4-BE49-F238E27FC236}">
                    <a16:creationId xmlns:a16="http://schemas.microsoft.com/office/drawing/2014/main" id="{8BBE50DC-6720-4F48-A7E5-03B2EA481F81}"/>
                  </a:ext>
                </a:extLst>
              </p:cNvPr>
              <p:cNvSpPr txBox="1">
                <a:spLocks noRot="1" noChangeAspect="1" noMove="1" noResize="1" noEditPoints="1" noAdjustHandles="1" noChangeArrowheads="1" noChangeShapeType="1" noTextEdit="1"/>
              </p:cNvSpPr>
              <p:nvPr/>
            </p:nvSpPr>
            <p:spPr>
              <a:xfrm>
                <a:off x="111825" y="1013995"/>
                <a:ext cx="11968350" cy="5816272"/>
              </a:xfrm>
              <a:prstGeom prst="rect">
                <a:avLst/>
              </a:prstGeom>
              <a:blipFill>
                <a:blip r:embed="rId3"/>
                <a:stretch>
                  <a:fillRect l="-407" t="-314" b="-7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3360107"/>
      </p:ext>
    </p:extLst>
  </p:cSld>
  <p:clrMapOvr>
    <a:masterClrMapping/>
  </p:clrMapOvr>
  <p:transition advTm="6393"/>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附数学推导</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728B438-657E-465A-8967-7A52A56FCC88}"/>
                  </a:ext>
                </a:extLst>
              </p:cNvPr>
              <p:cNvSpPr txBox="1"/>
              <p:nvPr/>
            </p:nvSpPr>
            <p:spPr>
              <a:xfrm>
                <a:off x="86912" y="1054937"/>
                <a:ext cx="12018176" cy="58030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smtClean="0">
                                              <a:latin typeface="Cambria Math" panose="02040503050406030204" pitchFamily="18" charset="0"/>
                                              <a:ea typeface="Cambria Math" panose="02040503050406030204" pitchFamily="18" charset="0"/>
                                            </a:rPr>
                                            <m:t>𝛾</m:t>
                                          </m:r>
                                        </m:sub>
                                      </m:sSub>
                                    </m:e>
                                  </m:d>
                                </m:e>
                              </m:d>
                            </m:e>
                            <m:sup>
                              <m:r>
                                <a:rPr lang="en-US" altLang="zh-CN" i="1">
                                  <a:latin typeface="Cambria Math" panose="02040503050406030204" pitchFamily="18" charset="0"/>
                                </a:rPr>
                                <m:t>2</m:t>
                              </m:r>
                            </m:sup>
                          </m:sSup>
                        </m:num>
                        <m:den>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sub>
                                      </m:sSub>
                                    </m:e>
                                  </m:d>
                                </m:e>
                              </m:d>
                            </m:e>
                            <m:sup>
                              <m:r>
                                <a:rPr lang="en-US" altLang="zh-CN" i="1">
                                  <a:latin typeface="Cambria Math" panose="02040503050406030204" pitchFamily="18" charset="0"/>
                                </a:rPr>
                                <m:t>2</m:t>
                              </m:r>
                            </m:sup>
                          </m:sSup>
                        </m:den>
                      </m:f>
                    </m:oMath>
                  </m:oMathPara>
                </a14:m>
                <a:endParaRPr lang="en-US" altLang="zh-CN" dirty="0"/>
              </a:p>
              <a:p>
                <a:r>
                  <a:rPr lang="zh-CN" altLang="en-US" dirty="0"/>
                  <a:t>定义</a:t>
                </a: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𝐴</m:t>
                      </m:r>
                      <m:d>
                        <m:dPr>
                          <m:ctrlPr>
                            <a:rPr lang="en-US" altLang="zh-CN" b="0" i="1" smtClean="0">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i="1" smtClean="0">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smtClean="0">
                                      <a:latin typeface="Cambria Math" panose="02040503050406030204" pitchFamily="18" charset="0"/>
                                      <a:ea typeface="Cambria Math" panose="02040503050406030204" pitchFamily="18" charset="0"/>
                                    </a:rPr>
                                    <m:t>𝛾</m:t>
                                  </m:r>
                                </m:sub>
                              </m:sSub>
                            </m:e>
                          </m:d>
                        </m:e>
                      </m:d>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𝐵</m:t>
                      </m:r>
                      <m:d>
                        <m:dPr>
                          <m:ctrlPr>
                            <a:rPr lang="en-US" altLang="zh-CN" b="0" i="1" smtClean="0">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i="1" smtClean="0">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sub>
                              </m:sSub>
                            </m:e>
                          </m:d>
                        </m:e>
                      </m:d>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e>
                            <m:sup>
                              <m:r>
                                <a:rPr lang="en-US" altLang="zh-CN" i="1">
                                  <a:latin typeface="Cambria Math" panose="02040503050406030204" pitchFamily="18" charset="0"/>
                                </a:rPr>
                                <m:t>2</m:t>
                              </m:r>
                            </m:sup>
                          </m:sSup>
                        </m:num>
                        <m:den>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e>
                            <m:sup>
                              <m:r>
                                <a:rPr lang="en-US" altLang="zh-CN" i="1">
                                  <a:latin typeface="Cambria Math" panose="02040503050406030204" pitchFamily="18" charset="0"/>
                                </a:rPr>
                                <m:t>2</m:t>
                              </m:r>
                            </m:sup>
                          </m:sSup>
                        </m:den>
                      </m:f>
                    </m:oMath>
                  </m:oMathPara>
                </a14:m>
                <a:endParaRPr lang="en-US" altLang="zh-CN" dirty="0"/>
              </a:p>
              <a:p>
                <a:r>
                  <a:rPr lang="zh-CN" altLang="en-US" dirty="0"/>
                  <a:t>在</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=0</m:t>
                    </m:r>
                  </m:oMath>
                </a14:m>
                <a:r>
                  <a:rPr lang="zh-CN" altLang="en-US" dirty="0"/>
                  <a:t>时，</a:t>
                </a:r>
                <a:r>
                  <a:rPr lang="en-US" altLang="zh-CN" dirty="0"/>
                  <a:t> </a:t>
                </a:r>
                <a14:m>
                  <m:oMath xmlns:m="http://schemas.openxmlformats.org/officeDocument/2006/math">
                    <m:r>
                      <a:rPr lang="en-US" altLang="zh-CN" i="1">
                        <a:latin typeface="Cambria Math" panose="02040503050406030204" pitchFamily="18" charset="0"/>
                      </a:rPr>
                      <m:t>𝑚</m:t>
                    </m:r>
                    <m:d>
                      <m:dPr>
                        <m:ctrlPr>
                          <a:rPr lang="en-US" altLang="zh-CN" i="1">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r>
                      <a:rPr lang="zh-CN" altLang="en-US" i="1" smtClean="0">
                        <a:latin typeface="Cambria Math" panose="02040503050406030204" pitchFamily="18" charset="0"/>
                        <a:ea typeface="Cambria Math" panose="02040503050406030204" pitchFamily="18" charset="0"/>
                      </a:rPr>
                      <m:t>取到</m:t>
                    </m:r>
                  </m:oMath>
                </a14:m>
                <a:r>
                  <a:rPr lang="zh-CN" altLang="en-US" dirty="0"/>
                  <a:t>最小值</a:t>
                </a:r>
                <a:r>
                  <a:rPr lang="en-US" altLang="zh-CN" dirty="0"/>
                  <a:t>0</a:t>
                </a:r>
                <a:r>
                  <a:rPr lang="zh-CN" altLang="en-US" dirty="0"/>
                  <a:t>，故泰勒展开只有二阶项</a:t>
                </a: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𝑏</m:t>
                              </m:r>
                            </m:sub>
                            <m:sup/>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𝑚</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e>
                      </m:nary>
                    </m:oMath>
                  </m:oMathPara>
                </a14:m>
                <a:endParaRPr lang="en-US" altLang="zh-CN" dirty="0"/>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num>
                        <m:den>
                          <m:r>
                            <a:rPr lang="zh-CN" altLang="en-US"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𝑎</m:t>
                              </m:r>
                            </m:sup>
                          </m:sSup>
                        </m:den>
                      </m:f>
                      <m:r>
                        <a:rPr lang="en-US" altLang="zh-CN" b="0" i="1" smtClean="0">
                          <a:latin typeface="Cambria Math" panose="02040503050406030204" pitchFamily="18" charset="0"/>
                          <a:ea typeface="Cambria Math" panose="02040503050406030204" pitchFamily="18" charset="0"/>
                        </a:rPr>
                        <m:t>=−2</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𝐴</m:t>
                          </m:r>
                        </m:num>
                        <m:den>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2</m:t>
                      </m:r>
                      <m:f>
                        <m:fPr>
                          <m:ctrlPr>
                            <a:rPr lang="en-US" altLang="zh-CN" i="1">
                              <a:latin typeface="Cambria Math" panose="02040503050406030204" pitchFamily="18" charset="0"/>
                              <a:ea typeface="Cambria Math" panose="02040503050406030204" pitchFamily="18" charset="0"/>
                            </a:rPr>
                          </m:ctrlPr>
                        </m:fPr>
                        <m:num>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𝐴</m:t>
                              </m:r>
                            </m:e>
                            <m:sup>
                              <m:r>
                                <a:rPr lang="en-US" altLang="zh-CN" b="0" i="1" smtClean="0">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oMath>
                  </m:oMathPara>
                </a14:m>
                <a:endParaRPr lang="en-US" altLang="zh-CN" dirty="0"/>
              </a:p>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𝑚</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r>
                        <a:rPr lang="en-US" altLang="zh-CN" i="1">
                          <a:latin typeface="Cambria Math" panose="02040503050406030204" pitchFamily="18" charset="0"/>
                          <a:ea typeface="Cambria Math" panose="02040503050406030204" pitchFamily="18" charset="0"/>
                        </a:rPr>
                        <m:t>=−2</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𝑏</m:t>
                              </m:r>
                            </m:sup>
                          </m:sSup>
                        </m:den>
                      </m:f>
                      <m:d>
                        <m:dPr>
                          <m:ctrlPr>
                            <a:rPr lang="en-US" altLang="zh-CN" i="1" smtClean="0">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e>
                      </m:d>
                      <m:r>
                        <a:rPr lang="en-US" altLang="zh-CN" i="1">
                          <a:latin typeface="Cambria Math" panose="02040503050406030204" pitchFamily="18" charset="0"/>
                          <a:ea typeface="Cambria Math" panose="02040503050406030204" pitchFamily="18" charset="0"/>
                        </a:rPr>
                        <m:t>+2</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d>
                        <m:dPr>
                          <m:ctrlPr>
                            <a:rPr lang="en-US" altLang="zh-CN" i="1" smtClean="0">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e>
                      </m:d>
                    </m:oMath>
                  </m:oMathPara>
                </a14:m>
                <a:endParaRPr lang="en-US" altLang="zh-CN" dirty="0"/>
              </a:p>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𝑏</m:t>
                              </m:r>
                            </m:sup>
                          </m:sSup>
                        </m:den>
                      </m:f>
                      <m:d>
                        <m:dPr>
                          <m:ctrlPr>
                            <a:rPr lang="en-US" altLang="zh-CN" i="1" smtClean="0">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d>
                        <m:dPr>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e>
                      </m:d>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sSup>
                            <m:sSupPr>
                              <m:ctrlPr>
                                <a:rPr lang="en-US" altLang="zh-CN" i="1" smtClean="0">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b="0" i="1" smtClean="0">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b="0" i="1" smtClean="0">
                                  <a:latin typeface="Cambria Math" panose="02040503050406030204" pitchFamily="18" charset="0"/>
                                  <a:ea typeface="Cambria Math" panose="02040503050406030204" pitchFamily="18" charset="0"/>
                                </a:rPr>
                                <m:t>𝑏</m:t>
                              </m:r>
                            </m:sup>
                          </m:s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b="0" i="1" smtClean="0">
                          <a:latin typeface="Cambria Math" panose="02040503050406030204" pitchFamily="18" charset="0"/>
                          <a:ea typeface="Cambria Math" panose="02040503050406030204" pitchFamily="18" charset="0"/>
                        </a:rPr>
                        <m:t>−2</m:t>
                      </m:r>
                      <m:f>
                        <m:fPr>
                          <m:ctrlPr>
                            <a:rPr lang="en-US" altLang="zh-CN" i="1">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f>
                        <m:fPr>
                          <m:ctrlPr>
                            <a:rPr lang="en-US" altLang="zh-CN" i="1" smtClean="0">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2</m:t>
                              </m:r>
                            </m:sup>
                          </m:sSup>
                        </m:den>
                      </m:f>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oMath>
                  </m:oMathPara>
                </a14:m>
                <a:endParaRPr lang="en-US" altLang="zh-CN" dirty="0"/>
              </a:p>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d>
                        <m:dPr>
                          <m:ctrlPr>
                            <a:rPr lang="en-US" altLang="zh-CN" i="1" smtClean="0">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d>
                        <m:dPr>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3</m:t>
                                  </m:r>
                                </m:sup>
                              </m:sSup>
                            </m:den>
                          </m:f>
                        </m:e>
                      </m:d>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i="1">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𝐴</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𝐴</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4</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𝐴</m:t>
                              </m:r>
                            </m:e>
                            <m:sup>
                              <m:r>
                                <a:rPr lang="en-US" altLang="zh-CN" i="1">
                                  <a:latin typeface="Cambria Math" panose="02040503050406030204" pitchFamily="18" charset="0"/>
                                  <a:ea typeface="Cambria Math" panose="02040503050406030204" pitchFamily="18" charset="0"/>
                                </a:rPr>
                                <m:t>2</m:t>
                              </m:r>
                            </m:sup>
                          </m:sSup>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𝐵</m:t>
                              </m:r>
                            </m:e>
                            <m:sup>
                              <m:r>
                                <a:rPr lang="en-US" altLang="zh-CN" b="0" i="1" smtClean="0">
                                  <a:latin typeface="Cambria Math" panose="02040503050406030204" pitchFamily="18" charset="0"/>
                                  <a:ea typeface="Cambria Math" panose="02040503050406030204" pitchFamily="18" charset="0"/>
                                </a:rPr>
                                <m:t>3</m:t>
                              </m:r>
                            </m:sup>
                          </m:sSup>
                        </m:den>
                      </m:f>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𝐵</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oMath>
                  </m:oMathPara>
                </a14:m>
                <a:endParaRPr lang="en-US" altLang="zh-CN" dirty="0"/>
              </a:p>
              <a:p>
                <a:endParaRPr lang="en-US" altLang="zh-CN" dirty="0"/>
              </a:p>
            </p:txBody>
          </p:sp>
        </mc:Choice>
        <mc:Fallback xmlns="">
          <p:sp>
            <p:nvSpPr>
              <p:cNvPr id="6" name="文本框 5">
                <a:extLst>
                  <a:ext uri="{FF2B5EF4-FFF2-40B4-BE49-F238E27FC236}">
                    <a16:creationId xmlns:a16="http://schemas.microsoft.com/office/drawing/2014/main" id="{F728B438-657E-465A-8967-7A52A56FCC88}"/>
                  </a:ext>
                </a:extLst>
              </p:cNvPr>
              <p:cNvSpPr txBox="1">
                <a:spLocks noRot="1" noChangeAspect="1" noMove="1" noResize="1" noEditPoints="1" noAdjustHandles="1" noChangeArrowheads="1" noChangeShapeType="1" noTextEdit="1"/>
              </p:cNvSpPr>
              <p:nvPr/>
            </p:nvSpPr>
            <p:spPr>
              <a:xfrm>
                <a:off x="86912" y="1054937"/>
                <a:ext cx="12018176" cy="5803063"/>
              </a:xfrm>
              <a:prstGeom prst="rect">
                <a:avLst/>
              </a:prstGeom>
              <a:blipFill>
                <a:blip r:embed="rId3"/>
                <a:stretch>
                  <a:fillRect l="-4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2326539"/>
      </p:ext>
    </p:extLst>
  </p:cSld>
  <p:clrMapOvr>
    <a:masterClrMapping/>
  </p:clrMapOvr>
  <p:transition advTm="6393"/>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附数学推导</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728B438-657E-465A-8967-7A52A56FCC88}"/>
                  </a:ext>
                </a:extLst>
              </p:cNvPr>
              <p:cNvSpPr txBox="1"/>
              <p:nvPr/>
            </p:nvSpPr>
            <p:spPr>
              <a:xfrm>
                <a:off x="86912" y="992098"/>
                <a:ext cx="12018176" cy="5923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oMath>
                  </m:oMathPara>
                </a14:m>
                <a:endParaRPr lang="en-US" altLang="zh-CN" sz="1600" dirty="0"/>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r>
                        <a:rPr lang="en-US" altLang="zh-CN" sz="1600" i="1">
                          <a:latin typeface="Cambria Math" panose="02040503050406030204" pitchFamily="18" charset="0"/>
                          <a:ea typeface="Cambria Math" panose="02040503050406030204" pitchFamily="18" charset="0"/>
                        </a:rPr>
                        <m:t>+</m:t>
                      </m:r>
                      <m:d>
                        <m:dPr>
                          <m:begChr m:val="‖"/>
                          <m:endChr m:val="‖"/>
                          <m:ctrlPr>
                            <a:rPr lang="en-US" altLang="zh-CN" sz="1600" i="1" smtClean="0">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oMath>
                  </m:oMathPara>
                </a14:m>
                <a:endParaRPr lang="en-US" altLang="zh-CN" sz="1600" dirty="0">
                  <a:ea typeface="Cambria Math" panose="02040503050406030204" pitchFamily="18" charset="0"/>
                </a:endParaRPr>
              </a:p>
              <a:p>
                <a:r>
                  <a:rPr lang="zh-CN" altLang="en-US" sz="1600" dirty="0">
                    <a:ea typeface="Cambria Math" panose="02040503050406030204" pitchFamily="18" charset="0"/>
                  </a:rPr>
                  <a:t>在</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m:t>
                    </m:r>
                    <m:r>
                      <a:rPr lang="zh-CN" altLang="en-US" sz="1600" b="0" i="1" smtClean="0">
                        <a:latin typeface="Cambria Math" panose="02040503050406030204" pitchFamily="18" charset="0"/>
                        <a:ea typeface="Cambria Math" panose="02040503050406030204" pitchFamily="18" charset="0"/>
                      </a:rPr>
                      <m:t>𝛾</m:t>
                    </m:r>
                    <m:r>
                      <a:rPr lang="en-US" altLang="zh-CN" sz="1600" b="0" i="1" smtClean="0">
                        <a:latin typeface="Cambria Math" panose="02040503050406030204" pitchFamily="18" charset="0"/>
                        <a:ea typeface="Cambria Math" panose="02040503050406030204" pitchFamily="18" charset="0"/>
                      </a:rPr>
                      <m:t>=0</m:t>
                    </m:r>
                  </m:oMath>
                </a14:m>
                <a:r>
                  <a:rPr lang="zh-CN" altLang="en-US" sz="1600" dirty="0">
                    <a:ea typeface="Cambria Math" panose="02040503050406030204" pitchFamily="18" charset="0"/>
                  </a:rPr>
                  <a:t>时，将</a:t>
                </a:r>
                <a14:m>
                  <m:oMath xmlns:m="http://schemas.openxmlformats.org/officeDocument/2006/math">
                    <m:r>
                      <a:rPr lang="en-US" altLang="zh-CN" sz="1600" i="1" dirty="0">
                        <a:latin typeface="Cambria Math" panose="02040503050406030204" pitchFamily="18" charset="0"/>
                        <a:ea typeface="Cambria Math" panose="02040503050406030204" pitchFamily="18" charset="0"/>
                      </a:rPr>
                      <m:t>𝐴</m:t>
                    </m:r>
                    <m:r>
                      <a:rPr lang="en-US" altLang="zh-CN" sz="1600" i="1" dirty="0">
                        <a:latin typeface="Cambria Math" panose="02040503050406030204" pitchFamily="18" charset="0"/>
                        <a:ea typeface="Cambria Math" panose="02040503050406030204" pitchFamily="18" charset="0"/>
                      </a:rPr>
                      <m:t>=</m:t>
                    </m:r>
                    <m:r>
                      <a:rPr lang="en-US" altLang="zh-CN" sz="1600" i="1" dirty="0">
                        <a:latin typeface="Cambria Math" panose="02040503050406030204" pitchFamily="18" charset="0"/>
                        <a:ea typeface="Cambria Math" panose="02040503050406030204" pitchFamily="18" charset="0"/>
                      </a:rPr>
                      <m:t>𝐵</m:t>
                    </m:r>
                    <m:r>
                      <a:rPr lang="zh-CN" altLang="en-US" sz="1600" i="1" dirty="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oMath>
                </a14:m>
                <a:r>
                  <a:rPr lang="en-US" altLang="zh-CN" sz="1600" dirty="0">
                    <a:ea typeface="Cambria Math" panose="02040503050406030204" pitchFamily="18" charset="0"/>
                  </a:rPr>
                  <a:t> </a:t>
                </a:r>
                <a:r>
                  <a:rPr lang="zh-CN" altLang="en-US" sz="1600" dirty="0">
                    <a:ea typeface="Cambria Math" panose="02040503050406030204" pitchFamily="18" charset="0"/>
                  </a:rPr>
                  <a:t>代入</a:t>
                </a:r>
                <a:endParaRPr lang="en-US" altLang="zh-CN"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b="0" i="1" smtClean="0">
                                  <a:latin typeface="Cambria Math" panose="02040503050406030204" pitchFamily="18" charset="0"/>
                                  <a:ea typeface="Cambria Math" panose="02040503050406030204" pitchFamily="18" charset="0"/>
                                </a:rPr>
                                <m:t>𝑏</m:t>
                              </m:r>
                            </m:sup>
                          </m:sSup>
                        </m:den>
                      </m:f>
                      <m:d>
                        <m:dPr>
                          <m:ctrlPr>
                            <a:rPr lang="en-US" altLang="zh-CN" sz="1600" i="1" smtClean="0">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𝐴</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𝐵</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−2</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𝐴</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3</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𝐴</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b="0" i="1" smtClean="0">
                              <a:latin typeface="Cambria Math" panose="02040503050406030204" pitchFamily="18" charset="0"/>
                              <a:ea typeface="Cambria Math" panose="02040503050406030204" pitchFamily="18" charset="0"/>
                            </a:rPr>
                            <m:t>1</m:t>
                          </m:r>
                        </m:num>
                        <m:den>
                          <m:r>
                            <a:rPr lang="en-US" altLang="zh-CN" sz="1600" b="0" i="1" smtClean="0">
                              <a:latin typeface="Cambria Math" panose="02040503050406030204" pitchFamily="18" charset="0"/>
                              <a:ea typeface="Cambria Math" panose="02040503050406030204" pitchFamily="18" charset="0"/>
                            </a:rPr>
                            <m:t>𝐴</m:t>
                          </m:r>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oMath>
                  </m:oMathPara>
                </a14:m>
                <a:endParaRPr lang="en-US" altLang="zh-CN"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d>
                        <m:dPr>
                          <m:ctrlPr>
                            <a:rPr lang="en-US" altLang="zh-CN" sz="1600" i="1" smtClean="0">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𝐵</m:t>
                                  </m:r>
                                </m:e>
                                <m:sup>
                                  <m:r>
                                    <a:rPr lang="en-US" altLang="zh-CN" sz="1600" i="1">
                                      <a:latin typeface="Cambria Math" panose="02040503050406030204" pitchFamily="18" charset="0"/>
                                      <a:ea typeface="Cambria Math" panose="02040503050406030204" pitchFamily="18" charset="0"/>
                                    </a:rPr>
                                    <m:t>3</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2</m:t>
                          </m:r>
                          <m:r>
                            <a:rPr lang="en-US" altLang="zh-CN" sz="1600" i="1">
                              <a:latin typeface="Cambria Math" panose="02040503050406030204" pitchFamily="18" charset="0"/>
                              <a:ea typeface="Cambria Math" panose="02040503050406030204" pitchFamily="18" charset="0"/>
                            </a:rPr>
                            <m:t>𝐴</m:t>
                          </m:r>
                        </m:num>
                        <m:den>
                          <m:sSup>
                            <m:sSupPr>
                              <m:ctrlPr>
                                <a:rPr lang="en-US" altLang="zh-CN" sz="160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3</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−3</m:t>
                      </m:r>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4</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num>
                        <m:den>
                          <m:sSup>
                            <m:sSupPr>
                              <m:ctrlPr>
                                <a:rPr lang="en-US" altLang="zh-CN" sz="160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3</m:t>
                              </m:r>
                            </m:sup>
                          </m:sSup>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b="0" i="1" smtClean="0">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b="0" i="1" smtClean="0">
                              <a:latin typeface="Cambria Math" panose="02040503050406030204" pitchFamily="18" charset="0"/>
                              <a:ea typeface="Cambria Math" panose="02040503050406030204" pitchFamily="18" charset="0"/>
                            </a:rPr>
                            <m:t>1</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b="0" i="1" smtClean="0">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r>
                            <a:rPr lang="en-US" altLang="zh-CN" sz="1600" b="0" i="1" smtClean="0">
                              <a:latin typeface="Cambria Math" panose="02040503050406030204" pitchFamily="18" charset="0"/>
                              <a:ea typeface="Cambria Math" panose="02040503050406030204" pitchFamily="18" charset="0"/>
                            </a:rPr>
                            <m:t>𝐴</m:t>
                          </m:r>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b="0" i="1" smtClean="0">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oMath>
                  </m:oMathPara>
                </a14:m>
                <a:endParaRPr lang="en-US" altLang="zh-CN"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𝑚</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=−2</m:t>
                      </m:r>
                      <m:d>
                        <m:dPr>
                          <m:ctrlPr>
                            <a:rPr lang="en-US" altLang="zh-CN" sz="1600" b="0" i="1" smtClean="0">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r>
                                <a:rPr lang="en-US" altLang="zh-CN" sz="1600" i="1">
                                  <a:latin typeface="Cambria Math" panose="02040503050406030204" pitchFamily="18" charset="0"/>
                                  <a:ea typeface="Cambria Math" panose="02040503050406030204" pitchFamily="18" charset="0"/>
                                </a:rPr>
                                <m:t>𝐴</m:t>
                              </m:r>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r>
                        <a:rPr lang="en-US" altLang="zh-CN" sz="1600" b="0" i="1" smtClean="0">
                          <a:latin typeface="Cambria Math" panose="02040503050406030204" pitchFamily="18" charset="0"/>
                          <a:ea typeface="Cambria Math" panose="02040503050406030204" pitchFamily="18" charset="0"/>
                        </a:rPr>
                        <m:t>+2</m:t>
                      </m:r>
                      <m:d>
                        <m:dPr>
                          <m:ctrlPr>
                            <a:rPr lang="en-US" altLang="zh-CN" sz="1600" b="0" i="1" smtClean="0">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𝐴</m:t>
                                  </m:r>
                                </m:e>
                                <m:sup>
                                  <m:r>
                                    <a:rPr lang="en-US" altLang="zh-CN" sz="1600" i="1">
                                      <a:latin typeface="Cambria Math" panose="02040503050406030204" pitchFamily="18" charset="0"/>
                                      <a:ea typeface="Cambria Math" panose="02040503050406030204" pitchFamily="18" charset="0"/>
                                    </a:rPr>
                                    <m:t>2</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1</m:t>
                              </m:r>
                            </m:num>
                            <m:den>
                              <m:r>
                                <a:rPr lang="en-US" altLang="zh-CN" sz="1600" b="0" i="1" smtClean="0">
                                  <a:latin typeface="Cambria Math" panose="02040503050406030204" pitchFamily="18" charset="0"/>
                                  <a:ea typeface="Cambria Math" panose="02040503050406030204" pitchFamily="18" charset="0"/>
                                </a:rPr>
                                <m:t>𝐴</m:t>
                              </m:r>
                            </m:den>
                          </m:f>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b="0" i="1" smtClean="0">
                              <a:latin typeface="Cambria Math" panose="02040503050406030204" pitchFamily="18" charset="0"/>
                              <a:ea typeface="Cambria Math" panose="02040503050406030204" pitchFamily="18" charset="0"/>
                            </a:rPr>
                            <m:t>2</m:t>
                          </m:r>
                        </m:num>
                        <m:den>
                          <m:r>
                            <a:rPr lang="en-US" altLang="zh-CN" sz="1600" i="1">
                              <a:latin typeface="Cambria Math" panose="02040503050406030204" pitchFamily="18" charset="0"/>
                              <a:ea typeface="Cambria Math" panose="02040503050406030204" pitchFamily="18" charset="0"/>
                            </a:rPr>
                            <m:t>𝐴</m:t>
                          </m:r>
                        </m:den>
                      </m:f>
                      <m:d>
                        <m:dPr>
                          <m:ctrlPr>
                            <a:rPr lang="en-US" altLang="zh-CN" sz="1600" i="1" smtClean="0">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oMath>
                  </m:oMathPara>
                </a14:m>
                <a:endParaRPr lang="en-US" altLang="zh-CN"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𝐴</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oMath>
                  </m:oMathPara>
                </a14:m>
                <a:endParaRPr lang="en-US" altLang="zh-CN" sz="16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b="0" i="1" smtClean="0">
                              <a:latin typeface="Cambria Math" panose="02040503050406030204" pitchFamily="18" charset="0"/>
                              <a:ea typeface="Cambria Math" panose="02040503050406030204" pitchFamily="18" charset="0"/>
                            </a:rPr>
                            <m:t>𝐵</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b="0" i="1" smtClean="0">
                                          <a:latin typeface="Cambria Math" panose="02040503050406030204" pitchFamily="18" charset="0"/>
                                          <a:ea typeface="Cambria Math" panose="02040503050406030204" pitchFamily="18" charset="0"/>
                                        </a:rPr>
                                        <m:t>𝑏</m:t>
                                      </m:r>
                                    </m:sup>
                                  </m:sSup>
                                </m:den>
                              </m:f>
                            </m:e>
                          </m:d>
                        </m:e>
                      </m:d>
                    </m:oMath>
                  </m:oMathPara>
                </a14:m>
                <a:endParaRPr lang="en-US" altLang="zh-CN" sz="1600" dirty="0"/>
              </a:p>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m:t>
                              </m:r>
                            </m:e>
                            <m:sup>
                              <m:r>
                                <a:rPr lang="en-US" altLang="zh-CN" sz="1600" i="1">
                                  <a:latin typeface="Cambria Math" panose="02040503050406030204" pitchFamily="18" charset="0"/>
                                  <a:ea typeface="Cambria Math" panose="02040503050406030204" pitchFamily="18" charset="0"/>
                                </a:rPr>
                                <m:t>2</m:t>
                              </m:r>
                            </m:sup>
                          </m:sSup>
                          <m:r>
                            <a:rPr lang="en-US" altLang="zh-CN" sz="1600" i="1">
                              <a:latin typeface="Cambria Math" panose="02040503050406030204" pitchFamily="18" charset="0"/>
                              <a:ea typeface="Cambria Math" panose="02040503050406030204" pitchFamily="18" charset="0"/>
                            </a:rPr>
                            <m:t>𝑚</m:t>
                          </m:r>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2</m:t>
                          </m:r>
                        </m:num>
                        <m:den>
                          <m:r>
                            <a:rPr lang="en-US" altLang="zh-CN" sz="1600" i="1">
                              <a:latin typeface="Cambria Math" panose="02040503050406030204" pitchFamily="18" charset="0"/>
                              <a:ea typeface="Cambria Math" panose="02040503050406030204" pitchFamily="18" charset="0"/>
                            </a:rPr>
                            <m:t>𝐴</m:t>
                          </m:r>
                        </m:den>
                      </m:f>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2</m:t>
                          </m:r>
                        </m:num>
                        <m:den>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den>
                      </m:f>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d>
                                    <m:dPr>
                                      <m:ctrlPr>
                                        <a:rPr lang="en-US" altLang="zh-CN" sz="1600" i="1" smtClean="0">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d>
                                        <m:dPr>
                                          <m:begChr m:val="‖"/>
                                          <m:endChr m:val="‖"/>
                                          <m:ctrlPr>
                                            <a:rPr lang="en-US" altLang="zh-CN" sz="1600" i="1" smtClean="0">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e>
                                  </m:d>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2</m:t>
                          </m:r>
                        </m:num>
                        <m:den>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den>
                      </m:f>
                      <m:d>
                        <m:dPr>
                          <m:ctrlPr>
                            <a:rPr lang="en-US" altLang="zh-CN" sz="1600" i="1" smtClean="0">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e>
                      </m:d>
                      <m:r>
                        <a:rPr lang="en-US" altLang="zh-CN" sz="1600" b="0" i="1" smtClean="0">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en-US" altLang="zh-CN" sz="1600" i="1">
                              <a:latin typeface="Cambria Math" panose="02040503050406030204" pitchFamily="18" charset="0"/>
                              <a:ea typeface="Cambria Math" panose="02040503050406030204" pitchFamily="18" charset="0"/>
                            </a:rPr>
                            <m:t>2</m:t>
                          </m:r>
                        </m:num>
                        <m:den>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e>
                              </m:d>
                            </m:e>
                          </m:d>
                        </m:den>
                      </m:f>
                      <m:d>
                        <m:dPr>
                          <m:begChr m:val="‖"/>
                          <m:endChr m:val="‖"/>
                          <m:ctrlPr>
                            <a:rPr lang="en-US" altLang="zh-CN" sz="1600" i="1">
                              <a:latin typeface="Cambria Math" panose="02040503050406030204" pitchFamily="18" charset="0"/>
                              <a:ea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𝑠</m:t>
                              </m:r>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e>
                      </m:d>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r>
                        <a:rPr lang="en-US" altLang="zh-CN" sz="1600" b="0" i="1" smtClean="0">
                          <a:latin typeface="Cambria Math" panose="02040503050406030204" pitchFamily="18" charset="0"/>
                          <a:ea typeface="Cambria Math" panose="02040503050406030204" pitchFamily="18" charset="0"/>
                        </a:rPr>
                        <m:t>=2</m:t>
                      </m:r>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smtClean="0">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𝑎</m:t>
                                      </m:r>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ea typeface="Cambria Math" panose="02040503050406030204" pitchFamily="18" charset="0"/>
                                    </a:rPr>
                                  </m:ctrlPr>
                                </m:fPr>
                                <m:num>
                                  <m:r>
                                    <a:rPr lang="zh-CN" altLang="en-US"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acc>
                                        <m:accPr>
                                          <m:chr m:val="̂"/>
                                          <m:ctrlPr>
                                            <a:rPr lang="en-US" altLang="zh-CN" sz="1600" i="1">
                                              <a:latin typeface="Cambria Math" panose="02040503050406030204" pitchFamily="18" charset="0"/>
                                              <a:ea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𝑠</m:t>
                                          </m:r>
                                        </m:e>
                                      </m:acc>
                                    </m:e>
                                    <m:sub>
                                      <m:r>
                                        <a:rPr lang="zh-CN" altLang="en-US" sz="1600" i="1">
                                          <a:latin typeface="Cambria Math" panose="02040503050406030204" pitchFamily="18" charset="0"/>
                                          <a:ea typeface="Cambria Math" panose="02040503050406030204" pitchFamily="18" charset="0"/>
                                        </a:rPr>
                                        <m:t>𝛾</m:t>
                                      </m:r>
                                    </m:sub>
                                  </m:sSub>
                                </m:num>
                                <m:den>
                                  <m:r>
                                    <a:rPr lang="zh-CN" altLang="en-US"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zh-CN" altLang="en-US" sz="1600" i="1">
                                          <a:latin typeface="Cambria Math" panose="02040503050406030204" pitchFamily="18" charset="0"/>
                                          <a:ea typeface="Cambria Math" panose="02040503050406030204" pitchFamily="18" charset="0"/>
                                        </a:rPr>
                                        <m:t>𝛾</m:t>
                                      </m:r>
                                    </m:e>
                                    <m:sup>
                                      <m:r>
                                        <a:rPr lang="en-US" altLang="zh-CN" sz="1600" i="1">
                                          <a:latin typeface="Cambria Math" panose="02040503050406030204" pitchFamily="18" charset="0"/>
                                          <a:ea typeface="Cambria Math" panose="02040503050406030204" pitchFamily="18" charset="0"/>
                                        </a:rPr>
                                        <m:t>𝑏</m:t>
                                      </m:r>
                                    </m:sup>
                                  </m:sSup>
                                </m:den>
                              </m:f>
                            </m:e>
                          </m:d>
                        </m:e>
                      </m:d>
                    </m:oMath>
                  </m:oMathPara>
                </a14:m>
                <a:endParaRPr lang="en-US" altLang="zh-CN" sz="1600" dirty="0"/>
              </a:p>
            </p:txBody>
          </p:sp>
        </mc:Choice>
        <mc:Fallback xmlns="">
          <p:sp>
            <p:nvSpPr>
              <p:cNvPr id="6" name="文本框 5">
                <a:extLst>
                  <a:ext uri="{FF2B5EF4-FFF2-40B4-BE49-F238E27FC236}">
                    <a16:creationId xmlns:a16="http://schemas.microsoft.com/office/drawing/2014/main" id="{F728B438-657E-465A-8967-7A52A56FCC88}"/>
                  </a:ext>
                </a:extLst>
              </p:cNvPr>
              <p:cNvSpPr txBox="1">
                <a:spLocks noRot="1" noChangeAspect="1" noMove="1" noResize="1" noEditPoints="1" noAdjustHandles="1" noChangeArrowheads="1" noChangeShapeType="1" noTextEdit="1"/>
              </p:cNvSpPr>
              <p:nvPr/>
            </p:nvSpPr>
            <p:spPr>
              <a:xfrm>
                <a:off x="86912" y="992098"/>
                <a:ext cx="12018176" cy="5923416"/>
              </a:xfrm>
              <a:prstGeom prst="rect">
                <a:avLst/>
              </a:prstGeom>
              <a:blipFill>
                <a:blip r:embed="rId3"/>
                <a:stretch>
                  <a:fillRect l="-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C1D707C-CADC-4FD9-8E41-4891C4051E46}"/>
                  </a:ext>
                </a:extLst>
              </p:cNvPr>
              <p:cNvSpPr txBox="1"/>
              <p:nvPr/>
            </p:nvSpPr>
            <p:spPr>
              <a:xfrm>
                <a:off x="12192000" y="2492896"/>
                <a:ext cx="6353174" cy="11142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800" b="0" i="1" smtClean="0">
                              <a:solidFill>
                                <a:srgbClr val="0000FF"/>
                              </a:solidFill>
                              <a:latin typeface="Cambria Math" panose="02040503050406030204" pitchFamily="18" charset="0"/>
                            </a:rPr>
                          </m:ctrlPr>
                        </m:dPr>
                        <m:e>
                          <m:sSub>
                            <m:sSubPr>
                              <m:ctrlPr>
                                <a:rPr lang="en-US" altLang="zh-CN" sz="1800" i="1">
                                  <a:solidFill>
                                    <a:srgbClr val="0000FF"/>
                                  </a:solidFill>
                                  <a:latin typeface="Cambria Math" panose="02040503050406030204" pitchFamily="18" charset="0"/>
                                </a:rPr>
                              </m:ctrlPr>
                            </m:sSubPr>
                            <m:e>
                              <m:acc>
                                <m:accPr>
                                  <m:chr m:val="̂"/>
                                  <m:ctrlPr>
                                    <a:rPr lang="en-US" altLang="zh-CN" sz="1800" i="1">
                                      <a:solidFill>
                                        <a:srgbClr val="0000FF"/>
                                      </a:solidFill>
                                      <a:latin typeface="Cambria Math" panose="02040503050406030204" pitchFamily="18" charset="0"/>
                                    </a:rPr>
                                  </m:ctrlPr>
                                </m:accPr>
                                <m:e>
                                  <m:r>
                                    <a:rPr lang="en-US" altLang="zh-CN" sz="1800" b="0" i="1" smtClean="0">
                                      <a:solidFill>
                                        <a:srgbClr val="0000FF"/>
                                      </a:solidFill>
                                      <a:latin typeface="Cambria Math" panose="02040503050406030204" pitchFamily="18" charset="0"/>
                                    </a:rPr>
                                    <m:t>𝑠</m:t>
                                  </m:r>
                                </m:e>
                              </m:acc>
                            </m:e>
                            <m:sub>
                              <m:r>
                                <a:rPr lang="zh-CN" altLang="en-US" sz="1800" i="1">
                                  <a:solidFill>
                                    <a:srgbClr val="0000FF"/>
                                  </a:solidFill>
                                  <a:latin typeface="Cambria Math" panose="02040503050406030204" pitchFamily="18" charset="0"/>
                                </a:rPr>
                                <m:t>𝛾</m:t>
                              </m:r>
                            </m:sub>
                          </m:sSub>
                          <m:r>
                            <a:rPr lang="en-US" altLang="zh-CN" sz="1800" b="0" i="1" smtClean="0">
                              <a:solidFill>
                                <a:srgbClr val="0000FF"/>
                              </a:solidFill>
                              <a:latin typeface="Cambria Math" panose="02040503050406030204" pitchFamily="18" charset="0"/>
                            </a:rPr>
                            <m:t>,</m:t>
                          </m:r>
                          <m:sSub>
                            <m:sSubPr>
                              <m:ctrlPr>
                                <a:rPr lang="en-US" altLang="zh-CN" sz="1800" i="1">
                                  <a:solidFill>
                                    <a:srgbClr val="0000FF"/>
                                  </a:solidFill>
                                  <a:latin typeface="Cambria Math" panose="02040503050406030204" pitchFamily="18" charset="0"/>
                                </a:rPr>
                              </m:ctrlPr>
                            </m:sSubPr>
                            <m:e>
                              <m:acc>
                                <m:accPr>
                                  <m:chr m:val="̂"/>
                                  <m:ctrlPr>
                                    <a:rPr lang="en-US" altLang="zh-CN" sz="1800" i="1">
                                      <a:solidFill>
                                        <a:srgbClr val="0000FF"/>
                                      </a:solidFill>
                                      <a:latin typeface="Cambria Math" panose="02040503050406030204" pitchFamily="18" charset="0"/>
                                    </a:rPr>
                                  </m:ctrlPr>
                                </m:accPr>
                                <m:e>
                                  <m:r>
                                    <a:rPr lang="en-US" altLang="zh-CN" sz="1800" b="0" i="1" smtClean="0">
                                      <a:solidFill>
                                        <a:srgbClr val="0000FF"/>
                                      </a:solidFill>
                                      <a:latin typeface="Cambria Math" panose="02040503050406030204" pitchFamily="18" charset="0"/>
                                    </a:rPr>
                                    <m:t>𝑠</m:t>
                                  </m:r>
                                </m:e>
                              </m:acc>
                            </m:e>
                            <m:sub>
                              <m:r>
                                <a:rPr lang="zh-CN" altLang="en-US" sz="1800" i="1">
                                  <a:solidFill>
                                    <a:srgbClr val="0000FF"/>
                                  </a:solidFill>
                                  <a:latin typeface="Cambria Math" panose="02040503050406030204" pitchFamily="18" charset="0"/>
                                </a:rPr>
                                <m:t>𝛾</m:t>
                              </m:r>
                            </m:sub>
                          </m:sSub>
                        </m:e>
                      </m:d>
                      <m:r>
                        <a:rPr lang="en-US" altLang="zh-CN" sz="1800" b="0" i="1" smtClean="0">
                          <a:solidFill>
                            <a:srgbClr val="0000FF"/>
                          </a:solidFill>
                          <a:latin typeface="Cambria Math" panose="02040503050406030204" pitchFamily="18" charset="0"/>
                        </a:rPr>
                        <m:t>=1</m:t>
                      </m:r>
                    </m:oMath>
                  </m:oMathPara>
                </a14:m>
                <a:endParaRPr lang="en-US" altLang="zh-CN"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altLang="zh-CN" b="0" i="1" smtClean="0">
                              <a:solidFill>
                                <a:srgbClr val="0000FF"/>
                              </a:solidFill>
                              <a:latin typeface="Cambria Math" panose="02040503050406030204" pitchFamily="18" charset="0"/>
                              <a:ea typeface="Cambria Math" panose="02040503050406030204" pitchFamily="18" charset="0"/>
                            </a:rPr>
                          </m:ctrlPr>
                        </m:fPr>
                        <m:num>
                          <m:r>
                            <a:rPr lang="zh-CN" altLang="en-US" b="0" i="1" smtClean="0">
                              <a:solidFill>
                                <a:srgbClr val="0000FF"/>
                              </a:solidFill>
                              <a:latin typeface="Cambria Math" panose="02040503050406030204" pitchFamily="18" charset="0"/>
                              <a:ea typeface="Cambria Math" panose="02040503050406030204" pitchFamily="18" charset="0"/>
                            </a:rPr>
                            <m:t>𝜕</m:t>
                          </m:r>
                        </m:num>
                        <m:den>
                          <m:r>
                            <a:rPr lang="zh-CN" altLang="en-US" b="0" i="1" smtClean="0">
                              <a:solidFill>
                                <a:srgbClr val="0000FF"/>
                              </a:solidFill>
                              <a:latin typeface="Cambria Math" panose="02040503050406030204" pitchFamily="18" charset="0"/>
                              <a:ea typeface="Cambria Math" panose="02040503050406030204" pitchFamily="18" charset="0"/>
                            </a:rPr>
                            <m:t>𝜕</m:t>
                          </m:r>
                          <m:sSup>
                            <m:sSupPr>
                              <m:ctrlPr>
                                <a:rPr lang="en-US" altLang="zh-CN" b="0" i="1" smtClean="0">
                                  <a:solidFill>
                                    <a:srgbClr val="0000FF"/>
                                  </a:solidFill>
                                  <a:latin typeface="Cambria Math" panose="02040503050406030204" pitchFamily="18" charset="0"/>
                                  <a:ea typeface="Cambria Math" panose="02040503050406030204" pitchFamily="18" charset="0"/>
                                </a:rPr>
                              </m:ctrlPr>
                            </m:sSupPr>
                            <m:e>
                              <m:r>
                                <a:rPr lang="zh-CN" altLang="en-US" b="0" i="1" smtClean="0">
                                  <a:solidFill>
                                    <a:srgbClr val="0000FF"/>
                                  </a:solidFill>
                                  <a:latin typeface="Cambria Math" panose="02040503050406030204" pitchFamily="18" charset="0"/>
                                  <a:ea typeface="Cambria Math" panose="02040503050406030204" pitchFamily="18" charset="0"/>
                                </a:rPr>
                                <m:t>𝛾</m:t>
                              </m:r>
                            </m:e>
                            <m:sup>
                              <m:r>
                                <a:rPr lang="en-US" altLang="zh-CN" b="0" i="1" smtClean="0">
                                  <a:solidFill>
                                    <a:srgbClr val="0000FF"/>
                                  </a:solidFill>
                                  <a:latin typeface="Cambria Math" panose="02040503050406030204" pitchFamily="18" charset="0"/>
                                  <a:ea typeface="Cambria Math" panose="02040503050406030204" pitchFamily="18" charset="0"/>
                                </a:rPr>
                                <m:t>𝑎</m:t>
                              </m:r>
                            </m:sup>
                          </m:sSup>
                        </m:den>
                      </m:f>
                      <m:d>
                        <m:dPr>
                          <m:begChr m:val="⟨"/>
                          <m:endChr m:val="⟩"/>
                          <m:ctrlPr>
                            <a:rPr lang="en-US" altLang="zh-CN" i="1">
                              <a:solidFill>
                                <a:srgbClr val="0000FF"/>
                              </a:solidFill>
                              <a:latin typeface="Cambria Math" panose="02040503050406030204" pitchFamily="18" charset="0"/>
                            </a:rPr>
                          </m:ctrlPr>
                        </m:dPr>
                        <m:e>
                          <m:sSub>
                            <m:sSubPr>
                              <m:ctrlPr>
                                <a:rPr lang="en-US" altLang="zh-CN" i="1">
                                  <a:solidFill>
                                    <a:srgbClr val="0000FF"/>
                                  </a:solidFill>
                                  <a:latin typeface="Cambria Math" panose="02040503050406030204" pitchFamily="18" charset="0"/>
                                </a:rPr>
                              </m:ctrlPr>
                            </m:sSubPr>
                            <m:e>
                              <m:acc>
                                <m:accPr>
                                  <m:chr m:val="̂"/>
                                  <m:ctrlPr>
                                    <a:rPr lang="en-US" altLang="zh-CN" i="1">
                                      <a:solidFill>
                                        <a:srgbClr val="0000FF"/>
                                      </a:solidFill>
                                      <a:latin typeface="Cambria Math" panose="02040503050406030204" pitchFamily="18" charset="0"/>
                                    </a:rPr>
                                  </m:ctrlPr>
                                </m:accPr>
                                <m:e>
                                  <m:r>
                                    <a:rPr lang="en-US" altLang="zh-CN" i="1">
                                      <a:solidFill>
                                        <a:srgbClr val="0000FF"/>
                                      </a:solidFill>
                                      <a:latin typeface="Cambria Math" panose="02040503050406030204" pitchFamily="18" charset="0"/>
                                    </a:rPr>
                                    <m:t>𝑠</m:t>
                                  </m:r>
                                </m:e>
                              </m:acc>
                            </m:e>
                            <m:sub>
                              <m:r>
                                <a:rPr lang="zh-CN" altLang="en-US" i="1">
                                  <a:solidFill>
                                    <a:srgbClr val="0000FF"/>
                                  </a:solidFill>
                                  <a:latin typeface="Cambria Math" panose="02040503050406030204" pitchFamily="18" charset="0"/>
                                </a:rPr>
                                <m:t>𝛾</m:t>
                              </m:r>
                            </m:sub>
                          </m:sSub>
                          <m:r>
                            <a:rPr lang="en-US" altLang="zh-CN" i="1">
                              <a:solidFill>
                                <a:srgbClr val="0000FF"/>
                              </a:solidFill>
                              <a:latin typeface="Cambria Math" panose="02040503050406030204" pitchFamily="18" charset="0"/>
                            </a:rPr>
                            <m:t>,</m:t>
                          </m:r>
                          <m:sSub>
                            <m:sSubPr>
                              <m:ctrlPr>
                                <a:rPr lang="en-US" altLang="zh-CN" i="1">
                                  <a:solidFill>
                                    <a:srgbClr val="0000FF"/>
                                  </a:solidFill>
                                  <a:latin typeface="Cambria Math" panose="02040503050406030204" pitchFamily="18" charset="0"/>
                                </a:rPr>
                              </m:ctrlPr>
                            </m:sSubPr>
                            <m:e>
                              <m:acc>
                                <m:accPr>
                                  <m:chr m:val="̂"/>
                                  <m:ctrlPr>
                                    <a:rPr lang="en-US" altLang="zh-CN" i="1">
                                      <a:solidFill>
                                        <a:srgbClr val="0000FF"/>
                                      </a:solidFill>
                                      <a:latin typeface="Cambria Math" panose="02040503050406030204" pitchFamily="18" charset="0"/>
                                    </a:rPr>
                                  </m:ctrlPr>
                                </m:accPr>
                                <m:e>
                                  <m:r>
                                    <a:rPr lang="en-US" altLang="zh-CN" i="1">
                                      <a:solidFill>
                                        <a:srgbClr val="0000FF"/>
                                      </a:solidFill>
                                      <a:latin typeface="Cambria Math" panose="02040503050406030204" pitchFamily="18" charset="0"/>
                                    </a:rPr>
                                    <m:t>𝑠</m:t>
                                  </m:r>
                                </m:e>
                              </m:acc>
                            </m:e>
                            <m:sub>
                              <m:r>
                                <a:rPr lang="zh-CN" altLang="en-US" i="1">
                                  <a:solidFill>
                                    <a:srgbClr val="0000FF"/>
                                  </a:solidFill>
                                  <a:latin typeface="Cambria Math" panose="02040503050406030204" pitchFamily="18" charset="0"/>
                                </a:rPr>
                                <m:t>𝛾</m:t>
                              </m:r>
                            </m:sub>
                          </m:sSub>
                        </m:e>
                      </m:d>
                      <m:r>
                        <a:rPr lang="en-US" altLang="zh-CN" b="0" i="1" smtClean="0">
                          <a:solidFill>
                            <a:srgbClr val="0000FF"/>
                          </a:solidFill>
                          <a:latin typeface="Cambria Math" panose="02040503050406030204" pitchFamily="18" charset="0"/>
                        </a:rPr>
                        <m:t>=</m:t>
                      </m:r>
                      <m:r>
                        <a:rPr lang="en-US" altLang="zh-CN" i="1">
                          <a:solidFill>
                            <a:srgbClr val="0000FF"/>
                          </a:solidFill>
                          <a:latin typeface="Cambria Math" panose="02040503050406030204" pitchFamily="18" charset="0"/>
                        </a:rPr>
                        <m:t>2</m:t>
                      </m:r>
                      <m:d>
                        <m:dPr>
                          <m:begChr m:val="⟨"/>
                          <m:endChr m:val=""/>
                          <m:ctrlPr>
                            <a:rPr lang="en-US" altLang="zh-CN" i="1">
                              <a:solidFill>
                                <a:srgbClr val="0000FF"/>
                              </a:solidFill>
                              <a:latin typeface="Cambria Math" panose="02040503050406030204" pitchFamily="18" charset="0"/>
                              <a:ea typeface="Cambria Math" panose="02040503050406030204" pitchFamily="18" charset="0"/>
                            </a:rPr>
                          </m:ctrlPr>
                        </m:dPr>
                        <m:e>
                          <m:d>
                            <m:dPr>
                              <m:begChr m:val=""/>
                              <m:endChr m:val="⟩"/>
                              <m:ctrlPr>
                                <a:rPr lang="en-US" altLang="zh-CN" i="1">
                                  <a:solidFill>
                                    <a:srgbClr val="0000FF"/>
                                  </a:solidFill>
                                  <a:latin typeface="Cambria Math" panose="02040503050406030204" pitchFamily="18" charset="0"/>
                                  <a:ea typeface="Cambria Math" panose="02040503050406030204" pitchFamily="18" charset="0"/>
                                </a:rPr>
                              </m:ctrlPr>
                            </m:dPr>
                            <m:e>
                              <m:f>
                                <m:fPr>
                                  <m:ctrlPr>
                                    <a:rPr lang="en-US" altLang="zh-CN" i="1">
                                      <a:solidFill>
                                        <a:srgbClr val="0000FF"/>
                                      </a:solidFill>
                                      <a:latin typeface="Cambria Math" panose="02040503050406030204" pitchFamily="18" charset="0"/>
                                      <a:ea typeface="Cambria Math" panose="02040503050406030204" pitchFamily="18" charset="0"/>
                                    </a:rPr>
                                  </m:ctrlPr>
                                </m:fPr>
                                <m:num>
                                  <m:r>
                                    <a:rPr lang="zh-CN" altLang="en-US" i="1">
                                      <a:solidFill>
                                        <a:srgbClr val="0000FF"/>
                                      </a:solidFill>
                                      <a:latin typeface="Cambria Math" panose="02040503050406030204" pitchFamily="18" charset="0"/>
                                      <a:ea typeface="Cambria Math" panose="02040503050406030204" pitchFamily="18" charset="0"/>
                                    </a:rPr>
                                    <m:t>𝜕</m:t>
                                  </m:r>
                                  <m:sSub>
                                    <m:sSubPr>
                                      <m:ctrlPr>
                                        <a:rPr lang="en-US" altLang="zh-CN" i="1">
                                          <a:solidFill>
                                            <a:srgbClr val="0000FF"/>
                                          </a:solidFill>
                                          <a:latin typeface="Cambria Math" panose="02040503050406030204" pitchFamily="18" charset="0"/>
                                          <a:ea typeface="Cambria Math" panose="02040503050406030204" pitchFamily="18" charset="0"/>
                                        </a:rPr>
                                      </m:ctrlPr>
                                    </m:sSubPr>
                                    <m:e>
                                      <m:acc>
                                        <m:accPr>
                                          <m:chr m:val="̂"/>
                                          <m:ctrlPr>
                                            <a:rPr lang="en-US" altLang="zh-CN" i="1">
                                              <a:solidFill>
                                                <a:srgbClr val="0000FF"/>
                                              </a:solidFill>
                                              <a:latin typeface="Cambria Math" panose="02040503050406030204" pitchFamily="18" charset="0"/>
                                              <a:ea typeface="Cambria Math" panose="02040503050406030204" pitchFamily="18" charset="0"/>
                                            </a:rPr>
                                          </m:ctrlPr>
                                        </m:accPr>
                                        <m:e>
                                          <m:r>
                                            <a:rPr lang="en-US" altLang="zh-CN" i="1">
                                              <a:solidFill>
                                                <a:srgbClr val="0000FF"/>
                                              </a:solidFill>
                                              <a:latin typeface="Cambria Math" panose="02040503050406030204" pitchFamily="18" charset="0"/>
                                              <a:ea typeface="Cambria Math" panose="02040503050406030204" pitchFamily="18" charset="0"/>
                                            </a:rPr>
                                            <m:t>𝑠</m:t>
                                          </m:r>
                                        </m:e>
                                      </m:acc>
                                    </m:e>
                                    <m:sub>
                                      <m:r>
                                        <a:rPr lang="zh-CN" altLang="en-US" i="1">
                                          <a:solidFill>
                                            <a:srgbClr val="0000FF"/>
                                          </a:solidFill>
                                          <a:latin typeface="Cambria Math" panose="02040503050406030204" pitchFamily="18" charset="0"/>
                                          <a:ea typeface="Cambria Math" panose="02040503050406030204" pitchFamily="18" charset="0"/>
                                        </a:rPr>
                                        <m:t>𝛾</m:t>
                                      </m:r>
                                    </m:sub>
                                  </m:sSub>
                                </m:num>
                                <m:den>
                                  <m:r>
                                    <a:rPr lang="zh-CN" altLang="en-US" i="1">
                                      <a:solidFill>
                                        <a:srgbClr val="0000FF"/>
                                      </a:solidFill>
                                      <a:latin typeface="Cambria Math" panose="02040503050406030204" pitchFamily="18" charset="0"/>
                                      <a:ea typeface="Cambria Math" panose="02040503050406030204" pitchFamily="18" charset="0"/>
                                    </a:rPr>
                                    <m:t>𝜕</m:t>
                                  </m:r>
                                  <m:sSup>
                                    <m:sSupPr>
                                      <m:ctrlPr>
                                        <a:rPr lang="en-US" altLang="zh-CN" i="1">
                                          <a:solidFill>
                                            <a:srgbClr val="0000FF"/>
                                          </a:solidFill>
                                          <a:latin typeface="Cambria Math" panose="02040503050406030204" pitchFamily="18" charset="0"/>
                                          <a:ea typeface="Cambria Math" panose="02040503050406030204" pitchFamily="18" charset="0"/>
                                        </a:rPr>
                                      </m:ctrlPr>
                                    </m:sSupPr>
                                    <m:e>
                                      <m:r>
                                        <a:rPr lang="zh-CN" altLang="en-US" i="1">
                                          <a:solidFill>
                                            <a:srgbClr val="0000FF"/>
                                          </a:solidFill>
                                          <a:latin typeface="Cambria Math" panose="02040503050406030204" pitchFamily="18" charset="0"/>
                                          <a:ea typeface="Cambria Math" panose="02040503050406030204" pitchFamily="18" charset="0"/>
                                        </a:rPr>
                                        <m:t>𝛾</m:t>
                                      </m:r>
                                    </m:e>
                                    <m:sup>
                                      <m:r>
                                        <a:rPr lang="en-US" altLang="zh-CN" i="1">
                                          <a:solidFill>
                                            <a:srgbClr val="0000FF"/>
                                          </a:solidFill>
                                          <a:latin typeface="Cambria Math" panose="02040503050406030204" pitchFamily="18" charset="0"/>
                                          <a:ea typeface="Cambria Math" panose="02040503050406030204" pitchFamily="18" charset="0"/>
                                        </a:rPr>
                                        <m:t>𝑎</m:t>
                                      </m:r>
                                    </m:sup>
                                  </m:sSup>
                                </m:den>
                              </m:f>
                              <m:r>
                                <a:rPr lang="en-US" altLang="zh-CN" i="1">
                                  <a:solidFill>
                                    <a:srgbClr val="0000FF"/>
                                  </a:solidFill>
                                  <a:latin typeface="Cambria Math" panose="02040503050406030204" pitchFamily="18" charset="0"/>
                                  <a:ea typeface="Cambria Math" panose="02040503050406030204" pitchFamily="18" charset="0"/>
                                </a:rPr>
                                <m:t>,</m:t>
                              </m:r>
                              <m:sSub>
                                <m:sSubPr>
                                  <m:ctrlPr>
                                    <a:rPr lang="en-US" altLang="zh-CN" i="1">
                                      <a:solidFill>
                                        <a:srgbClr val="0000FF"/>
                                      </a:solidFill>
                                      <a:latin typeface="Cambria Math" panose="02040503050406030204" pitchFamily="18" charset="0"/>
                                      <a:ea typeface="Cambria Math" panose="02040503050406030204" pitchFamily="18" charset="0"/>
                                    </a:rPr>
                                  </m:ctrlPr>
                                </m:sSubPr>
                                <m:e>
                                  <m:acc>
                                    <m:accPr>
                                      <m:chr m:val="̂"/>
                                      <m:ctrlPr>
                                        <a:rPr lang="en-US" altLang="zh-CN" i="1">
                                          <a:solidFill>
                                            <a:srgbClr val="0000FF"/>
                                          </a:solidFill>
                                          <a:latin typeface="Cambria Math" panose="02040503050406030204" pitchFamily="18" charset="0"/>
                                          <a:ea typeface="Cambria Math" panose="02040503050406030204" pitchFamily="18" charset="0"/>
                                        </a:rPr>
                                      </m:ctrlPr>
                                    </m:accPr>
                                    <m:e>
                                      <m:r>
                                        <a:rPr lang="en-US" altLang="zh-CN" i="1">
                                          <a:solidFill>
                                            <a:srgbClr val="0000FF"/>
                                          </a:solidFill>
                                          <a:latin typeface="Cambria Math" panose="02040503050406030204" pitchFamily="18" charset="0"/>
                                          <a:ea typeface="Cambria Math" panose="02040503050406030204" pitchFamily="18" charset="0"/>
                                        </a:rPr>
                                        <m:t>𝑠</m:t>
                                      </m:r>
                                    </m:e>
                                  </m:acc>
                                </m:e>
                                <m:sub>
                                  <m:r>
                                    <a:rPr lang="zh-CN" altLang="en-US" i="1">
                                      <a:solidFill>
                                        <a:srgbClr val="0000FF"/>
                                      </a:solidFill>
                                      <a:latin typeface="Cambria Math" panose="02040503050406030204" pitchFamily="18" charset="0"/>
                                      <a:ea typeface="Cambria Math" panose="02040503050406030204" pitchFamily="18" charset="0"/>
                                    </a:rPr>
                                    <m:t>𝛾</m:t>
                                  </m:r>
                                </m:sub>
                              </m:sSub>
                            </m:e>
                          </m:d>
                        </m:e>
                      </m:d>
                      <m:r>
                        <a:rPr lang="en-US" altLang="zh-CN" b="0" i="1" smtClean="0">
                          <a:solidFill>
                            <a:srgbClr val="0000FF"/>
                          </a:solidFill>
                          <a:latin typeface="Cambria Math" panose="02040503050406030204" pitchFamily="18" charset="0"/>
                          <a:ea typeface="Cambria Math" panose="02040503050406030204" pitchFamily="18" charset="0"/>
                        </a:rPr>
                        <m:t>=</m:t>
                      </m:r>
                      <m:r>
                        <a:rPr lang="en-US" altLang="zh-CN" b="0" i="1" smtClean="0">
                          <a:solidFill>
                            <a:srgbClr val="0000FF"/>
                          </a:solidFill>
                          <a:latin typeface="Cambria Math" panose="02040503050406030204" pitchFamily="18" charset="0"/>
                        </a:rPr>
                        <m:t>2</m:t>
                      </m:r>
                      <m:d>
                        <m:dPr>
                          <m:begChr m:val="⟨"/>
                          <m:endChr m:val=""/>
                          <m:ctrlPr>
                            <a:rPr lang="en-US" altLang="zh-CN"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altLang="zh-CN" i="1">
                                  <a:solidFill>
                                    <a:srgbClr val="0000FF"/>
                                  </a:solidFill>
                                  <a:latin typeface="Cambria Math" panose="02040503050406030204" pitchFamily="18" charset="0"/>
                                  <a:ea typeface="Cambria Math" panose="02040503050406030204" pitchFamily="18" charset="0"/>
                                </a:rPr>
                              </m:ctrlPr>
                            </m:dPr>
                            <m:e>
                              <m:sSub>
                                <m:sSubPr>
                                  <m:ctrlPr>
                                    <a:rPr lang="en-US" altLang="zh-CN" i="1">
                                      <a:solidFill>
                                        <a:srgbClr val="0000FF"/>
                                      </a:solidFill>
                                      <a:latin typeface="Cambria Math" panose="02040503050406030204" pitchFamily="18" charset="0"/>
                                      <a:ea typeface="Cambria Math" panose="02040503050406030204" pitchFamily="18" charset="0"/>
                                    </a:rPr>
                                  </m:ctrlPr>
                                </m:sSubPr>
                                <m:e>
                                  <m:acc>
                                    <m:accPr>
                                      <m:chr m:val="̂"/>
                                      <m:ctrlPr>
                                        <a:rPr lang="en-US" altLang="zh-CN" i="1">
                                          <a:solidFill>
                                            <a:srgbClr val="0000FF"/>
                                          </a:solidFill>
                                          <a:latin typeface="Cambria Math" panose="02040503050406030204" pitchFamily="18" charset="0"/>
                                          <a:ea typeface="Cambria Math" panose="02040503050406030204" pitchFamily="18" charset="0"/>
                                        </a:rPr>
                                      </m:ctrlPr>
                                    </m:accPr>
                                    <m:e>
                                      <m:r>
                                        <a:rPr lang="en-US" altLang="zh-CN" i="1">
                                          <a:solidFill>
                                            <a:srgbClr val="0000FF"/>
                                          </a:solidFill>
                                          <a:latin typeface="Cambria Math" panose="02040503050406030204" pitchFamily="18" charset="0"/>
                                          <a:ea typeface="Cambria Math" panose="02040503050406030204" pitchFamily="18" charset="0"/>
                                        </a:rPr>
                                        <m:t>𝑠</m:t>
                                      </m:r>
                                    </m:e>
                                  </m:acc>
                                </m:e>
                                <m:sub>
                                  <m:r>
                                    <a:rPr lang="zh-CN" altLang="en-US" i="1">
                                      <a:solidFill>
                                        <a:srgbClr val="0000FF"/>
                                      </a:solidFill>
                                      <a:latin typeface="Cambria Math" panose="02040503050406030204" pitchFamily="18" charset="0"/>
                                      <a:ea typeface="Cambria Math" panose="02040503050406030204" pitchFamily="18" charset="0"/>
                                    </a:rPr>
                                    <m:t>𝛾</m:t>
                                  </m:r>
                                </m:sub>
                              </m:sSub>
                              <m:r>
                                <a:rPr lang="en-US" altLang="zh-CN" i="1">
                                  <a:solidFill>
                                    <a:srgbClr val="0000FF"/>
                                  </a:solidFill>
                                  <a:latin typeface="Cambria Math" panose="02040503050406030204" pitchFamily="18" charset="0"/>
                                  <a:ea typeface="Cambria Math" panose="02040503050406030204" pitchFamily="18" charset="0"/>
                                </a:rPr>
                                <m:t>,</m:t>
                              </m:r>
                              <m:f>
                                <m:fPr>
                                  <m:ctrlPr>
                                    <a:rPr lang="en-US" altLang="zh-CN" i="1">
                                      <a:solidFill>
                                        <a:srgbClr val="0000FF"/>
                                      </a:solidFill>
                                      <a:latin typeface="Cambria Math" panose="02040503050406030204" pitchFamily="18" charset="0"/>
                                      <a:ea typeface="Cambria Math" panose="02040503050406030204" pitchFamily="18" charset="0"/>
                                    </a:rPr>
                                  </m:ctrlPr>
                                </m:fPr>
                                <m:num>
                                  <m:r>
                                    <a:rPr lang="zh-CN" altLang="en-US" i="1">
                                      <a:solidFill>
                                        <a:srgbClr val="0000FF"/>
                                      </a:solidFill>
                                      <a:latin typeface="Cambria Math" panose="02040503050406030204" pitchFamily="18" charset="0"/>
                                      <a:ea typeface="Cambria Math" panose="02040503050406030204" pitchFamily="18" charset="0"/>
                                    </a:rPr>
                                    <m:t>𝜕</m:t>
                                  </m:r>
                                  <m:sSub>
                                    <m:sSubPr>
                                      <m:ctrlPr>
                                        <a:rPr lang="en-US" altLang="zh-CN" i="1">
                                          <a:solidFill>
                                            <a:srgbClr val="0000FF"/>
                                          </a:solidFill>
                                          <a:latin typeface="Cambria Math" panose="02040503050406030204" pitchFamily="18" charset="0"/>
                                          <a:ea typeface="Cambria Math" panose="02040503050406030204" pitchFamily="18" charset="0"/>
                                        </a:rPr>
                                      </m:ctrlPr>
                                    </m:sSubPr>
                                    <m:e>
                                      <m:acc>
                                        <m:accPr>
                                          <m:chr m:val="̂"/>
                                          <m:ctrlPr>
                                            <a:rPr lang="en-US" altLang="zh-CN" i="1">
                                              <a:solidFill>
                                                <a:srgbClr val="0000FF"/>
                                              </a:solidFill>
                                              <a:latin typeface="Cambria Math" panose="02040503050406030204" pitchFamily="18" charset="0"/>
                                              <a:ea typeface="Cambria Math" panose="02040503050406030204" pitchFamily="18" charset="0"/>
                                            </a:rPr>
                                          </m:ctrlPr>
                                        </m:accPr>
                                        <m:e>
                                          <m:r>
                                            <a:rPr lang="en-US" altLang="zh-CN" i="1">
                                              <a:solidFill>
                                                <a:srgbClr val="0000FF"/>
                                              </a:solidFill>
                                              <a:latin typeface="Cambria Math" panose="02040503050406030204" pitchFamily="18" charset="0"/>
                                              <a:ea typeface="Cambria Math" panose="02040503050406030204" pitchFamily="18" charset="0"/>
                                            </a:rPr>
                                            <m:t>𝑠</m:t>
                                          </m:r>
                                        </m:e>
                                      </m:acc>
                                    </m:e>
                                    <m:sub>
                                      <m:r>
                                        <a:rPr lang="zh-CN" altLang="en-US" i="1">
                                          <a:solidFill>
                                            <a:srgbClr val="0000FF"/>
                                          </a:solidFill>
                                          <a:latin typeface="Cambria Math" panose="02040503050406030204" pitchFamily="18" charset="0"/>
                                          <a:ea typeface="Cambria Math" panose="02040503050406030204" pitchFamily="18" charset="0"/>
                                        </a:rPr>
                                        <m:t>𝛾</m:t>
                                      </m:r>
                                    </m:sub>
                                  </m:sSub>
                                </m:num>
                                <m:den>
                                  <m:r>
                                    <a:rPr lang="zh-CN" altLang="en-US" i="1">
                                      <a:solidFill>
                                        <a:srgbClr val="0000FF"/>
                                      </a:solidFill>
                                      <a:latin typeface="Cambria Math" panose="02040503050406030204" pitchFamily="18" charset="0"/>
                                      <a:ea typeface="Cambria Math" panose="02040503050406030204" pitchFamily="18" charset="0"/>
                                    </a:rPr>
                                    <m:t>𝜕</m:t>
                                  </m:r>
                                  <m:sSup>
                                    <m:sSupPr>
                                      <m:ctrlPr>
                                        <a:rPr lang="en-US" altLang="zh-CN" i="1">
                                          <a:solidFill>
                                            <a:srgbClr val="0000FF"/>
                                          </a:solidFill>
                                          <a:latin typeface="Cambria Math" panose="02040503050406030204" pitchFamily="18" charset="0"/>
                                          <a:ea typeface="Cambria Math" panose="02040503050406030204" pitchFamily="18" charset="0"/>
                                        </a:rPr>
                                      </m:ctrlPr>
                                    </m:sSupPr>
                                    <m:e>
                                      <m:r>
                                        <a:rPr lang="zh-CN" altLang="en-US" i="1">
                                          <a:solidFill>
                                            <a:srgbClr val="0000FF"/>
                                          </a:solidFill>
                                          <a:latin typeface="Cambria Math" panose="02040503050406030204" pitchFamily="18" charset="0"/>
                                          <a:ea typeface="Cambria Math" panose="02040503050406030204" pitchFamily="18" charset="0"/>
                                        </a:rPr>
                                        <m:t>𝛾</m:t>
                                      </m:r>
                                    </m:e>
                                    <m:sup>
                                      <m:r>
                                        <a:rPr lang="en-US" altLang="zh-CN" i="1">
                                          <a:solidFill>
                                            <a:srgbClr val="0000FF"/>
                                          </a:solidFill>
                                          <a:latin typeface="Cambria Math" panose="02040503050406030204" pitchFamily="18" charset="0"/>
                                          <a:ea typeface="Cambria Math" panose="02040503050406030204" pitchFamily="18" charset="0"/>
                                        </a:rPr>
                                        <m:t>𝑎</m:t>
                                      </m:r>
                                    </m:sup>
                                  </m:sSup>
                                </m:den>
                              </m:f>
                            </m:e>
                          </m:d>
                        </m:e>
                      </m:d>
                      <m:r>
                        <a:rPr lang="en-US" altLang="zh-CN" b="0" i="1" smtClean="0">
                          <a:solidFill>
                            <a:srgbClr val="0000FF"/>
                          </a:solidFill>
                          <a:latin typeface="Cambria Math" panose="02040503050406030204" pitchFamily="18" charset="0"/>
                          <a:ea typeface="Cambria Math" panose="02040503050406030204" pitchFamily="18" charset="0"/>
                        </a:rPr>
                        <m:t>=0</m:t>
                      </m:r>
                    </m:oMath>
                  </m:oMathPara>
                </a14:m>
                <a:endParaRPr lang="zh-CN" altLang="en-US" dirty="0">
                  <a:solidFill>
                    <a:srgbClr val="0000FF"/>
                  </a:solidFill>
                </a:endParaRPr>
              </a:p>
            </p:txBody>
          </p:sp>
        </mc:Choice>
        <mc:Fallback xmlns="">
          <p:sp>
            <p:nvSpPr>
              <p:cNvPr id="8" name="文本框 7">
                <a:extLst>
                  <a:ext uri="{FF2B5EF4-FFF2-40B4-BE49-F238E27FC236}">
                    <a16:creationId xmlns:a16="http://schemas.microsoft.com/office/drawing/2014/main" id="{8C1D707C-CADC-4FD9-8E41-4891C4051E46}"/>
                  </a:ext>
                </a:extLst>
              </p:cNvPr>
              <p:cNvSpPr txBox="1">
                <a:spLocks noRot="1" noChangeAspect="1" noMove="1" noResize="1" noEditPoints="1" noAdjustHandles="1" noChangeArrowheads="1" noChangeShapeType="1" noTextEdit="1"/>
              </p:cNvSpPr>
              <p:nvPr/>
            </p:nvSpPr>
            <p:spPr>
              <a:xfrm>
                <a:off x="12192000" y="2492896"/>
                <a:ext cx="6353174" cy="1114279"/>
              </a:xfrm>
              <a:prstGeom prst="rect">
                <a:avLst/>
              </a:prstGeom>
              <a:blipFill>
                <a:blip r:embed="rId4"/>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850D591-5ACB-4BD3-A546-972088F33866}"/>
              </a:ext>
            </a:extLst>
          </p:cNvPr>
          <p:cNvPicPr>
            <a:picLocks noChangeAspect="1"/>
          </p:cNvPicPr>
          <p:nvPr/>
        </p:nvPicPr>
        <p:blipFill>
          <a:blip r:embed="rId5"/>
          <a:stretch>
            <a:fillRect/>
          </a:stretch>
        </p:blipFill>
        <p:spPr>
          <a:xfrm>
            <a:off x="8434325" y="1034967"/>
            <a:ext cx="3343147" cy="586573"/>
          </a:xfrm>
          <a:prstGeom prst="rect">
            <a:avLst/>
          </a:prstGeom>
          <a:ln>
            <a:solidFill>
              <a:srgbClr val="0000FF"/>
            </a:solidFill>
          </a:ln>
        </p:spPr>
      </p:pic>
    </p:spTree>
    <p:extLst>
      <p:ext uri="{BB962C8B-B14F-4D97-AF65-F5344CB8AC3E}">
        <p14:creationId xmlns:p14="http://schemas.microsoft.com/office/powerpoint/2010/main" val="3758955737"/>
      </p:ext>
    </p:extLst>
  </p:cSld>
  <p:clrMapOvr>
    <a:masterClrMapping/>
  </p:clrMapOvr>
  <p:transition advTm="6393"/>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模板优化分布</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DA1DA20-D96C-4029-BD69-DB2D8025B891}"/>
                  </a:ext>
                </a:extLst>
              </p:cNvPr>
              <p:cNvSpPr txBox="1"/>
              <p:nvPr/>
            </p:nvSpPr>
            <p:spPr>
              <a:xfrm>
                <a:off x="0" y="844136"/>
                <a:ext cx="12192000" cy="234795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𝑏</m:t>
                              </m:r>
                            </m:sub>
                            <m:sup/>
                            <m:e>
                              <m:f>
                                <m:fPr>
                                  <m:ctrlPr>
                                    <a:rPr lang="en-US" altLang="zh-CN" i="1">
                                      <a:latin typeface="Cambria Math" panose="02040503050406030204" pitchFamily="18" charset="0"/>
                                      <a:ea typeface="Cambria Math" panose="02040503050406030204" pitchFamily="18" charset="0"/>
                                    </a:rPr>
                                  </m:ctrlPr>
                                </m:fPr>
                                <m:num>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𝑚</m:t>
                                  </m:r>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e>
                      </m:nary>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𝑏</m:t>
                              </m:r>
                            </m:sub>
                            <m:sup/>
                            <m:e>
                              <m:r>
                                <a:rPr lang="en-US" altLang="zh-CN" i="1">
                                  <a:latin typeface="Cambria Math" panose="02040503050406030204" pitchFamily="18" charset="0"/>
                                  <a:ea typeface="Cambria Math" panose="02040503050406030204" pitchFamily="18" charset="0"/>
                                </a:rPr>
                                <m:t>2</m:t>
                              </m:r>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e>
                                  </m:d>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e>
                      </m:nary>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i="1">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𝑎</m:t>
                          </m:r>
                        </m:sub>
                        <m:sup/>
                        <m:e>
                          <m:nary>
                            <m:naryPr>
                              <m:chr m:val="∑"/>
                              <m:supHide m:val="on"/>
                              <m:ctrlPr>
                                <a:rPr lang="en-US" altLang="zh-CN" i="1" smtClean="0">
                                  <a:latin typeface="Cambria Math" panose="02040503050406030204" pitchFamily="18" charset="0"/>
                                  <a:ea typeface="Cambria Math" panose="02040503050406030204" pitchFamily="18" charset="0"/>
                                </a:rPr>
                              </m:ctrlPr>
                            </m:naryPr>
                            <m:sub>
                              <m:r>
                                <m:rPr>
                                  <m:brk m:alnAt="7"/>
                                </m:rPr>
                                <a:rPr lang="en-US" altLang="zh-CN" i="1">
                                  <a:latin typeface="Cambria Math" panose="02040503050406030204" pitchFamily="18" charset="0"/>
                                  <a:ea typeface="Cambria Math" panose="02040503050406030204" pitchFamily="18" charset="0"/>
                                </a:rPr>
                                <m:t>𝑏</m:t>
                              </m:r>
                            </m:sub>
                            <m:sup/>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e>
                                  </m:d>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e>
                      </m:nary>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i="1">
                              <a:latin typeface="Cambria Math" panose="02040503050406030204" pitchFamily="18" charset="0"/>
                              <a:ea typeface="Cambria Math" panose="02040503050406030204" pitchFamily="18" charset="0"/>
                            </a:rPr>
                          </m:ctrlPr>
                        </m:naryPr>
                        <m:sub>
                          <m:r>
                            <a:rPr lang="en-US" altLang="zh-CN" b="0" i="1" smtClean="0">
                              <a:latin typeface="Cambria Math" panose="02040503050406030204" pitchFamily="18" charset="0"/>
                              <a:ea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m:t>
                          </m:r>
                          <m:r>
                            <m:rPr>
                              <m:brk m:alnAt="7"/>
                            </m:rPr>
                            <a:rPr lang="en-US" altLang="zh-CN" i="1">
                              <a:latin typeface="Cambria Math" panose="02040503050406030204" pitchFamily="18" charset="0"/>
                              <a:ea typeface="Cambria Math" panose="02040503050406030204" pitchFamily="18" charset="0"/>
                            </a:rPr>
                            <m:t>𝑏</m:t>
                          </m:r>
                        </m:sub>
                        <m:sup/>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e>
                              </m:d>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oMath>
                  </m:oMathPara>
                </a14:m>
                <a:endParaRPr lang="en-US" altLang="zh-CN"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𝛾</m:t>
                          </m:r>
                        </m:e>
                      </m:d>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i="1">
                              <a:latin typeface="Cambria Math" panose="02040503050406030204" pitchFamily="18" charset="0"/>
                              <a:ea typeface="Cambria Math" panose="02040503050406030204" pitchFamily="18" charset="0"/>
                            </a:rPr>
                          </m:ctrlPr>
                        </m:naryPr>
                        <m:sub>
                          <m:r>
                            <a:rPr lang="en-US" altLang="zh-CN" i="1">
                              <a:latin typeface="Cambria Math" panose="02040503050406030204" pitchFamily="18" charset="0"/>
                              <a:ea typeface="Cambria Math" panose="02040503050406030204" pitchFamily="18" charset="0"/>
                            </a:rPr>
                            <m:t>𝑎</m:t>
                          </m:r>
                          <m:r>
                            <a:rPr lang="en-US" altLang="zh-CN" i="1">
                              <a:latin typeface="Cambria Math" panose="02040503050406030204" pitchFamily="18" charset="0"/>
                              <a:ea typeface="Cambria Math" panose="02040503050406030204" pitchFamily="18" charset="0"/>
                            </a:rPr>
                            <m:t>,</m:t>
                          </m:r>
                          <m:r>
                            <m:rPr>
                              <m:brk m:alnAt="7"/>
                            </m:rPr>
                            <a:rPr lang="en-US" altLang="zh-CN" i="1">
                              <a:latin typeface="Cambria Math" panose="02040503050406030204" pitchFamily="18" charset="0"/>
                              <a:ea typeface="Cambria Math" panose="02040503050406030204" pitchFamily="18" charset="0"/>
                            </a:rPr>
                            <m:t>𝑏</m:t>
                          </m:r>
                        </m:sub>
                        <m:sup/>
                        <m:e>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den>
                                  </m:f>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𝑠</m:t>
                                              </m:r>
                                            </m:e>
                                          </m:acc>
                                        </m:e>
                                        <m:sub>
                                          <m:r>
                                            <a:rPr lang="zh-CN" altLang="en-US" i="1">
                                              <a:latin typeface="Cambria Math" panose="02040503050406030204" pitchFamily="18" charset="0"/>
                                              <a:ea typeface="Cambria Math" panose="02040503050406030204" pitchFamily="18" charset="0"/>
                                            </a:rPr>
                                            <m:t>𝛾</m:t>
                                          </m:r>
                                        </m:sub>
                                      </m:sSub>
                                    </m:num>
                                    <m:den>
                                      <m:r>
                                        <a:rPr lang="zh-CN" altLang="en-US"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den>
                                  </m:f>
                                </m:e>
                              </m:d>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𝑎</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𝑏</m:t>
                              </m:r>
                            </m:sup>
                          </m:sSup>
                        </m:e>
                      </m:nary>
                    </m:oMath>
                  </m:oMathPara>
                </a14:m>
                <a:endParaRPr lang="en-US" altLang="zh-CN" dirty="0">
                  <a:ea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BDA1DA20-D96C-4029-BD69-DB2D8025B891}"/>
                  </a:ext>
                </a:extLst>
              </p:cNvPr>
              <p:cNvSpPr txBox="1">
                <a:spLocks noRot="1" noChangeAspect="1" noMove="1" noResize="1" noEditPoints="1" noAdjustHandles="1" noChangeArrowheads="1" noChangeShapeType="1" noTextEdit="1"/>
              </p:cNvSpPr>
              <p:nvPr/>
            </p:nvSpPr>
            <p:spPr>
              <a:xfrm>
                <a:off x="0" y="844136"/>
                <a:ext cx="12192000" cy="234795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9436243"/>
      </p:ext>
    </p:extLst>
  </p:cSld>
  <p:clrMapOvr>
    <a:masterClrMapping/>
  </p:clrMapOvr>
  <p:transition advTm="6393"/>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模板库构建与验证</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C72D79D-6FA4-4080-BDBD-B1C068292C7E}"/>
                  </a:ext>
                </a:extLst>
              </p:cNvPr>
              <p:cNvSpPr txBox="1"/>
              <p:nvPr/>
            </p:nvSpPr>
            <p:spPr>
              <a:xfrm>
                <a:off x="111826" y="1047455"/>
                <a:ext cx="11960838" cy="3806363"/>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构建：</a:t>
                </a:r>
                <a:r>
                  <a:rPr lang="zh-CN" altLang="en-US" sz="1600" dirty="0">
                    <a:solidFill>
                      <a:prstClr val="black"/>
                    </a:solidFill>
                    <a:latin typeface="Calibri"/>
                    <a:ea typeface="等线" panose="02010600030101010101" pitchFamily="2" charset="-122"/>
                  </a:rPr>
                  <a:t>在失配阈值</a:t>
                </a:r>
                <a14:m>
                  <m:oMath xmlns:m="http://schemas.openxmlformats.org/officeDocument/2006/math">
                    <m:sSub>
                      <m:sSubPr>
                        <m:ctrlPr>
                          <a:rPr lang="en-US" altLang="zh-CN" sz="1600" i="1" smtClean="0">
                            <a:solidFill>
                              <a:prstClr val="black"/>
                            </a:solidFill>
                            <a:latin typeface="Cambria Math" panose="02040503050406030204" pitchFamily="18" charset="0"/>
                            <a:ea typeface="等线" panose="02010600030101010101" pitchFamily="2" charset="-122"/>
                          </a:rPr>
                        </m:ctrlPr>
                      </m:sSubPr>
                      <m:e>
                        <m:r>
                          <a:rPr lang="en-US" altLang="zh-CN" sz="1600" b="0" i="1" smtClean="0">
                            <a:solidFill>
                              <a:prstClr val="black"/>
                            </a:solidFill>
                            <a:latin typeface="Cambria Math" panose="02040503050406030204" pitchFamily="18" charset="0"/>
                            <a:ea typeface="等线" panose="02010600030101010101" pitchFamily="2" charset="-122"/>
                          </a:rPr>
                          <m:t> </m:t>
                        </m:r>
                        <m:r>
                          <a:rPr lang="en-US" altLang="zh-CN" sz="1600" b="0" i="1" smtClean="0">
                            <a:solidFill>
                              <a:prstClr val="black"/>
                            </a:solidFill>
                            <a:latin typeface="Cambria Math" panose="02040503050406030204" pitchFamily="18" charset="0"/>
                            <a:ea typeface="等线" panose="02010600030101010101" pitchFamily="2" charset="-122"/>
                          </a:rPr>
                          <m:t>𝑚</m:t>
                        </m:r>
                      </m:e>
                      <m:sub>
                        <m:r>
                          <a:rPr lang="en-US" altLang="zh-CN" sz="1600" b="0" i="1" smtClean="0">
                            <a:solidFill>
                              <a:prstClr val="black"/>
                            </a:solidFill>
                            <a:latin typeface="Cambria Math" panose="02040503050406030204" pitchFamily="18" charset="0"/>
                            <a:ea typeface="等线" panose="02010600030101010101" pitchFamily="2" charset="-122"/>
                          </a:rPr>
                          <m:t>𝑚𝑎𝑥</m:t>
                        </m:r>
                      </m:sub>
                    </m:sSub>
                    <m:r>
                      <a:rPr lang="en-US" altLang="zh-CN" sz="1600" b="0" i="1" smtClean="0">
                        <a:solidFill>
                          <a:prstClr val="black"/>
                        </a:solidFill>
                        <a:latin typeface="Cambria Math" panose="02040503050406030204" pitchFamily="18" charset="0"/>
                        <a:ea typeface="等线" panose="02010600030101010101" pitchFamily="2" charset="-122"/>
                      </a:rPr>
                      <m:t>=1%</m:t>
                    </m:r>
                  </m:oMath>
                </a14:m>
                <a:r>
                  <a:rPr lang="zh-CN" altLang="en-US" sz="1600" dirty="0">
                    <a:solidFill>
                      <a:prstClr val="black"/>
                    </a:solidFill>
                    <a:latin typeface="Calibri"/>
                    <a:ea typeface="等线" panose="02010600030101010101" pitchFamily="2" charset="-122"/>
                  </a:rPr>
                  <a:t>，构建得到包含</a:t>
                </a:r>
                <a:r>
                  <a:rPr lang="en-US" altLang="zh-CN" sz="1600" dirty="0">
                    <a:solidFill>
                      <a:prstClr val="black"/>
                    </a:solidFill>
                    <a:latin typeface="Calibri"/>
                    <a:ea typeface="等线" panose="02010600030101010101" pitchFamily="2" charset="-122"/>
                  </a:rPr>
                  <a:t>16</a:t>
                </a:r>
                <a:r>
                  <a:rPr lang="zh-CN" altLang="en-US" sz="1600" dirty="0">
                    <a:solidFill>
                      <a:prstClr val="black"/>
                    </a:solidFill>
                    <a:latin typeface="Calibri"/>
                    <a:ea typeface="等线" panose="02010600030101010101" pitchFamily="2" charset="-122"/>
                  </a:rPr>
                  <a:t>个模板的模板库</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测试：</a:t>
                </a:r>
                <a:r>
                  <a:rPr lang="zh-CN" altLang="en-US" sz="1600" dirty="0">
                    <a:solidFill>
                      <a:prstClr val="black"/>
                    </a:solidFill>
                    <a:latin typeface="Calibri"/>
                    <a:ea typeface="等线" panose="02010600030101010101" pitchFamily="2" charset="-122"/>
                  </a:rPr>
                  <a:t>在</a:t>
                </a:r>
                <a14:m>
                  <m:oMath xmlns:m="http://schemas.openxmlformats.org/officeDocument/2006/math">
                    <m:sSub>
                      <m:sSubPr>
                        <m:ctrlPr>
                          <a:rPr lang="el-GR"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b="0" i="1" smtClean="0">
                            <a:solidFill>
                              <a:prstClr val="black"/>
                            </a:solidFill>
                            <a:latin typeface="Cambria Math" panose="02040503050406030204" pitchFamily="18" charset="0"/>
                            <a:ea typeface="Cambria Math" panose="02040503050406030204" pitchFamily="18" charset="0"/>
                          </a:rPr>
                          <m:t>𝑞</m:t>
                        </m:r>
                      </m:e>
                      <m:sub>
                        <m:r>
                          <a:rPr lang="en-US" altLang="zh-CN" sz="1600" b="0" i="1" smtClean="0">
                            <a:solidFill>
                              <a:prstClr val="black"/>
                            </a:solidFill>
                            <a:latin typeface="Cambria Math" panose="02040503050406030204" pitchFamily="18" charset="0"/>
                            <a:ea typeface="Cambria Math" panose="02040503050406030204" pitchFamily="18" charset="0"/>
                          </a:rPr>
                          <m:t>𝑝h𝑦𝑠</m:t>
                        </m:r>
                      </m:sub>
                    </m:sSub>
                    <m:d>
                      <m:dPr>
                        <m:ctrlPr>
                          <a:rPr lang="el-GR" altLang="zh-CN" sz="1600" i="1" smtClean="0">
                            <a:solidFill>
                              <a:prstClr val="black"/>
                            </a:solidFill>
                            <a:latin typeface="Cambria Math" panose="02040503050406030204" pitchFamily="18" charset="0"/>
                            <a:ea typeface="Cambria Math" panose="02040503050406030204" pitchFamily="18" charset="0"/>
                          </a:rPr>
                        </m:ctrlPr>
                      </m:dPr>
                      <m:e>
                        <m:r>
                          <a:rPr lang="zh-CN" altLang="el-GR" sz="1600" i="1" smtClean="0">
                            <a:solidFill>
                              <a:prstClr val="black"/>
                            </a:solidFill>
                            <a:latin typeface="Cambria Math" panose="02040503050406030204" pitchFamily="18" charset="0"/>
                            <a:ea typeface="Cambria Math" panose="02040503050406030204" pitchFamily="18" charset="0"/>
                          </a:rPr>
                          <m:t>𝛾</m:t>
                        </m:r>
                      </m:e>
                    </m:d>
                  </m:oMath>
                </a14:m>
                <a:r>
                  <a:rPr lang="zh-CN" altLang="en-US" sz="1600" dirty="0">
                    <a:solidFill>
                      <a:prstClr val="black"/>
                    </a:solidFill>
                    <a:latin typeface="Calibri"/>
                    <a:ea typeface="等线" panose="02010600030101010101" pitchFamily="2" charset="-122"/>
                  </a:rPr>
                  <a:t> 抽取验证集 </a:t>
                </a:r>
                <a14:m>
                  <m:oMath xmlns:m="http://schemas.openxmlformats.org/officeDocument/2006/math">
                    <m:sSub>
                      <m:sSubPr>
                        <m:ctrlPr>
                          <a:rPr lang="en-US" altLang="zh-CN" sz="1600" i="1" smtClean="0">
                            <a:solidFill>
                              <a:prstClr val="black"/>
                            </a:solidFill>
                            <a:latin typeface="Cambria Math" panose="02040503050406030204" pitchFamily="18" charset="0"/>
                            <a:ea typeface="等线" panose="02010600030101010101" pitchFamily="2" charset="-122"/>
                          </a:rPr>
                        </m:ctrlPr>
                      </m:sSubPr>
                      <m:e>
                        <m:r>
                          <a:rPr lang="en-US" altLang="zh-CN" sz="1600" b="0" i="1" smtClean="0">
                            <a:solidFill>
                              <a:prstClr val="black"/>
                            </a:solidFill>
                            <a:latin typeface="Cambria Math" panose="02040503050406030204" pitchFamily="18" charset="0"/>
                            <a:ea typeface="等线" panose="02010600030101010101" pitchFamily="2" charset="-122"/>
                          </a:rPr>
                          <m:t>𝑁</m:t>
                        </m:r>
                      </m:e>
                      <m:sub>
                        <m:r>
                          <a:rPr lang="en-US" altLang="zh-CN" sz="1600" b="0" i="1" smtClean="0">
                            <a:solidFill>
                              <a:prstClr val="black"/>
                            </a:solidFill>
                            <a:latin typeface="Cambria Math" panose="02040503050406030204" pitchFamily="18" charset="0"/>
                            <a:ea typeface="等线" panose="02010600030101010101" pitchFamily="2" charset="-122"/>
                          </a:rPr>
                          <m:t>𝑡𝑒𝑠𝑡</m:t>
                        </m:r>
                      </m:sub>
                    </m:sSub>
                    <m:r>
                      <a:rPr lang="en-US" altLang="zh-CN" sz="1600" b="0" i="1" smtClean="0">
                        <a:solidFill>
                          <a:prstClr val="black"/>
                        </a:solidFill>
                        <a:latin typeface="Cambria Math" panose="02040503050406030204" pitchFamily="18" charset="0"/>
                        <a:ea typeface="等线" panose="02010600030101010101" pitchFamily="2" charset="-122"/>
                      </a:rPr>
                      <m:t>=10000</m:t>
                    </m:r>
                  </m:oMath>
                </a14:m>
                <a:r>
                  <a:rPr lang="zh-CN" altLang="en-US" sz="1600" dirty="0">
                    <a:solidFill>
                      <a:prstClr val="black"/>
                    </a:solidFill>
                    <a:latin typeface="Calibri"/>
                    <a:ea typeface="等线" panose="02010600030101010101" pitchFamily="2" charset="-122"/>
                  </a:rPr>
                  <a:t>，计算失配并补洞直到测试通过</a:t>
                </a:r>
                <a:endParaRPr lang="en-US" altLang="zh-CN" sz="1600" dirty="0">
                  <a:solidFill>
                    <a:prstClr val="black"/>
                  </a:solidFill>
                  <a:latin typeface="Calibri"/>
                  <a:ea typeface="等线" panose="02010600030101010101" pitchFamily="2" charset="-122"/>
                </a:endParaRPr>
              </a:p>
              <a:p>
                <a:pPr marL="0" lvl="1" indent="-342900">
                  <a:lnSpc>
                    <a:spcPct val="150000"/>
                  </a:lnSpc>
                  <a:buFont typeface="+mj-lt"/>
                  <a:buAutoNum type="arabicPeriod"/>
                </a:pPr>
                <a:r>
                  <a:rPr lang="zh-CN" altLang="en-US" sz="1600" dirty="0">
                    <a:solidFill>
                      <a:prstClr val="black"/>
                    </a:solidFill>
                    <a:latin typeface="Calibri"/>
                    <a:ea typeface="等线" panose="02010600030101010101" pitchFamily="2" charset="-122"/>
                  </a:rPr>
                  <a:t>第一次测试中，发现</a:t>
                </a:r>
                <a:r>
                  <a:rPr lang="en-US" altLang="zh-CN" sz="1600" dirty="0">
                    <a:solidFill>
                      <a:prstClr val="black"/>
                    </a:solidFill>
                    <a:latin typeface="Calibri"/>
                    <a:ea typeface="等线" panose="02010600030101010101" pitchFamily="2" charset="-122"/>
                  </a:rPr>
                  <a:t>6148</a:t>
                </a:r>
                <a:r>
                  <a:rPr lang="zh-CN" altLang="en-US" sz="1600" dirty="0">
                    <a:solidFill>
                      <a:prstClr val="black"/>
                    </a:solidFill>
                    <a:latin typeface="Calibri"/>
                    <a:ea typeface="等线" panose="02010600030101010101" pitchFamily="2" charset="-122"/>
                  </a:rPr>
                  <a:t>个失配过阈事例，最大失配为</a:t>
                </a:r>
                <a:r>
                  <a:rPr lang="en-US" altLang="zh-CN" sz="1600" dirty="0">
                    <a:solidFill>
                      <a:prstClr val="black"/>
                    </a:solidFill>
                    <a:latin typeface="Calibri"/>
                    <a:ea typeface="等线" panose="02010600030101010101" pitchFamily="2" charset="-122"/>
                  </a:rPr>
                  <a:t>1.8948%</a:t>
                </a:r>
                <a:r>
                  <a:rPr lang="zh-CN" altLang="en-US" sz="1600" dirty="0">
                    <a:solidFill>
                      <a:prstClr val="black"/>
                    </a:solidFill>
                    <a:latin typeface="Calibri"/>
                    <a:ea typeface="等线" panose="02010600030101010101" pitchFamily="2" charset="-122"/>
                  </a:rPr>
                  <a:t>，补充</a:t>
                </a:r>
                <a:r>
                  <a:rPr lang="en-US" altLang="zh-CN" sz="1600" dirty="0">
                    <a:solidFill>
                      <a:prstClr val="black"/>
                    </a:solidFill>
                    <a:latin typeface="Calibri"/>
                    <a:ea typeface="等线" panose="02010600030101010101" pitchFamily="2" charset="-122"/>
                  </a:rPr>
                  <a:t>1</a:t>
                </a:r>
                <a:r>
                  <a:rPr lang="zh-CN" altLang="en-US" sz="1600" dirty="0">
                    <a:solidFill>
                      <a:prstClr val="black"/>
                    </a:solidFill>
                    <a:latin typeface="Calibri"/>
                    <a:ea typeface="等线" panose="02010600030101010101" pitchFamily="2" charset="-122"/>
                  </a:rPr>
                  <a:t>个模板即不再出现失配过阈，得到包含</a:t>
                </a:r>
                <a:r>
                  <a:rPr lang="en-US" altLang="zh-CN" sz="1600" dirty="0">
                    <a:solidFill>
                      <a:prstClr val="black"/>
                    </a:solidFill>
                    <a:latin typeface="Calibri"/>
                    <a:ea typeface="等线" panose="02010600030101010101" pitchFamily="2" charset="-122"/>
                  </a:rPr>
                  <a:t>17</a:t>
                </a:r>
                <a:r>
                  <a:rPr lang="zh-CN" altLang="en-US" sz="1600" dirty="0">
                    <a:solidFill>
                      <a:prstClr val="black"/>
                    </a:solidFill>
                    <a:latin typeface="Calibri"/>
                    <a:ea typeface="等线" panose="02010600030101010101" pitchFamily="2" charset="-122"/>
                  </a:rPr>
                  <a:t>个模板的模板库</a:t>
                </a:r>
                <a:endParaRPr lang="en-US" altLang="zh-CN" sz="1600" dirty="0">
                  <a:solidFill>
                    <a:prstClr val="black"/>
                  </a:solidFill>
                  <a:latin typeface="Calibri"/>
                  <a:ea typeface="等线" panose="02010600030101010101" pitchFamily="2" charset="-122"/>
                </a:endParaRPr>
              </a:p>
              <a:p>
                <a:pPr marL="0" lvl="1" indent="-342900">
                  <a:lnSpc>
                    <a:spcPct val="150000"/>
                  </a:lnSpc>
                  <a:buFont typeface="+mj-lt"/>
                  <a:buAutoNum type="arabicPeriod"/>
                </a:pPr>
                <a:r>
                  <a:rPr lang="zh-CN" altLang="en-US" sz="1600" dirty="0">
                    <a:solidFill>
                      <a:prstClr val="black"/>
                    </a:solidFill>
                    <a:latin typeface="Calibri"/>
                    <a:ea typeface="等线" panose="02010600030101010101" pitchFamily="2" charset="-122"/>
                  </a:rPr>
                  <a:t>再次测试通过，再连续通过</a:t>
                </a:r>
                <a:r>
                  <a:rPr lang="en-US" altLang="zh-CN" sz="1600" dirty="0">
                    <a:solidFill>
                      <a:prstClr val="black"/>
                    </a:solidFill>
                    <a:latin typeface="Calibri"/>
                    <a:ea typeface="等线" panose="02010600030101010101" pitchFamily="2" charset="-122"/>
                  </a:rPr>
                  <a:t>4</a:t>
                </a:r>
                <a:r>
                  <a:rPr lang="zh-CN" altLang="en-US" sz="1600" dirty="0">
                    <a:solidFill>
                      <a:prstClr val="black"/>
                    </a:solidFill>
                    <a:latin typeface="Calibri"/>
                    <a:ea typeface="等线" panose="02010600030101010101" pitchFamily="2" charset="-122"/>
                  </a:rPr>
                  <a:t>次，进入验证</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验证：</a:t>
                </a:r>
                <a:r>
                  <a:rPr lang="zh-CN" altLang="en-US" sz="1600" dirty="0">
                    <a:solidFill>
                      <a:prstClr val="black"/>
                    </a:solidFill>
                    <a:latin typeface="Calibri"/>
                    <a:ea typeface="等线" panose="02010600030101010101" pitchFamily="2" charset="-122"/>
                  </a:rPr>
                  <a:t>在</a:t>
                </a:r>
                <a14:m>
                  <m:oMath xmlns:m="http://schemas.openxmlformats.org/officeDocument/2006/math">
                    <m:sSub>
                      <m:sSubPr>
                        <m:ctrlPr>
                          <a:rPr lang="el-GR"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b="0" i="1" smtClean="0">
                            <a:solidFill>
                              <a:prstClr val="black"/>
                            </a:solidFill>
                            <a:latin typeface="Cambria Math" panose="02040503050406030204" pitchFamily="18" charset="0"/>
                            <a:ea typeface="Cambria Math" panose="02040503050406030204" pitchFamily="18" charset="0"/>
                          </a:rPr>
                          <m:t>𝑞</m:t>
                        </m:r>
                      </m:e>
                      <m:sub>
                        <m:r>
                          <a:rPr lang="en-US" altLang="zh-CN" sz="1600" b="0" i="1" smtClean="0">
                            <a:solidFill>
                              <a:prstClr val="black"/>
                            </a:solidFill>
                            <a:latin typeface="Cambria Math" panose="02040503050406030204" pitchFamily="18" charset="0"/>
                            <a:ea typeface="Cambria Math" panose="02040503050406030204" pitchFamily="18" charset="0"/>
                          </a:rPr>
                          <m:t>𝑝h𝑦𝑠</m:t>
                        </m:r>
                      </m:sub>
                    </m:sSub>
                    <m:d>
                      <m:dPr>
                        <m:ctrlPr>
                          <a:rPr lang="el-GR" altLang="zh-CN" sz="1600" i="1" smtClean="0">
                            <a:solidFill>
                              <a:prstClr val="black"/>
                            </a:solidFill>
                            <a:latin typeface="Cambria Math" panose="02040503050406030204" pitchFamily="18" charset="0"/>
                            <a:ea typeface="Cambria Math" panose="02040503050406030204" pitchFamily="18" charset="0"/>
                          </a:rPr>
                        </m:ctrlPr>
                      </m:dPr>
                      <m:e>
                        <m:r>
                          <a:rPr lang="zh-CN" altLang="el-GR" sz="1600" i="1" smtClean="0">
                            <a:solidFill>
                              <a:prstClr val="black"/>
                            </a:solidFill>
                            <a:latin typeface="Cambria Math" panose="02040503050406030204" pitchFamily="18" charset="0"/>
                            <a:ea typeface="Cambria Math" panose="02040503050406030204" pitchFamily="18" charset="0"/>
                          </a:rPr>
                          <m:t>𝛾</m:t>
                        </m:r>
                      </m:e>
                    </m:d>
                  </m:oMath>
                </a14:m>
                <a:r>
                  <a:rPr lang="zh-CN" altLang="en-US" sz="1600" dirty="0">
                    <a:solidFill>
                      <a:prstClr val="black"/>
                    </a:solidFill>
                    <a:latin typeface="Calibri"/>
                    <a:ea typeface="等线" panose="02010600030101010101" pitchFamily="2" charset="-122"/>
                  </a:rPr>
                  <a:t> 抽取验证集 </a:t>
                </a:r>
                <a14:m>
                  <m:oMath xmlns:m="http://schemas.openxmlformats.org/officeDocument/2006/math">
                    <m:sSub>
                      <m:sSubPr>
                        <m:ctrlPr>
                          <a:rPr lang="en-US" altLang="zh-CN" sz="1600" i="1" smtClean="0">
                            <a:solidFill>
                              <a:prstClr val="black"/>
                            </a:solidFill>
                            <a:latin typeface="Cambria Math" panose="02040503050406030204" pitchFamily="18" charset="0"/>
                            <a:ea typeface="等线" panose="02010600030101010101" pitchFamily="2" charset="-122"/>
                          </a:rPr>
                        </m:ctrlPr>
                      </m:sSubPr>
                      <m:e>
                        <m:r>
                          <a:rPr lang="en-US" altLang="zh-CN" sz="1600" b="0" i="1" smtClean="0">
                            <a:solidFill>
                              <a:prstClr val="black"/>
                            </a:solidFill>
                            <a:latin typeface="Cambria Math" panose="02040503050406030204" pitchFamily="18" charset="0"/>
                            <a:ea typeface="等线" panose="02010600030101010101" pitchFamily="2" charset="-122"/>
                          </a:rPr>
                          <m:t>𝑁</m:t>
                        </m:r>
                      </m:e>
                      <m:sub>
                        <m:r>
                          <a:rPr lang="en-US" altLang="zh-CN" sz="1600" b="0" i="1" smtClean="0">
                            <a:solidFill>
                              <a:prstClr val="black"/>
                            </a:solidFill>
                            <a:latin typeface="Cambria Math" panose="02040503050406030204" pitchFamily="18" charset="0"/>
                            <a:ea typeface="等线" panose="02010600030101010101" pitchFamily="2" charset="-122"/>
                          </a:rPr>
                          <m:t>𝑣𝑎𝑙</m:t>
                        </m:r>
                      </m:sub>
                    </m:sSub>
                    <m:r>
                      <a:rPr lang="en-US" altLang="zh-CN" sz="1600" b="0" i="1" smtClean="0">
                        <a:solidFill>
                          <a:prstClr val="black"/>
                        </a:solidFill>
                        <a:latin typeface="Cambria Math" panose="02040503050406030204" pitchFamily="18" charset="0"/>
                        <a:ea typeface="等线" panose="02010600030101010101" pitchFamily="2" charset="-122"/>
                      </a:rPr>
                      <m:t>=100000</m:t>
                    </m:r>
                  </m:oMath>
                </a14:m>
                <a:r>
                  <a:rPr lang="zh-CN" altLang="en-US" sz="1600" dirty="0">
                    <a:solidFill>
                      <a:prstClr val="black"/>
                    </a:solidFill>
                    <a:latin typeface="Calibri"/>
                    <a:ea typeface="等线" panose="02010600030101010101" pitchFamily="2" charset="-122"/>
                  </a:rPr>
                  <a:t>，计算失配，并得到统计意义上的覆盖率，</a:t>
                </a:r>
                <a:r>
                  <a:rPr lang="zh-CN" altLang="en-US" sz="1600" dirty="0">
                    <a:solidFill>
                      <a:prstClr val="black"/>
                    </a:solidFill>
                  </a:rPr>
                  <a:t>显著性水平 </a:t>
                </a:r>
                <a14:m>
                  <m:oMath xmlns:m="http://schemas.openxmlformats.org/officeDocument/2006/math">
                    <m:r>
                      <a:rPr lang="zh-CN" altLang="en-US" sz="1600" i="1">
                        <a:solidFill>
                          <a:prstClr val="black"/>
                        </a:solidFill>
                        <a:latin typeface="Cambria Math" panose="02040503050406030204" pitchFamily="18" charset="0"/>
                      </a:rPr>
                      <m:t>𝛼</m:t>
                    </m:r>
                    <m:r>
                      <a:rPr lang="en-US" altLang="zh-CN" sz="1600" i="1">
                        <a:solidFill>
                          <a:prstClr val="black"/>
                        </a:solidFill>
                        <a:latin typeface="Cambria Math" panose="02040503050406030204" pitchFamily="18" charset="0"/>
                      </a:rPr>
                      <m:t>=0.1%</m:t>
                    </m:r>
                  </m:oMath>
                </a14:m>
                <a:endParaRPr lang="en-US" altLang="zh-CN" sz="1600" b="1"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覆盖率</a:t>
                </a:r>
                <a14:m>
                  <m:oMath xmlns:m="http://schemas.openxmlformats.org/officeDocument/2006/math">
                    <m:r>
                      <a:rPr lang="en-US" altLang="zh-CN" sz="1600" b="1" i="1" smtClean="0">
                        <a:solidFill>
                          <a:prstClr val="black"/>
                        </a:solidFill>
                        <a:latin typeface="Cambria Math" panose="02040503050406030204" pitchFamily="18" charset="0"/>
                        <a:ea typeface="等线" panose="02010600030101010101" pitchFamily="2" charset="-122"/>
                      </a:rPr>
                      <m:t>𝒑</m:t>
                    </m:r>
                  </m:oMath>
                </a14:m>
                <a:r>
                  <a:rPr lang="zh-CN" altLang="en-US" sz="1600" b="1" dirty="0">
                    <a:solidFill>
                      <a:prstClr val="black"/>
                    </a:solidFill>
                  </a:rPr>
                  <a:t>下界</a:t>
                </a:r>
                <a:r>
                  <a:rPr lang="zh-CN" altLang="en-US" sz="1600" b="1" dirty="0">
                    <a:solidFill>
                      <a:prstClr val="black"/>
                    </a:solidFill>
                    <a:latin typeface="Calibri"/>
                    <a:ea typeface="等线" panose="02010600030101010101" pitchFamily="2" charset="-122"/>
                  </a:rPr>
                  <a:t>和置信度：</a:t>
                </a:r>
                <a:endParaRPr lang="en-US" altLang="zh-CN" sz="1600" b="1"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在二项统计下，用 </a:t>
                </a:r>
                <a:r>
                  <a:rPr lang="en-US" altLang="zh-CN" sz="1600" dirty="0">
                    <a:solidFill>
                      <a:prstClr val="black"/>
                    </a:solidFill>
                    <a:latin typeface="Calibri"/>
                    <a:ea typeface="等线" panose="02010600030101010101" pitchFamily="2" charset="-122"/>
                  </a:rPr>
                  <a:t>Clopper-Pearson </a:t>
                </a:r>
                <a:r>
                  <a:rPr lang="zh-CN" altLang="en-US" sz="1600" dirty="0">
                    <a:solidFill>
                      <a:prstClr val="black"/>
                    </a:solidFill>
                    <a:latin typeface="Calibri"/>
                    <a:ea typeface="等线" panose="02010600030101010101" pitchFamily="2" charset="-122"/>
                  </a:rPr>
                  <a:t>给出保守单侧覆盖率下置信界 </a:t>
                </a:r>
                <a14:m>
                  <m:oMath xmlns:m="http://schemas.openxmlformats.org/officeDocument/2006/math">
                    <m:sSub>
                      <m:sSubPr>
                        <m:ctrlPr>
                          <a:rPr lang="en-US" altLang="zh-CN" sz="1600" i="1" smtClean="0">
                            <a:solidFill>
                              <a:prstClr val="black"/>
                            </a:solidFill>
                            <a:latin typeface="Cambria Math" panose="02040503050406030204" pitchFamily="18" charset="0"/>
                            <a:ea typeface="等线" panose="02010600030101010101" pitchFamily="2" charset="-122"/>
                          </a:rPr>
                        </m:ctrlPr>
                      </m:sSubPr>
                      <m:e>
                        <m:r>
                          <a:rPr lang="en-US" altLang="zh-CN" sz="1600" b="0" i="1" smtClean="0">
                            <a:solidFill>
                              <a:prstClr val="black"/>
                            </a:solidFill>
                            <a:latin typeface="Cambria Math" panose="02040503050406030204" pitchFamily="18" charset="0"/>
                            <a:ea typeface="等线" panose="02010600030101010101" pitchFamily="2" charset="-122"/>
                          </a:rPr>
                          <m:t>𝑝</m:t>
                        </m:r>
                      </m:e>
                      <m:sub>
                        <m:r>
                          <a:rPr lang="en-US" altLang="zh-CN" sz="1600" b="0" i="1" smtClean="0">
                            <a:solidFill>
                              <a:prstClr val="black"/>
                            </a:solidFill>
                            <a:latin typeface="Cambria Math" panose="02040503050406030204" pitchFamily="18" charset="0"/>
                            <a:ea typeface="等线" panose="02010600030101010101" pitchFamily="2" charset="-122"/>
                          </a:rPr>
                          <m:t>𝑙𝑜𝑤𝑒𝑟</m:t>
                        </m:r>
                      </m:sub>
                    </m:sSub>
                  </m:oMath>
                </a14:m>
                <a:r>
                  <a:rPr lang="zh-CN" altLang="en-US" sz="1600" dirty="0">
                    <a:solidFill>
                      <a:prstClr val="black"/>
                    </a:solidFill>
                    <a:latin typeface="Calibri"/>
                    <a:ea typeface="等线" panose="02010600030101010101" pitchFamily="2" charset="-122"/>
                  </a:rPr>
                  <a:t>，其中</a:t>
                </a:r>
                <a14:m>
                  <m:oMath xmlns:m="http://schemas.openxmlformats.org/officeDocument/2006/math">
                    <m:r>
                      <a:rPr lang="en-US" altLang="zh-CN" sz="1600" b="0" i="1" smtClean="0">
                        <a:solidFill>
                          <a:prstClr val="black"/>
                        </a:solidFill>
                        <a:latin typeface="Cambria Math" panose="02040503050406030204" pitchFamily="18" charset="0"/>
                      </a:rPr>
                      <m:t>𝑘</m:t>
                    </m:r>
                  </m:oMath>
                </a14:m>
                <a:r>
                  <a:rPr lang="zh-CN" altLang="en-US" sz="1600" dirty="0">
                    <a:solidFill>
                      <a:prstClr val="black"/>
                    </a:solidFill>
                    <a:latin typeface="Calibri"/>
                    <a:ea typeface="等线" panose="02010600030101010101" pitchFamily="2" charset="-122"/>
                  </a:rPr>
                  <a:t>是失配过阈的次数</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b="1" dirty="0">
                    <a:solidFill>
                      <a:prstClr val="black"/>
                    </a:solidFill>
                    <a:latin typeface="Calibri"/>
                    <a:ea typeface="等线" panose="02010600030101010101" pitchFamily="2" charset="-122"/>
                  </a:rPr>
                  <a:t>结果：</a:t>
                </a:r>
                <a:endParaRPr lang="en-US" altLang="zh-CN" sz="1600" b="1" dirty="0">
                  <a:solidFill>
                    <a:prstClr val="black"/>
                  </a:solidFill>
                  <a:latin typeface="Calibri"/>
                  <a:ea typeface="等线" panose="02010600030101010101" pitchFamily="2" charset="-122"/>
                </a:endParaRPr>
              </a:p>
            </p:txBody>
          </p:sp>
        </mc:Choice>
        <mc:Fallback xmlns="">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111826" y="1047455"/>
                <a:ext cx="11960838" cy="3806363"/>
              </a:xfrm>
              <a:prstGeom prst="rect">
                <a:avLst/>
              </a:prstGeom>
              <a:blipFill>
                <a:blip r:embed="rId4"/>
                <a:stretch>
                  <a:fillRect l="-255" b="-1122"/>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BA927529-D1AE-4E64-8DE8-02DD93CACC9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015880" y="3868351"/>
            <a:ext cx="3169524" cy="568077"/>
          </a:xfrm>
          <a:prstGeom prst="rect">
            <a:avLst/>
          </a:prstGeom>
        </p:spPr>
      </p:pic>
      <mc:AlternateContent xmlns:mc="http://schemas.openxmlformats.org/markup-compatibility/2006" xmlns:a14="http://schemas.microsoft.com/office/drawing/2010/main">
        <mc:Choice Requires="a14">
          <p:graphicFrame>
            <p:nvGraphicFramePr>
              <p:cNvPr id="20" name="表格 19">
                <a:extLst>
                  <a:ext uri="{FF2B5EF4-FFF2-40B4-BE49-F238E27FC236}">
                    <a16:creationId xmlns:a16="http://schemas.microsoft.com/office/drawing/2014/main" id="{5F0AF57F-9055-4A77-A55F-EFE0BD20CA9B}"/>
                  </a:ext>
                </a:extLst>
              </p:cNvPr>
              <p:cNvGraphicFramePr>
                <a:graphicFrameLocks noGrp="1"/>
              </p:cNvGraphicFramePr>
              <p:nvPr>
                <p:extLst>
                  <p:ext uri="{D42A27DB-BD31-4B8C-83A1-F6EECF244321}">
                    <p14:modId xmlns:p14="http://schemas.microsoft.com/office/powerpoint/2010/main" val="548705857"/>
                  </p:ext>
                </p:extLst>
              </p:nvPr>
            </p:nvGraphicFramePr>
            <p:xfrm>
              <a:off x="911424" y="4663758"/>
              <a:ext cx="7128792" cy="2011680"/>
            </p:xfrm>
            <a:graphic>
              <a:graphicData uri="http://schemas.openxmlformats.org/drawingml/2006/table">
                <a:tbl>
                  <a:tblPr>
                    <a:tableStyleId>{8EC20E35-A176-4012-BC5E-935CFFF8708E}</a:tableStyleId>
                  </a:tblPr>
                  <a:tblGrid>
                    <a:gridCol w="1188132">
                      <a:extLst>
                        <a:ext uri="{9D8B030D-6E8A-4147-A177-3AD203B41FA5}">
                          <a16:colId xmlns:a16="http://schemas.microsoft.com/office/drawing/2014/main" val="2731146436"/>
                        </a:ext>
                      </a:extLst>
                    </a:gridCol>
                    <a:gridCol w="1188132">
                      <a:extLst>
                        <a:ext uri="{9D8B030D-6E8A-4147-A177-3AD203B41FA5}">
                          <a16:colId xmlns:a16="http://schemas.microsoft.com/office/drawing/2014/main" val="3415578501"/>
                        </a:ext>
                      </a:extLst>
                    </a:gridCol>
                    <a:gridCol w="1188132">
                      <a:extLst>
                        <a:ext uri="{9D8B030D-6E8A-4147-A177-3AD203B41FA5}">
                          <a16:colId xmlns:a16="http://schemas.microsoft.com/office/drawing/2014/main" val="2686549168"/>
                        </a:ext>
                      </a:extLst>
                    </a:gridCol>
                    <a:gridCol w="1188132">
                      <a:extLst>
                        <a:ext uri="{9D8B030D-6E8A-4147-A177-3AD203B41FA5}">
                          <a16:colId xmlns:a16="http://schemas.microsoft.com/office/drawing/2014/main" val="3902343568"/>
                        </a:ext>
                      </a:extLst>
                    </a:gridCol>
                    <a:gridCol w="1188132">
                      <a:extLst>
                        <a:ext uri="{9D8B030D-6E8A-4147-A177-3AD203B41FA5}">
                          <a16:colId xmlns:a16="http://schemas.microsoft.com/office/drawing/2014/main" val="666802783"/>
                        </a:ext>
                      </a:extLst>
                    </a:gridCol>
                    <a:gridCol w="1188132">
                      <a:extLst>
                        <a:ext uri="{9D8B030D-6E8A-4147-A177-3AD203B41FA5}">
                          <a16:colId xmlns:a16="http://schemas.microsoft.com/office/drawing/2014/main" val="3332520760"/>
                        </a:ext>
                      </a:extLst>
                    </a:gridCol>
                  </a:tblGrid>
                  <a:tr h="229038">
                    <a:tc>
                      <a:txBody>
                        <a:bodyPr/>
                        <a:lstStyle/>
                        <a:p>
                          <a:pPr algn="ctr"/>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solidFill>
                                          <a:prstClr val="black"/>
                                        </a:solidFill>
                                        <a:latin typeface="Cambria Math" panose="02040503050406030204" pitchFamily="18" charset="0"/>
                                        <a:ea typeface="+mn-ea"/>
                                      </a:rPr>
                                    </m:ctrlPr>
                                  </m:sSubPr>
                                  <m:e>
                                    <m:r>
                                      <a:rPr lang="en-US" altLang="zh-CN" sz="1600" b="0" i="1" smtClean="0">
                                        <a:solidFill>
                                          <a:prstClr val="black"/>
                                        </a:solidFill>
                                        <a:latin typeface="Cambria Math" panose="02040503050406030204" pitchFamily="18" charset="0"/>
                                        <a:ea typeface="+mn-ea"/>
                                      </a:rPr>
                                      <m:t>𝑁</m:t>
                                    </m:r>
                                  </m:e>
                                  <m:sub>
                                    <m:r>
                                      <a:rPr lang="en-US" altLang="zh-CN" sz="1600" b="0" i="1" smtClean="0">
                                        <a:solidFill>
                                          <a:prstClr val="black"/>
                                        </a:solidFill>
                                        <a:latin typeface="Cambria Math" panose="02040503050406030204" pitchFamily="18" charset="0"/>
                                        <a:ea typeface="+mn-ea"/>
                                      </a:rPr>
                                      <m:t>𝑣𝑎𝑙</m:t>
                                    </m:r>
                                  </m:sub>
                                </m:sSub>
                              </m:oMath>
                            </m:oMathPara>
                          </a14:m>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t>fail</a:t>
                          </a:r>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smtClean="0">
                                        <a:latin typeface="Cambria Math" panose="02040503050406030204" pitchFamily="18" charset="0"/>
                                      </a:rPr>
                                      <m:t>𝑝</m:t>
                                    </m:r>
                                  </m:e>
                                  <m:sub>
                                    <m:r>
                                      <a:rPr lang="en-US" altLang="zh-CN" sz="1600" b="0" smtClean="0">
                                        <a:latin typeface="Cambria Math" panose="02040503050406030204" pitchFamily="18" charset="0"/>
                                      </a:rPr>
                                      <m:t>h𝑎𝑡</m:t>
                                    </m:r>
                                  </m:sub>
                                </m:sSub>
                              </m:oMath>
                            </m:oMathPara>
                          </a14:m>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smtClean="0">
                                        <a:latin typeface="Cambria Math" panose="02040503050406030204" pitchFamily="18" charset="0"/>
                                      </a:rPr>
                                      <m:t>𝑝</m:t>
                                    </m:r>
                                  </m:e>
                                  <m:sub>
                                    <m:r>
                                      <a:rPr lang="en-US" altLang="zh-CN" sz="1600" b="0" smtClean="0">
                                        <a:latin typeface="Cambria Math" panose="02040503050406030204" pitchFamily="18" charset="0"/>
                                      </a:rPr>
                                      <m:t>𝑙𝑜𝑤𝑒𝑟</m:t>
                                    </m:r>
                                  </m:sub>
                                </m:sSub>
                              </m:oMath>
                            </m:oMathPara>
                          </a14:m>
                          <a:endParaRPr lang="en-US" sz="1600" dirty="0"/>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置信度</a:t>
                          </a:r>
                          <a:endParaRPr lang="en-US" sz="1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903731"/>
                      </a:ext>
                    </a:extLst>
                  </a:tr>
                  <a:tr h="229038">
                    <a:tc>
                      <a:txBody>
                        <a:bodyPr/>
                        <a:lstStyle/>
                        <a:p>
                          <a:pPr algn="ctr"/>
                          <a:r>
                            <a:rPr lang="en-US" altLang="zh-CN" sz="1600" dirty="0"/>
                            <a:t>1</a:t>
                          </a:r>
                        </a:p>
                      </a:txBody>
                      <a:tcPr anchor="ctr">
                        <a:lnT w="12700" cap="flat" cmpd="sng" algn="ctr">
                          <a:solidFill>
                            <a:schemeClr val="tx1"/>
                          </a:solidFill>
                          <a:prstDash val="solid"/>
                          <a:round/>
                          <a:headEnd type="none" w="med" len="med"/>
                          <a:tailEnd type="none" w="med" len="med"/>
                        </a:lnT>
                      </a:tcPr>
                    </a:tc>
                    <a:tc rowSpan="5">
                      <a:txBody>
                        <a:bodyPr/>
                        <a:lstStyle/>
                        <a:p>
                          <a:pPr algn="ctr"/>
                          <a:r>
                            <a:rPr lang="en-US" altLang="zh-CN" sz="1600" dirty="0"/>
                            <a:t>100000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dirty="0"/>
                            <a:t>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dirty="0"/>
                            <a:t>1.000000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a:t>0.999931</a:t>
                          </a:r>
                        </a:p>
                      </a:txBody>
                      <a:tcPr anchor="ctr">
                        <a:lnT w="12700" cap="flat" cmpd="sng" algn="ctr">
                          <a:solidFill>
                            <a:schemeClr val="tx1"/>
                          </a:solidFill>
                          <a:prstDash val="solid"/>
                          <a:round/>
                          <a:headEnd type="none" w="med" len="med"/>
                          <a:tailEnd type="none" w="med" len="med"/>
                        </a:lnT>
                      </a:tcPr>
                    </a:tc>
                    <a:tc rowSpan="5">
                      <a:txBody>
                        <a:bodyPr/>
                        <a:lstStyle/>
                        <a:p>
                          <a:pPr algn="ctr"/>
                          <a:r>
                            <a:rPr lang="en-US" sz="1600" dirty="0"/>
                            <a:t>99.9%</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6525107"/>
                      </a:ext>
                    </a:extLst>
                  </a:tr>
                  <a:tr h="229038">
                    <a:tc>
                      <a:txBody>
                        <a:bodyPr/>
                        <a:lstStyle/>
                        <a:p>
                          <a:pPr algn="ctr"/>
                          <a:r>
                            <a:rPr lang="en-US" altLang="zh-CN" sz="1600"/>
                            <a:t>2</a:t>
                          </a:r>
                        </a:p>
                      </a:txBody>
                      <a:tcPr anchor="ctr"/>
                    </a:tc>
                    <a:tc vMerge="1">
                      <a:txBody>
                        <a:bodyPr/>
                        <a:lstStyle/>
                        <a:p>
                          <a:pPr algn="ctr"/>
                          <a:r>
                            <a:rPr lang="en-US" altLang="zh-CN" sz="1600" dirty="0"/>
                            <a:t>100000</a:t>
                          </a:r>
                        </a:p>
                      </a:txBody>
                      <a:tcPr anchor="ctr"/>
                    </a:tc>
                    <a:tc>
                      <a:txBody>
                        <a:bodyPr/>
                        <a:lstStyle/>
                        <a:p>
                          <a:pPr algn="ctr"/>
                          <a:r>
                            <a:rPr lang="en-US" altLang="zh-CN" sz="1600" dirty="0"/>
                            <a:t>0</a:t>
                          </a:r>
                        </a:p>
                      </a:txBody>
                      <a:tcPr anchor="ctr"/>
                    </a:tc>
                    <a:tc>
                      <a:txBody>
                        <a:bodyPr/>
                        <a:lstStyle/>
                        <a:p>
                          <a:pPr algn="ctr"/>
                          <a:r>
                            <a:rPr lang="en-US" altLang="zh-CN" sz="1600" dirty="0"/>
                            <a:t>1.000000</a:t>
                          </a:r>
                        </a:p>
                      </a:txBody>
                      <a:tcPr anchor="ctr"/>
                    </a:tc>
                    <a:tc>
                      <a:txBody>
                        <a:bodyPr/>
                        <a:lstStyle/>
                        <a:p>
                          <a:pPr algn="ctr"/>
                          <a:r>
                            <a:rPr lang="en-US" altLang="zh-CN" sz="1600" dirty="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202956693"/>
                      </a:ext>
                    </a:extLst>
                  </a:tr>
                  <a:tr h="229038">
                    <a:tc>
                      <a:txBody>
                        <a:bodyPr/>
                        <a:lstStyle/>
                        <a:p>
                          <a:pPr algn="ctr"/>
                          <a:r>
                            <a:rPr lang="en-US" altLang="zh-CN" sz="1600"/>
                            <a:t>3</a:t>
                          </a:r>
                        </a:p>
                      </a:txBody>
                      <a:tcPr anchor="ctr"/>
                    </a:tc>
                    <a:tc vMerge="1">
                      <a:txBody>
                        <a:bodyPr/>
                        <a:lstStyle/>
                        <a:p>
                          <a:pPr algn="ctr"/>
                          <a:r>
                            <a:rPr lang="en-US" altLang="zh-CN" sz="1600" dirty="0"/>
                            <a:t>100000</a:t>
                          </a:r>
                        </a:p>
                      </a:txBody>
                      <a:tcPr anchor="ctr"/>
                    </a:tc>
                    <a:tc>
                      <a:txBody>
                        <a:bodyPr/>
                        <a:lstStyle/>
                        <a:p>
                          <a:pPr algn="ctr"/>
                          <a:r>
                            <a:rPr lang="en-US" altLang="zh-CN" sz="1600"/>
                            <a:t>0</a:t>
                          </a:r>
                        </a:p>
                      </a:txBody>
                      <a:tcPr anchor="ctr"/>
                    </a:tc>
                    <a:tc>
                      <a:txBody>
                        <a:bodyPr/>
                        <a:lstStyle/>
                        <a:p>
                          <a:pPr algn="ctr"/>
                          <a:r>
                            <a:rPr lang="en-US" altLang="zh-CN" sz="1600" dirty="0"/>
                            <a:t>1.000000</a:t>
                          </a:r>
                        </a:p>
                      </a:txBody>
                      <a:tcPr anchor="ctr"/>
                    </a:tc>
                    <a:tc>
                      <a:txBody>
                        <a:bodyPr/>
                        <a:lstStyle/>
                        <a:p>
                          <a:pPr algn="ctr"/>
                          <a:r>
                            <a:rPr lang="en-US" altLang="zh-CN" sz="160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3486121804"/>
                      </a:ext>
                    </a:extLst>
                  </a:tr>
                  <a:tr h="229038">
                    <a:tc>
                      <a:txBody>
                        <a:bodyPr/>
                        <a:lstStyle/>
                        <a:p>
                          <a:pPr algn="ctr"/>
                          <a:r>
                            <a:rPr lang="en-US" altLang="zh-CN" sz="1600"/>
                            <a:t>4</a:t>
                          </a:r>
                        </a:p>
                      </a:txBody>
                      <a:tcPr anchor="ctr"/>
                    </a:tc>
                    <a:tc vMerge="1">
                      <a:txBody>
                        <a:bodyPr/>
                        <a:lstStyle/>
                        <a:p>
                          <a:pPr algn="ctr"/>
                          <a:r>
                            <a:rPr lang="en-US" altLang="zh-CN" sz="1600" dirty="0"/>
                            <a:t>100000</a:t>
                          </a:r>
                        </a:p>
                      </a:txBody>
                      <a:tcPr anchor="ctr"/>
                    </a:tc>
                    <a:tc>
                      <a:txBody>
                        <a:bodyPr/>
                        <a:lstStyle/>
                        <a:p>
                          <a:pPr algn="ctr"/>
                          <a:r>
                            <a:rPr lang="en-US" altLang="zh-CN" sz="1600"/>
                            <a:t>0</a:t>
                          </a:r>
                        </a:p>
                      </a:txBody>
                      <a:tcPr anchor="ctr"/>
                    </a:tc>
                    <a:tc>
                      <a:txBody>
                        <a:bodyPr/>
                        <a:lstStyle/>
                        <a:p>
                          <a:pPr algn="ctr"/>
                          <a:r>
                            <a:rPr lang="en-US" altLang="zh-CN" sz="1600"/>
                            <a:t>1.000000</a:t>
                          </a:r>
                        </a:p>
                      </a:txBody>
                      <a:tcPr anchor="ctr"/>
                    </a:tc>
                    <a:tc>
                      <a:txBody>
                        <a:bodyPr/>
                        <a:lstStyle/>
                        <a:p>
                          <a:pPr algn="ctr"/>
                          <a:r>
                            <a:rPr lang="en-US" altLang="zh-CN" sz="1600" dirty="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3743951215"/>
                      </a:ext>
                    </a:extLst>
                  </a:tr>
                  <a:tr h="229038">
                    <a:tc>
                      <a:txBody>
                        <a:bodyPr/>
                        <a:lstStyle/>
                        <a:p>
                          <a:pPr algn="ctr"/>
                          <a:r>
                            <a:rPr lang="en-US" altLang="zh-CN" sz="1600"/>
                            <a:t>5</a:t>
                          </a:r>
                        </a:p>
                      </a:txBody>
                      <a:tcPr anchor="ctr"/>
                    </a:tc>
                    <a:tc vMerge="1">
                      <a:txBody>
                        <a:bodyPr/>
                        <a:lstStyle/>
                        <a:p>
                          <a:pPr algn="ctr"/>
                          <a:r>
                            <a:rPr lang="en-US" altLang="zh-CN" sz="1600" dirty="0"/>
                            <a:t>100000</a:t>
                          </a:r>
                        </a:p>
                      </a:txBody>
                      <a:tcPr anchor="ctr"/>
                    </a:tc>
                    <a:tc>
                      <a:txBody>
                        <a:bodyPr/>
                        <a:lstStyle/>
                        <a:p>
                          <a:pPr algn="ctr"/>
                          <a:r>
                            <a:rPr lang="en-US" altLang="zh-CN" sz="1600"/>
                            <a:t>1</a:t>
                          </a:r>
                        </a:p>
                      </a:txBody>
                      <a:tcPr anchor="ctr"/>
                    </a:tc>
                    <a:tc>
                      <a:txBody>
                        <a:bodyPr/>
                        <a:lstStyle/>
                        <a:p>
                          <a:pPr algn="ctr"/>
                          <a:r>
                            <a:rPr lang="en-US" altLang="zh-CN" sz="1600"/>
                            <a:t>0.999990</a:t>
                          </a:r>
                        </a:p>
                      </a:txBody>
                      <a:tcPr anchor="ctr"/>
                    </a:tc>
                    <a:tc>
                      <a:txBody>
                        <a:bodyPr/>
                        <a:lstStyle/>
                        <a:p>
                          <a:pPr algn="ctr"/>
                          <a:r>
                            <a:rPr lang="en-US" altLang="zh-CN" sz="1600" dirty="0"/>
                            <a:t>0.999908</a:t>
                          </a:r>
                        </a:p>
                      </a:txBody>
                      <a:tcPr anchor="ctr"/>
                    </a:tc>
                    <a:tc vMerge="1">
                      <a:txBody>
                        <a:bodyPr/>
                        <a:lstStyle/>
                        <a:p>
                          <a:pPr algn="ctr"/>
                          <a:r>
                            <a:rPr lang="en-US" sz="1600" dirty="0"/>
                            <a:t>True</a:t>
                          </a:r>
                        </a:p>
                      </a:txBody>
                      <a:tcPr anchor="ctr"/>
                    </a:tc>
                    <a:extLst>
                      <a:ext uri="{0D108BD9-81ED-4DB2-BD59-A6C34878D82A}">
                        <a16:rowId xmlns:a16="http://schemas.microsoft.com/office/drawing/2014/main" val="2442649139"/>
                      </a:ext>
                    </a:extLst>
                  </a:tr>
                </a:tbl>
              </a:graphicData>
            </a:graphic>
          </p:graphicFrame>
        </mc:Choice>
        <mc:Fallback xmlns="">
          <p:graphicFrame>
            <p:nvGraphicFramePr>
              <p:cNvPr id="20" name="表格 19">
                <a:extLst>
                  <a:ext uri="{FF2B5EF4-FFF2-40B4-BE49-F238E27FC236}">
                    <a16:creationId xmlns:a16="http://schemas.microsoft.com/office/drawing/2014/main" id="{5F0AF57F-9055-4A77-A55F-EFE0BD20CA9B}"/>
                  </a:ext>
                </a:extLst>
              </p:cNvPr>
              <p:cNvGraphicFramePr>
                <a:graphicFrameLocks noGrp="1"/>
              </p:cNvGraphicFramePr>
              <p:nvPr>
                <p:extLst>
                  <p:ext uri="{D42A27DB-BD31-4B8C-83A1-F6EECF244321}">
                    <p14:modId xmlns:p14="http://schemas.microsoft.com/office/powerpoint/2010/main" val="548705857"/>
                  </p:ext>
                </p:extLst>
              </p:nvPr>
            </p:nvGraphicFramePr>
            <p:xfrm>
              <a:off x="911424" y="4663758"/>
              <a:ext cx="7128792" cy="2011680"/>
            </p:xfrm>
            <a:graphic>
              <a:graphicData uri="http://schemas.openxmlformats.org/drawingml/2006/table">
                <a:tbl>
                  <a:tblPr>
                    <a:tableStyleId>{8EC20E35-A176-4012-BC5E-935CFFF8708E}</a:tableStyleId>
                  </a:tblPr>
                  <a:tblGrid>
                    <a:gridCol w="1188132">
                      <a:extLst>
                        <a:ext uri="{9D8B030D-6E8A-4147-A177-3AD203B41FA5}">
                          <a16:colId xmlns:a16="http://schemas.microsoft.com/office/drawing/2014/main" val="2731146436"/>
                        </a:ext>
                      </a:extLst>
                    </a:gridCol>
                    <a:gridCol w="1188132">
                      <a:extLst>
                        <a:ext uri="{9D8B030D-6E8A-4147-A177-3AD203B41FA5}">
                          <a16:colId xmlns:a16="http://schemas.microsoft.com/office/drawing/2014/main" val="3415578501"/>
                        </a:ext>
                      </a:extLst>
                    </a:gridCol>
                    <a:gridCol w="1188132">
                      <a:extLst>
                        <a:ext uri="{9D8B030D-6E8A-4147-A177-3AD203B41FA5}">
                          <a16:colId xmlns:a16="http://schemas.microsoft.com/office/drawing/2014/main" val="2686549168"/>
                        </a:ext>
                      </a:extLst>
                    </a:gridCol>
                    <a:gridCol w="1188132">
                      <a:extLst>
                        <a:ext uri="{9D8B030D-6E8A-4147-A177-3AD203B41FA5}">
                          <a16:colId xmlns:a16="http://schemas.microsoft.com/office/drawing/2014/main" val="3902343568"/>
                        </a:ext>
                      </a:extLst>
                    </a:gridCol>
                    <a:gridCol w="1188132">
                      <a:extLst>
                        <a:ext uri="{9D8B030D-6E8A-4147-A177-3AD203B41FA5}">
                          <a16:colId xmlns:a16="http://schemas.microsoft.com/office/drawing/2014/main" val="666802783"/>
                        </a:ext>
                      </a:extLst>
                    </a:gridCol>
                    <a:gridCol w="1188132">
                      <a:extLst>
                        <a:ext uri="{9D8B030D-6E8A-4147-A177-3AD203B41FA5}">
                          <a16:colId xmlns:a16="http://schemas.microsoft.com/office/drawing/2014/main" val="3332520760"/>
                        </a:ext>
                      </a:extLst>
                    </a:gridCol>
                  </a:tblGrid>
                  <a:tr h="335280">
                    <a:tc>
                      <a:txBody>
                        <a:bodyPr/>
                        <a:lstStyle/>
                        <a:p>
                          <a:pPr algn="ctr"/>
                          <a:endParaRPr lang="en-US" sz="1600" dirty="0"/>
                        </a:p>
                      </a:txBody>
                      <a:tcPr anchor="ctr">
                        <a:lnB w="12700" cap="flat" cmpd="sng" algn="ctr">
                          <a:solidFill>
                            <a:schemeClr val="tx1"/>
                          </a:solidFill>
                          <a:prstDash val="solid"/>
                          <a:round/>
                          <a:headEnd type="none" w="med" len="med"/>
                          <a:tailEnd type="none" w="med" len="med"/>
                        </a:lnB>
                      </a:tcPr>
                    </a:tc>
                    <a:tc>
                      <a:txBody>
                        <a:bodyPr/>
                        <a:lstStyle/>
                        <a:p>
                          <a:endParaRPr lang="zh-CN"/>
                        </a:p>
                      </a:txBody>
                      <a:tcPr anchor="ctr">
                        <a:lnB w="12700" cap="flat" cmpd="sng" algn="ctr">
                          <a:solidFill>
                            <a:schemeClr val="tx1"/>
                          </a:solidFill>
                          <a:prstDash val="solid"/>
                          <a:round/>
                          <a:headEnd type="none" w="med" len="med"/>
                          <a:tailEnd type="none" w="med" len="med"/>
                        </a:lnB>
                        <a:blipFill>
                          <a:blip r:embed="rId6"/>
                          <a:stretch>
                            <a:fillRect l="-100000" t="-5455" r="-401538" b="-523636"/>
                          </a:stretch>
                        </a:blipFill>
                      </a:tcPr>
                    </a:tc>
                    <a:tc>
                      <a:txBody>
                        <a:bodyPr/>
                        <a:lstStyle/>
                        <a:p>
                          <a:pPr algn="ctr"/>
                          <a:r>
                            <a:rPr lang="en-US" sz="1600" dirty="0"/>
                            <a:t>fail</a:t>
                          </a:r>
                        </a:p>
                      </a:txBody>
                      <a:tcPr anchor="ctr">
                        <a:lnB w="12700" cap="flat" cmpd="sng" algn="ctr">
                          <a:solidFill>
                            <a:schemeClr val="tx1"/>
                          </a:solidFill>
                          <a:prstDash val="solid"/>
                          <a:round/>
                          <a:headEnd type="none" w="med" len="med"/>
                          <a:tailEnd type="none" w="med" len="med"/>
                        </a:lnB>
                      </a:tcPr>
                    </a:tc>
                    <a:tc>
                      <a:txBody>
                        <a:bodyPr/>
                        <a:lstStyle/>
                        <a:p>
                          <a:endParaRPr lang="zh-CN"/>
                        </a:p>
                      </a:txBody>
                      <a:tcPr anchor="ctr">
                        <a:lnB w="12700" cap="flat" cmpd="sng" algn="ctr">
                          <a:solidFill>
                            <a:schemeClr val="tx1"/>
                          </a:solidFill>
                          <a:prstDash val="solid"/>
                          <a:round/>
                          <a:headEnd type="none" w="med" len="med"/>
                          <a:tailEnd type="none" w="med" len="med"/>
                        </a:lnB>
                        <a:blipFill>
                          <a:blip r:embed="rId6"/>
                          <a:stretch>
                            <a:fillRect l="-300000" t="-5455" r="-201538" b="-523636"/>
                          </a:stretch>
                        </a:blipFill>
                      </a:tcPr>
                    </a:tc>
                    <a:tc>
                      <a:txBody>
                        <a:bodyPr/>
                        <a:lstStyle/>
                        <a:p>
                          <a:endParaRPr lang="zh-CN"/>
                        </a:p>
                      </a:txBody>
                      <a:tcPr anchor="ctr">
                        <a:lnB w="12700" cap="flat" cmpd="sng" algn="ctr">
                          <a:solidFill>
                            <a:schemeClr val="tx1"/>
                          </a:solidFill>
                          <a:prstDash val="solid"/>
                          <a:round/>
                          <a:headEnd type="none" w="med" len="med"/>
                          <a:tailEnd type="none" w="med" len="med"/>
                        </a:lnB>
                        <a:blipFill>
                          <a:blip r:embed="rId6"/>
                          <a:stretch>
                            <a:fillRect l="-400000" t="-5455" r="-101538" b="-523636"/>
                          </a:stretch>
                        </a:blipFill>
                      </a:tcPr>
                    </a:tc>
                    <a:tc>
                      <a:txBody>
                        <a:bodyPr/>
                        <a:lstStyle/>
                        <a:p>
                          <a:pPr algn="ctr"/>
                          <a:r>
                            <a:rPr lang="zh-CN" altLang="en-US" sz="1600" dirty="0"/>
                            <a:t>置信度</a:t>
                          </a:r>
                          <a:endParaRPr lang="en-US" sz="16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903731"/>
                      </a:ext>
                    </a:extLst>
                  </a:tr>
                  <a:tr h="335280">
                    <a:tc>
                      <a:txBody>
                        <a:bodyPr/>
                        <a:lstStyle/>
                        <a:p>
                          <a:pPr algn="ctr"/>
                          <a:r>
                            <a:rPr lang="en-US" altLang="zh-CN" sz="1600" dirty="0"/>
                            <a:t>1</a:t>
                          </a:r>
                        </a:p>
                      </a:txBody>
                      <a:tcPr anchor="ctr">
                        <a:lnT w="12700" cap="flat" cmpd="sng" algn="ctr">
                          <a:solidFill>
                            <a:schemeClr val="tx1"/>
                          </a:solidFill>
                          <a:prstDash val="solid"/>
                          <a:round/>
                          <a:headEnd type="none" w="med" len="med"/>
                          <a:tailEnd type="none" w="med" len="med"/>
                        </a:lnT>
                      </a:tcPr>
                    </a:tc>
                    <a:tc rowSpan="5">
                      <a:txBody>
                        <a:bodyPr/>
                        <a:lstStyle/>
                        <a:p>
                          <a:pPr algn="ctr"/>
                          <a:r>
                            <a:rPr lang="en-US" altLang="zh-CN" sz="1600" dirty="0"/>
                            <a:t>100000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dirty="0"/>
                            <a:t>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dirty="0"/>
                            <a:t>1.000000</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600"/>
                            <a:t>0.999931</a:t>
                          </a:r>
                        </a:p>
                      </a:txBody>
                      <a:tcPr anchor="ctr">
                        <a:lnT w="12700" cap="flat" cmpd="sng" algn="ctr">
                          <a:solidFill>
                            <a:schemeClr val="tx1"/>
                          </a:solidFill>
                          <a:prstDash val="solid"/>
                          <a:round/>
                          <a:headEnd type="none" w="med" len="med"/>
                          <a:tailEnd type="none" w="med" len="med"/>
                        </a:lnT>
                      </a:tcPr>
                    </a:tc>
                    <a:tc rowSpan="5">
                      <a:txBody>
                        <a:bodyPr/>
                        <a:lstStyle/>
                        <a:p>
                          <a:pPr algn="ctr"/>
                          <a:r>
                            <a:rPr lang="en-US" sz="1600" dirty="0"/>
                            <a:t>99.9%</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6525107"/>
                      </a:ext>
                    </a:extLst>
                  </a:tr>
                  <a:tr h="335280">
                    <a:tc>
                      <a:txBody>
                        <a:bodyPr/>
                        <a:lstStyle/>
                        <a:p>
                          <a:pPr algn="ctr"/>
                          <a:r>
                            <a:rPr lang="en-US" altLang="zh-CN" sz="1600"/>
                            <a:t>2</a:t>
                          </a:r>
                        </a:p>
                      </a:txBody>
                      <a:tcPr anchor="ctr"/>
                    </a:tc>
                    <a:tc vMerge="1">
                      <a:txBody>
                        <a:bodyPr/>
                        <a:lstStyle/>
                        <a:p>
                          <a:pPr algn="ctr"/>
                          <a:r>
                            <a:rPr lang="en-US" altLang="zh-CN" sz="1600" dirty="0"/>
                            <a:t>100000</a:t>
                          </a:r>
                        </a:p>
                      </a:txBody>
                      <a:tcPr anchor="ctr"/>
                    </a:tc>
                    <a:tc>
                      <a:txBody>
                        <a:bodyPr/>
                        <a:lstStyle/>
                        <a:p>
                          <a:pPr algn="ctr"/>
                          <a:r>
                            <a:rPr lang="en-US" altLang="zh-CN" sz="1600" dirty="0"/>
                            <a:t>0</a:t>
                          </a:r>
                        </a:p>
                      </a:txBody>
                      <a:tcPr anchor="ctr"/>
                    </a:tc>
                    <a:tc>
                      <a:txBody>
                        <a:bodyPr/>
                        <a:lstStyle/>
                        <a:p>
                          <a:pPr algn="ctr"/>
                          <a:r>
                            <a:rPr lang="en-US" altLang="zh-CN" sz="1600" dirty="0"/>
                            <a:t>1.000000</a:t>
                          </a:r>
                        </a:p>
                      </a:txBody>
                      <a:tcPr anchor="ctr"/>
                    </a:tc>
                    <a:tc>
                      <a:txBody>
                        <a:bodyPr/>
                        <a:lstStyle/>
                        <a:p>
                          <a:pPr algn="ctr"/>
                          <a:r>
                            <a:rPr lang="en-US" altLang="zh-CN" sz="1600" dirty="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202956693"/>
                      </a:ext>
                    </a:extLst>
                  </a:tr>
                  <a:tr h="335280">
                    <a:tc>
                      <a:txBody>
                        <a:bodyPr/>
                        <a:lstStyle/>
                        <a:p>
                          <a:pPr algn="ctr"/>
                          <a:r>
                            <a:rPr lang="en-US" altLang="zh-CN" sz="1600"/>
                            <a:t>3</a:t>
                          </a:r>
                        </a:p>
                      </a:txBody>
                      <a:tcPr anchor="ctr"/>
                    </a:tc>
                    <a:tc vMerge="1">
                      <a:txBody>
                        <a:bodyPr/>
                        <a:lstStyle/>
                        <a:p>
                          <a:pPr algn="ctr"/>
                          <a:r>
                            <a:rPr lang="en-US" altLang="zh-CN" sz="1600" dirty="0"/>
                            <a:t>100000</a:t>
                          </a:r>
                        </a:p>
                      </a:txBody>
                      <a:tcPr anchor="ctr"/>
                    </a:tc>
                    <a:tc>
                      <a:txBody>
                        <a:bodyPr/>
                        <a:lstStyle/>
                        <a:p>
                          <a:pPr algn="ctr"/>
                          <a:r>
                            <a:rPr lang="en-US" altLang="zh-CN" sz="1600"/>
                            <a:t>0</a:t>
                          </a:r>
                        </a:p>
                      </a:txBody>
                      <a:tcPr anchor="ctr"/>
                    </a:tc>
                    <a:tc>
                      <a:txBody>
                        <a:bodyPr/>
                        <a:lstStyle/>
                        <a:p>
                          <a:pPr algn="ctr"/>
                          <a:r>
                            <a:rPr lang="en-US" altLang="zh-CN" sz="1600" dirty="0"/>
                            <a:t>1.000000</a:t>
                          </a:r>
                        </a:p>
                      </a:txBody>
                      <a:tcPr anchor="ctr"/>
                    </a:tc>
                    <a:tc>
                      <a:txBody>
                        <a:bodyPr/>
                        <a:lstStyle/>
                        <a:p>
                          <a:pPr algn="ctr"/>
                          <a:r>
                            <a:rPr lang="en-US" altLang="zh-CN" sz="160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3486121804"/>
                      </a:ext>
                    </a:extLst>
                  </a:tr>
                  <a:tr h="335280">
                    <a:tc>
                      <a:txBody>
                        <a:bodyPr/>
                        <a:lstStyle/>
                        <a:p>
                          <a:pPr algn="ctr"/>
                          <a:r>
                            <a:rPr lang="en-US" altLang="zh-CN" sz="1600"/>
                            <a:t>4</a:t>
                          </a:r>
                        </a:p>
                      </a:txBody>
                      <a:tcPr anchor="ctr"/>
                    </a:tc>
                    <a:tc vMerge="1">
                      <a:txBody>
                        <a:bodyPr/>
                        <a:lstStyle/>
                        <a:p>
                          <a:pPr algn="ctr"/>
                          <a:r>
                            <a:rPr lang="en-US" altLang="zh-CN" sz="1600" dirty="0"/>
                            <a:t>100000</a:t>
                          </a:r>
                        </a:p>
                      </a:txBody>
                      <a:tcPr anchor="ctr"/>
                    </a:tc>
                    <a:tc>
                      <a:txBody>
                        <a:bodyPr/>
                        <a:lstStyle/>
                        <a:p>
                          <a:pPr algn="ctr"/>
                          <a:r>
                            <a:rPr lang="en-US" altLang="zh-CN" sz="1600"/>
                            <a:t>0</a:t>
                          </a:r>
                        </a:p>
                      </a:txBody>
                      <a:tcPr anchor="ctr"/>
                    </a:tc>
                    <a:tc>
                      <a:txBody>
                        <a:bodyPr/>
                        <a:lstStyle/>
                        <a:p>
                          <a:pPr algn="ctr"/>
                          <a:r>
                            <a:rPr lang="en-US" altLang="zh-CN" sz="1600"/>
                            <a:t>1.000000</a:t>
                          </a:r>
                        </a:p>
                      </a:txBody>
                      <a:tcPr anchor="ctr"/>
                    </a:tc>
                    <a:tc>
                      <a:txBody>
                        <a:bodyPr/>
                        <a:lstStyle/>
                        <a:p>
                          <a:pPr algn="ctr"/>
                          <a:r>
                            <a:rPr lang="en-US" altLang="zh-CN" sz="1600" dirty="0"/>
                            <a:t>0.999931</a:t>
                          </a:r>
                        </a:p>
                      </a:txBody>
                      <a:tcPr anchor="ctr"/>
                    </a:tc>
                    <a:tc vMerge="1">
                      <a:txBody>
                        <a:bodyPr/>
                        <a:lstStyle/>
                        <a:p>
                          <a:pPr algn="ctr"/>
                          <a:r>
                            <a:rPr lang="en-US" sz="1600" dirty="0"/>
                            <a:t>True</a:t>
                          </a:r>
                        </a:p>
                      </a:txBody>
                      <a:tcPr anchor="ctr"/>
                    </a:tc>
                    <a:extLst>
                      <a:ext uri="{0D108BD9-81ED-4DB2-BD59-A6C34878D82A}">
                        <a16:rowId xmlns:a16="http://schemas.microsoft.com/office/drawing/2014/main" val="3743951215"/>
                      </a:ext>
                    </a:extLst>
                  </a:tr>
                  <a:tr h="335280">
                    <a:tc>
                      <a:txBody>
                        <a:bodyPr/>
                        <a:lstStyle/>
                        <a:p>
                          <a:pPr algn="ctr"/>
                          <a:r>
                            <a:rPr lang="en-US" altLang="zh-CN" sz="1600"/>
                            <a:t>5</a:t>
                          </a:r>
                        </a:p>
                      </a:txBody>
                      <a:tcPr anchor="ctr"/>
                    </a:tc>
                    <a:tc vMerge="1">
                      <a:txBody>
                        <a:bodyPr/>
                        <a:lstStyle/>
                        <a:p>
                          <a:pPr algn="ctr"/>
                          <a:r>
                            <a:rPr lang="en-US" altLang="zh-CN" sz="1600" dirty="0"/>
                            <a:t>100000</a:t>
                          </a:r>
                        </a:p>
                      </a:txBody>
                      <a:tcPr anchor="ctr"/>
                    </a:tc>
                    <a:tc>
                      <a:txBody>
                        <a:bodyPr/>
                        <a:lstStyle/>
                        <a:p>
                          <a:pPr algn="ctr"/>
                          <a:r>
                            <a:rPr lang="en-US" altLang="zh-CN" sz="1600"/>
                            <a:t>1</a:t>
                          </a:r>
                        </a:p>
                      </a:txBody>
                      <a:tcPr anchor="ctr"/>
                    </a:tc>
                    <a:tc>
                      <a:txBody>
                        <a:bodyPr/>
                        <a:lstStyle/>
                        <a:p>
                          <a:pPr algn="ctr"/>
                          <a:r>
                            <a:rPr lang="en-US" altLang="zh-CN" sz="1600"/>
                            <a:t>0.999990</a:t>
                          </a:r>
                        </a:p>
                      </a:txBody>
                      <a:tcPr anchor="ctr"/>
                    </a:tc>
                    <a:tc>
                      <a:txBody>
                        <a:bodyPr/>
                        <a:lstStyle/>
                        <a:p>
                          <a:pPr algn="ctr"/>
                          <a:r>
                            <a:rPr lang="en-US" altLang="zh-CN" sz="1600" dirty="0"/>
                            <a:t>0.999908</a:t>
                          </a:r>
                        </a:p>
                      </a:txBody>
                      <a:tcPr anchor="ctr"/>
                    </a:tc>
                    <a:tc vMerge="1">
                      <a:txBody>
                        <a:bodyPr/>
                        <a:lstStyle/>
                        <a:p>
                          <a:pPr algn="ctr"/>
                          <a:r>
                            <a:rPr lang="en-US" sz="1600" dirty="0"/>
                            <a:t>True</a:t>
                          </a:r>
                        </a:p>
                      </a:txBody>
                      <a:tcPr anchor="ctr"/>
                    </a:tc>
                    <a:extLst>
                      <a:ext uri="{0D108BD9-81ED-4DB2-BD59-A6C34878D82A}">
                        <a16:rowId xmlns:a16="http://schemas.microsoft.com/office/drawing/2014/main" val="2442649139"/>
                      </a:ext>
                    </a:extLst>
                  </a:tr>
                </a:tbl>
              </a:graphicData>
            </a:graphic>
          </p:graphicFrame>
        </mc:Fallback>
      </mc:AlternateContent>
      <p:sp>
        <p:nvSpPr>
          <p:cNvPr id="23" name="文本框 22">
            <a:extLst>
              <a:ext uri="{FF2B5EF4-FFF2-40B4-BE49-F238E27FC236}">
                <a16:creationId xmlns:a16="http://schemas.microsoft.com/office/drawing/2014/main" id="{9339CC83-4B3B-4359-BB38-70CA826023F9}"/>
              </a:ext>
            </a:extLst>
          </p:cNvPr>
          <p:cNvSpPr txBox="1"/>
          <p:nvPr/>
        </p:nvSpPr>
        <p:spPr>
          <a:xfrm>
            <a:off x="8417123" y="5057137"/>
            <a:ext cx="3655541" cy="1296445"/>
          </a:xfrm>
          <a:prstGeom prst="rect">
            <a:avLst/>
          </a:prstGeom>
          <a:noFill/>
        </p:spPr>
        <p:txBody>
          <a:bodyPr wrap="square" rtlCol="0">
            <a:spAutoFit/>
          </a:bodyPr>
          <a:lstStyle/>
          <a:p>
            <a:pPr>
              <a:lnSpc>
                <a:spcPct val="150000"/>
              </a:lnSpc>
            </a:pPr>
            <a:r>
              <a:rPr lang="zh-CN" altLang="en-US" b="1" dirty="0">
                <a:solidFill>
                  <a:prstClr val="black"/>
                </a:solidFill>
                <a:latin typeface="Calibri"/>
                <a:ea typeface="等线" panose="02010600030101010101" pitchFamily="2" charset="-122"/>
              </a:rPr>
              <a:t>最终模板库规模：</a:t>
            </a:r>
            <a:r>
              <a:rPr lang="en-US" altLang="zh-CN" b="1" dirty="0">
                <a:solidFill>
                  <a:prstClr val="black"/>
                </a:solidFill>
                <a:latin typeface="Calibri"/>
                <a:ea typeface="等线" panose="02010600030101010101" pitchFamily="2" charset="-122"/>
              </a:rPr>
              <a:t>17+1 templates</a:t>
            </a:r>
          </a:p>
          <a:p>
            <a:pPr>
              <a:lnSpc>
                <a:spcPct val="150000"/>
              </a:lnSpc>
            </a:pPr>
            <a:r>
              <a:rPr lang="zh-CN" altLang="en-US" b="1" dirty="0">
                <a:solidFill>
                  <a:prstClr val="black"/>
                </a:solidFill>
                <a:latin typeface="Calibri"/>
                <a:ea typeface="等线" panose="02010600030101010101" pitchFamily="2" charset="-122"/>
              </a:rPr>
              <a:t>覆盖率 ≥ </a:t>
            </a:r>
            <a:r>
              <a:rPr lang="en-US" altLang="zh-CN" b="1" dirty="0">
                <a:solidFill>
                  <a:prstClr val="black"/>
                </a:solidFill>
                <a:latin typeface="Calibri"/>
                <a:ea typeface="等线" panose="02010600030101010101" pitchFamily="2" charset="-122"/>
              </a:rPr>
              <a:t>99.99%</a:t>
            </a:r>
            <a:endParaRPr lang="zh-CN" altLang="en-US" b="1" dirty="0">
              <a:solidFill>
                <a:prstClr val="black"/>
              </a:solidFill>
              <a:latin typeface="Calibri"/>
              <a:ea typeface="等线" panose="02010600030101010101" pitchFamily="2" charset="-122"/>
            </a:endParaRPr>
          </a:p>
          <a:p>
            <a:pPr>
              <a:lnSpc>
                <a:spcPct val="150000"/>
              </a:lnSpc>
            </a:pPr>
            <a:r>
              <a:rPr lang="zh-CN" altLang="en-US" b="1" dirty="0">
                <a:solidFill>
                  <a:prstClr val="black"/>
                </a:solidFill>
                <a:latin typeface="Calibri"/>
                <a:ea typeface="等线" panose="02010600030101010101" pitchFamily="2" charset="-122"/>
              </a:rPr>
              <a:t>置信度 ≥ </a:t>
            </a:r>
            <a:r>
              <a:rPr lang="en-US" altLang="zh-CN" b="1" dirty="0">
                <a:solidFill>
                  <a:prstClr val="black"/>
                </a:solidFill>
                <a:latin typeface="Calibri"/>
                <a:ea typeface="等线" panose="02010600030101010101" pitchFamily="2" charset="-122"/>
              </a:rPr>
              <a:t>99.9% </a:t>
            </a:r>
          </a:p>
        </p:txBody>
      </p:sp>
    </p:spTree>
    <p:extLst>
      <p:ext uri="{BB962C8B-B14F-4D97-AF65-F5344CB8AC3E}">
        <p14:creationId xmlns:p14="http://schemas.microsoft.com/office/powerpoint/2010/main" val="3849173201"/>
      </p:ext>
    </p:extLst>
  </p:cSld>
  <p:clrMapOvr>
    <a:masterClrMapping/>
  </p:clrMapOvr>
  <p:transition advTm="6393"/>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模板库 </a:t>
            </a:r>
            <a:r>
              <a:rPr lang="en-US" altLang="zh-CN" b="1" dirty="0">
                <a:solidFill>
                  <a:schemeClr val="bg1"/>
                </a:solidFill>
                <a:latin typeface="黑体" panose="02010609060101010101" pitchFamily="49" charset="-122"/>
                <a:ea typeface="黑体" panose="02010609060101010101" pitchFamily="49" charset="-122"/>
              </a:rPr>
              <a:t>vs </a:t>
            </a:r>
            <a:r>
              <a:rPr lang="zh-CN" altLang="en-US" b="1" dirty="0">
                <a:solidFill>
                  <a:schemeClr val="bg1"/>
                </a:solidFill>
                <a:latin typeface="黑体" panose="02010609060101010101" pitchFamily="49" charset="-122"/>
                <a:ea typeface="黑体" panose="02010609060101010101" pitchFamily="49" charset="-122"/>
              </a:rPr>
              <a:t>单模板</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1621919"/>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测试：</a:t>
                </a:r>
                <a:r>
                  <a:rPr lang="zh-CN" altLang="en-US" sz="1600" dirty="0">
                    <a:solidFill>
                      <a:prstClr val="black"/>
                    </a:solidFill>
                    <a:latin typeface="Calibri"/>
                    <a:ea typeface="等线" panose="02010600030101010101" pitchFamily="2" charset="-122"/>
                  </a:rPr>
                  <a:t>在</a:t>
                </a:r>
                <a14:m>
                  <m:oMath xmlns:m="http://schemas.openxmlformats.org/officeDocument/2006/math">
                    <m:sSub>
                      <m:sSubPr>
                        <m:ctrlPr>
                          <a:rPr lang="el-GR"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b="0" i="1" smtClean="0">
                            <a:solidFill>
                              <a:prstClr val="black"/>
                            </a:solidFill>
                            <a:latin typeface="Cambria Math" panose="02040503050406030204" pitchFamily="18" charset="0"/>
                            <a:ea typeface="Cambria Math" panose="02040503050406030204" pitchFamily="18" charset="0"/>
                          </a:rPr>
                          <m:t>𝑞</m:t>
                        </m:r>
                      </m:e>
                      <m:sub>
                        <m:r>
                          <a:rPr lang="en-US" altLang="zh-CN" sz="1600" b="0" i="1" smtClean="0">
                            <a:solidFill>
                              <a:prstClr val="black"/>
                            </a:solidFill>
                            <a:latin typeface="Cambria Math" panose="02040503050406030204" pitchFamily="18" charset="0"/>
                            <a:ea typeface="Cambria Math" panose="02040503050406030204" pitchFamily="18" charset="0"/>
                          </a:rPr>
                          <m:t>𝑝h𝑦𝑠</m:t>
                        </m:r>
                      </m:sub>
                    </m:sSub>
                    <m:d>
                      <m:dPr>
                        <m:ctrlPr>
                          <a:rPr lang="el-GR" altLang="zh-CN" sz="1600" i="1" smtClean="0">
                            <a:solidFill>
                              <a:prstClr val="black"/>
                            </a:solidFill>
                            <a:latin typeface="Cambria Math" panose="02040503050406030204" pitchFamily="18" charset="0"/>
                            <a:ea typeface="Cambria Math" panose="02040503050406030204" pitchFamily="18" charset="0"/>
                          </a:rPr>
                        </m:ctrlPr>
                      </m:dPr>
                      <m:e>
                        <m:r>
                          <a:rPr lang="zh-CN" altLang="el-GR" sz="1600" i="1" smtClean="0">
                            <a:solidFill>
                              <a:prstClr val="black"/>
                            </a:solidFill>
                            <a:latin typeface="Cambria Math" panose="02040503050406030204" pitchFamily="18" charset="0"/>
                            <a:ea typeface="Cambria Math" panose="02040503050406030204" pitchFamily="18" charset="0"/>
                          </a:rPr>
                          <m:t>𝛾</m:t>
                        </m:r>
                      </m:e>
                    </m:d>
                  </m:oMath>
                </a14:m>
                <a:r>
                  <a:rPr lang="zh-CN" altLang="en-US" sz="1600" dirty="0">
                    <a:solidFill>
                      <a:prstClr val="black"/>
                    </a:solidFill>
                    <a:latin typeface="Calibri"/>
                    <a:ea typeface="等线" panose="02010600030101010101" pitchFamily="2" charset="-122"/>
                  </a:rPr>
                  <a:t> 抽取验证集 </a:t>
                </a:r>
                <a14:m>
                  <m:oMath xmlns:m="http://schemas.openxmlformats.org/officeDocument/2006/math">
                    <m:sSub>
                      <m:sSubPr>
                        <m:ctrlPr>
                          <a:rPr lang="en-US" altLang="zh-CN" sz="1600" i="1" smtClean="0">
                            <a:solidFill>
                              <a:prstClr val="black"/>
                            </a:solidFill>
                            <a:latin typeface="Cambria Math" panose="02040503050406030204" pitchFamily="18" charset="0"/>
                            <a:ea typeface="等线" panose="02010600030101010101" pitchFamily="2" charset="-122"/>
                          </a:rPr>
                        </m:ctrlPr>
                      </m:sSubPr>
                      <m:e>
                        <m:r>
                          <a:rPr lang="en-US" altLang="zh-CN" sz="1600" b="0" i="1" smtClean="0">
                            <a:solidFill>
                              <a:prstClr val="black"/>
                            </a:solidFill>
                            <a:latin typeface="Cambria Math" panose="02040503050406030204" pitchFamily="18" charset="0"/>
                            <a:ea typeface="等线" panose="02010600030101010101" pitchFamily="2" charset="-122"/>
                          </a:rPr>
                          <m:t>𝑁</m:t>
                        </m:r>
                      </m:e>
                      <m:sub>
                        <m:r>
                          <a:rPr lang="en-US" altLang="zh-CN" sz="1600" b="0" i="1" smtClean="0">
                            <a:solidFill>
                              <a:prstClr val="black"/>
                            </a:solidFill>
                            <a:latin typeface="Cambria Math" panose="02040503050406030204" pitchFamily="18" charset="0"/>
                            <a:ea typeface="等线" panose="02010600030101010101" pitchFamily="2" charset="-122"/>
                          </a:rPr>
                          <m:t>𝑡𝑒𝑠𝑡</m:t>
                        </m:r>
                      </m:sub>
                    </m:sSub>
                    <m:r>
                      <a:rPr lang="en-US" altLang="zh-CN" sz="1600" b="0" i="1" smtClean="0">
                        <a:solidFill>
                          <a:prstClr val="black"/>
                        </a:solidFill>
                        <a:latin typeface="Cambria Math" panose="02040503050406030204" pitchFamily="18" charset="0"/>
                        <a:ea typeface="等线" panose="02010600030101010101" pitchFamily="2" charset="-122"/>
                      </a:rPr>
                      <m:t>=10000</m:t>
                    </m:r>
                  </m:oMath>
                </a14:m>
                <a:r>
                  <a:rPr lang="zh-CN" altLang="en-US" sz="1600" dirty="0">
                    <a:solidFill>
                      <a:prstClr val="black"/>
                    </a:solidFill>
                    <a:latin typeface="Calibri"/>
                    <a:ea typeface="等线" panose="02010600030101010101" pitchFamily="2" charset="-122"/>
                  </a:rPr>
                  <a:t>，对比模板库和单模板的失配</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单模板选择：</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1600" i="1" smtClean="0">
                            <a:latin typeface="Cambria Math" panose="02040503050406030204" pitchFamily="18" charset="0"/>
                          </a:rPr>
                        </m:ctrlPr>
                      </m:sSubPr>
                      <m:e>
                        <m:r>
                          <a:rPr lang="zh-CN" altLang="en-US" sz="1600" i="1">
                            <a:latin typeface="Cambria Math" panose="02040503050406030204" pitchFamily="18" charset="0"/>
                          </a:rPr>
                          <m:t>𝛾</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𝑣</m:t>
                        </m:r>
                        <m:r>
                          <a:rPr lang="en-US" altLang="zh-CN" sz="1600" b="0" i="1" smtClean="0">
                            <a:latin typeface="Cambria Math" panose="02040503050406030204" pitchFamily="18" charset="0"/>
                          </a:rPr>
                          <m:t>, </m:t>
                        </m:r>
                        <m:sSub>
                          <m:sSubPr>
                            <m:ctrlPr>
                              <a:rPr lang="en-US" altLang="zh-CN" sz="1600" b="0" i="1" smtClean="0">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 </m:t>
                        </m:r>
                        <m:r>
                          <a:rPr lang="zh-CN" altLang="en-US" sz="1600" b="0" i="1" smtClean="0">
                            <a:latin typeface="Cambria Math" panose="02040503050406030204" pitchFamily="18" charset="0"/>
                          </a:rPr>
                          <m:t>𝜃</m:t>
                        </m:r>
                        <m:r>
                          <a:rPr lang="en-US" altLang="zh-CN" sz="1600" b="0" i="1" smtClean="0">
                            <a:latin typeface="Cambria Math" panose="02040503050406030204" pitchFamily="18" charset="0"/>
                          </a:rPr>
                          <m:t>, </m:t>
                        </m:r>
                        <m:r>
                          <a:rPr lang="zh-CN" altLang="en-US" sz="1600" b="0" i="1" smtClean="0">
                            <a:latin typeface="Cambria Math" panose="02040503050406030204" pitchFamily="18" charset="0"/>
                          </a:rPr>
                          <m:t>𝜑</m:t>
                        </m:r>
                      </m:e>
                    </m:d>
                    <m:r>
                      <a:rPr lang="en-US" altLang="zh-CN" sz="1600" b="0" i="1" smtClean="0">
                        <a:latin typeface="Cambria Math" panose="02040503050406030204" pitchFamily="18" charset="0"/>
                      </a:rPr>
                      <m:t>=</m:t>
                    </m:r>
                    <m:d>
                      <m:dPr>
                        <m:ctrlPr>
                          <a:rPr lang="en-US" altLang="zh-CN" sz="1600" i="1">
                            <a:latin typeface="Cambria Math" panose="02040503050406030204" pitchFamily="18" charset="0"/>
                          </a:rPr>
                        </m:ctrlPr>
                      </m:dPr>
                      <m:e>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−5</m:t>
                            </m:r>
                          </m:sup>
                        </m:sSup>
                        <m:r>
                          <a:rPr lang="en-US" altLang="zh-CN" sz="1600" b="0" i="1" smtClean="0">
                            <a:latin typeface="Cambria Math" panose="02040503050406030204" pitchFamily="18" charset="0"/>
                          </a:rPr>
                          <m:t>𝑐</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e>
                    </m:d>
                  </m:oMath>
                </a14:m>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14:m>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𝛾</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𝑣</m:t>
                        </m:r>
                        <m:r>
                          <a:rPr lang="en-US" altLang="zh-CN" sz="1600" b="0" i="1" smtClean="0">
                            <a:latin typeface="Cambria Math" panose="02040503050406030204" pitchFamily="18" charset="0"/>
                          </a:rPr>
                          <m:t>, </m:t>
                        </m:r>
                        <m:sSub>
                          <m:sSubPr>
                            <m:ctrlPr>
                              <a:rPr lang="en-US" altLang="zh-CN" sz="1600" b="0" i="1" smtClean="0">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𝜃</m:t>
                        </m:r>
                        <m:r>
                          <a:rPr lang="en-US" altLang="zh-CN" sz="1600" b="0" i="1" smtClean="0">
                            <a:latin typeface="Cambria Math" panose="02040503050406030204" pitchFamily="18" charset="0"/>
                          </a:rPr>
                          <m:t>, </m:t>
                        </m:r>
                        <m:r>
                          <a:rPr lang="zh-CN" altLang="en-US" sz="1600" b="0" i="1" smtClean="0">
                            <a:latin typeface="Cambria Math" panose="02040503050406030204" pitchFamily="18" charset="0"/>
                          </a:rPr>
                          <m:t>𝜑</m:t>
                        </m:r>
                      </m:e>
                    </m:d>
                    <m:r>
                      <a:rPr lang="en-US" altLang="zh-CN" sz="1600" b="0" i="1" smtClean="0">
                        <a:latin typeface="Cambria Math" panose="02040503050406030204" pitchFamily="18" charset="0"/>
                      </a:rPr>
                      <m:t>=</m:t>
                    </m:r>
                    <m:d>
                      <m:dPr>
                        <m:ctrlPr>
                          <a:rPr lang="en-US" altLang="zh-CN" sz="1600" i="1">
                            <a:latin typeface="Cambria Math" panose="02040503050406030204" pitchFamily="18" charset="0"/>
                          </a:rPr>
                        </m:ctrlPr>
                      </m:dPr>
                      <m:e>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−3</m:t>
                            </m:r>
                          </m:sup>
                        </m:sSup>
                        <m:r>
                          <a:rPr lang="en-US" altLang="zh-CN" sz="1600" b="0" i="1" smtClean="0">
                            <a:latin typeface="Cambria Math" panose="02040503050406030204" pitchFamily="18" charset="0"/>
                          </a:rPr>
                          <m:t>𝑐</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e>
                    </m:d>
                  </m:oMath>
                </a14:m>
                <a:endParaRPr lang="en-US" altLang="zh-CN" sz="1600" dirty="0">
                  <a:solidFill>
                    <a:prstClr val="black"/>
                  </a:solidFill>
                  <a:latin typeface="Calibri"/>
                  <a:ea typeface="等线" panose="02010600030101010101" pitchFamily="2" charset="-122"/>
                </a:endParaRPr>
              </a:p>
            </p:txBody>
          </p:sp>
        </mc:Choice>
        <mc:Fallback xmlns="">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111825" y="1047455"/>
                <a:ext cx="11968350" cy="1621919"/>
              </a:xfrm>
              <a:prstGeom prst="rect">
                <a:avLst/>
              </a:prstGeom>
              <a:blipFill>
                <a:blip r:embed="rId3"/>
                <a:stretch>
                  <a:fillRect l="-25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F9D8F14-11F8-4A29-BD9F-B8480D7AD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2817224"/>
            <a:ext cx="6064614" cy="2628000"/>
          </a:xfrm>
          <a:prstGeom prst="rect">
            <a:avLst/>
          </a:prstGeom>
          <a:ln>
            <a:solidFill>
              <a:schemeClr val="tx2"/>
            </a:solidFill>
          </a:ln>
        </p:spPr>
      </p:pic>
      <p:pic>
        <p:nvPicPr>
          <p:cNvPr id="11" name="图片 10">
            <a:extLst>
              <a:ext uri="{FF2B5EF4-FFF2-40B4-BE49-F238E27FC236}">
                <a16:creationId xmlns:a16="http://schemas.microsoft.com/office/drawing/2014/main" id="{7F1E94B7-1752-472E-88A1-A9753934C3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27" y="2817224"/>
            <a:ext cx="6064614" cy="2628000"/>
          </a:xfrm>
          <a:prstGeom prst="rect">
            <a:avLst/>
          </a:prstGeom>
          <a:ln>
            <a:solidFill>
              <a:schemeClr val="tx2"/>
            </a:solidFill>
          </a:ln>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2F106B1-9EFE-4E4F-8525-E8AF9F0C8135}"/>
                  </a:ext>
                </a:extLst>
              </p:cNvPr>
              <p:cNvSpPr txBox="1"/>
              <p:nvPr/>
            </p:nvSpPr>
            <p:spPr>
              <a:xfrm>
                <a:off x="104314" y="5517232"/>
                <a:ext cx="11968350" cy="12964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800" dirty="0"/>
                  <a:t>模板库</a:t>
                </a:r>
                <a:r>
                  <a:rPr lang="zh-CN" altLang="en-US" dirty="0">
                    <a:solidFill>
                      <a:prstClr val="black"/>
                    </a:solidFill>
                  </a:rPr>
                  <a:t>失配过阈：</a:t>
                </a:r>
                <a:r>
                  <a:rPr lang="en-US" altLang="zh-CN" dirty="0">
                    <a:solidFill>
                      <a:prstClr val="black"/>
                    </a:solidFill>
                  </a:rPr>
                  <a:t>0/10000 </a:t>
                </a:r>
                <a:r>
                  <a:rPr lang="zh-CN" altLang="en-US" sz="1800" dirty="0"/>
                  <a:t>；</a:t>
                </a:r>
                <a14:m>
                  <m:oMath xmlns:m="http://schemas.openxmlformats.org/officeDocument/2006/math">
                    <m:sSub>
                      <m:sSubPr>
                        <m:ctrlPr>
                          <a:rPr lang="en-US" altLang="zh-CN" sz="1800" i="1" smtClean="0">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b="0" i="1" smtClean="0">
                            <a:latin typeface="Cambria Math" panose="02040503050406030204" pitchFamily="18" charset="0"/>
                          </a:rPr>
                          <m:t>1</m:t>
                        </m:r>
                      </m:sub>
                    </m:sSub>
                  </m:oMath>
                </a14:m>
                <a:r>
                  <a:rPr lang="en-US" altLang="zh-CN" dirty="0">
                    <a:solidFill>
                      <a:prstClr val="black"/>
                    </a:solidFill>
                    <a:latin typeface="Calibri"/>
                    <a:ea typeface="等线" panose="02010600030101010101" pitchFamily="2" charset="-122"/>
                  </a:rPr>
                  <a:t> </a:t>
                </a:r>
                <a:r>
                  <a:rPr lang="zh-CN" altLang="en-US" dirty="0">
                    <a:solidFill>
                      <a:prstClr val="black"/>
                    </a:solidFill>
                    <a:latin typeface="Calibri"/>
                    <a:ea typeface="等线" panose="02010600030101010101" pitchFamily="2" charset="-122"/>
                  </a:rPr>
                  <a:t>失配过阈：</a:t>
                </a:r>
                <a:r>
                  <a:rPr lang="en-US" altLang="zh-CN" dirty="0">
                    <a:solidFill>
                      <a:prstClr val="black"/>
                    </a:solidFill>
                    <a:latin typeface="Calibri"/>
                    <a:ea typeface="等线" panose="02010600030101010101" pitchFamily="2" charset="-122"/>
                  </a:rPr>
                  <a:t>9891/10000 </a:t>
                </a:r>
                <a:r>
                  <a:rPr lang="zh-CN" altLang="en-US" dirty="0">
                    <a:solidFill>
                      <a:prstClr val="black"/>
                    </a:solidFill>
                    <a:latin typeface="Calibri"/>
                    <a:ea typeface="等线" panose="02010600030101010101" pitchFamily="2" charset="-122"/>
                  </a:rPr>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e>
                      <m:sub>
                        <m:r>
                          <a:rPr lang="en-US" altLang="zh-CN" b="0" i="1" smtClean="0">
                            <a:latin typeface="Cambria Math" panose="02040503050406030204" pitchFamily="18" charset="0"/>
                          </a:rPr>
                          <m:t>2</m:t>
                        </m:r>
                      </m:sub>
                    </m:sSub>
                  </m:oMath>
                </a14:m>
                <a:r>
                  <a:rPr lang="en-US" altLang="zh-CN" dirty="0">
                    <a:solidFill>
                      <a:prstClr val="black"/>
                    </a:solidFill>
                  </a:rPr>
                  <a:t> </a:t>
                </a:r>
                <a:r>
                  <a:rPr lang="zh-CN" altLang="en-US" dirty="0">
                    <a:solidFill>
                      <a:prstClr val="black"/>
                    </a:solidFill>
                  </a:rPr>
                  <a:t>失配过阈：</a:t>
                </a:r>
                <a:r>
                  <a:rPr lang="en-US" altLang="zh-CN" dirty="0">
                    <a:solidFill>
                      <a:prstClr val="black"/>
                    </a:solidFill>
                  </a:rPr>
                  <a:t>2949/10000</a:t>
                </a:r>
              </a:p>
              <a:p>
                <a:pPr marL="285750" indent="-285750">
                  <a:lnSpc>
                    <a:spcPct val="150000"/>
                  </a:lnSpc>
                  <a:buFont typeface="Arial" panose="020B0604020202020204" pitchFamily="34" charset="0"/>
                  <a:buChar char="•"/>
                </a:pPr>
                <a:r>
                  <a:rPr lang="en-US" altLang="zh-CN" dirty="0">
                    <a:solidFill>
                      <a:prstClr val="black"/>
                    </a:solidFill>
                  </a:rPr>
                  <a:t> </a:t>
                </a:r>
                <a14:m>
                  <m:oMath xmlns:m="http://schemas.openxmlformats.org/officeDocument/2006/math">
                    <m:sSub>
                      <m:sSubPr>
                        <m:ctrlPr>
                          <a:rPr lang="en-US" altLang="zh-CN" sz="1800" i="1" smtClean="0">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b="0" i="1" smtClean="0">
                            <a:latin typeface="Cambria Math" panose="02040503050406030204" pitchFamily="18" charset="0"/>
                          </a:rPr>
                          <m:t>1</m:t>
                        </m:r>
                      </m:sub>
                    </m:sSub>
                  </m:oMath>
                </a14:m>
                <a:r>
                  <a:rPr lang="zh-CN" altLang="en-US" dirty="0"/>
                  <a:t>表现出更低的全局最大失配上界，但牺牲了小失配的占比；</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e>
                      <m:sub>
                        <m:r>
                          <a:rPr lang="en-US" altLang="zh-CN" b="0" i="1" smtClean="0">
                            <a:latin typeface="Cambria Math" panose="02040503050406030204" pitchFamily="18" charset="0"/>
                          </a:rPr>
                          <m:t>2</m:t>
                        </m:r>
                      </m:sub>
                    </m:sSub>
                    <m:r>
                      <a:rPr lang="zh-CN" altLang="en-US" i="1" smtClean="0">
                        <a:latin typeface="Cambria Math" panose="02040503050406030204" pitchFamily="18" charset="0"/>
                      </a:rPr>
                      <m:t>显著提升了</m:t>
                    </m:r>
                  </m:oMath>
                </a14:m>
                <a:r>
                  <a:rPr lang="zh-CN" altLang="en-US" dirty="0"/>
                  <a:t>小失配的占比，但尾部更长</a:t>
                </a:r>
                <a:endParaRPr lang="en-US" altLang="zh-CN" dirty="0">
                  <a:solidFill>
                    <a:prstClr val="black"/>
                  </a:solidFill>
                  <a:latin typeface="Calibri"/>
                  <a:ea typeface="等线" panose="02010600030101010101" pitchFamily="2" charset="-122"/>
                </a:endParaRPr>
              </a:p>
              <a:p>
                <a:pPr>
                  <a:lnSpc>
                    <a:spcPct val="150000"/>
                  </a:lnSpc>
                </a:pPr>
                <a:r>
                  <a:rPr lang="zh-CN" altLang="en-US" b="1" dirty="0">
                    <a:solidFill>
                      <a:prstClr val="black"/>
                    </a:solidFill>
                    <a:latin typeface="Calibri"/>
                    <a:ea typeface="等线" panose="02010600030101010101" pitchFamily="2" charset="-122"/>
                  </a:rPr>
                  <a:t>模板库是必要的，并且有效控制了 </a:t>
                </a:r>
                <a:r>
                  <a:rPr lang="en-US" altLang="zh-CN" b="1" dirty="0">
                    <a:solidFill>
                      <a:prstClr val="black"/>
                    </a:solidFill>
                    <a:latin typeface="Calibri"/>
                    <a:ea typeface="等线" panose="02010600030101010101" pitchFamily="2" charset="-122"/>
                  </a:rPr>
                  <a:t>mismatch </a:t>
                </a:r>
              </a:p>
            </p:txBody>
          </p:sp>
        </mc:Choice>
        <mc:Fallback xmlns="">
          <p:sp>
            <p:nvSpPr>
              <p:cNvPr id="12" name="文本框 11">
                <a:extLst>
                  <a:ext uri="{FF2B5EF4-FFF2-40B4-BE49-F238E27FC236}">
                    <a16:creationId xmlns:a16="http://schemas.microsoft.com/office/drawing/2014/main" id="{32F106B1-9EFE-4E4F-8525-E8AF9F0C8135}"/>
                  </a:ext>
                </a:extLst>
              </p:cNvPr>
              <p:cNvSpPr txBox="1">
                <a:spLocks noRot="1" noChangeAspect="1" noMove="1" noResize="1" noEditPoints="1" noAdjustHandles="1" noChangeArrowheads="1" noChangeShapeType="1" noTextEdit="1"/>
              </p:cNvSpPr>
              <p:nvPr/>
            </p:nvSpPr>
            <p:spPr>
              <a:xfrm>
                <a:off x="104314" y="5517232"/>
                <a:ext cx="11968350" cy="1296445"/>
              </a:xfrm>
              <a:prstGeom prst="rect">
                <a:avLst/>
              </a:prstGeom>
              <a:blipFill>
                <a:blip r:embed="rId6"/>
                <a:stretch>
                  <a:fillRect l="-408" b="-65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397276A-08B4-440A-BAE1-7F028E985DA6}"/>
                  </a:ext>
                </a:extLst>
              </p:cNvPr>
              <p:cNvSpPr txBox="1"/>
              <p:nvPr/>
            </p:nvSpPr>
            <p:spPr>
              <a:xfrm>
                <a:off x="1733993" y="2458262"/>
                <a:ext cx="2621882" cy="338554"/>
              </a:xfrm>
              <a:prstGeom prst="rect">
                <a:avLst/>
              </a:prstGeom>
              <a:noFill/>
            </p:spPr>
            <p:txBody>
              <a:bodyPr wrap="square" rtlCol="0">
                <a:spAutoFit/>
              </a:bodyPr>
              <a:lstStyle/>
              <a:p>
                <a:pPr algn="ctr"/>
                <a14:m>
                  <m:oMath xmlns:m="http://schemas.openxmlformats.org/officeDocument/2006/math">
                    <m:sSub>
                      <m:sSubPr>
                        <m:ctrlPr>
                          <a:rPr lang="en-US" altLang="zh-CN" sz="1600" i="1" smtClean="0">
                            <a:solidFill>
                              <a:srgbClr val="0000FF"/>
                            </a:solidFill>
                            <a:latin typeface="Cambria Math" panose="02040503050406030204" pitchFamily="18" charset="0"/>
                          </a:rPr>
                        </m:ctrlPr>
                      </m:sSubPr>
                      <m:e>
                        <m:r>
                          <a:rPr lang="zh-CN" altLang="en-US" sz="1600" i="1">
                            <a:solidFill>
                              <a:srgbClr val="0000FF"/>
                            </a:solidFill>
                            <a:latin typeface="Cambria Math" panose="02040503050406030204" pitchFamily="18" charset="0"/>
                          </a:rPr>
                          <m:t>𝛾</m:t>
                        </m:r>
                      </m:e>
                      <m:sub>
                        <m:r>
                          <a:rPr lang="en-US" altLang="zh-CN" sz="1600" b="0" i="1" smtClean="0">
                            <a:solidFill>
                              <a:srgbClr val="0000FF"/>
                            </a:solidFill>
                            <a:latin typeface="Cambria Math" panose="02040503050406030204" pitchFamily="18" charset="0"/>
                          </a:rPr>
                          <m:t>1</m:t>
                        </m:r>
                      </m:sub>
                    </m:sSub>
                  </m:oMath>
                </a14:m>
                <a:r>
                  <a:rPr lang="zh-CN" altLang="en-US" sz="1600" b="1" dirty="0">
                    <a:solidFill>
                      <a:srgbClr val="0000FF"/>
                    </a:solidFill>
                  </a:rPr>
                  <a:t> 结果</a:t>
                </a:r>
              </a:p>
            </p:txBody>
          </p:sp>
        </mc:Choice>
        <mc:Fallback xmlns="">
          <p:sp>
            <p:nvSpPr>
              <p:cNvPr id="13" name="文本框 12">
                <a:extLst>
                  <a:ext uri="{FF2B5EF4-FFF2-40B4-BE49-F238E27FC236}">
                    <a16:creationId xmlns:a16="http://schemas.microsoft.com/office/drawing/2014/main" id="{B397276A-08B4-440A-BAE1-7F028E985DA6}"/>
                  </a:ext>
                </a:extLst>
              </p:cNvPr>
              <p:cNvSpPr txBox="1">
                <a:spLocks noRot="1" noChangeAspect="1" noMove="1" noResize="1" noEditPoints="1" noAdjustHandles="1" noChangeArrowheads="1" noChangeShapeType="1" noTextEdit="1"/>
              </p:cNvSpPr>
              <p:nvPr/>
            </p:nvSpPr>
            <p:spPr>
              <a:xfrm>
                <a:off x="1733993" y="2458262"/>
                <a:ext cx="2621882" cy="338554"/>
              </a:xfrm>
              <a:prstGeom prst="rect">
                <a:avLst/>
              </a:prstGeom>
              <a:blipFill>
                <a:blip r:embed="rId7"/>
                <a:stretch>
                  <a:fillRect t="-5357"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0AA24C2-3679-4772-B350-B3CC4297A126}"/>
                  </a:ext>
                </a:extLst>
              </p:cNvPr>
              <p:cNvSpPr txBox="1"/>
              <p:nvPr/>
            </p:nvSpPr>
            <p:spPr>
              <a:xfrm>
                <a:off x="7905959" y="2458262"/>
                <a:ext cx="2621882" cy="338554"/>
              </a:xfrm>
              <a:prstGeom prst="rect">
                <a:avLst/>
              </a:prstGeom>
              <a:noFill/>
            </p:spPr>
            <p:txBody>
              <a:bodyPr wrap="square" rtlCol="0">
                <a:spAutoFit/>
              </a:bodyPr>
              <a:lstStyle/>
              <a:p>
                <a:pPr algn="ctr"/>
                <a14:m>
                  <m:oMath xmlns:m="http://schemas.openxmlformats.org/officeDocument/2006/math">
                    <m:sSub>
                      <m:sSubPr>
                        <m:ctrlPr>
                          <a:rPr lang="en-US" altLang="zh-CN" sz="1600" i="1" smtClean="0">
                            <a:solidFill>
                              <a:srgbClr val="0000FF"/>
                            </a:solidFill>
                            <a:latin typeface="Cambria Math" panose="02040503050406030204" pitchFamily="18" charset="0"/>
                          </a:rPr>
                        </m:ctrlPr>
                      </m:sSubPr>
                      <m:e>
                        <m:r>
                          <a:rPr lang="zh-CN" altLang="en-US" sz="1600" i="1">
                            <a:solidFill>
                              <a:srgbClr val="0000FF"/>
                            </a:solidFill>
                            <a:latin typeface="Cambria Math" panose="02040503050406030204" pitchFamily="18" charset="0"/>
                          </a:rPr>
                          <m:t>𝛾</m:t>
                        </m:r>
                      </m:e>
                      <m:sub>
                        <m:r>
                          <a:rPr lang="en-US" altLang="zh-CN" sz="1600" b="0" i="1" smtClean="0">
                            <a:solidFill>
                              <a:srgbClr val="0000FF"/>
                            </a:solidFill>
                            <a:latin typeface="Cambria Math" panose="02040503050406030204" pitchFamily="18" charset="0"/>
                          </a:rPr>
                          <m:t>2</m:t>
                        </m:r>
                      </m:sub>
                    </m:sSub>
                  </m:oMath>
                </a14:m>
                <a:r>
                  <a:rPr lang="zh-CN" altLang="en-US" sz="1600" b="1" dirty="0">
                    <a:solidFill>
                      <a:srgbClr val="0000FF"/>
                    </a:solidFill>
                  </a:rPr>
                  <a:t> 结果</a:t>
                </a:r>
              </a:p>
            </p:txBody>
          </p:sp>
        </mc:Choice>
        <mc:Fallback xmlns="">
          <p:sp>
            <p:nvSpPr>
              <p:cNvPr id="14" name="文本框 13">
                <a:extLst>
                  <a:ext uri="{FF2B5EF4-FFF2-40B4-BE49-F238E27FC236}">
                    <a16:creationId xmlns:a16="http://schemas.microsoft.com/office/drawing/2014/main" id="{20AA24C2-3679-4772-B350-B3CC4297A126}"/>
                  </a:ext>
                </a:extLst>
              </p:cNvPr>
              <p:cNvSpPr txBox="1">
                <a:spLocks noRot="1" noChangeAspect="1" noMove="1" noResize="1" noEditPoints="1" noAdjustHandles="1" noChangeArrowheads="1" noChangeShapeType="1" noTextEdit="1"/>
              </p:cNvSpPr>
              <p:nvPr/>
            </p:nvSpPr>
            <p:spPr>
              <a:xfrm>
                <a:off x="7905959" y="2458262"/>
                <a:ext cx="2621882" cy="338554"/>
              </a:xfrm>
              <a:prstGeom prst="rect">
                <a:avLst/>
              </a:prstGeom>
              <a:blipFill>
                <a:blip r:embed="rId8"/>
                <a:stretch>
                  <a:fillRect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10390952"/>
      </p:ext>
    </p:extLst>
  </p:cSld>
  <p:clrMapOvr>
    <a:masterClrMapping/>
  </p:clrMapOvr>
  <p:transition advTm="6393"/>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07DFC59-8ABA-4311-A1DA-D4CE027A5234}"/>
              </a:ext>
            </a:extLst>
          </p:cNvPr>
          <p:cNvPicPr>
            <a:picLocks noChangeAspect="1"/>
          </p:cNvPicPr>
          <p:nvPr/>
        </p:nvPicPr>
        <p:blipFill>
          <a:blip r:embed="rId4"/>
          <a:stretch>
            <a:fillRect/>
          </a:stretch>
        </p:blipFill>
        <p:spPr>
          <a:xfrm>
            <a:off x="7680176" y="4620646"/>
            <a:ext cx="3168352" cy="2229965"/>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神经网络在粒子信号甄别中的应用</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1900777"/>
          </a:xfrm>
          <a:prstGeom prst="rect">
            <a:avLst/>
          </a:prstGeom>
          <a:noFill/>
        </p:spPr>
        <p:txBody>
          <a:bodyPr wrap="square">
            <a:spAutoFit/>
          </a:bodyPr>
          <a:lstStyle/>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A21D465-8CF6-4CA1-BE46-6E38C1137F8F}"/>
                  </a:ext>
                </a:extLst>
              </p:cNvPr>
              <p:cNvSpPr txBox="1"/>
              <p:nvPr/>
            </p:nvSpPr>
            <p:spPr>
              <a:xfrm>
                <a:off x="111825" y="1047455"/>
                <a:ext cx="11968350" cy="4272260"/>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问题</a:t>
                </a: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kumimoji="0" lang="en-US" altLang="zh-CN"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optimal-filter-plus-threshold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甄别算法不是最优的；</a:t>
                </a:r>
                <a:r>
                  <a:rPr lang="zh-CN" altLang="en-US" sz="1600" dirty="0"/>
                  <a:t>尽管在理想假设下，最优滤波能够最大化</a:t>
                </a:r>
                <a:r>
                  <a:rPr lang="en-US" altLang="zh-CN" sz="1600" dirty="0"/>
                  <a:t>SNR</a:t>
                </a:r>
                <a:r>
                  <a:rPr lang="zh-CN" altLang="en-US" sz="1600" dirty="0"/>
                  <a:t>，但其后续的阈值判决在</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误检率（ </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False positive rate, FPR</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）和漏检率（</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False negative rate, FNR</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lang="zh-CN" altLang="en-US" sz="1600" dirty="0"/>
                  <a:t>方面并非统计最优</a:t>
                </a:r>
                <a:endPar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a:p>
                <a:pPr>
                  <a:lnSpc>
                    <a:spcPct val="150000"/>
                  </a:lnSpc>
                </a:pP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目的：</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实现更优的甄别算法，具体表现在更优的</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FPR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和</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FNR</a:t>
                </a:r>
              </a:p>
              <a:p>
                <a:pPr>
                  <a:lnSpc>
                    <a:spcPct val="150000"/>
                  </a:lnSpc>
                </a:pPr>
                <a:r>
                  <a:rPr lang="zh-CN" altLang="en-US" sz="1600" b="1" dirty="0">
                    <a:solidFill>
                      <a:prstClr val="black"/>
                    </a:solidFill>
                    <a:latin typeface="Calibri"/>
                    <a:ea typeface="等线" panose="02010600030101010101" pitchFamily="2" charset="-122"/>
                  </a:rPr>
                  <a:t>方法</a:t>
                </a:r>
                <a:r>
                  <a:rPr kumimoji="0" lang="zh-CN" altLang="en-US" sz="16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optimal-filter-plus-threshold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可以等效为一个全连接神经网络，基于此起点，</a:t>
                </a:r>
                <a:r>
                  <a:rPr lang="zh-CN" altLang="en-US" sz="1600" dirty="0"/>
                  <a:t>通过数据驱动训练优化判决，可以提升甄别性能</a:t>
                </a:r>
                <a:endParaRPr lang="en-US" altLang="zh-CN" sz="1600" dirty="0">
                  <a:solidFill>
                    <a:prstClr val="black"/>
                  </a:solidFill>
                  <a:latin typeface="Calibri"/>
                  <a:ea typeface="等线" panose="02010600030101010101" pitchFamily="2" charset="-122"/>
                </a:endParaRPr>
              </a:p>
              <a:p>
                <a:pPr>
                  <a:lnSpc>
                    <a:spcPct val="150000"/>
                  </a:lnSpc>
                </a:pP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采用模板库</a:t>
                </a:r>
                <a14:m>
                  <m:oMath xmlns:m="http://schemas.openxmlformats.org/officeDocument/2006/math">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𝐵</m:t>
                    </m:r>
                  </m:oMath>
                </a14:m>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之后，</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optimal-filter-plus-threshold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形式</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endParaRPr lang="en-US" altLang="zh-CN" sz="1600" dirty="0">
                  <a:solidFill>
                    <a:prstClr val="black"/>
                  </a:solidFill>
                  <a:latin typeface="Calibri"/>
                  <a:ea typeface="等线"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𝛿</m:t>
                      </m:r>
                      <m:r>
                        <a:rPr lang="en-US" altLang="zh-CN" sz="1600" b="0" i="1" smtClean="0">
                          <a:latin typeface="Cambria Math" panose="02040503050406030204" pitchFamily="18" charset="0"/>
                        </a:rPr>
                        <m:t>=1 </m:t>
                      </m:r>
                      <m:r>
                        <a:rPr lang="en-US" altLang="zh-CN" sz="1600" b="0" i="1" smtClean="0">
                          <a:latin typeface="Cambria Math" panose="02040503050406030204" pitchFamily="18" charset="0"/>
                        </a:rPr>
                        <m:t>𝑖𝑓𝑓</m:t>
                      </m:r>
                      <m:func>
                        <m:funcPr>
                          <m:ctrlPr>
                            <a:rPr lang="en-US" altLang="zh-CN" sz="1600" i="1">
                              <a:latin typeface="Cambria Math" panose="02040503050406030204" pitchFamily="18" charset="0"/>
                            </a:rPr>
                          </m:ctrlPr>
                        </m:funcPr>
                        <m:fName>
                          <m:limLow>
                            <m:limLowPr>
                              <m:ctrlPr>
                                <a:rPr lang="en-US" altLang="zh-CN" sz="1600" i="1">
                                  <a:latin typeface="Cambria Math" panose="02040503050406030204" pitchFamily="18" charset="0"/>
                                </a:rPr>
                              </m:ctrlPr>
                            </m:limLowPr>
                            <m:e>
                              <m:r>
                                <m:rPr>
                                  <m:sty m:val="p"/>
                                </m:rPr>
                                <a:rPr lang="en-US" altLang="zh-CN" sz="1600">
                                  <a:latin typeface="Cambria Math" panose="02040503050406030204" pitchFamily="18" charset="0"/>
                                </a:rPr>
                                <m:t>max</m:t>
                              </m:r>
                            </m:e>
                            <m:lim>
                              <m:r>
                                <a:rPr lang="zh-CN" altLang="en-US" sz="1600" i="1">
                                  <a:latin typeface="Cambria Math" panose="02040503050406030204" pitchFamily="18" charset="0"/>
                                </a:rPr>
                                <m:t>𝛾</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𝐵</m:t>
                              </m:r>
                              <m:r>
                                <m:rPr>
                                  <m:nor/>
                                </m:rPr>
                                <a:rPr lang="en-US" altLang="zh-CN" sz="1600" dirty="0"/>
                                <m:t> </m:t>
                              </m:r>
                            </m:lim>
                          </m:limLow>
                        </m:fName>
                        <m:e>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𝑥</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b="0" i="1" smtClean="0">
                                              <a:latin typeface="Cambria Math" panose="02040503050406030204" pitchFamily="18" charset="0"/>
                                            </a:rPr>
                                            <m:t>𝑠</m:t>
                                          </m:r>
                                        </m:e>
                                      </m:acc>
                                    </m:e>
                                    <m:sub>
                                      <m:r>
                                        <a:rPr lang="zh-CN" altLang="en-US" sz="1600" i="1">
                                          <a:latin typeface="Cambria Math" panose="02040503050406030204" pitchFamily="18" charset="0"/>
                                        </a:rPr>
                                        <m:t>𝛾</m:t>
                                      </m:r>
                                    </m:sub>
                                  </m:sSub>
                                </m:e>
                              </m:d>
                            </m:e>
                          </m:d>
                        </m:e>
                      </m:func>
                      <m:r>
                        <a:rPr lang="en-US" altLang="zh-CN" sz="1600" i="1">
                          <a:latin typeface="Cambria Math" panose="02040503050406030204" pitchFamily="18" charset="0"/>
                          <a:ea typeface="Cambria Math" panose="02040503050406030204" pitchFamily="18" charset="0"/>
                        </a:rPr>
                        <m:t>≷</m:t>
                      </m:r>
                      <m:r>
                        <a:rPr lang="zh-CN" altLang="en-US" sz="1600" i="1" smtClean="0">
                          <a:latin typeface="Cambria Math" panose="02040503050406030204" pitchFamily="18" charset="0"/>
                        </a:rPr>
                        <m:t>𝜏</m:t>
                      </m:r>
                    </m:oMath>
                  </m:oMathPara>
                </a14:m>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最优滤波的时域离散形式：</a:t>
                </a:r>
                <a:endParaRPr lang="en-US" altLang="zh-CN" sz="1600" dirty="0">
                  <a:solidFill>
                    <a:prstClr val="black"/>
                  </a:solidFill>
                  <a:latin typeface="Calibri"/>
                  <a:ea typeface="等线" panose="02010600030101010101" pitchFamily="2" charset="-122"/>
                </a:endParaRPr>
              </a:p>
              <a:p>
                <a:pPr/>
                <a14:m>
                  <m:oMathPara xmlns:m="http://schemas.openxmlformats.org/officeDocument/2006/math">
                    <m:oMathParaPr>
                      <m:jc m:val="centerGroup"/>
                    </m:oMathParaPr>
                    <m:oMath xmlns:m="http://schemas.openxmlformats.org/officeDocument/2006/math">
                      <m:d>
                        <m:dPr>
                          <m:begChr m:val="⟨"/>
                          <m:endChr m:val=""/>
                          <m:ctrlPr>
                            <a:rPr lang="en-US" altLang="zh-CN" sz="1600" i="1">
                              <a:latin typeface="Cambria Math" panose="02040503050406030204" pitchFamily="18" charset="0"/>
                              <a:ea typeface="Cambria Math" panose="02040503050406030204" pitchFamily="18" charset="0"/>
                            </a:rPr>
                          </m:ctrlPr>
                        </m:dPr>
                        <m:e>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𝑥</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𝑠</m:t>
                                      </m:r>
                                    </m:e>
                                  </m:acc>
                                </m:e>
                                <m:sub>
                                  <m:r>
                                    <a:rPr lang="zh-CN" altLang="en-US" sz="1600" i="1">
                                      <a:latin typeface="Cambria Math" panose="02040503050406030204" pitchFamily="18" charset="0"/>
                                    </a:rPr>
                                    <m:t>𝛾</m:t>
                                  </m:r>
                                </m:sub>
                              </m:sSub>
                            </m:e>
                          </m:d>
                        </m:e>
                      </m:d>
                      <m:r>
                        <a:rPr lang="en-US" altLang="zh-CN" sz="1600" b="0" i="1" smtClean="0">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𝑛</m:t>
                          </m:r>
                        </m:sub>
                        <m:sup/>
                        <m:e>
                          <m:r>
                            <a:rPr lang="en-US" altLang="zh-CN" sz="1600" i="1">
                              <a:latin typeface="Cambria Math" panose="02040503050406030204" pitchFamily="18" charset="0"/>
                              <a:ea typeface="Cambria Math" panose="02040503050406030204" pitchFamily="18" charset="0"/>
                            </a:rPr>
                            <m:t>𝑥</m:t>
                          </m:r>
                          <m:d>
                            <m:dPr>
                              <m:begChr m:val="["/>
                              <m:endChr m:val="]"/>
                              <m:ctrlPr>
                                <a:rPr lang="en-US" altLang="zh-CN" sz="160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𝑛</m:t>
                              </m:r>
                            </m:e>
                          </m:d>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𝑔</m:t>
                              </m:r>
                            </m:e>
                            <m:sub>
                              <m:r>
                                <a:rPr lang="zh-CN" altLang="en-US" sz="1600" i="1">
                                  <a:latin typeface="Cambria Math" panose="02040503050406030204" pitchFamily="18" charset="0"/>
                                  <a:ea typeface="Cambria Math" panose="02040503050406030204" pitchFamily="18" charset="0"/>
                                </a:rPr>
                                <m:t>𝛾</m:t>
                              </m:r>
                            </m:sub>
                          </m:sSub>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𝑛</m:t>
                              </m:r>
                            </m:e>
                          </m:d>
                        </m:e>
                      </m:nary>
                    </m:oMath>
                  </m:oMathPara>
                </a14:m>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第一层全连接神经网络的权重设置如下，并使用</a:t>
                </a:r>
                <a:r>
                  <a:rPr lang="en-US" altLang="zh-CN" sz="1600" dirty="0">
                    <a:solidFill>
                      <a:prstClr val="black"/>
                    </a:solidFill>
                    <a:latin typeface="Calibri"/>
                    <a:ea typeface="等线" panose="02010600030101010101" pitchFamily="2" charset="-122"/>
                  </a:rPr>
                  <a:t>max </a:t>
                </a:r>
                <a:r>
                  <a:rPr lang="zh-CN" altLang="en-US" sz="1600" dirty="0">
                    <a:solidFill>
                      <a:prstClr val="black"/>
                    </a:solidFill>
                    <a:latin typeface="Calibri"/>
                    <a:ea typeface="等线" panose="02010600030101010101" pitchFamily="2" charset="-122"/>
                  </a:rPr>
                  <a:t>做激活函数</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Choice>
        <mc:Fallback xmlns="">
          <p:sp>
            <p:nvSpPr>
              <p:cNvPr id="6" name="文本框 5">
                <a:extLst>
                  <a:ext uri="{FF2B5EF4-FFF2-40B4-BE49-F238E27FC236}">
                    <a16:creationId xmlns:a16="http://schemas.microsoft.com/office/drawing/2014/main" id="{9A21D465-8CF6-4CA1-BE46-6E38C1137F8F}"/>
                  </a:ext>
                </a:extLst>
              </p:cNvPr>
              <p:cNvSpPr txBox="1">
                <a:spLocks noRot="1" noChangeAspect="1" noMove="1" noResize="1" noEditPoints="1" noAdjustHandles="1" noChangeArrowheads="1" noChangeShapeType="1" noTextEdit="1"/>
              </p:cNvSpPr>
              <p:nvPr/>
            </p:nvSpPr>
            <p:spPr>
              <a:xfrm>
                <a:off x="111825" y="1047455"/>
                <a:ext cx="11968350" cy="4272260"/>
              </a:xfrm>
              <a:prstGeom prst="rect">
                <a:avLst/>
              </a:prstGeom>
              <a:blipFill>
                <a:blip r:embed="rId5"/>
                <a:stretch>
                  <a:fillRect l="-255"/>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46A8C321-BEF4-4830-99A2-ED1CB29810E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35560" y="5232107"/>
            <a:ext cx="2518552" cy="1156876"/>
          </a:xfrm>
          <a:prstGeom prst="rect">
            <a:avLst/>
          </a:prstGeom>
        </p:spPr>
      </p:pic>
    </p:spTree>
    <p:extLst>
      <p:ext uri="{BB962C8B-B14F-4D97-AF65-F5344CB8AC3E}">
        <p14:creationId xmlns:p14="http://schemas.microsoft.com/office/powerpoint/2010/main" val="1088157651"/>
      </p:ext>
    </p:extLst>
  </p:cSld>
  <p:clrMapOvr>
    <a:masterClrMapping/>
  </p:clrMapOvr>
  <p:transition advTm="6393"/>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29</a:t>
            </a:fld>
            <a:endParaRPr lang="en-US" altLang="zh-CN" sz="1400" b="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基于 </a:t>
                </a:r>
                <a14:m>
                  <m:oMath xmlns:m="http://schemas.openxmlformats.org/officeDocument/2006/math">
                    <m:r>
                      <a:rPr lang="en-US" altLang="zh-CN" sz="3600" b="0" i="1" smtClean="0">
                        <a:latin typeface="Cambria Math" panose="02040503050406030204" pitchFamily="18" charset="0"/>
                      </a:rPr>
                      <m:t>𝑅𝑒𝐿𝑈</m:t>
                    </m:r>
                  </m:oMath>
                </a14:m>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的 </a:t>
                </a:r>
                <a14:m>
                  <m:oMath xmlns:m="http://schemas.openxmlformats.org/officeDocument/2006/math">
                    <m:r>
                      <a:rPr lang="en-US" altLang="zh-CN" b="0" i="1" smtClean="0">
                        <a:latin typeface="Cambria Math" panose="02040503050406030204" pitchFamily="18" charset="0"/>
                      </a:rPr>
                      <m:t>𝑀𝑎𝑥</m:t>
                    </m:r>
                  </m:oMath>
                </a14:m>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实现</a:t>
                </a:r>
                <a:endParaRPr lang="zh-CN" altLang="en-US" b="1" dirty="0">
                  <a:solidFill>
                    <a:schemeClr val="bg1"/>
                  </a:solidFill>
                  <a:latin typeface="黑体" panose="02010609060101010101" pitchFamily="49" charset="-122"/>
                  <a:ea typeface="黑体" panose="02010609060101010101" pitchFamily="49" charset="-122"/>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4"/>
                <a:stretch>
                  <a:fillRect l="-2333" t="-14655" b="-21552"/>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1900777"/>
          </a:xfrm>
          <a:prstGeom prst="rect">
            <a:avLst/>
          </a:prstGeom>
          <a:noFill/>
        </p:spPr>
        <p:txBody>
          <a:bodyPr wrap="square">
            <a:spAutoFit/>
          </a:bodyPr>
          <a:lstStyle/>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A21D465-8CF6-4CA1-BE46-6E38C1137F8F}"/>
                  </a:ext>
                </a:extLst>
              </p:cNvPr>
              <p:cNvSpPr txBox="1"/>
              <p:nvPr/>
            </p:nvSpPr>
            <p:spPr>
              <a:xfrm>
                <a:off x="111825" y="1047455"/>
                <a:ext cx="11968350" cy="1900713"/>
              </a:xfrm>
              <a:prstGeom prst="rect">
                <a:avLst/>
              </a:prstGeom>
              <a:noFill/>
            </p:spPr>
            <p:txBody>
              <a:bodyPr wrap="square">
                <a:spAutoFit/>
              </a:bodyPr>
              <a:lstStyle/>
              <a:p>
                <a:pPr marL="0" lvl="1" indent="-285750">
                  <a:lnSpc>
                    <a:spcPct val="150000"/>
                  </a:lnSpc>
                  <a:buFont typeface="Arial" panose="020B0604020202020204" pitchFamily="34" charset="0"/>
                  <a:buChar char="•"/>
                </a:pPr>
                <a:r>
                  <a:rPr lang="zh-CN" altLang="en-US" sz="1600" dirty="0"/>
                  <a:t>传统硬</a:t>
                </a:r>
                <a14:m>
                  <m:oMath xmlns:m="http://schemas.openxmlformats.org/officeDocument/2006/math">
                    <m:r>
                      <a:rPr lang="en-US" altLang="zh-CN" sz="1600" b="0" i="1" dirty="0" smtClean="0">
                        <a:solidFill>
                          <a:prstClr val="black"/>
                        </a:solidFill>
                        <a:latin typeface="Cambria Math" panose="02040503050406030204" pitchFamily="18" charset="0"/>
                        <a:ea typeface="等线" panose="02010600030101010101" pitchFamily="2" charset="-122"/>
                      </a:rPr>
                      <m:t>𝑀𝑎𝑥</m:t>
                    </m:r>
                  </m:oMath>
                </a14:m>
                <a:r>
                  <a:rPr lang="zh-CN" altLang="en-US" sz="1600" dirty="0"/>
                  <a:t>存在 </a:t>
                </a:r>
                <a:r>
                  <a:rPr lang="en-US" altLang="zh-CN" sz="1600" dirty="0"/>
                  <a:t>winner-take-all </a:t>
                </a:r>
                <a:r>
                  <a:rPr lang="zh-CN" altLang="en-US" sz="1600" dirty="0"/>
                  <a:t>问题，反向传播时仅最大响应分支获得非零梯度</a:t>
                </a:r>
                <a:endParaRPr lang="en-US" altLang="zh-CN" sz="1600" dirty="0"/>
              </a:p>
              <a:p>
                <a:pPr marL="0" lvl="1"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基于</a:t>
                </a:r>
                <a14:m>
                  <m:oMath xmlns:m="http://schemas.openxmlformats.org/officeDocument/2006/math">
                    <m:r>
                      <a:rPr lang="en-US" altLang="zh-CN" sz="1600" b="0" i="1" smtClean="0">
                        <a:latin typeface="Cambria Math" panose="02040503050406030204" pitchFamily="18" charset="0"/>
                      </a:rPr>
                      <m:t>𝑅𝑒𝐿𝑈</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实现</a:t>
                </a:r>
                <a14:m>
                  <m:oMath xmlns:m="http://schemas.openxmlformats.org/officeDocument/2006/math">
                    <m:r>
                      <a:rPr lang="en-US" altLang="zh-CN" sz="1600" b="0" i="1" dirty="0" smtClean="0">
                        <a:solidFill>
                          <a:prstClr val="black"/>
                        </a:solidFill>
                        <a:latin typeface="Cambria Math" panose="02040503050406030204" pitchFamily="18" charset="0"/>
                        <a:ea typeface="等线" panose="02010600030101010101" pitchFamily="2" charset="-122"/>
                      </a:rPr>
                      <m:t>𝑀𝑎𝑥</m:t>
                    </m:r>
                  </m:oMath>
                </a14:m>
                <a:endParaRPr lang="en-US" altLang="zh-CN" sz="1600" i="1" dirty="0">
                  <a:latin typeface="Cambria Math" panose="02040503050406030204" pitchFamily="18" charset="0"/>
                </a:endParaRPr>
              </a:p>
              <a:p>
                <a:pPr marL="0" lvl="1">
                  <a:lnSpc>
                    <a:spcPct val="150000"/>
                  </a:lnSpc>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𝑅</m:t>
                      </m:r>
                      <m:r>
                        <a:rPr lang="en-US" altLang="zh-CN" sz="1600" b="0" i="1" smtClean="0">
                          <a:latin typeface="Cambria Math" panose="02040503050406030204" pitchFamily="18" charset="0"/>
                        </a:rPr>
                        <m:t>𝑒𝐿𝑈</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𝑡</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𝑚𝑎𝑥</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,0</m:t>
                          </m:r>
                        </m:e>
                      </m:d>
                    </m:oMath>
                  </m:oMathPara>
                </a14:m>
                <a:endParaRPr lang="en-US" altLang="zh-CN" sz="1600" b="0" i="1" dirty="0">
                  <a:latin typeface="Cambria Math" panose="02040503050406030204" pitchFamily="18" charset="0"/>
                </a:endParaRPr>
              </a:p>
              <a:p>
                <a:pPr marL="0" lvl="1">
                  <a:lnSpc>
                    <a:spcPct val="150000"/>
                  </a:lnSpc>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𝑚𝑎𝑥</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𝑏</m:t>
                      </m:r>
                      <m:r>
                        <a:rPr lang="en-US" altLang="zh-CN" sz="1600" i="1">
                          <a:latin typeface="Cambria Math" panose="02040503050406030204" pitchFamily="18" charset="0"/>
                        </a:rPr>
                        <m:t>+</m:t>
                      </m:r>
                      <m:r>
                        <a:rPr lang="en-US" altLang="zh-CN" sz="1600" i="1">
                          <a:latin typeface="Cambria Math" panose="02040503050406030204" pitchFamily="18" charset="0"/>
                        </a:rPr>
                        <m:t>𝑅𝑒𝐿𝑈</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𝑅𝑒𝐿𝑈</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𝑅𝑒𝐿𝑈</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m:t>
                          </m:r>
                          <m:r>
                            <a:rPr lang="en-US" altLang="zh-CN" sz="1600" i="1">
                              <a:latin typeface="Cambria Math" panose="02040503050406030204" pitchFamily="18" charset="0"/>
                            </a:rPr>
                            <m:t>𝑏</m:t>
                          </m:r>
                        </m:e>
                      </m:d>
                      <m:r>
                        <a:rPr lang="en-US" altLang="zh-CN" sz="1600" i="1">
                          <a:latin typeface="Cambria Math" panose="02040503050406030204" pitchFamily="18" charset="0"/>
                        </a:rPr>
                        <m:t>+</m:t>
                      </m:r>
                      <m:r>
                        <a:rPr lang="en-US" altLang="zh-CN" sz="1600" i="1">
                          <a:latin typeface="Cambria Math" panose="02040503050406030204" pitchFamily="18" charset="0"/>
                        </a:rPr>
                        <m:t>𝑅𝑒𝐿𝑈</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𝑎</m:t>
                          </m:r>
                          <m:r>
                            <a:rPr lang="en-US" altLang="zh-CN" sz="1600" i="1">
                              <a:latin typeface="Cambria Math" panose="02040503050406030204" pitchFamily="18" charset="0"/>
                            </a:rPr>
                            <m:t>−</m:t>
                          </m:r>
                          <m:r>
                            <a:rPr lang="en-US" altLang="zh-CN" sz="1600" i="1">
                              <a:latin typeface="Cambria Math" panose="02040503050406030204" pitchFamily="18" charset="0"/>
                            </a:rPr>
                            <m:t>𝑏</m:t>
                          </m:r>
                        </m:e>
                      </m:d>
                    </m:oMath>
                  </m:oMathPara>
                </a14:m>
                <a:endParaRPr lang="en-US" altLang="zh-CN" sz="1600" dirty="0"/>
              </a:p>
              <a:p>
                <a:pPr>
                  <a:lnSpc>
                    <a:spcPct val="150000"/>
                  </a:lnSpc>
                </a:pPr>
                <a:r>
                  <a:rPr lang="zh-CN" altLang="en-US" sz="1600" dirty="0"/>
                  <a:t>以 </a:t>
                </a:r>
                <a:r>
                  <a:rPr lang="en-US" altLang="zh-CN" sz="1600" dirty="0"/>
                  <a:t>4 </a:t>
                </a:r>
                <a:r>
                  <a:rPr lang="zh-CN" altLang="en-US" sz="1600" dirty="0"/>
                  <a:t>个输入的 </a:t>
                </a:r>
                <a14:m>
                  <m:oMath xmlns:m="http://schemas.openxmlformats.org/officeDocument/2006/math">
                    <m:r>
                      <a:rPr lang="en-US" altLang="zh-CN" sz="1600" i="1" dirty="0">
                        <a:solidFill>
                          <a:prstClr val="black"/>
                        </a:solidFill>
                        <a:latin typeface="Cambria Math" panose="02040503050406030204" pitchFamily="18" charset="0"/>
                      </a:rPr>
                      <m:t>𝑀𝑎𝑥</m:t>
                    </m:r>
                  </m:oMath>
                </a14:m>
                <a:r>
                  <a:rPr lang="en-US" altLang="zh-CN" sz="1600" dirty="0"/>
                  <a:t> </a:t>
                </a:r>
                <a:r>
                  <a:rPr lang="zh-CN" altLang="en-US" sz="1600" dirty="0"/>
                  <a:t>聚合为例，其激活函数取</a:t>
                </a:r>
                <a14:m>
                  <m:oMath xmlns:m="http://schemas.openxmlformats.org/officeDocument/2006/math">
                    <m:r>
                      <a:rPr lang="en-US" altLang="zh-CN" sz="1600" b="0" i="1" smtClean="0">
                        <a:latin typeface="Cambria Math" panose="02040503050406030204" pitchFamily="18" charset="0"/>
                      </a:rPr>
                      <m:t>𝑅𝑒𝐿𝑈</m:t>
                    </m:r>
                  </m:oMath>
                </a14:m>
                <a:endParaRPr lang="en-US" altLang="zh-CN" sz="1600" dirty="0">
                  <a:solidFill>
                    <a:prstClr val="black"/>
                  </a:solidFill>
                  <a:latin typeface="Calibri"/>
                  <a:ea typeface="等线" panose="02010600030101010101" pitchFamily="2" charset="-122"/>
                </a:endParaRPr>
              </a:p>
            </p:txBody>
          </p:sp>
        </mc:Choice>
        <mc:Fallback xmlns="">
          <p:sp>
            <p:nvSpPr>
              <p:cNvPr id="6" name="文本框 5">
                <a:extLst>
                  <a:ext uri="{FF2B5EF4-FFF2-40B4-BE49-F238E27FC236}">
                    <a16:creationId xmlns:a16="http://schemas.microsoft.com/office/drawing/2014/main" id="{9A21D465-8CF6-4CA1-BE46-6E38C1137F8F}"/>
                  </a:ext>
                </a:extLst>
              </p:cNvPr>
              <p:cNvSpPr txBox="1">
                <a:spLocks noRot="1" noChangeAspect="1" noMove="1" noResize="1" noEditPoints="1" noAdjustHandles="1" noChangeArrowheads="1" noChangeShapeType="1" noTextEdit="1"/>
              </p:cNvSpPr>
              <p:nvPr/>
            </p:nvSpPr>
            <p:spPr>
              <a:xfrm>
                <a:off x="111825" y="1047455"/>
                <a:ext cx="11968350" cy="1900713"/>
              </a:xfrm>
              <a:prstGeom prst="rect">
                <a:avLst/>
              </a:prstGeom>
              <a:blipFill>
                <a:blip r:embed="rId5"/>
                <a:stretch>
                  <a:fillRect l="-255" b="-3205"/>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83DD95D0-424D-4049-9C59-947EC5F80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14" y="3354371"/>
            <a:ext cx="4332079" cy="2428343"/>
          </a:xfrm>
          <a:prstGeom prst="rect">
            <a:avLst/>
          </a:prstGeom>
        </p:spPr>
      </p:pic>
      <p:pic>
        <p:nvPicPr>
          <p:cNvPr id="30" name="图片 29">
            <a:extLst>
              <a:ext uri="{FF2B5EF4-FFF2-40B4-BE49-F238E27FC236}">
                <a16:creationId xmlns:a16="http://schemas.microsoft.com/office/drawing/2014/main" id="{4C658422-CF07-4187-8C2A-45807334A35D}"/>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968349" y="3401018"/>
            <a:ext cx="8055435" cy="2383959"/>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36451A2-B814-4B4F-A56C-A302A1DC943C}"/>
                  </a:ext>
                </a:extLst>
              </p:cNvPr>
              <p:cNvSpPr txBox="1"/>
              <p:nvPr/>
            </p:nvSpPr>
            <p:spPr>
              <a:xfrm>
                <a:off x="104314" y="5893503"/>
                <a:ext cx="11968350" cy="791755"/>
              </a:xfrm>
              <a:prstGeom prst="rect">
                <a:avLst/>
              </a:prstGeom>
              <a:noFill/>
            </p:spPr>
            <p:txBody>
              <a:bodyPr wrap="square">
                <a:spAutoFit/>
              </a:bodyPr>
              <a:lstStyle/>
              <a:p>
                <a:pPr>
                  <a:lnSpc>
                    <a:spcPct val="150000"/>
                  </a:lnSpc>
                </a:pPr>
                <a:r>
                  <a:rPr lang="zh-CN" altLang="en-US" sz="1600" dirty="0">
                    <a:solidFill>
                      <a:prstClr val="black"/>
                    </a:solidFill>
                    <a:latin typeface="Calibri"/>
                    <a:ea typeface="等线" panose="02010600030101010101" pitchFamily="2" charset="-122"/>
                  </a:rPr>
                  <a:t>对于</a:t>
                </a:r>
                <a14:m>
                  <m:oMath xmlns:m="http://schemas.openxmlformats.org/officeDocument/2006/math">
                    <m:sSup>
                      <m:sSupPr>
                        <m:ctrlPr>
                          <a:rPr lang="en-US" altLang="zh-CN" sz="1600" i="1" smtClean="0">
                            <a:solidFill>
                              <a:prstClr val="black"/>
                            </a:solidFill>
                            <a:latin typeface="Cambria Math" panose="02040503050406030204" pitchFamily="18" charset="0"/>
                            <a:ea typeface="等线" panose="02010600030101010101" pitchFamily="2" charset="-122"/>
                          </a:rPr>
                        </m:ctrlPr>
                      </m:sSupPr>
                      <m:e>
                        <m:r>
                          <a:rPr lang="en-US" altLang="zh-CN" sz="1600" b="0" i="1" smtClean="0">
                            <a:solidFill>
                              <a:prstClr val="black"/>
                            </a:solidFill>
                            <a:latin typeface="Cambria Math" panose="02040503050406030204" pitchFamily="18" charset="0"/>
                            <a:ea typeface="等线" panose="02010600030101010101" pitchFamily="2" charset="-122"/>
                          </a:rPr>
                          <m:t>2</m:t>
                        </m:r>
                      </m:e>
                      <m:sup>
                        <m:r>
                          <a:rPr lang="en-US" altLang="zh-CN" sz="1600" b="0" i="1" smtClean="0">
                            <a:solidFill>
                              <a:prstClr val="black"/>
                            </a:solidFill>
                            <a:latin typeface="Cambria Math" panose="02040503050406030204" pitchFamily="18" charset="0"/>
                            <a:ea typeface="等线" panose="02010600030101010101" pitchFamily="2" charset="-122"/>
                          </a:rPr>
                          <m:t>𝑛</m:t>
                        </m:r>
                      </m:sup>
                    </m:sSup>
                  </m:oMath>
                </a14:m>
                <a:r>
                  <a:rPr lang="zh-CN" altLang="en-US" sz="1600" dirty="0">
                    <a:solidFill>
                      <a:prstClr val="black"/>
                    </a:solidFill>
                    <a:latin typeface="Calibri"/>
                    <a:ea typeface="等线" panose="02010600030101010101" pitchFamily="2" charset="-122"/>
                  </a:rPr>
                  <a:t>个输入，实现最大值输出，需要</a:t>
                </a:r>
                <a14:m>
                  <m:oMath xmlns:m="http://schemas.openxmlformats.org/officeDocument/2006/math">
                    <m:r>
                      <a:rPr lang="en-US" altLang="zh-CN" sz="1600" b="0" i="1" smtClean="0">
                        <a:solidFill>
                          <a:prstClr val="black"/>
                        </a:solidFill>
                        <a:latin typeface="Cambria Math" panose="02040503050406030204" pitchFamily="18" charset="0"/>
                        <a:ea typeface="等线" panose="02010600030101010101" pitchFamily="2" charset="-122"/>
                      </a:rPr>
                      <m:t>𝑛</m:t>
                    </m:r>
                    <m:r>
                      <a:rPr lang="en-US" altLang="zh-CN" sz="1600" b="0" i="1" smtClean="0">
                        <a:solidFill>
                          <a:prstClr val="black"/>
                        </a:solidFill>
                        <a:latin typeface="Cambria Math" panose="02040503050406030204" pitchFamily="18" charset="0"/>
                        <a:ea typeface="等线" panose="02010600030101010101" pitchFamily="2" charset="-122"/>
                      </a:rPr>
                      <m:t>+1</m:t>
                    </m:r>
                  </m:oMath>
                </a14:m>
                <a:r>
                  <a:rPr lang="zh-CN" altLang="en-US" sz="1600" dirty="0">
                    <a:solidFill>
                      <a:prstClr val="black"/>
                    </a:solidFill>
                    <a:latin typeface="Calibri"/>
                    <a:ea typeface="等线" panose="02010600030101010101" pitchFamily="2" charset="-122"/>
                  </a:rPr>
                  <a:t>层</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使用</a:t>
                </a:r>
                <a14:m>
                  <m:oMath xmlns:m="http://schemas.openxmlformats.org/officeDocument/2006/math">
                    <m:r>
                      <a:rPr lang="en-US" altLang="zh-CN" sz="1600" b="0" i="1" smtClean="0">
                        <a:solidFill>
                          <a:prstClr val="black"/>
                        </a:solidFill>
                        <a:latin typeface="Cambria Math" panose="02040503050406030204" pitchFamily="18" charset="0"/>
                        <a:ea typeface="等线" panose="02010600030101010101" pitchFamily="2" charset="-122"/>
                      </a:rPr>
                      <m:t>𝑅𝑒𝐿𝑈</m:t>
                    </m:r>
                  </m:oMath>
                </a14:m>
                <a:r>
                  <a:rPr lang="zh-CN" altLang="en-US" sz="1600" dirty="0">
                    <a:latin typeface="Cambria Math" panose="02040503050406030204" pitchFamily="18" charset="0"/>
                  </a:rPr>
                  <a:t> 实现</a:t>
                </a:r>
                <a14:m>
                  <m:oMath xmlns:m="http://schemas.openxmlformats.org/officeDocument/2006/math">
                    <m:r>
                      <a:rPr lang="en-US" altLang="zh-CN" sz="1600" i="1" dirty="0">
                        <a:solidFill>
                          <a:prstClr val="black"/>
                        </a:solidFill>
                        <a:latin typeface="Cambria Math" panose="02040503050406030204" pitchFamily="18" charset="0"/>
                      </a:rPr>
                      <m:t>𝑀𝑎𝑥</m:t>
                    </m:r>
                  </m:oMath>
                </a14:m>
                <a:r>
                  <a:rPr lang="zh-CN" altLang="en-US" sz="1600" dirty="0"/>
                  <a:t> 进行网络化表达，可以使每个神经元参与训练并增强网络的表达能力，从而为获得更优判别性能提供可能</a:t>
                </a:r>
                <a:endParaRPr lang="en-US" altLang="zh-CN" sz="1600" dirty="0">
                  <a:latin typeface="Cambria Math" panose="02040503050406030204" pitchFamily="18" charset="0"/>
                </a:endParaRPr>
              </a:p>
            </p:txBody>
          </p:sp>
        </mc:Choice>
        <mc:Fallback xmlns="">
          <p:sp>
            <p:nvSpPr>
              <p:cNvPr id="24" name="文本框 23">
                <a:extLst>
                  <a:ext uri="{FF2B5EF4-FFF2-40B4-BE49-F238E27FC236}">
                    <a16:creationId xmlns:a16="http://schemas.microsoft.com/office/drawing/2014/main" id="{736451A2-B814-4B4F-A56C-A302A1DC943C}"/>
                  </a:ext>
                </a:extLst>
              </p:cNvPr>
              <p:cNvSpPr txBox="1">
                <a:spLocks noRot="1" noChangeAspect="1" noMove="1" noResize="1" noEditPoints="1" noAdjustHandles="1" noChangeArrowheads="1" noChangeShapeType="1" noTextEdit="1"/>
              </p:cNvSpPr>
              <p:nvPr/>
            </p:nvSpPr>
            <p:spPr>
              <a:xfrm>
                <a:off x="104314" y="5893503"/>
                <a:ext cx="11968350" cy="791755"/>
              </a:xfrm>
              <a:prstGeom prst="rect">
                <a:avLst/>
              </a:prstGeom>
              <a:blipFill>
                <a:blip r:embed="rId8"/>
                <a:stretch>
                  <a:fillRect l="-255" b="-92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8262543"/>
      </p:ext>
    </p:extLst>
  </p:cSld>
  <p:clrMapOvr>
    <a:masterClrMapping/>
  </p:clrMapOvr>
  <p:transition advTm="639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主要工作</a:t>
            </a:r>
          </a:p>
        </p:txBody>
      </p:sp>
      <p:grpSp>
        <p:nvGrpSpPr>
          <p:cNvPr id="6" name="组合 5">
            <a:extLst>
              <a:ext uri="{FF2B5EF4-FFF2-40B4-BE49-F238E27FC236}">
                <a16:creationId xmlns:a16="http://schemas.microsoft.com/office/drawing/2014/main" id="{99C021BA-3450-4B27-874D-21046500A426}"/>
              </a:ext>
            </a:extLst>
          </p:cNvPr>
          <p:cNvGrpSpPr/>
          <p:nvPr/>
        </p:nvGrpSpPr>
        <p:grpSpPr>
          <a:xfrm>
            <a:off x="250014" y="1281362"/>
            <a:ext cx="4063918" cy="1713821"/>
            <a:chOff x="457199" y="3671094"/>
            <a:chExt cx="4063918" cy="1713821"/>
          </a:xfrm>
        </p:grpSpPr>
        <p:pic>
          <p:nvPicPr>
            <p:cNvPr id="7" name="图形 6">
              <a:extLst>
                <a:ext uri="{FF2B5EF4-FFF2-40B4-BE49-F238E27FC236}">
                  <a16:creationId xmlns:a16="http://schemas.microsoft.com/office/drawing/2014/main" id="{7C70E5FA-3132-4564-BE20-FD03C2E49BF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53717"/>
            <a:stretch/>
          </p:blipFill>
          <p:spPr>
            <a:xfrm>
              <a:off x="457199" y="3671094"/>
              <a:ext cx="4063918" cy="1707016"/>
            </a:xfrm>
            <a:prstGeom prst="rect">
              <a:avLst/>
            </a:prstGeom>
          </p:spPr>
        </p:pic>
        <p:sp>
          <p:nvSpPr>
            <p:cNvPr id="9" name="矩形 8">
              <a:extLst>
                <a:ext uri="{FF2B5EF4-FFF2-40B4-BE49-F238E27FC236}">
                  <a16:creationId xmlns:a16="http://schemas.microsoft.com/office/drawing/2014/main" id="{139F7FA5-26C8-4E60-AE55-7198924C737B}"/>
                </a:ext>
              </a:extLst>
            </p:cNvPr>
            <p:cNvSpPr/>
            <p:nvPr/>
          </p:nvSpPr>
          <p:spPr bwMode="auto">
            <a:xfrm>
              <a:off x="1644650" y="5191126"/>
              <a:ext cx="1752600" cy="193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grpSp>
      <p:sp>
        <p:nvSpPr>
          <p:cNvPr id="10" name="文本框 9">
            <a:extLst>
              <a:ext uri="{FF2B5EF4-FFF2-40B4-BE49-F238E27FC236}">
                <a16:creationId xmlns:a16="http://schemas.microsoft.com/office/drawing/2014/main" id="{3577E9FD-CB31-4214-8FB1-8575A4E282BE}"/>
              </a:ext>
            </a:extLst>
          </p:cNvPr>
          <p:cNvSpPr txBox="1"/>
          <p:nvPr/>
        </p:nvSpPr>
        <p:spPr>
          <a:xfrm>
            <a:off x="1454328" y="3023159"/>
            <a:ext cx="1562888" cy="369332"/>
          </a:xfrm>
          <a:prstGeom prst="rect">
            <a:avLst/>
          </a:prstGeom>
          <a:noFill/>
          <a:ln w="19050">
            <a:solidFill>
              <a:schemeClr val="tx1"/>
            </a:solidFill>
          </a:ln>
        </p:spPr>
        <p:txBody>
          <a:bodyPr wrap="square" rtlCol="0">
            <a:spAutoFit/>
          </a:bodyPr>
          <a:lstStyle/>
          <a:p>
            <a:pPr algn="ctr"/>
            <a:r>
              <a:rPr lang="zh-CN" altLang="en-US" baseline="0" dirty="0"/>
              <a:t>感应电压信号</a:t>
            </a:r>
          </a:p>
        </p:txBody>
      </p:sp>
      <p:sp>
        <p:nvSpPr>
          <p:cNvPr id="11" name="文本框 10">
            <a:extLst>
              <a:ext uri="{FF2B5EF4-FFF2-40B4-BE49-F238E27FC236}">
                <a16:creationId xmlns:a16="http://schemas.microsoft.com/office/drawing/2014/main" id="{1AB372A9-1BC8-43F1-BE7E-A2537D1C8784}"/>
              </a:ext>
            </a:extLst>
          </p:cNvPr>
          <p:cNvSpPr txBox="1"/>
          <p:nvPr/>
        </p:nvSpPr>
        <p:spPr>
          <a:xfrm>
            <a:off x="255360" y="3751128"/>
            <a:ext cx="1562888" cy="369332"/>
          </a:xfrm>
          <a:prstGeom prst="rect">
            <a:avLst/>
          </a:prstGeom>
          <a:noFill/>
          <a:ln w="19050">
            <a:solidFill>
              <a:schemeClr val="tx1"/>
            </a:solidFill>
          </a:ln>
        </p:spPr>
        <p:txBody>
          <a:bodyPr wrap="square" rtlCol="0">
            <a:spAutoFit/>
          </a:bodyPr>
          <a:lstStyle/>
          <a:p>
            <a:pPr algn="ctr"/>
            <a:r>
              <a:rPr lang="zh-CN" altLang="en-US" baseline="0" dirty="0"/>
              <a:t>低噪声放大器</a:t>
            </a:r>
          </a:p>
        </p:txBody>
      </p:sp>
      <p:sp>
        <p:nvSpPr>
          <p:cNvPr id="13" name="文本框 12">
            <a:extLst>
              <a:ext uri="{FF2B5EF4-FFF2-40B4-BE49-F238E27FC236}">
                <a16:creationId xmlns:a16="http://schemas.microsoft.com/office/drawing/2014/main" id="{5A97C21B-09B7-491D-A4D4-C54B070F519D}"/>
              </a:ext>
            </a:extLst>
          </p:cNvPr>
          <p:cNvSpPr txBox="1"/>
          <p:nvPr/>
        </p:nvSpPr>
        <p:spPr>
          <a:xfrm>
            <a:off x="2732648" y="3751128"/>
            <a:ext cx="1562888" cy="369332"/>
          </a:xfrm>
          <a:prstGeom prst="rect">
            <a:avLst/>
          </a:prstGeom>
          <a:noFill/>
          <a:ln w="19050">
            <a:solidFill>
              <a:schemeClr val="tx1"/>
            </a:solidFill>
          </a:ln>
        </p:spPr>
        <p:txBody>
          <a:bodyPr wrap="square" rtlCol="0">
            <a:spAutoFit/>
          </a:bodyPr>
          <a:lstStyle/>
          <a:p>
            <a:pPr algn="ctr"/>
            <a:r>
              <a:rPr lang="zh-CN" altLang="en-US" baseline="0" dirty="0"/>
              <a:t>磁场转化线圈</a:t>
            </a:r>
          </a:p>
        </p:txBody>
      </p:sp>
      <p:sp>
        <p:nvSpPr>
          <p:cNvPr id="14" name="文本框 13">
            <a:extLst>
              <a:ext uri="{FF2B5EF4-FFF2-40B4-BE49-F238E27FC236}">
                <a16:creationId xmlns:a16="http://schemas.microsoft.com/office/drawing/2014/main" id="{64C04682-6491-4BA7-A3F4-99E3A5234886}"/>
              </a:ext>
            </a:extLst>
          </p:cNvPr>
          <p:cNvSpPr txBox="1"/>
          <p:nvPr/>
        </p:nvSpPr>
        <p:spPr>
          <a:xfrm>
            <a:off x="2732648" y="4588913"/>
            <a:ext cx="1562888" cy="369332"/>
          </a:xfrm>
          <a:prstGeom prst="rect">
            <a:avLst/>
          </a:prstGeom>
          <a:noFill/>
          <a:ln w="19050">
            <a:solidFill>
              <a:schemeClr val="tx1"/>
            </a:solidFill>
          </a:ln>
        </p:spPr>
        <p:txBody>
          <a:bodyPr wrap="square" rtlCol="0">
            <a:spAutoFit/>
          </a:bodyPr>
          <a:lstStyle/>
          <a:p>
            <a:pPr algn="ctr"/>
            <a:r>
              <a:rPr lang="zh-CN" altLang="en-US" baseline="0" dirty="0"/>
              <a:t>原子磁力计</a:t>
            </a:r>
          </a:p>
        </p:txBody>
      </p:sp>
      <p:sp>
        <p:nvSpPr>
          <p:cNvPr id="15" name="文本框 14">
            <a:extLst>
              <a:ext uri="{FF2B5EF4-FFF2-40B4-BE49-F238E27FC236}">
                <a16:creationId xmlns:a16="http://schemas.microsoft.com/office/drawing/2014/main" id="{34EB4D40-A96F-4BF8-8361-8EC0BDAEC7EE}"/>
              </a:ext>
            </a:extLst>
          </p:cNvPr>
          <p:cNvSpPr txBox="1"/>
          <p:nvPr/>
        </p:nvSpPr>
        <p:spPr>
          <a:xfrm>
            <a:off x="255360" y="4588830"/>
            <a:ext cx="1562888" cy="369332"/>
          </a:xfrm>
          <a:prstGeom prst="rect">
            <a:avLst/>
          </a:prstGeom>
          <a:noFill/>
          <a:ln w="19050">
            <a:solidFill>
              <a:schemeClr val="tx1"/>
            </a:solidFill>
          </a:ln>
        </p:spPr>
        <p:txBody>
          <a:bodyPr wrap="square" rtlCol="0">
            <a:spAutoFit/>
          </a:bodyPr>
          <a:lstStyle/>
          <a:p>
            <a:pPr algn="ctr"/>
            <a:r>
              <a:rPr lang="zh-CN" altLang="en-US" baseline="0" dirty="0"/>
              <a:t>数据采集卡</a:t>
            </a:r>
          </a:p>
        </p:txBody>
      </p:sp>
      <p:cxnSp>
        <p:nvCxnSpPr>
          <p:cNvPr id="16" name="直接箭头连接符 15">
            <a:extLst>
              <a:ext uri="{FF2B5EF4-FFF2-40B4-BE49-F238E27FC236}">
                <a16:creationId xmlns:a16="http://schemas.microsoft.com/office/drawing/2014/main" id="{53D743D2-EAB0-4C47-BB45-00C8404497F2}"/>
              </a:ext>
            </a:extLst>
          </p:cNvPr>
          <p:cNvCxnSpPr>
            <a:stCxn id="10" idx="2"/>
            <a:endCxn id="11" idx="0"/>
          </p:cNvCxnSpPr>
          <p:nvPr/>
        </p:nvCxnSpPr>
        <p:spPr bwMode="auto">
          <a:xfrm flipH="1">
            <a:off x="1036804" y="3392491"/>
            <a:ext cx="1198968" cy="358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a:extLst>
              <a:ext uri="{FF2B5EF4-FFF2-40B4-BE49-F238E27FC236}">
                <a16:creationId xmlns:a16="http://schemas.microsoft.com/office/drawing/2014/main" id="{4F3E9264-504A-4210-9105-669F0F1CBF5E}"/>
              </a:ext>
            </a:extLst>
          </p:cNvPr>
          <p:cNvCxnSpPr>
            <a:stCxn id="10" idx="2"/>
            <a:endCxn id="13" idx="0"/>
          </p:cNvCxnSpPr>
          <p:nvPr/>
        </p:nvCxnSpPr>
        <p:spPr bwMode="auto">
          <a:xfrm>
            <a:off x="2235772" y="3392491"/>
            <a:ext cx="1278320" cy="358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a:extLst>
              <a:ext uri="{FF2B5EF4-FFF2-40B4-BE49-F238E27FC236}">
                <a16:creationId xmlns:a16="http://schemas.microsoft.com/office/drawing/2014/main" id="{449904DC-0D03-415A-AA20-8F0ECA973CC4}"/>
              </a:ext>
            </a:extLst>
          </p:cNvPr>
          <p:cNvCxnSpPr>
            <a:stCxn id="11" idx="2"/>
            <a:endCxn id="15" idx="0"/>
          </p:cNvCxnSpPr>
          <p:nvPr/>
        </p:nvCxnSpPr>
        <p:spPr bwMode="auto">
          <a:xfrm>
            <a:off x="1036804" y="4120460"/>
            <a:ext cx="0" cy="4683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a:extLst>
              <a:ext uri="{FF2B5EF4-FFF2-40B4-BE49-F238E27FC236}">
                <a16:creationId xmlns:a16="http://schemas.microsoft.com/office/drawing/2014/main" id="{1A3B6B31-104B-4424-A0A0-E929AD543F32}"/>
              </a:ext>
            </a:extLst>
          </p:cNvPr>
          <p:cNvCxnSpPr>
            <a:stCxn id="13" idx="2"/>
            <a:endCxn id="14" idx="0"/>
          </p:cNvCxnSpPr>
          <p:nvPr/>
        </p:nvCxnSpPr>
        <p:spPr bwMode="auto">
          <a:xfrm>
            <a:off x="3514092" y="4120460"/>
            <a:ext cx="0" cy="4684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9">
            <a:extLst>
              <a:ext uri="{FF2B5EF4-FFF2-40B4-BE49-F238E27FC236}">
                <a16:creationId xmlns:a16="http://schemas.microsoft.com/office/drawing/2014/main" id="{784EA7A9-04D4-40A7-AFFA-F1A24E029EF0}"/>
              </a:ext>
            </a:extLst>
          </p:cNvPr>
          <p:cNvSpPr/>
          <p:nvPr/>
        </p:nvSpPr>
        <p:spPr>
          <a:xfrm>
            <a:off x="76200" y="3571809"/>
            <a:ext cx="1875001" cy="2377471"/>
          </a:xfrm>
          <a:prstGeom prst="roundRect">
            <a:avLst/>
          </a:prstGeom>
          <a:noFill/>
          <a:ln w="38100">
            <a:solidFill>
              <a:srgbClr val="0432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19">
            <a:extLst>
              <a:ext uri="{FF2B5EF4-FFF2-40B4-BE49-F238E27FC236}">
                <a16:creationId xmlns:a16="http://schemas.microsoft.com/office/drawing/2014/main" id="{5E94493D-D67D-4457-B2AB-44DAD93332C7}"/>
              </a:ext>
            </a:extLst>
          </p:cNvPr>
          <p:cNvSpPr/>
          <p:nvPr/>
        </p:nvSpPr>
        <p:spPr>
          <a:xfrm>
            <a:off x="2541360" y="3574785"/>
            <a:ext cx="1875001" cy="2374495"/>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本框 23">
            <a:extLst>
              <a:ext uri="{FF2B5EF4-FFF2-40B4-BE49-F238E27FC236}">
                <a16:creationId xmlns:a16="http://schemas.microsoft.com/office/drawing/2014/main" id="{5093C865-ED26-4C35-B8AE-D1BE7A94BD7C}"/>
              </a:ext>
            </a:extLst>
          </p:cNvPr>
          <p:cNvSpPr txBox="1"/>
          <p:nvPr/>
        </p:nvSpPr>
        <p:spPr>
          <a:xfrm>
            <a:off x="2732647" y="5426698"/>
            <a:ext cx="1562888" cy="369332"/>
          </a:xfrm>
          <a:prstGeom prst="rect">
            <a:avLst/>
          </a:prstGeom>
          <a:noFill/>
          <a:ln w="19050">
            <a:solidFill>
              <a:schemeClr val="tx1"/>
            </a:solidFill>
          </a:ln>
        </p:spPr>
        <p:txBody>
          <a:bodyPr wrap="square" rtlCol="0">
            <a:spAutoFit/>
          </a:bodyPr>
          <a:lstStyle/>
          <a:p>
            <a:pPr algn="ctr"/>
            <a:r>
              <a:rPr lang="zh-CN" altLang="en-US" baseline="0" dirty="0"/>
              <a:t>数字信号</a:t>
            </a:r>
          </a:p>
        </p:txBody>
      </p:sp>
      <p:sp>
        <p:nvSpPr>
          <p:cNvPr id="25" name="文本框 24">
            <a:extLst>
              <a:ext uri="{FF2B5EF4-FFF2-40B4-BE49-F238E27FC236}">
                <a16:creationId xmlns:a16="http://schemas.microsoft.com/office/drawing/2014/main" id="{58832D2C-9108-4E42-A93E-BE8BABE13027}"/>
              </a:ext>
            </a:extLst>
          </p:cNvPr>
          <p:cNvSpPr txBox="1"/>
          <p:nvPr/>
        </p:nvSpPr>
        <p:spPr>
          <a:xfrm>
            <a:off x="255360" y="5426698"/>
            <a:ext cx="1562888" cy="369332"/>
          </a:xfrm>
          <a:prstGeom prst="rect">
            <a:avLst/>
          </a:prstGeom>
          <a:noFill/>
          <a:ln w="19050">
            <a:solidFill>
              <a:schemeClr val="tx1"/>
            </a:solidFill>
          </a:ln>
        </p:spPr>
        <p:txBody>
          <a:bodyPr wrap="square" rtlCol="0">
            <a:spAutoFit/>
          </a:bodyPr>
          <a:lstStyle/>
          <a:p>
            <a:pPr algn="ctr"/>
            <a:r>
              <a:rPr lang="zh-CN" altLang="en-US" baseline="0" dirty="0"/>
              <a:t>数字信号</a:t>
            </a:r>
          </a:p>
        </p:txBody>
      </p:sp>
      <p:cxnSp>
        <p:nvCxnSpPr>
          <p:cNvPr id="26" name="直接箭头连接符 25">
            <a:extLst>
              <a:ext uri="{FF2B5EF4-FFF2-40B4-BE49-F238E27FC236}">
                <a16:creationId xmlns:a16="http://schemas.microsoft.com/office/drawing/2014/main" id="{E15754D1-EB9B-4B31-BE29-EC0EDA21F769}"/>
              </a:ext>
            </a:extLst>
          </p:cNvPr>
          <p:cNvCxnSpPr>
            <a:stCxn id="15" idx="2"/>
            <a:endCxn id="25" idx="0"/>
          </p:cNvCxnSpPr>
          <p:nvPr/>
        </p:nvCxnSpPr>
        <p:spPr bwMode="auto">
          <a:xfrm>
            <a:off x="1036804" y="4958162"/>
            <a:ext cx="0" cy="4685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a:extLst>
              <a:ext uri="{FF2B5EF4-FFF2-40B4-BE49-F238E27FC236}">
                <a16:creationId xmlns:a16="http://schemas.microsoft.com/office/drawing/2014/main" id="{3BDEC00A-430D-44B8-9CBE-263F23B0AB37}"/>
              </a:ext>
            </a:extLst>
          </p:cNvPr>
          <p:cNvCxnSpPr>
            <a:stCxn id="14" idx="2"/>
            <a:endCxn id="24" idx="0"/>
          </p:cNvCxnSpPr>
          <p:nvPr/>
        </p:nvCxnSpPr>
        <p:spPr bwMode="auto">
          <a:xfrm flipH="1">
            <a:off x="3514091" y="4958245"/>
            <a:ext cx="1" cy="4684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文本框 2">
            <a:extLst>
              <a:ext uri="{FF2B5EF4-FFF2-40B4-BE49-F238E27FC236}">
                <a16:creationId xmlns:a16="http://schemas.microsoft.com/office/drawing/2014/main" id="{25A94D75-05F1-4A03-8BD2-B82C1A75AE0D}"/>
              </a:ext>
            </a:extLst>
          </p:cNvPr>
          <p:cNvSpPr txBox="1"/>
          <p:nvPr/>
        </p:nvSpPr>
        <p:spPr>
          <a:xfrm>
            <a:off x="4831877" y="2164180"/>
            <a:ext cx="7297238" cy="3276282"/>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70%</a:t>
            </a: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a:t>
            </a:r>
          </a:p>
          <a:p>
            <a:pPr marL="342900" indent="-342900">
              <a:lnSpc>
                <a:spcPct val="150000"/>
              </a:lnSpc>
              <a:buFont typeface="+mj-lt"/>
              <a:buAutoNum type="arabicPeriod"/>
            </a:pPr>
            <a:r>
              <a:rPr lang="zh-CN" altLang="en-US" sz="2000" dirty="0"/>
              <a:t>触发算法：</a:t>
            </a:r>
            <a:r>
              <a:rPr lang="en-US" altLang="zh-CN" sz="2000" dirty="0">
                <a:solidFill>
                  <a:srgbClr val="FF0000"/>
                </a:solidFill>
              </a:rPr>
              <a:t>70%</a:t>
            </a: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
        <p:nvSpPr>
          <p:cNvPr id="33" name="文本框 32">
            <a:extLst>
              <a:ext uri="{FF2B5EF4-FFF2-40B4-BE49-F238E27FC236}">
                <a16:creationId xmlns:a16="http://schemas.microsoft.com/office/drawing/2014/main" id="{D3905149-76F5-4272-BA79-38F5C2F37ACD}"/>
              </a:ext>
            </a:extLst>
          </p:cNvPr>
          <p:cNvSpPr txBox="1"/>
          <p:nvPr/>
        </p:nvSpPr>
        <p:spPr>
          <a:xfrm>
            <a:off x="250014" y="6249967"/>
            <a:ext cx="4012370" cy="369332"/>
          </a:xfrm>
          <a:prstGeom prst="rect">
            <a:avLst/>
          </a:prstGeom>
          <a:noFill/>
          <a:ln w="19050">
            <a:solidFill>
              <a:schemeClr val="tx1"/>
            </a:solidFill>
          </a:ln>
        </p:spPr>
        <p:txBody>
          <a:bodyPr wrap="square" rtlCol="0">
            <a:spAutoFit/>
          </a:bodyPr>
          <a:lstStyle/>
          <a:p>
            <a:pPr algn="ctr"/>
            <a:r>
              <a:rPr lang="zh-CN" altLang="en-US" baseline="0" dirty="0"/>
              <a:t>触发算法</a:t>
            </a:r>
          </a:p>
        </p:txBody>
      </p:sp>
      <p:cxnSp>
        <p:nvCxnSpPr>
          <p:cNvPr id="34" name="直接箭头连接符 33">
            <a:extLst>
              <a:ext uri="{FF2B5EF4-FFF2-40B4-BE49-F238E27FC236}">
                <a16:creationId xmlns:a16="http://schemas.microsoft.com/office/drawing/2014/main" id="{4116152B-4F0E-4D2C-930E-C2AFBB825F1C}"/>
              </a:ext>
            </a:extLst>
          </p:cNvPr>
          <p:cNvCxnSpPr/>
          <p:nvPr/>
        </p:nvCxnSpPr>
        <p:spPr bwMode="auto">
          <a:xfrm>
            <a:off x="1028579" y="5797811"/>
            <a:ext cx="0" cy="4395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箭头连接符 34">
            <a:extLst>
              <a:ext uri="{FF2B5EF4-FFF2-40B4-BE49-F238E27FC236}">
                <a16:creationId xmlns:a16="http://schemas.microsoft.com/office/drawing/2014/main" id="{D598EFDF-719A-4BC6-8758-54CB6693147D}"/>
              </a:ext>
            </a:extLst>
          </p:cNvPr>
          <p:cNvCxnSpPr/>
          <p:nvPr/>
        </p:nvCxnSpPr>
        <p:spPr bwMode="auto">
          <a:xfrm>
            <a:off x="3521590" y="5797811"/>
            <a:ext cx="0" cy="4395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21">
            <a:extLst>
              <a:ext uri="{FF2B5EF4-FFF2-40B4-BE49-F238E27FC236}">
                <a16:creationId xmlns:a16="http://schemas.microsoft.com/office/drawing/2014/main" id="{EE1AEDE4-38E5-4F35-853B-C4A0D63C6553}"/>
              </a:ext>
            </a:extLst>
          </p:cNvPr>
          <p:cNvSpPr txBox="1"/>
          <p:nvPr/>
        </p:nvSpPr>
        <p:spPr>
          <a:xfrm>
            <a:off x="-76861" y="3188433"/>
            <a:ext cx="1415772" cy="338554"/>
          </a:xfrm>
          <a:prstGeom prst="rect">
            <a:avLst/>
          </a:prstGeom>
          <a:noFill/>
        </p:spPr>
        <p:txBody>
          <a:bodyPr wrap="none" rtlCol="0">
            <a:spAutoFit/>
          </a:bodyPr>
          <a:lstStyle/>
          <a:p>
            <a:r>
              <a:rPr lang="zh-CN" altLang="en-US" sz="1600" b="1" dirty="0">
                <a:solidFill>
                  <a:srgbClr val="0432FF"/>
                </a:solidFill>
                <a:latin typeface="Times" pitchFamily="2" charset="0"/>
                <a:ea typeface="STKaiti" panose="02010600040101010101" pitchFamily="2" charset="-122"/>
              </a:rPr>
              <a:t>直接电压读出</a:t>
            </a:r>
            <a:endParaRPr lang="en-US" sz="1600" b="1" dirty="0">
              <a:solidFill>
                <a:srgbClr val="0432FF"/>
              </a:solidFill>
              <a:latin typeface="Times" pitchFamily="2" charset="0"/>
              <a:ea typeface="STKaiti" panose="02010600040101010101" pitchFamily="2" charset="-122"/>
            </a:endParaRPr>
          </a:p>
        </p:txBody>
      </p:sp>
      <p:sp>
        <p:nvSpPr>
          <p:cNvPr id="41" name="TextBox 21">
            <a:extLst>
              <a:ext uri="{FF2B5EF4-FFF2-40B4-BE49-F238E27FC236}">
                <a16:creationId xmlns:a16="http://schemas.microsoft.com/office/drawing/2014/main" id="{1F6EA4A9-D2D6-4748-AD9B-D23D89E8F14D}"/>
              </a:ext>
            </a:extLst>
          </p:cNvPr>
          <p:cNvSpPr txBox="1"/>
          <p:nvPr/>
        </p:nvSpPr>
        <p:spPr>
          <a:xfrm>
            <a:off x="3034883" y="3188433"/>
            <a:ext cx="1620957" cy="338554"/>
          </a:xfrm>
          <a:prstGeom prst="rect">
            <a:avLst/>
          </a:prstGeom>
          <a:noFill/>
        </p:spPr>
        <p:txBody>
          <a:bodyPr wrap="none" rtlCol="0">
            <a:spAutoFit/>
          </a:bodyPr>
          <a:lstStyle/>
          <a:p>
            <a:r>
              <a:rPr lang="zh-CN" altLang="en-US" sz="1600" b="1" dirty="0">
                <a:solidFill>
                  <a:srgbClr val="FF0000"/>
                </a:solidFill>
                <a:latin typeface="Times" pitchFamily="2" charset="0"/>
                <a:ea typeface="STKaiti" panose="02010600040101010101" pitchFamily="2" charset="-122"/>
              </a:rPr>
              <a:t>原子磁力计读出</a:t>
            </a:r>
            <a:endParaRPr lang="en-US" sz="1600" b="1" dirty="0">
              <a:solidFill>
                <a:srgbClr val="FF0000"/>
              </a:solidFill>
              <a:latin typeface="Times" pitchFamily="2" charset="0"/>
              <a:ea typeface="STKaiti" panose="02010600040101010101" pitchFamily="2" charset="-122"/>
            </a:endParaRPr>
          </a:p>
        </p:txBody>
      </p:sp>
    </p:spTree>
    <p:extLst>
      <p:ext uri="{BB962C8B-B14F-4D97-AF65-F5344CB8AC3E}">
        <p14:creationId xmlns:p14="http://schemas.microsoft.com/office/powerpoint/2010/main" val="2781968855"/>
      </p:ext>
    </p:extLst>
  </p:cSld>
  <p:clrMapOvr>
    <a:masterClrMapping/>
  </p:clrMapOvr>
  <p:transition advTm="6393"/>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9">
            <a:extLst>
              <a:ext uri="{FF2B5EF4-FFF2-40B4-BE49-F238E27FC236}">
                <a16:creationId xmlns:a16="http://schemas.microsoft.com/office/drawing/2014/main" id="{4CAD0120-7940-49B7-B063-E1BEED91C9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8137" y="3068960"/>
            <a:ext cx="8542560" cy="3789039"/>
          </a:xfrm>
          <a:prstGeom prst="rect">
            <a:avLst/>
          </a:prstGeom>
        </p:spPr>
      </p:pic>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神经网络具体实现</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7F860C4-3E48-45B8-B154-D80A5CE9835F}"/>
                  </a:ext>
                </a:extLst>
              </p:cNvPr>
              <p:cNvSpPr txBox="1"/>
              <p:nvPr/>
            </p:nvSpPr>
            <p:spPr>
              <a:xfrm>
                <a:off x="175168" y="1042153"/>
                <a:ext cx="11841664" cy="5450723"/>
              </a:xfrm>
              <a:prstGeom prst="rect">
                <a:avLst/>
              </a:prstGeom>
              <a:noFill/>
            </p:spPr>
            <p:txBody>
              <a:bodyPr wrap="square">
                <a:spAutoFit/>
              </a:bodyPr>
              <a:lstStyle/>
              <a:p>
                <a:pPr>
                  <a:lnSpc>
                    <a:spcPct val="150000"/>
                  </a:lnSpc>
                </a:pPr>
                <a:r>
                  <a:rPr lang="zh-CN" altLang="en-US" b="1" dirty="0"/>
                  <a:t>网络由模板匹配层与 </a:t>
                </a:r>
                <a:r>
                  <a:rPr lang="en-US" altLang="zh-CN" b="1" dirty="0"/>
                  <a:t>max </a:t>
                </a:r>
                <a:r>
                  <a:rPr lang="zh-CN" altLang="en-US" b="1" dirty="0"/>
                  <a:t>聚合层组成。为便于后续聚合计算，将模板响应维度扩展为 </a:t>
                </a:r>
                <a:r>
                  <a:rPr lang="en-US" altLang="zh-CN" b="1" dirty="0"/>
                  <a:t>32</a:t>
                </a:r>
              </a:p>
              <a:p>
                <a:pPr marL="285750" indent="-285750">
                  <a:lnSpc>
                    <a:spcPct val="150000"/>
                  </a:lnSpc>
                  <a:buFont typeface="Wingdings" panose="05000000000000000000" pitchFamily="2" charset="2"/>
                  <a:buChar char="p"/>
                </a:pPr>
                <a:r>
                  <a:rPr lang="zh-CN" altLang="en-US" dirty="0"/>
                  <a:t>第一层：模板匹配层（</a:t>
                </a:r>
                <a:r>
                  <a:rPr lang="en-US" altLang="zh-CN" dirty="0"/>
                  <a:t>32</a:t>
                </a:r>
                <a:r>
                  <a:rPr lang="zh-CN" altLang="en-US" dirty="0"/>
                  <a:t>个神经元）</a:t>
                </a:r>
                <a:endParaRPr lang="en-US" altLang="zh-CN" dirty="0"/>
              </a:p>
              <a:p>
                <a:pPr marL="742950" lvl="1" indent="-285750">
                  <a:lnSpc>
                    <a:spcPct val="150000"/>
                  </a:lnSpc>
                  <a:buFont typeface="Arial" panose="020B0604020202020204" pitchFamily="34" charset="0"/>
                  <a:buChar char="•"/>
                </a:pPr>
                <a:r>
                  <a:rPr lang="en-US" altLang="zh-CN" dirty="0"/>
                  <a:t>18 </a:t>
                </a:r>
                <a:r>
                  <a:rPr lang="zh-CN" altLang="en-US" dirty="0"/>
                  <a:t>个神经元对应模板库中的 </a:t>
                </a:r>
                <a:r>
                  <a:rPr lang="en-US" altLang="zh-CN" dirty="0"/>
                  <a:t>18 </a:t>
                </a:r>
                <a:r>
                  <a:rPr lang="zh-CN" altLang="en-US" dirty="0"/>
                  <a:t>个模板，其余 </a:t>
                </a:r>
                <a:r>
                  <a:rPr lang="en-US" altLang="zh-CN" dirty="0"/>
                  <a:t>14 </a:t>
                </a:r>
                <a:r>
                  <a:rPr lang="zh-CN" altLang="en-US" dirty="0"/>
                  <a:t>个神经元用于补齐输入维度至 </a:t>
                </a:r>
                <a:r>
                  <a:rPr lang="en-US" altLang="zh-CN" dirty="0"/>
                  <a:t>32</a:t>
                </a:r>
              </a:p>
              <a:p>
                <a:pPr marL="742950" lvl="1" indent="-285750">
                  <a:lnSpc>
                    <a:spcPct val="150000"/>
                  </a:lnSpc>
                  <a:buFont typeface="Arial" panose="020B0604020202020204" pitchFamily="34" charset="0"/>
                  <a:buChar char="•"/>
                </a:pPr>
                <a:r>
                  <a:rPr lang="zh-CN" altLang="en-US" dirty="0"/>
                  <a:t>权重由模板给定，无激活函数</a:t>
                </a:r>
                <a:endParaRPr lang="en-US" altLang="zh-CN" dirty="0"/>
              </a:p>
              <a:p>
                <a:pPr marL="285750" indent="-285750">
                  <a:lnSpc>
                    <a:spcPct val="150000"/>
                  </a:lnSpc>
                  <a:buFont typeface="Wingdings" panose="05000000000000000000" pitchFamily="2" charset="2"/>
                  <a:buChar char="p"/>
                </a:pPr>
                <a:r>
                  <a:rPr lang="zh-CN" altLang="en-US" dirty="0"/>
                  <a:t>第二层：</a:t>
                </a:r>
                <a:r>
                  <a:rPr lang="en-US" altLang="zh-CN" dirty="0"/>
                  <a:t>max </a:t>
                </a:r>
                <a:r>
                  <a:rPr lang="zh-CN" altLang="en-US" dirty="0"/>
                  <a:t>聚合层首层（</a:t>
                </a:r>
                <a:r>
                  <a:rPr lang="en-US" altLang="zh-CN" dirty="0"/>
                  <a:t>48</a:t>
                </a:r>
                <a:r>
                  <a:rPr lang="zh-CN" altLang="en-US" dirty="0"/>
                  <a:t>个神经元）</a:t>
                </a:r>
                <a:endParaRPr lang="en-US" altLang="zh-CN" dirty="0"/>
              </a:p>
              <a:p>
                <a:pPr marL="742950" lvl="1" indent="-285750">
                  <a:lnSpc>
                    <a:spcPct val="150000"/>
                  </a:lnSpc>
                  <a:buFont typeface="Arial" panose="020B0604020202020204" pitchFamily="34" charset="0"/>
                  <a:buChar char="•"/>
                </a:pPr>
                <a:r>
                  <a:rPr lang="zh-CN" altLang="en-US" dirty="0"/>
                  <a:t>权重为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0</m:t>
                        </m:r>
                      </m:sub>
                    </m:sSub>
                  </m:oMath>
                </a14:m>
                <a:r>
                  <a:rPr lang="zh-CN" altLang="en-US" dirty="0"/>
                  <a:t>，激活函数为</a:t>
                </a:r>
                <a14:m>
                  <m:oMath xmlns:m="http://schemas.openxmlformats.org/officeDocument/2006/math">
                    <m:r>
                      <a:rPr lang="en-US" altLang="zh-CN" b="0" i="1" smtClean="0">
                        <a:latin typeface="Cambria Math" panose="02040503050406030204" pitchFamily="18" charset="0"/>
                      </a:rPr>
                      <m:t>𝑅𝑒𝐿𝑈</m:t>
                    </m:r>
                  </m:oMath>
                </a14:m>
                <a:r>
                  <a:rPr lang="en-US" altLang="zh-CN" b="0" dirty="0"/>
                  <a:t>	</a:t>
                </a:r>
              </a:p>
              <a:p>
                <a:pPr marL="285750" indent="-285750">
                  <a:lnSpc>
                    <a:spcPct val="150000"/>
                  </a:lnSpc>
                  <a:buFont typeface="Wingdings" panose="05000000000000000000" pitchFamily="2" charset="2"/>
                  <a:buChar char="p"/>
                </a:pPr>
                <a:r>
                  <a:rPr lang="zh-CN" altLang="en-US" dirty="0"/>
                  <a:t>第三至第六层：</a:t>
                </a:r>
                <a:r>
                  <a:rPr lang="en-US" altLang="zh-CN" dirty="0"/>
                  <a:t>max </a:t>
                </a:r>
                <a:r>
                  <a:rPr lang="zh-CN" altLang="en-US" dirty="0"/>
                  <a:t>聚合层</a:t>
                </a:r>
                <a:endParaRPr lang="en-US" altLang="zh-CN" dirty="0"/>
              </a:p>
              <a:p>
                <a:pPr marL="742950" lvl="1" indent="-285750">
                  <a:lnSpc>
                    <a:spcPct val="150000"/>
                  </a:lnSpc>
                  <a:buFont typeface="Arial" panose="020B0604020202020204" pitchFamily="34" charset="0"/>
                  <a:buChar char="•"/>
                </a:pPr>
                <a:r>
                  <a:rPr lang="zh-CN" altLang="en-US" dirty="0"/>
                  <a:t>神经元数：</a:t>
                </a:r>
                <a:r>
                  <a:rPr lang="en-US" altLang="zh-CN" dirty="0"/>
                  <a:t> 24</a:t>
                </a:r>
                <a:r>
                  <a:rPr lang="en-US" altLang="zh-CN" dirty="0">
                    <a:sym typeface="Wingdings" panose="05000000000000000000" pitchFamily="2" charset="2"/>
                  </a:rPr>
                  <a:t>1263</a:t>
                </a:r>
                <a:endParaRPr lang="en-US" altLang="zh-CN" dirty="0"/>
              </a:p>
              <a:p>
                <a:pPr marL="742950" lvl="1" indent="-285750">
                  <a:lnSpc>
                    <a:spcPct val="150000"/>
                  </a:lnSpc>
                  <a:buFont typeface="Arial" panose="020B0604020202020204" pitchFamily="34" charset="0"/>
                  <a:buChar char="•"/>
                </a:pPr>
                <a:r>
                  <a:rPr lang="zh-CN" altLang="en-US" dirty="0"/>
                  <a:t>逐层完成 </a:t>
                </a:r>
                <a:r>
                  <a:rPr lang="en-US" altLang="zh-CN" dirty="0"/>
                  <a:t>max </a:t>
                </a:r>
                <a:r>
                  <a:rPr lang="zh-CN" altLang="en-US" dirty="0"/>
                  <a:t>聚合与维度压缩</a:t>
                </a:r>
                <a:endParaRPr lang="en-US" altLang="zh-CN" dirty="0"/>
              </a:p>
              <a:p>
                <a:pPr marL="742950" lvl="1" indent="-285750">
                  <a:lnSpc>
                    <a:spcPct val="150000"/>
                  </a:lnSpc>
                  <a:buFont typeface="Arial" panose="020B0604020202020204" pitchFamily="34" charset="0"/>
                  <a:buChar char="•"/>
                </a:pPr>
                <a:r>
                  <a:rPr lang="zh-CN" altLang="en-US" dirty="0"/>
                  <a:t>权重为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1</m:t>
                        </m:r>
                      </m:sub>
                    </m:sSub>
                  </m:oMath>
                </a14:m>
                <a:r>
                  <a:rPr lang="zh-CN" altLang="en-US" dirty="0"/>
                  <a:t>，激活函数为</a:t>
                </a:r>
                <a14:m>
                  <m:oMath xmlns:m="http://schemas.openxmlformats.org/officeDocument/2006/math">
                    <m:r>
                      <a:rPr lang="en-US" altLang="zh-CN" b="0" i="1" smtClean="0">
                        <a:latin typeface="Cambria Math" panose="02040503050406030204" pitchFamily="18" charset="0"/>
                      </a:rPr>
                      <m:t>𝑅𝑒𝐿𝑈</m:t>
                    </m:r>
                  </m:oMath>
                </a14:m>
                <a:endParaRPr lang="en-US" altLang="zh-CN" dirty="0"/>
              </a:p>
              <a:p>
                <a:pPr marL="285750" indent="-285750">
                  <a:lnSpc>
                    <a:spcPct val="150000"/>
                  </a:lnSpc>
                  <a:buFont typeface="Wingdings" panose="05000000000000000000" pitchFamily="2" charset="2"/>
                  <a:buChar char="p"/>
                </a:pPr>
                <a:r>
                  <a:rPr lang="zh-CN" altLang="en-US" dirty="0"/>
                  <a:t>第七层：输出层（</a:t>
                </a:r>
                <a:r>
                  <a:rPr lang="en-US" altLang="zh-CN" dirty="0"/>
                  <a:t>1</a:t>
                </a:r>
                <a:r>
                  <a:rPr lang="zh-CN" altLang="en-US" dirty="0"/>
                  <a:t>个神经元）</a:t>
                </a:r>
                <a:endParaRPr lang="en-US" altLang="zh-CN" dirty="0"/>
              </a:p>
              <a:p>
                <a:pPr marL="742950" lvl="1" indent="-285750">
                  <a:lnSpc>
                    <a:spcPct val="150000"/>
                  </a:lnSpc>
                  <a:buFont typeface="Arial" panose="020B0604020202020204" pitchFamily="34" charset="0"/>
                  <a:buChar char="•"/>
                </a:pPr>
                <a:r>
                  <a:rPr lang="zh-CN" altLang="en-US" dirty="0"/>
                  <a:t>输出最终最大响应值</a:t>
                </a:r>
                <a:endParaRPr lang="en-US" altLang="zh-CN" dirty="0"/>
              </a:p>
              <a:p>
                <a:pPr marL="742950" lvl="1" indent="-285750">
                  <a:lnSpc>
                    <a:spcPct val="150000"/>
                  </a:lnSpc>
                  <a:buFont typeface="Arial" panose="020B0604020202020204" pitchFamily="34" charset="0"/>
                  <a:buChar char="•"/>
                </a:pPr>
                <a:r>
                  <a:rPr lang="zh-CN" altLang="en-US" dirty="0"/>
                  <a:t>权重为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2</m:t>
                        </m:r>
                      </m:sub>
                    </m:sSub>
                  </m:oMath>
                </a14:m>
                <a:r>
                  <a:rPr lang="zh-CN" altLang="en-US" dirty="0"/>
                  <a:t>，无激活函数</a:t>
                </a:r>
                <a:endParaRPr lang="en-US" altLang="zh-CN" dirty="0"/>
              </a:p>
            </p:txBody>
          </p:sp>
        </mc:Choice>
        <mc:Fallback xmlns="">
          <p:sp>
            <p:nvSpPr>
              <p:cNvPr id="4" name="文本框 3">
                <a:extLst>
                  <a:ext uri="{FF2B5EF4-FFF2-40B4-BE49-F238E27FC236}">
                    <a16:creationId xmlns:a16="http://schemas.microsoft.com/office/drawing/2014/main" id="{D7F860C4-3E48-45B8-B154-D80A5CE9835F}"/>
                  </a:ext>
                </a:extLst>
              </p:cNvPr>
              <p:cNvSpPr txBox="1">
                <a:spLocks noRot="1" noChangeAspect="1" noMove="1" noResize="1" noEditPoints="1" noAdjustHandles="1" noChangeArrowheads="1" noChangeShapeType="1" noTextEdit="1"/>
              </p:cNvSpPr>
              <p:nvPr/>
            </p:nvSpPr>
            <p:spPr>
              <a:xfrm>
                <a:off x="175168" y="1042153"/>
                <a:ext cx="11841664" cy="5450723"/>
              </a:xfrm>
              <a:prstGeom prst="rect">
                <a:avLst/>
              </a:prstGeom>
              <a:blipFill>
                <a:blip r:embed="rId5"/>
                <a:stretch>
                  <a:fillRect l="-463" b="-895"/>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30</a:t>
            </a:fld>
            <a:endParaRPr lang="en-US" altLang="zh-CN" sz="1400" b="0" dirty="0">
              <a:solidFill>
                <a:srgbClr val="000000"/>
              </a:solidFill>
              <a:latin typeface="Arial" panose="020B0604020202020204" pitchFamily="34" charset="0"/>
            </a:endParaRPr>
          </a:p>
        </p:txBody>
      </p:sp>
      <p:sp>
        <p:nvSpPr>
          <p:cNvPr id="11" name="文本框 10">
            <a:extLst>
              <a:ext uri="{FF2B5EF4-FFF2-40B4-BE49-F238E27FC236}">
                <a16:creationId xmlns:a16="http://schemas.microsoft.com/office/drawing/2014/main" id="{5B814FC1-0B2A-4ADC-A243-55A8791F7A10}"/>
              </a:ext>
            </a:extLst>
          </p:cNvPr>
          <p:cNvSpPr txBox="1"/>
          <p:nvPr/>
        </p:nvSpPr>
        <p:spPr>
          <a:xfrm>
            <a:off x="5087888" y="2385176"/>
            <a:ext cx="6799902" cy="584775"/>
          </a:xfrm>
          <a:prstGeom prst="rect">
            <a:avLst/>
          </a:prstGeom>
          <a:noFill/>
          <a:ln w="19050">
            <a:solidFill>
              <a:srgbClr val="C00000"/>
            </a:solidFill>
          </a:ln>
        </p:spPr>
        <p:txBody>
          <a:bodyPr wrap="square" rtlCol="0">
            <a:spAutoFit/>
          </a:bodyPr>
          <a:lstStyle/>
          <a:p>
            <a:r>
              <a:rPr lang="zh-CN" altLang="en-US" sz="1600" b="1" dirty="0">
                <a:solidFill>
                  <a:srgbClr val="0000FF"/>
                </a:solidFill>
              </a:rPr>
              <a:t>注：图中仅画出初始化时权重非零的连接，用于说明 </a:t>
            </a:r>
            <a:r>
              <a:rPr lang="en-US" altLang="zh-CN" sz="1600" b="1" dirty="0">
                <a:solidFill>
                  <a:srgbClr val="0000FF"/>
                </a:solidFill>
              </a:rPr>
              <a:t>max </a:t>
            </a:r>
            <a:r>
              <a:rPr lang="zh-CN" altLang="en-US" sz="1600" b="1" dirty="0">
                <a:solidFill>
                  <a:srgbClr val="0000FF"/>
                </a:solidFill>
              </a:rPr>
              <a:t>聚合的构造方式</a:t>
            </a:r>
            <a:endParaRPr lang="en-US" altLang="zh-CN" sz="1600" b="1" dirty="0">
              <a:solidFill>
                <a:srgbClr val="0000FF"/>
              </a:solidFill>
            </a:endParaRPr>
          </a:p>
          <a:p>
            <a:r>
              <a:rPr lang="zh-CN" altLang="en-US" sz="1600" b="1" dirty="0">
                <a:solidFill>
                  <a:srgbClr val="0000FF"/>
                </a:solidFill>
              </a:rPr>
              <a:t>实际网络实现为全连接结构，训练后连接不再局限于图示的 </a:t>
            </a:r>
            <a:r>
              <a:rPr lang="en-US" altLang="zh-CN" sz="1600" b="1" dirty="0">
                <a:solidFill>
                  <a:srgbClr val="0000FF"/>
                </a:solidFill>
              </a:rPr>
              <a:t>block </a:t>
            </a:r>
            <a:r>
              <a:rPr lang="zh-CN" altLang="en-US" sz="1600" b="1" dirty="0">
                <a:solidFill>
                  <a:srgbClr val="0000FF"/>
                </a:solidFill>
              </a:rPr>
              <a:t>拓扑</a:t>
            </a:r>
          </a:p>
        </p:txBody>
      </p:sp>
    </p:spTree>
    <p:extLst>
      <p:ext uri="{BB962C8B-B14F-4D97-AF65-F5344CB8AC3E}">
        <p14:creationId xmlns:p14="http://schemas.microsoft.com/office/powerpoint/2010/main" val="1632669219"/>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77D20C6-E6AE-4528-83F7-479896FB6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6" y="2852936"/>
            <a:ext cx="6624736" cy="397484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训练设置与性能评估</a:t>
            </a:r>
          </a:p>
        </p:txBody>
      </p:sp>
      <p:sp>
        <p:nvSpPr>
          <p:cNvPr id="4" name="文本框 3">
            <a:extLst>
              <a:ext uri="{FF2B5EF4-FFF2-40B4-BE49-F238E27FC236}">
                <a16:creationId xmlns:a16="http://schemas.microsoft.com/office/drawing/2014/main" id="{D7F860C4-3E48-45B8-B154-D80A5CE9835F}"/>
              </a:ext>
            </a:extLst>
          </p:cNvPr>
          <p:cNvSpPr txBox="1"/>
          <p:nvPr/>
        </p:nvSpPr>
        <p:spPr>
          <a:xfrm>
            <a:off x="101982" y="1052736"/>
            <a:ext cx="10098474" cy="2127442"/>
          </a:xfrm>
          <a:prstGeom prst="rect">
            <a:avLst/>
          </a:prstGeom>
          <a:noFill/>
        </p:spPr>
        <p:txBody>
          <a:bodyPr wrap="square">
            <a:spAutoFit/>
          </a:bodyPr>
          <a:lstStyle/>
          <a:p>
            <a:pPr>
              <a:lnSpc>
                <a:spcPct val="150000"/>
              </a:lnSpc>
            </a:pPr>
            <a:r>
              <a:rPr lang="zh-CN" altLang="en-US" b="1" dirty="0"/>
              <a:t>训练参数：</a:t>
            </a:r>
            <a:endParaRPr lang="en-US" altLang="zh-CN" b="1" dirty="0"/>
          </a:p>
          <a:p>
            <a:pPr marL="285750" indent="-285750">
              <a:lnSpc>
                <a:spcPct val="150000"/>
              </a:lnSpc>
              <a:buFont typeface="Arial" panose="020B0604020202020204" pitchFamily="34" charset="0"/>
              <a:buChar char="•"/>
            </a:pPr>
            <a:r>
              <a:rPr lang="zh-CN" altLang="en-US" dirty="0"/>
              <a:t>训练集与测试集样本数均为 </a:t>
            </a:r>
            <a:r>
              <a:rPr lang="en-US" altLang="zh-CN" dirty="0"/>
              <a:t>10000</a:t>
            </a:r>
            <a:r>
              <a:rPr lang="zh-CN" altLang="en-US" dirty="0"/>
              <a:t>，正负样本各占 </a:t>
            </a:r>
            <a:r>
              <a:rPr lang="en-US" altLang="zh-CN" dirty="0"/>
              <a:t>50%</a:t>
            </a:r>
          </a:p>
          <a:p>
            <a:pPr marL="285750" indent="-285750">
              <a:lnSpc>
                <a:spcPct val="150000"/>
              </a:lnSpc>
              <a:buFont typeface="Arial" panose="020B0604020202020204" pitchFamily="34" charset="0"/>
              <a:buChar char="•"/>
            </a:pPr>
            <a:r>
              <a:rPr lang="zh-CN" altLang="en-US" dirty="0"/>
              <a:t>损失函数：</a:t>
            </a:r>
            <a:r>
              <a:rPr lang="en-US" altLang="zh-CN" dirty="0" err="1"/>
              <a:t>BCEWithLogitsLoss</a:t>
            </a:r>
            <a:endParaRPr lang="en-US" altLang="zh-CN" dirty="0"/>
          </a:p>
          <a:p>
            <a:pPr>
              <a:lnSpc>
                <a:spcPct val="150000"/>
              </a:lnSpc>
            </a:pPr>
            <a:r>
              <a:rPr lang="zh-CN" altLang="en-US" b="1" dirty="0"/>
              <a:t>性能评估：</a:t>
            </a:r>
            <a:endParaRPr lang="en-US" altLang="zh-CN" b="1" dirty="0"/>
          </a:p>
          <a:p>
            <a:pPr marL="285750" indent="-285750">
              <a:lnSpc>
                <a:spcPct val="150000"/>
              </a:lnSpc>
              <a:buFont typeface="Arial" panose="020B0604020202020204" pitchFamily="34" charset="0"/>
              <a:buChar char="•"/>
            </a:pPr>
            <a:r>
              <a:rPr lang="en-US" altLang="zh-CN" dirty="0"/>
              <a:t>Untrained model</a:t>
            </a:r>
            <a:r>
              <a:rPr lang="zh-CN" altLang="en-US" dirty="0"/>
              <a:t>：最优滤波甄别决策；</a:t>
            </a:r>
            <a:r>
              <a:rPr lang="en-US" altLang="zh-CN" dirty="0"/>
              <a:t>Trained model</a:t>
            </a:r>
            <a:r>
              <a:rPr lang="zh-CN" altLang="en-US" dirty="0"/>
              <a:t>：神经网络优化之后的甄别决策</a:t>
            </a:r>
            <a:endParaRPr lang="en-US" altLang="zh-CN" dirty="0"/>
          </a:p>
        </p:txBody>
      </p:sp>
      <p:sp>
        <p:nvSpPr>
          <p:cNvPr id="8" name="文本框 7">
            <a:extLst>
              <a:ext uri="{FF2B5EF4-FFF2-40B4-BE49-F238E27FC236}">
                <a16:creationId xmlns:a16="http://schemas.microsoft.com/office/drawing/2014/main" id="{8B4BA082-DA4B-48BF-8165-7476A67E8048}"/>
              </a:ext>
            </a:extLst>
          </p:cNvPr>
          <p:cNvSpPr txBox="1"/>
          <p:nvPr/>
        </p:nvSpPr>
        <p:spPr>
          <a:xfrm>
            <a:off x="101982" y="3068960"/>
            <a:ext cx="6138034" cy="3789435"/>
          </a:xfrm>
          <a:prstGeom prst="rect">
            <a:avLst/>
          </a:prstGeom>
          <a:noFill/>
        </p:spPr>
        <p:txBody>
          <a:bodyPr wrap="square">
            <a:spAutoFit/>
          </a:bodyPr>
          <a:lstStyle/>
          <a:p>
            <a:pPr>
              <a:lnSpc>
                <a:spcPct val="150000"/>
              </a:lnSpc>
            </a:pPr>
            <a:r>
              <a:rPr lang="zh-CN" altLang="en-US" b="1" dirty="0"/>
              <a:t>结果分析：</a:t>
            </a:r>
            <a:endParaRPr lang="en-US" altLang="zh-CN" b="1" dirty="0"/>
          </a:p>
          <a:p>
            <a:pPr marL="285750" indent="-285750">
              <a:lnSpc>
                <a:spcPct val="150000"/>
              </a:lnSpc>
              <a:buFont typeface="Arial" panose="020B0604020202020204" pitchFamily="34" charset="0"/>
              <a:buChar char="•"/>
            </a:pPr>
            <a:r>
              <a:rPr lang="zh-CN" altLang="en-US" dirty="0"/>
              <a:t>训练后模型在相同 </a:t>
            </a:r>
            <a:r>
              <a:rPr lang="en-US" altLang="zh-CN" dirty="0"/>
              <a:t>FPR </a:t>
            </a:r>
            <a:r>
              <a:rPr lang="zh-CN" altLang="en-US" dirty="0"/>
              <a:t>下表现出更低的 </a:t>
            </a:r>
            <a:r>
              <a:rPr lang="en-US" altLang="zh-CN" dirty="0"/>
              <a:t>FNR</a:t>
            </a:r>
            <a:r>
              <a:rPr lang="zh-CN" altLang="en-US" dirty="0"/>
              <a:t>，说明其检测性能有所提升</a:t>
            </a:r>
          </a:p>
          <a:p>
            <a:pPr marL="285750" indent="-285750">
              <a:lnSpc>
                <a:spcPct val="150000"/>
              </a:lnSpc>
              <a:buFont typeface="Arial" panose="020B0604020202020204" pitchFamily="34" charset="0"/>
              <a:buChar char="•"/>
            </a:pPr>
            <a:r>
              <a:rPr lang="zh-CN" altLang="en-US" dirty="0"/>
              <a:t>甄别性能由 </a:t>
            </a:r>
            <a:r>
              <a:rPr lang="en-US" altLang="zh-CN" dirty="0"/>
              <a:t>FNR-FPR </a:t>
            </a:r>
            <a:r>
              <a:rPr lang="zh-CN" altLang="en-US" dirty="0"/>
              <a:t>曲线下面积（</a:t>
            </a:r>
            <a:r>
              <a:rPr lang="en-US" altLang="zh-CN" dirty="0"/>
              <a:t>AUC</a:t>
            </a:r>
            <a:r>
              <a:rPr lang="zh-CN" altLang="en-US" dirty="0"/>
              <a:t>）</a:t>
            </a:r>
            <a:r>
              <a:rPr lang="en-US" altLang="zh-CN" dirty="0"/>
              <a:t> </a:t>
            </a:r>
            <a:r>
              <a:rPr lang="zh-CN" altLang="en-US" dirty="0"/>
              <a:t>定量给出，由 </a:t>
            </a:r>
            <a:r>
              <a:rPr lang="en-US" altLang="zh-CN" b="1" dirty="0"/>
              <a:t>0.0154</a:t>
            </a:r>
            <a:r>
              <a:rPr lang="zh-CN" altLang="en-US" dirty="0"/>
              <a:t> 下降至 </a:t>
            </a:r>
            <a:r>
              <a:rPr lang="en-US" altLang="zh-CN" b="1" dirty="0"/>
              <a:t>0.0142</a:t>
            </a:r>
          </a:p>
          <a:p>
            <a:pPr>
              <a:lnSpc>
                <a:spcPct val="150000"/>
              </a:lnSpc>
            </a:pPr>
            <a:r>
              <a:rPr lang="zh-CN" altLang="en-US" b="1" dirty="0"/>
              <a:t>当前模型性能提升有限</a:t>
            </a:r>
            <a:endParaRPr lang="en-US" altLang="zh-CN" b="1" dirty="0"/>
          </a:p>
          <a:p>
            <a:pPr marL="285750" indent="-285750">
              <a:lnSpc>
                <a:spcPct val="150000"/>
              </a:lnSpc>
              <a:buFont typeface="Arial" panose="020B0604020202020204" pitchFamily="34" charset="0"/>
              <a:buChar char="•"/>
            </a:pPr>
            <a:r>
              <a:rPr lang="zh-CN" altLang="en-US" dirty="0"/>
              <a:t>当前模型还太简单，尚未考虑实际工况中的：</a:t>
            </a:r>
            <a:r>
              <a:rPr lang="zh-CN" altLang="en-US" b="1" dirty="0"/>
              <a:t>制造误差、环境波动、非理想噪声</a:t>
            </a:r>
            <a:r>
              <a:rPr lang="zh-CN" altLang="en-US" dirty="0"/>
              <a:t>，导致训练后的模型仍接近基线方法的性能水平</a:t>
            </a:r>
            <a:endParaRPr lang="en-US" altLang="zh-CN" b="1" dirty="0"/>
          </a:p>
        </p:txBody>
      </p:sp>
      <p:pic>
        <p:nvPicPr>
          <p:cNvPr id="10" name="图片 9">
            <a:extLst>
              <a:ext uri="{FF2B5EF4-FFF2-40B4-BE49-F238E27FC236}">
                <a16:creationId xmlns:a16="http://schemas.microsoft.com/office/drawing/2014/main" id="{0442D10C-888D-4802-B5AE-D7823B0FAFB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122196" y="1426853"/>
            <a:ext cx="3824152" cy="1009371"/>
          </a:xfrm>
          <a:prstGeom prst="rect">
            <a:avLst/>
          </a:prstGeom>
        </p:spPr>
      </p:pic>
    </p:spTree>
    <p:extLst>
      <p:ext uri="{BB962C8B-B14F-4D97-AF65-F5344CB8AC3E}">
        <p14:creationId xmlns:p14="http://schemas.microsoft.com/office/powerpoint/2010/main" val="514722576"/>
      </p:ext>
    </p:extLst>
  </p:cSld>
  <p:clrMapOvr>
    <a:masterClrMapping/>
  </p:clrMapOvr>
  <p:transition advTm="6393"/>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整体性能评估</a:t>
            </a: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A58E7DDD-21C2-4549-8813-5585B2783198}"/>
                  </a:ext>
                </a:extLst>
              </p:cNvPr>
              <p:cNvSpPr txBox="1"/>
              <p:nvPr/>
            </p:nvSpPr>
            <p:spPr>
              <a:xfrm>
                <a:off x="115949" y="5794419"/>
                <a:ext cx="10744214" cy="879215"/>
              </a:xfrm>
              <a:prstGeom prst="rect">
                <a:avLst/>
              </a:prstGeom>
              <a:noFill/>
            </p:spPr>
            <p:txBody>
              <a:bodyPr wrap="square">
                <a:spAutoFit/>
              </a:bodyPr>
              <a:lstStyle/>
              <a:p>
                <a:pPr>
                  <a:lnSpc>
                    <a:spcPct val="150000"/>
                  </a:lnSpc>
                </a:pPr>
                <a:r>
                  <a:rPr lang="zh-CN" altLang="en-US" b="1" dirty="0">
                    <a:solidFill>
                      <a:prstClr val="black"/>
                    </a:solidFill>
                    <a:latin typeface="Calibri"/>
                    <a:ea typeface="等线" panose="02010600030101010101" pitchFamily="2" charset="-122"/>
                  </a:rPr>
                  <a:t>在全部</a:t>
                </a:r>
                <a14:m>
                  <m:oMath xmlns:m="http://schemas.openxmlformats.org/officeDocument/2006/math">
                    <m:sSub>
                      <m:sSubPr>
                        <m:ctrlPr>
                          <a:rPr lang="en-US" altLang="zh-CN" b="1" i="1" smtClean="0">
                            <a:solidFill>
                              <a:prstClr val="black"/>
                            </a:solidFill>
                            <a:latin typeface="Cambria Math" panose="02040503050406030204" pitchFamily="18" charset="0"/>
                            <a:ea typeface="等线" panose="02010600030101010101" pitchFamily="2" charset="-122"/>
                          </a:rPr>
                        </m:ctrlPr>
                      </m:sSubPr>
                      <m:e>
                        <m:r>
                          <a:rPr lang="en-US" altLang="zh-CN" b="1" i="1" smtClean="0">
                            <a:solidFill>
                              <a:prstClr val="black"/>
                            </a:solidFill>
                            <a:latin typeface="Cambria Math" panose="02040503050406030204" pitchFamily="18" charset="0"/>
                            <a:ea typeface="等线" panose="02010600030101010101" pitchFamily="2" charset="-122"/>
                          </a:rPr>
                          <m:t>𝑺𝑵𝑹</m:t>
                        </m:r>
                      </m:e>
                      <m:sub>
                        <m:r>
                          <a:rPr lang="en-US" altLang="zh-CN" b="1" i="1" smtClean="0">
                            <a:solidFill>
                              <a:prstClr val="black"/>
                            </a:solidFill>
                            <a:latin typeface="Cambria Math" panose="02040503050406030204" pitchFamily="18" charset="0"/>
                            <a:ea typeface="等线" panose="02010600030101010101" pitchFamily="2" charset="-122"/>
                          </a:rPr>
                          <m:t>𝟎</m:t>
                        </m:r>
                      </m:sub>
                    </m:sSub>
                    <m:r>
                      <a:rPr lang="en-US" altLang="zh-CN" b="1" i="1" smtClean="0">
                        <a:solidFill>
                          <a:prstClr val="black"/>
                        </a:solidFill>
                        <a:latin typeface="Cambria Math" panose="02040503050406030204" pitchFamily="18" charset="0"/>
                        <a:ea typeface="等线" panose="02010600030101010101" pitchFamily="2" charset="-122"/>
                      </a:rPr>
                      <m:t> </m:t>
                    </m:r>
                  </m:oMath>
                </a14:m>
                <a:r>
                  <a:rPr lang="zh-CN" altLang="en-US" b="1" dirty="0">
                    <a:solidFill>
                      <a:prstClr val="black"/>
                    </a:solidFill>
                    <a:latin typeface="Calibri"/>
                    <a:ea typeface="等线" panose="02010600030101010101" pitchFamily="2" charset="-122"/>
                  </a:rPr>
                  <a:t>区间内，神经网络甄别器的性能均优于单模板最优滤波甄别器</a:t>
                </a:r>
                <a:endParaRPr lang="en-US" altLang="zh-CN" b="1" dirty="0">
                  <a:solidFill>
                    <a:prstClr val="black"/>
                  </a:solidFill>
                  <a:latin typeface="Calibri"/>
                  <a:ea typeface="等线" panose="02010600030101010101" pitchFamily="2" charset="-122"/>
                </a:endParaRPr>
              </a:p>
              <a:p>
                <a:pPr>
                  <a:lnSpc>
                    <a:spcPct val="150000"/>
                  </a:lnSpc>
                </a:pPr>
                <a:r>
                  <a:rPr lang="zh-CN" altLang="en-US" b="1" dirty="0">
                    <a:solidFill>
                      <a:prstClr val="black"/>
                    </a:solidFill>
                    <a:latin typeface="Calibri"/>
                    <a:ea typeface="等线" panose="02010600030101010101" pitchFamily="2" charset="-122"/>
                  </a:rPr>
                  <a:t>在相同的甄别性能下，检测门限</a:t>
                </a:r>
                <a14:m>
                  <m:oMath xmlns:m="http://schemas.openxmlformats.org/officeDocument/2006/math">
                    <m:sSub>
                      <m:sSubPr>
                        <m:ctrlPr>
                          <a:rPr lang="en-US" altLang="zh-CN" b="1" i="1" smtClean="0">
                            <a:solidFill>
                              <a:prstClr val="black"/>
                            </a:solidFill>
                            <a:latin typeface="Cambria Math" panose="02040503050406030204" pitchFamily="18" charset="0"/>
                            <a:ea typeface="等线" panose="02010600030101010101" pitchFamily="2" charset="-122"/>
                          </a:rPr>
                        </m:ctrlPr>
                      </m:sSubPr>
                      <m:e>
                        <m:r>
                          <a:rPr lang="en-US" altLang="zh-CN" b="1" i="1" smtClean="0">
                            <a:solidFill>
                              <a:prstClr val="black"/>
                            </a:solidFill>
                            <a:latin typeface="Cambria Math" panose="02040503050406030204" pitchFamily="18" charset="0"/>
                            <a:ea typeface="等线" panose="02010600030101010101" pitchFamily="2" charset="-122"/>
                          </a:rPr>
                          <m:t>𝑺𝑵𝑹</m:t>
                        </m:r>
                      </m:e>
                      <m:sub>
                        <m:r>
                          <a:rPr lang="en-US" altLang="zh-CN" b="1" i="1" smtClean="0">
                            <a:solidFill>
                              <a:prstClr val="black"/>
                            </a:solidFill>
                            <a:latin typeface="Cambria Math" panose="02040503050406030204" pitchFamily="18" charset="0"/>
                            <a:ea typeface="等线" panose="02010600030101010101" pitchFamily="2" charset="-122"/>
                          </a:rPr>
                          <m:t>𝟎</m:t>
                        </m:r>
                      </m:sub>
                    </m:sSub>
                  </m:oMath>
                </a14:m>
                <a:r>
                  <a:rPr lang="zh-CN" altLang="en-US" b="1" dirty="0">
                    <a:solidFill>
                      <a:prstClr val="black"/>
                    </a:solidFill>
                    <a:latin typeface="Calibri"/>
                    <a:ea typeface="等线" panose="02010600030101010101" pitchFamily="2" charset="-122"/>
                  </a:rPr>
                  <a:t> 由</a:t>
                </a:r>
                <a:r>
                  <a:rPr lang="en-US" altLang="zh-CN" b="1" dirty="0">
                    <a:solidFill>
                      <a:prstClr val="black"/>
                    </a:solidFill>
                    <a:latin typeface="Calibri"/>
                    <a:ea typeface="等线" panose="02010600030101010101" pitchFamily="2" charset="-122"/>
                  </a:rPr>
                  <a:t>4.5</a:t>
                </a:r>
                <a:r>
                  <a:rPr lang="en-US" altLang="zh-CN" b="1" dirty="0">
                    <a:solidFill>
                      <a:prstClr val="black"/>
                    </a:solidFill>
                    <a:latin typeface="Calibri"/>
                    <a:ea typeface="等线" panose="02010600030101010101" pitchFamily="2" charset="-122"/>
                    <a:sym typeface="Wingdings" panose="05000000000000000000" pitchFamily="2" charset="2"/>
                  </a:rPr>
                  <a:t>2.9</a:t>
                </a:r>
                <a:r>
                  <a:rPr lang="zh-CN" altLang="en-US" b="1" dirty="0">
                    <a:solidFill>
                      <a:prstClr val="black"/>
                    </a:solidFill>
                    <a:sym typeface="Wingdings" panose="05000000000000000000" pitchFamily="2" charset="2"/>
                  </a:rPr>
                  <a:t>，神经网络</a:t>
                </a:r>
                <a:r>
                  <a:rPr lang="zh-CN" altLang="en-US" b="1" dirty="0">
                    <a:solidFill>
                      <a:prstClr val="black"/>
                    </a:solidFill>
                  </a:rPr>
                  <a:t>甄别器</a:t>
                </a:r>
                <a:r>
                  <a:rPr lang="zh-CN" altLang="en-US" b="1" dirty="0">
                    <a:solidFill>
                      <a:prstClr val="black"/>
                    </a:solidFill>
                    <a:sym typeface="Wingdings" panose="05000000000000000000" pitchFamily="2" charset="2"/>
                  </a:rPr>
                  <a:t>放宽了系统设计要求</a:t>
                </a:r>
                <a:endParaRPr lang="en-US" altLang="zh-CN" b="1" dirty="0">
                  <a:solidFill>
                    <a:prstClr val="black"/>
                  </a:solidFill>
                  <a:latin typeface="Calibri"/>
                  <a:ea typeface="等线" panose="02010600030101010101" pitchFamily="2" charset="-122"/>
                </a:endParaRPr>
              </a:p>
            </p:txBody>
          </p:sp>
        </mc:Choice>
        <mc:Fallback>
          <p:sp>
            <p:nvSpPr>
              <p:cNvPr id="7" name="文本框 6">
                <a:extLst>
                  <a:ext uri="{FF2B5EF4-FFF2-40B4-BE49-F238E27FC236}">
                    <a16:creationId xmlns:a16="http://schemas.microsoft.com/office/drawing/2014/main" id="{A58E7DDD-21C2-4549-8813-5585B2783198}"/>
                  </a:ext>
                </a:extLst>
              </p:cNvPr>
              <p:cNvSpPr txBox="1">
                <a:spLocks noRot="1" noChangeAspect="1" noMove="1" noResize="1" noEditPoints="1" noAdjustHandles="1" noChangeArrowheads="1" noChangeShapeType="1" noTextEdit="1"/>
              </p:cNvSpPr>
              <p:nvPr/>
            </p:nvSpPr>
            <p:spPr>
              <a:xfrm>
                <a:off x="115949" y="5794419"/>
                <a:ext cx="10744214" cy="879215"/>
              </a:xfrm>
              <a:prstGeom prst="rect">
                <a:avLst/>
              </a:prstGeom>
              <a:blipFill>
                <a:blip r:embed="rId3"/>
                <a:stretch>
                  <a:fillRect l="-454" b="-104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FA9C683-8D18-4905-9AD1-096F185A871E}"/>
                  </a:ext>
                </a:extLst>
              </p:cNvPr>
              <p:cNvSpPr txBox="1"/>
              <p:nvPr/>
            </p:nvSpPr>
            <p:spPr>
              <a:xfrm>
                <a:off x="111825" y="1047455"/>
                <a:ext cx="11968350" cy="1535677"/>
              </a:xfrm>
              <a:prstGeom prst="rect">
                <a:avLst/>
              </a:prstGeom>
              <a:noFill/>
            </p:spPr>
            <p:txBody>
              <a:bodyPr wrap="square">
                <a:spAutoFit/>
              </a:bodyPr>
              <a:lstStyle/>
              <a:p>
                <a:pPr>
                  <a:lnSpc>
                    <a:spcPct val="150000"/>
                  </a:lnSpc>
                </a:pPr>
                <a:r>
                  <a:rPr lang="zh-CN" altLang="en-US" sz="1600" b="1" dirty="0">
                    <a:solidFill>
                      <a:prstClr val="black"/>
                    </a:solidFill>
                    <a:latin typeface="Calibri"/>
                    <a:ea typeface="等线" panose="02010600030101010101" pitchFamily="2" charset="-122"/>
                  </a:rPr>
                  <a:t>测试：</a:t>
                </a:r>
                <a:r>
                  <a:rPr lang="zh-CN" altLang="en-US" sz="1600" dirty="0"/>
                  <a:t>测试集样本数为 </a:t>
                </a:r>
                <a:r>
                  <a:rPr lang="en-US" altLang="zh-CN" sz="1600" dirty="0"/>
                  <a:t>10000</a:t>
                </a:r>
                <a:r>
                  <a:rPr lang="zh-CN" altLang="en-US" sz="1600" dirty="0"/>
                  <a:t>，正负样本各占一半，共评估</a:t>
                </a:r>
                <a:r>
                  <a:rPr lang="en-US" altLang="zh-CN" sz="1600" dirty="0"/>
                  <a:t>9</a:t>
                </a:r>
                <a:r>
                  <a:rPr lang="zh-CN" altLang="en-US" sz="1600" dirty="0"/>
                  <a:t>个不同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𝑆𝑁𝑅</m:t>
                        </m:r>
                      </m:e>
                      <m:sub>
                        <m:r>
                          <a:rPr lang="en-US" altLang="zh-CN" sz="1600" b="0" i="1" smtClean="0">
                            <a:latin typeface="Cambria Math" panose="02040503050406030204" pitchFamily="18" charset="0"/>
                          </a:rPr>
                          <m:t>0</m:t>
                        </m:r>
                      </m:sub>
                    </m:sSub>
                  </m:oMath>
                </a14:m>
                <a:r>
                  <a:rPr lang="zh-CN" altLang="en-US" sz="1600" dirty="0">
                    <a:solidFill>
                      <a:prstClr val="black"/>
                    </a:solidFill>
                    <a:latin typeface="Calibri"/>
                    <a:ea typeface="等线" panose="02010600030101010101" pitchFamily="2" charset="-122"/>
                  </a:rPr>
                  <a:t>水平</a:t>
                </a: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甄别算法：</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b="0" dirty="0"/>
                  <a:t>单模板最优滤波过阈甄别；</a:t>
                </a:r>
                <a14:m>
                  <m:oMath xmlns:m="http://schemas.openxmlformats.org/officeDocument/2006/math">
                    <m:r>
                      <a:rPr lang="zh-CN" altLang="en-US" sz="1600" b="0" i="1" smtClean="0">
                        <a:latin typeface="Cambria Math" panose="02040503050406030204" pitchFamily="18" charset="0"/>
                      </a:rPr>
                      <m:t>𝛾</m:t>
                    </m:r>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𝑣</m:t>
                        </m:r>
                        <m:r>
                          <a:rPr lang="en-US" altLang="zh-CN" sz="1600" b="0" i="1" smtClean="0">
                            <a:latin typeface="Cambria Math" panose="02040503050406030204" pitchFamily="18" charset="0"/>
                          </a:rPr>
                          <m:t>, </m:t>
                        </m:r>
                        <m:sSub>
                          <m:sSubPr>
                            <m:ctrlPr>
                              <a:rPr lang="en-US" altLang="zh-CN" sz="1600" b="0" i="1" smtClean="0">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 </m:t>
                        </m:r>
                        <m:r>
                          <a:rPr lang="zh-CN" altLang="en-US" sz="1600" b="0" i="1" smtClean="0">
                            <a:latin typeface="Cambria Math" panose="02040503050406030204" pitchFamily="18" charset="0"/>
                          </a:rPr>
                          <m:t>𝜃</m:t>
                        </m:r>
                        <m:r>
                          <a:rPr lang="en-US" altLang="zh-CN" sz="1600" b="0" i="1" smtClean="0">
                            <a:latin typeface="Cambria Math" panose="02040503050406030204" pitchFamily="18" charset="0"/>
                          </a:rPr>
                          <m:t>, </m:t>
                        </m:r>
                        <m:r>
                          <a:rPr lang="zh-CN" altLang="en-US" sz="1600" b="0" i="1" smtClean="0">
                            <a:latin typeface="Cambria Math" panose="02040503050406030204" pitchFamily="18" charset="0"/>
                          </a:rPr>
                          <m:t>𝜑</m:t>
                        </m:r>
                      </m:e>
                    </m:d>
                    <m:r>
                      <a:rPr lang="en-US" altLang="zh-CN" sz="1600" b="0" i="1" smtClean="0">
                        <a:latin typeface="Cambria Math" panose="02040503050406030204" pitchFamily="18" charset="0"/>
                      </a:rPr>
                      <m:t>=</m:t>
                    </m:r>
                    <m:d>
                      <m:dPr>
                        <m:ctrlPr>
                          <a:rPr lang="en-US" altLang="zh-CN" sz="1600" i="1">
                            <a:latin typeface="Cambria Math" panose="02040503050406030204" pitchFamily="18" charset="0"/>
                          </a:rPr>
                        </m:ctrlPr>
                      </m:dPr>
                      <m:e>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10</m:t>
                            </m:r>
                          </m:e>
                          <m:sup>
                            <m:r>
                              <a:rPr lang="en-US" altLang="zh-CN" sz="1600" b="0" i="1" smtClean="0">
                                <a:latin typeface="Cambria Math" panose="02040503050406030204" pitchFamily="18" charset="0"/>
                              </a:rPr>
                              <m:t>−5</m:t>
                            </m:r>
                          </m:sup>
                        </m:sSup>
                        <m:r>
                          <a:rPr lang="en-US" altLang="zh-CN" sz="1600" b="0" i="1" smtClean="0">
                            <a:latin typeface="Cambria Math" panose="02040503050406030204" pitchFamily="18" charset="0"/>
                          </a:rPr>
                          <m:t>𝑐</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r>
                          <a:rPr lang="en-US" altLang="zh-CN" sz="1600" i="1">
                            <a:latin typeface="Cambria Math" panose="02040503050406030204" pitchFamily="18" charset="0"/>
                          </a:rPr>
                          <m:t>,</m:t>
                        </m:r>
                        <m:r>
                          <a:rPr lang="en-US" altLang="zh-CN" sz="1600" b="0" i="1" smtClean="0">
                            <a:latin typeface="Cambria Math" panose="02040503050406030204" pitchFamily="18" charset="0"/>
                          </a:rPr>
                          <m:t> 0</m:t>
                        </m:r>
                      </m:e>
                    </m:d>
                  </m:oMath>
                </a14:m>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基于模板库的神经网络甄别算法</a:t>
                </a:r>
                <a:endParaRPr lang="en-US" altLang="zh-CN" sz="1600" dirty="0">
                  <a:solidFill>
                    <a:prstClr val="black"/>
                  </a:solidFill>
                  <a:latin typeface="Calibri"/>
                  <a:ea typeface="等线" panose="02010600030101010101" pitchFamily="2" charset="-122"/>
                </a:endParaRPr>
              </a:p>
            </p:txBody>
          </p:sp>
        </mc:Choice>
        <mc:Fallback xmlns="">
          <p:sp>
            <p:nvSpPr>
              <p:cNvPr id="8" name="文本框 7">
                <a:extLst>
                  <a:ext uri="{FF2B5EF4-FFF2-40B4-BE49-F238E27FC236}">
                    <a16:creationId xmlns:a16="http://schemas.microsoft.com/office/drawing/2014/main" id="{BFA9C683-8D18-4905-9AD1-096F185A871E}"/>
                  </a:ext>
                </a:extLst>
              </p:cNvPr>
              <p:cNvSpPr txBox="1">
                <a:spLocks noRot="1" noChangeAspect="1" noMove="1" noResize="1" noEditPoints="1" noAdjustHandles="1" noChangeArrowheads="1" noChangeShapeType="1" noTextEdit="1"/>
              </p:cNvSpPr>
              <p:nvPr/>
            </p:nvSpPr>
            <p:spPr>
              <a:xfrm>
                <a:off x="111825" y="1047455"/>
                <a:ext cx="11968350" cy="1535677"/>
              </a:xfrm>
              <a:prstGeom prst="rect">
                <a:avLst/>
              </a:prstGeom>
              <a:blipFill>
                <a:blip r:embed="rId4"/>
                <a:stretch>
                  <a:fillRect l="-255" b="-4365"/>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7AE40073-2C9B-49FA-9E24-8C1BCD42D8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2704" y="2497437"/>
            <a:ext cx="5019653" cy="3543285"/>
          </a:xfrm>
          <a:prstGeom prst="rect">
            <a:avLst/>
          </a:prstGeom>
        </p:spPr>
      </p:pic>
      <p:pic>
        <p:nvPicPr>
          <p:cNvPr id="12" name="图片 11">
            <a:extLst>
              <a:ext uri="{FF2B5EF4-FFF2-40B4-BE49-F238E27FC236}">
                <a16:creationId xmlns:a16="http://schemas.microsoft.com/office/drawing/2014/main" id="{18D69BFF-8B78-44AF-8EAA-1175D059E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173" y="2283781"/>
            <a:ext cx="5019653" cy="3543284"/>
          </a:xfrm>
          <a:prstGeom prst="rect">
            <a:avLst/>
          </a:prstGeom>
        </p:spPr>
      </p:pic>
    </p:spTree>
    <p:extLst>
      <p:ext uri="{BB962C8B-B14F-4D97-AF65-F5344CB8AC3E}">
        <p14:creationId xmlns:p14="http://schemas.microsoft.com/office/powerpoint/2010/main" val="2606809815"/>
      </p:ext>
    </p:extLst>
  </p:cSld>
  <p:clrMapOvr>
    <a:masterClrMapping/>
  </p:clrMapOvr>
  <p:transition advTm="6393"/>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神经网络 </a:t>
            </a:r>
            <a:r>
              <a:rPr lang="en-US" altLang="zh-CN" b="1" dirty="0">
                <a:latin typeface="黑体" panose="02010609060101010101" pitchFamily="49" charset="-122"/>
                <a:ea typeface="黑体" panose="02010609060101010101" pitchFamily="49" charset="-122"/>
              </a:rPr>
              <a:t>FPGA </a:t>
            </a:r>
            <a:r>
              <a:rPr lang="zh-CN" altLang="en-US" b="1" dirty="0">
                <a:latin typeface="黑体" panose="02010609060101010101" pitchFamily="49" charset="-122"/>
                <a:ea typeface="黑体" panose="02010609060101010101" pitchFamily="49" charset="-122"/>
              </a:rPr>
              <a:t>部署分析</a:t>
            </a:r>
          </a:p>
        </p:txBody>
      </p:sp>
      <p:sp>
        <p:nvSpPr>
          <p:cNvPr id="8" name="文本框 7">
            <a:extLst>
              <a:ext uri="{FF2B5EF4-FFF2-40B4-BE49-F238E27FC236}">
                <a16:creationId xmlns:a16="http://schemas.microsoft.com/office/drawing/2014/main" id="{BFA9C683-8D18-4905-9AD1-096F185A871E}"/>
              </a:ext>
            </a:extLst>
          </p:cNvPr>
          <p:cNvSpPr txBox="1"/>
          <p:nvPr/>
        </p:nvSpPr>
        <p:spPr>
          <a:xfrm>
            <a:off x="111825" y="1047455"/>
            <a:ext cx="11968350" cy="4855432"/>
          </a:xfrm>
          <a:prstGeom prst="rect">
            <a:avLst/>
          </a:prstGeom>
          <a:noFill/>
        </p:spPr>
        <p:txBody>
          <a:bodyPr wrap="square">
            <a:spAutoFit/>
          </a:bodyPr>
          <a:lstStyle/>
          <a:p>
            <a:pPr>
              <a:lnSpc>
                <a:spcPct val="150000"/>
              </a:lnSpc>
            </a:pPr>
            <a:r>
              <a:rPr lang="zh-CN" altLang="en-US" sz="1600" b="1" dirty="0">
                <a:solidFill>
                  <a:prstClr val="black"/>
                </a:solidFill>
              </a:rPr>
              <a:t>神经网络规模与资源分析</a:t>
            </a:r>
            <a:endParaRPr lang="en-US" altLang="zh-CN" sz="1600" b="1" dirty="0">
              <a:solidFill>
                <a:prstClr val="black"/>
              </a:solidFill>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网络结构：</a:t>
            </a:r>
            <a:r>
              <a:rPr lang="en-US" altLang="zh-CN" sz="1600" dirty="0"/>
              <a:t>20001 → 32 → 48 → 24 → 12 → 6 → 3 → 1</a:t>
            </a:r>
            <a:endParaRPr lang="en-US" altLang="zh-CN" sz="1600"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参数规模：</a:t>
            </a:r>
            <a:r>
              <a:rPr lang="zh-CN" altLang="en-US" sz="1600" dirty="0"/>
              <a:t>约 </a:t>
            </a:r>
            <a:r>
              <a:rPr lang="en-US" altLang="zh-CN" sz="1600" b="1" dirty="0"/>
              <a:t>64 </a:t>
            </a:r>
            <a:r>
              <a:rPr lang="zh-CN" altLang="en-US" sz="1600" b="1" dirty="0"/>
              <a:t>万</a:t>
            </a:r>
            <a:r>
              <a:rPr lang="zh-CN" altLang="en-US" sz="1600" dirty="0"/>
              <a:t>，其中</a:t>
            </a:r>
            <a:r>
              <a:rPr lang="zh-CN" altLang="en-US" sz="1600" b="1" dirty="0"/>
              <a:t>第一层占主要计算与存储开销</a:t>
            </a:r>
            <a:endParaRPr lang="en-US" altLang="zh-CN" sz="1600" b="1" dirty="0"/>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存储：</a:t>
            </a:r>
            <a:r>
              <a:rPr lang="en-US" altLang="zh-CN" sz="1600" dirty="0"/>
              <a:t>32-bit </a:t>
            </a:r>
            <a:r>
              <a:rPr lang="zh-CN" altLang="en-US" sz="1600" dirty="0"/>
              <a:t>浮点 ≈ </a:t>
            </a:r>
            <a:r>
              <a:rPr lang="en-US" altLang="zh-CN" sz="1600" dirty="0"/>
              <a:t>2.5 MB</a:t>
            </a:r>
          </a:p>
          <a:p>
            <a:pPr>
              <a:lnSpc>
                <a:spcPct val="150000"/>
              </a:lnSpc>
            </a:pPr>
            <a:r>
              <a:rPr lang="zh-CN" altLang="en-US" sz="1600" b="1" dirty="0">
                <a:solidFill>
                  <a:prstClr val="black"/>
                </a:solidFill>
                <a:latin typeface="Calibri"/>
                <a:ea typeface="等线" panose="02010600030101010101" pitchFamily="2" charset="-122"/>
              </a:rPr>
              <a:t>硬件实现方法</a:t>
            </a:r>
            <a:endParaRPr lang="en-US" altLang="zh-CN" sz="1600" b="1"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t>部署方式： 将训练完成后的权重离线导出，固化到 </a:t>
            </a:r>
            <a:r>
              <a:rPr lang="en-US" altLang="zh-CN" sz="1600" dirty="0"/>
              <a:t>FPGA</a:t>
            </a:r>
          </a:p>
          <a:p>
            <a:pPr marL="285750" indent="-285750">
              <a:lnSpc>
                <a:spcPct val="150000"/>
              </a:lnSpc>
              <a:buFont typeface="Arial" panose="020B0604020202020204" pitchFamily="34" charset="0"/>
              <a:buChar char="•"/>
            </a:pPr>
            <a:r>
              <a:rPr lang="zh-CN" altLang="en-US" sz="1600" dirty="0"/>
              <a:t>计算实现</a:t>
            </a:r>
            <a:r>
              <a:rPr lang="en-US" altLang="zh-CN" sz="1600" dirty="0"/>
              <a:t>:</a:t>
            </a:r>
            <a:r>
              <a:rPr lang="zh-CN" altLang="en-US" sz="1600" dirty="0"/>
              <a:t> </a:t>
            </a:r>
            <a:r>
              <a:rPr lang="en-US" altLang="zh-CN" sz="1600" dirty="0"/>
              <a:t>DSP </a:t>
            </a:r>
            <a:r>
              <a:rPr lang="zh-CN" altLang="en-US" sz="1600" dirty="0"/>
              <a:t>单元 </a:t>
            </a:r>
            <a:r>
              <a:rPr lang="en-US" altLang="zh-CN" sz="1600" dirty="0"/>
              <a:t>+ </a:t>
            </a:r>
            <a:r>
              <a:rPr lang="zh-CN" altLang="en-US" sz="1600" dirty="0"/>
              <a:t>流水线 </a:t>
            </a:r>
            <a:r>
              <a:rPr lang="en-US" altLang="zh-CN" sz="1600" dirty="0"/>
              <a:t>+ </a:t>
            </a:r>
            <a:r>
              <a:rPr lang="zh-CN" altLang="en-US" sz="1600" dirty="0"/>
              <a:t>并行乘加阵列</a:t>
            </a:r>
            <a:endParaRPr lang="en-US" altLang="zh-CN" sz="1600" dirty="0"/>
          </a:p>
          <a:p>
            <a:pPr marL="285750" indent="-285750">
              <a:lnSpc>
                <a:spcPct val="150000"/>
              </a:lnSpc>
              <a:buFont typeface="Arial" panose="020B0604020202020204" pitchFamily="34" charset="0"/>
              <a:buChar char="•"/>
            </a:pPr>
            <a:r>
              <a:rPr lang="zh-CN" altLang="en-US" sz="1600" dirty="0"/>
              <a:t>存储</a:t>
            </a:r>
            <a:r>
              <a:rPr lang="en-US" altLang="zh-CN" sz="1600" dirty="0"/>
              <a:t>:</a:t>
            </a:r>
            <a:r>
              <a:rPr lang="zh-CN" altLang="en-US" sz="1600" dirty="0"/>
              <a:t> </a:t>
            </a:r>
            <a:r>
              <a:rPr lang="en-US" altLang="zh-CN" sz="1600" dirty="0"/>
              <a:t>BRAM/URAM </a:t>
            </a:r>
            <a:r>
              <a:rPr lang="zh-CN" altLang="en-US" sz="1600" dirty="0"/>
              <a:t>存储权重和中间结果</a:t>
            </a:r>
            <a:endParaRPr lang="en-US" altLang="zh-CN" sz="1600" dirty="0"/>
          </a:p>
          <a:p>
            <a:pPr marL="285750" indent="-285750">
              <a:lnSpc>
                <a:spcPct val="150000"/>
              </a:lnSpc>
              <a:buFont typeface="Arial" panose="020B0604020202020204" pitchFamily="34" charset="0"/>
              <a:buChar char="•"/>
            </a:pPr>
            <a:r>
              <a:rPr lang="zh-CN" altLang="en-US" sz="1600" dirty="0"/>
              <a:t>激活</a:t>
            </a:r>
            <a:r>
              <a:rPr lang="en-US" altLang="zh-CN" sz="1600" dirty="0"/>
              <a:t>:</a:t>
            </a:r>
            <a:r>
              <a:rPr lang="zh-CN" altLang="en-US" sz="1600" dirty="0"/>
              <a:t> </a:t>
            </a:r>
            <a:r>
              <a:rPr lang="en-US" altLang="zh-CN" sz="1600" dirty="0" err="1"/>
              <a:t>ReLU</a:t>
            </a:r>
            <a:r>
              <a:rPr lang="en-US" altLang="zh-CN" sz="1600" dirty="0"/>
              <a:t> </a:t>
            </a:r>
            <a:r>
              <a:rPr lang="zh-CN" altLang="en-US" sz="1600" dirty="0"/>
              <a:t>用比较器实现</a:t>
            </a:r>
            <a:endParaRPr lang="en-US" altLang="zh-CN" sz="1600" dirty="0"/>
          </a:p>
          <a:p>
            <a:pPr>
              <a:lnSpc>
                <a:spcPct val="150000"/>
              </a:lnSpc>
            </a:pPr>
            <a:r>
              <a:rPr lang="zh-CN" altLang="en-US" sz="1600" b="1" dirty="0">
                <a:solidFill>
                  <a:prstClr val="black"/>
                </a:solidFill>
                <a:latin typeface="Calibri"/>
                <a:ea typeface="等线" panose="02010600030101010101" pitchFamily="2" charset="-122"/>
              </a:rPr>
              <a:t>硬件实现优势</a:t>
            </a:r>
            <a:endParaRPr lang="en-US" altLang="zh-CN" sz="1600" b="1" dirty="0">
              <a:solidFill>
                <a:prstClr val="black"/>
              </a:solidFill>
              <a:latin typeface="Calibri"/>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t>实时在线处理： 可直接在前端完成推理，降低数据传输压力</a:t>
            </a:r>
            <a:endParaRPr lang="en-US" altLang="zh-CN" sz="1600" dirty="0"/>
          </a:p>
          <a:p>
            <a:pPr marL="285750" indent="-285750">
              <a:lnSpc>
                <a:spcPct val="150000"/>
              </a:lnSpc>
              <a:buFont typeface="Arial" panose="020B0604020202020204" pitchFamily="34" charset="0"/>
              <a:buChar char="•"/>
            </a:pPr>
            <a:r>
              <a:rPr lang="zh-CN" altLang="en-US" sz="1600" dirty="0">
                <a:solidFill>
                  <a:prstClr val="black"/>
                </a:solidFill>
                <a:latin typeface="Calibri"/>
                <a:ea typeface="等线" panose="02010600030101010101" pitchFamily="2" charset="-122"/>
              </a:rPr>
              <a:t>低功耗：适合空间探测场景</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p:spTree>
    <p:extLst>
      <p:ext uri="{BB962C8B-B14F-4D97-AF65-F5344CB8AC3E}">
        <p14:creationId xmlns:p14="http://schemas.microsoft.com/office/powerpoint/2010/main" val="666837857"/>
      </p:ext>
    </p:extLst>
  </p:cSld>
  <p:clrMapOvr>
    <a:masterClrMapping/>
  </p:clrMapOvr>
  <p:transition advTm="6393"/>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4EF8650-D535-4DC3-80FE-FDE96C0920F6}"/>
                  </a:ext>
                </a:extLst>
              </p:cNvPr>
              <p:cNvSpPr txBox="1"/>
              <p:nvPr/>
            </p:nvSpPr>
            <p:spPr>
              <a:xfrm>
                <a:off x="147829" y="1200233"/>
                <a:ext cx="11896342" cy="565776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t>训练集，验证集，测试集</a:t>
                </a:r>
                <a:endParaRPr lang="en-US" altLang="zh-CN" dirty="0"/>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endParaRPr lang="en-US" altLang="zh-CN" dirty="0"/>
              </a:p>
              <a:p>
                <a:pPr marL="342900" indent="-342900">
                  <a:lnSpc>
                    <a:spcPct val="150000"/>
                  </a:lnSpc>
                  <a:buFont typeface="Wingdings" panose="05000000000000000000" pitchFamily="2" charset="2"/>
                  <a:buChar char="p"/>
                </a:pPr>
                <a:endParaRPr lang="en-US" altLang="zh-CN" dirty="0"/>
              </a:p>
              <a:p>
                <a:pPr marL="342900" indent="-342900">
                  <a:lnSpc>
                    <a:spcPct val="150000"/>
                  </a:lnSpc>
                  <a:buFont typeface="Wingdings" panose="05000000000000000000" pitchFamily="2" charset="2"/>
                  <a:buChar char="p"/>
                </a:pPr>
                <a:endParaRPr lang="en-US" altLang="zh-CN" dirty="0"/>
              </a:p>
              <a:p>
                <a:pPr>
                  <a:lnSpc>
                    <a:spcPct val="150000"/>
                  </a:lnSpc>
                </a:pPr>
                <a:endParaRPr lang="en-US" altLang="zh-CN" dirty="0"/>
              </a:p>
              <a:p>
                <a:pPr marL="342900" indent="-342900">
                  <a:lnSpc>
                    <a:spcPct val="150000"/>
                  </a:lnSpc>
                  <a:buFont typeface="Wingdings" panose="05000000000000000000" pitchFamily="2" charset="2"/>
                  <a:buChar char="p"/>
                </a:pPr>
                <a:r>
                  <a:rPr lang="zh-CN" altLang="en-US" dirty="0"/>
                  <a:t>训练中的参数设置</a:t>
                </a:r>
                <a:endParaRPr lang="en-US" altLang="zh-CN" dirty="0"/>
              </a:p>
              <a:p>
                <a:pPr marL="742950" lvl="1" indent="-285750">
                  <a:lnSpc>
                    <a:spcPct val="150000"/>
                  </a:lnSpc>
                  <a:buFont typeface="Arial" panose="020B0604020202020204" pitchFamily="34" charset="0"/>
                  <a:buChar char="•"/>
                </a:pPr>
                <a:r>
                  <a:rPr lang="zh-CN" altLang="en-US" dirty="0"/>
                  <a:t>损失函数 </a:t>
                </a:r>
                <a:r>
                  <a:rPr lang="en-US" altLang="zh-CN" dirty="0" err="1"/>
                  <a:t>BCEWithLogitsLoss</a:t>
                </a:r>
                <a:endParaRPr lang="en-US" altLang="zh-CN" dirty="0"/>
              </a:p>
              <a:p>
                <a:pPr lvl="1">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i="1">
                              <a:latin typeface="Cambria Math" panose="02040503050406030204" pitchFamily="18" charset="0"/>
                            </a:rPr>
                            <m:t>𝑦</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𝑠𝑖𝑔𝑚𝑜𝑖𝑑</m:t>
                                      </m:r>
                                    </m:sub>
                                  </m:sSub>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d>
                                </m:e>
                              </m:d>
                            </m:e>
                          </m:func>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𝑦</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r>
                                    <a:rPr lang="en-US" altLang="zh-CN" i="1">
                                      <a:latin typeface="Cambria Math" panose="02040503050406030204" pitchFamily="18" charset="0"/>
                                    </a:rPr>
                                    <m:t>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𝑠𝑖𝑔𝑚𝑜𝑖𝑑</m:t>
                                      </m:r>
                                    </m:sub>
                                  </m:sSub>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𝑦</m:t>
                                          </m:r>
                                        </m:e>
                                      </m:acc>
                                    </m:e>
                                  </m:d>
                                </m:e>
                              </m:d>
                            </m:e>
                          </m:func>
                        </m:e>
                      </m:d>
                    </m:oMath>
                  </m:oMathPara>
                </a14:m>
                <a:endParaRPr lang="en-US" altLang="zh-CN" dirty="0"/>
              </a:p>
              <a:p>
                <a:pPr marL="742950" lvl="1" indent="-285750">
                  <a:lnSpc>
                    <a:spcPct val="150000"/>
                  </a:lnSpc>
                  <a:buFont typeface="Arial" panose="020B0604020202020204" pitchFamily="34" charset="0"/>
                  <a:buChar char="•"/>
                </a:pPr>
                <a:r>
                  <a:rPr lang="en-US" altLang="zh-CN" dirty="0"/>
                  <a:t>Adam </a:t>
                </a:r>
                <a:r>
                  <a:rPr lang="zh-CN" altLang="en-US" dirty="0"/>
                  <a:t>优化器，学习率</a:t>
                </a:r>
                <a:r>
                  <a:rPr lang="en-US" altLang="zh-CN" dirty="0"/>
                  <a:t>1E-4</a:t>
                </a:r>
              </a:p>
            </p:txBody>
          </p:sp>
        </mc:Choice>
        <mc:Fallback xmlns="">
          <p:sp>
            <p:nvSpPr>
              <p:cNvPr id="4" name="文本框 3">
                <a:extLst>
                  <a:ext uri="{FF2B5EF4-FFF2-40B4-BE49-F238E27FC236}">
                    <a16:creationId xmlns:a16="http://schemas.microsoft.com/office/drawing/2014/main" id="{F4EF8650-D535-4DC3-80FE-FDE96C0920F6}"/>
                  </a:ext>
                </a:extLst>
              </p:cNvPr>
              <p:cNvSpPr txBox="1">
                <a:spLocks noRot="1" noChangeAspect="1" noMove="1" noResize="1" noEditPoints="1" noAdjustHandles="1" noChangeArrowheads="1" noChangeShapeType="1" noTextEdit="1"/>
              </p:cNvSpPr>
              <p:nvPr/>
            </p:nvSpPr>
            <p:spPr>
              <a:xfrm>
                <a:off x="147829" y="1200233"/>
                <a:ext cx="11896342" cy="5657767"/>
              </a:xfrm>
              <a:prstGeom prst="rect">
                <a:avLst/>
              </a:prstGeom>
              <a:blipFill>
                <a:blip r:embed="rId3"/>
                <a:stretch>
                  <a:fillRect l="-307" b="-754"/>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神经网络具体实现</a:t>
            </a:r>
          </a:p>
        </p:txBody>
      </p:sp>
      <p:graphicFrame>
        <p:nvGraphicFramePr>
          <p:cNvPr id="3" name="表格 2">
            <a:extLst>
              <a:ext uri="{FF2B5EF4-FFF2-40B4-BE49-F238E27FC236}">
                <a16:creationId xmlns:a16="http://schemas.microsoft.com/office/drawing/2014/main" id="{9306204E-5F59-4D31-9F10-7B2BB2D77EA1}"/>
              </a:ext>
            </a:extLst>
          </p:cNvPr>
          <p:cNvGraphicFramePr>
            <a:graphicFrameLocks noGrp="1"/>
          </p:cNvGraphicFramePr>
          <p:nvPr>
            <p:extLst>
              <p:ext uri="{D42A27DB-BD31-4B8C-83A1-F6EECF244321}">
                <p14:modId xmlns:p14="http://schemas.microsoft.com/office/powerpoint/2010/main" val="1028165297"/>
              </p:ext>
            </p:extLst>
          </p:nvPr>
        </p:nvGraphicFramePr>
        <p:xfrm>
          <a:off x="140669" y="2103414"/>
          <a:ext cx="11636803" cy="2694898"/>
        </p:xfrm>
        <a:graphic>
          <a:graphicData uri="http://schemas.openxmlformats.org/drawingml/2006/table">
            <a:tbl>
              <a:tblPr>
                <a:tableStyleId>{69CF1AB2-1976-4502-BF36-3FF5EA218861}</a:tableStyleId>
              </a:tblPr>
              <a:tblGrid>
                <a:gridCol w="819887">
                  <a:extLst>
                    <a:ext uri="{9D8B030D-6E8A-4147-A177-3AD203B41FA5}">
                      <a16:colId xmlns:a16="http://schemas.microsoft.com/office/drawing/2014/main" val="1217977281"/>
                    </a:ext>
                  </a:extLst>
                </a:gridCol>
                <a:gridCol w="2761666">
                  <a:extLst>
                    <a:ext uri="{9D8B030D-6E8A-4147-A177-3AD203B41FA5}">
                      <a16:colId xmlns:a16="http://schemas.microsoft.com/office/drawing/2014/main" val="3181938971"/>
                    </a:ext>
                  </a:extLst>
                </a:gridCol>
                <a:gridCol w="1144845">
                  <a:extLst>
                    <a:ext uri="{9D8B030D-6E8A-4147-A177-3AD203B41FA5}">
                      <a16:colId xmlns:a16="http://schemas.microsoft.com/office/drawing/2014/main" val="568062244"/>
                    </a:ext>
                  </a:extLst>
                </a:gridCol>
                <a:gridCol w="6910405">
                  <a:extLst>
                    <a:ext uri="{9D8B030D-6E8A-4147-A177-3AD203B41FA5}">
                      <a16:colId xmlns:a16="http://schemas.microsoft.com/office/drawing/2014/main" val="2796853209"/>
                    </a:ext>
                  </a:extLst>
                </a:gridCol>
              </a:tblGrid>
              <a:tr h="206371">
                <a:tc>
                  <a:txBody>
                    <a:bodyPr/>
                    <a:lstStyle/>
                    <a:p>
                      <a:pPr algn="ctr"/>
                      <a:r>
                        <a:rPr lang="zh-CN" altLang="en-US" sz="1200" b="0" dirty="0"/>
                        <a:t>数据集</a:t>
                      </a:r>
                    </a:p>
                  </a:txBody>
                  <a:tcPr anchor="ctr">
                    <a:noFill/>
                  </a:tcPr>
                </a:tc>
                <a:tc>
                  <a:txBody>
                    <a:bodyPr/>
                    <a:lstStyle/>
                    <a:p>
                      <a:pPr algn="ctr"/>
                      <a:r>
                        <a:rPr lang="zh-CN" altLang="en-US" sz="1200" b="0"/>
                        <a:t>作用</a:t>
                      </a:r>
                      <a:endParaRPr lang="zh-CN" altLang="en-US" sz="1200" b="0" dirty="0"/>
                    </a:p>
                  </a:txBody>
                  <a:tcPr anchor="ctr">
                    <a:noFill/>
                  </a:tcPr>
                </a:tc>
                <a:tc>
                  <a:txBody>
                    <a:bodyPr/>
                    <a:lstStyle/>
                    <a:p>
                      <a:pPr algn="ctr"/>
                      <a:r>
                        <a:rPr lang="zh-CN" altLang="en-US" sz="1200" b="0"/>
                        <a:t>样本数量</a:t>
                      </a:r>
                      <a:endParaRPr lang="zh-CN" altLang="en-US" sz="1200" b="0" dirty="0"/>
                    </a:p>
                  </a:txBody>
                  <a:tcPr anchor="ctr">
                    <a:noFill/>
                  </a:tcPr>
                </a:tc>
                <a:tc>
                  <a:txBody>
                    <a:bodyPr/>
                    <a:lstStyle/>
                    <a:p>
                      <a:pPr algn="ctr"/>
                      <a:r>
                        <a:rPr lang="zh-CN" altLang="en-US" sz="1200" b="0" dirty="0"/>
                        <a:t>具体分布</a:t>
                      </a:r>
                    </a:p>
                  </a:txBody>
                  <a:tcPr anchor="ctr">
                    <a:noFill/>
                  </a:tcPr>
                </a:tc>
                <a:extLst>
                  <a:ext uri="{0D108BD9-81ED-4DB2-BD59-A6C34878D82A}">
                    <a16:rowId xmlns:a16="http://schemas.microsoft.com/office/drawing/2014/main" val="1623324826"/>
                  </a:ext>
                </a:extLst>
              </a:tr>
              <a:tr h="1073129">
                <a:tc>
                  <a:txBody>
                    <a:bodyPr/>
                    <a:lstStyle/>
                    <a:p>
                      <a:pPr algn="ctr"/>
                      <a:r>
                        <a:rPr lang="zh-CN" altLang="en-US" sz="1200" b="0"/>
                        <a:t>训练集</a:t>
                      </a:r>
                    </a:p>
                  </a:txBody>
                  <a:tcPr anchor="ctr">
                    <a:noFill/>
                  </a:tcPr>
                </a:tc>
                <a:tc>
                  <a:txBody>
                    <a:bodyPr/>
                    <a:lstStyle/>
                    <a:p>
                      <a:pPr algn="ctr"/>
                      <a:r>
                        <a:rPr lang="zh-CN" altLang="en-US" sz="1200" b="0" dirty="0"/>
                        <a:t>学习神经网络权重；让网络掌握信号特征并区分噪声</a:t>
                      </a:r>
                    </a:p>
                  </a:txBody>
                  <a:tcPr anchor="ctr">
                    <a:noFill/>
                  </a:tcPr>
                </a:tc>
                <a:tc>
                  <a:txBody>
                    <a:bodyPr/>
                    <a:lstStyle/>
                    <a:p>
                      <a:pPr algn="ctr"/>
                      <a:r>
                        <a:rPr lang="en-US" altLang="zh-CN" sz="1200" b="0" dirty="0"/>
                        <a:t>5E5×80%</a:t>
                      </a:r>
                    </a:p>
                  </a:txBody>
                  <a:tcPr anchor="ctr">
                    <a:noFill/>
                  </a:tcPr>
                </a:tc>
                <a:tc>
                  <a:txBody>
                    <a:bodyPr/>
                    <a:lstStyle/>
                    <a:p>
                      <a:pPr marL="285750" indent="-285750" algn="l">
                        <a:buFont typeface="Arial" panose="020B0604020202020204" pitchFamily="34" charset="0"/>
                        <a:buChar char="•"/>
                      </a:pPr>
                      <a:r>
                        <a:rPr lang="zh-CN" altLang="en-US" sz="1200" b="0" dirty="0"/>
                        <a:t>理想信号</a:t>
                      </a:r>
                      <a:r>
                        <a:rPr lang="en-US" altLang="zh-CN" sz="1200" b="0" dirty="0"/>
                        <a:t>+</a:t>
                      </a:r>
                      <a:r>
                        <a:rPr lang="zh-CN" altLang="en-US" sz="1200" b="0" dirty="0"/>
                        <a:t>理想噪声；</a:t>
                      </a:r>
                      <a:r>
                        <a:rPr lang="en-US" altLang="zh-CN" sz="1200" b="0" dirty="0"/>
                        <a:t>Label</a:t>
                      </a:r>
                      <a:r>
                        <a:rPr lang="zh-CN" altLang="en-US" sz="1200" b="0" dirty="0"/>
                        <a:t>：</a:t>
                      </a:r>
                      <a:r>
                        <a:rPr lang="en-US" altLang="zh-CN" sz="1200" b="0" dirty="0"/>
                        <a:t>1</a:t>
                      </a:r>
                      <a:r>
                        <a:rPr lang="zh-CN" altLang="en-US" sz="1200" b="0" dirty="0"/>
                        <a:t>；占比：</a:t>
                      </a:r>
                      <a:r>
                        <a:rPr lang="en-US" altLang="zh-CN" sz="1200" b="0" dirty="0"/>
                        <a:t>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solidFill>
                            <a:srgbClr val="FF3300"/>
                          </a:solidFill>
                        </a:rPr>
                        <a:t>非理想信号</a:t>
                      </a:r>
                      <a:r>
                        <a:rPr lang="en-US" altLang="zh-CN" sz="1200" b="0" dirty="0">
                          <a:solidFill>
                            <a:srgbClr val="FF3300"/>
                          </a:solidFill>
                        </a:rPr>
                        <a:t>+</a:t>
                      </a:r>
                      <a:r>
                        <a:rPr lang="zh-CN" altLang="en-US" sz="1200" b="0" dirty="0">
                          <a:solidFill>
                            <a:srgbClr val="FF3300"/>
                          </a:solidFill>
                        </a:rPr>
                        <a:t>理想噪声；</a:t>
                      </a:r>
                      <a:r>
                        <a:rPr lang="en-US" altLang="zh-CN" sz="1200" b="0" dirty="0">
                          <a:solidFill>
                            <a:srgbClr val="FF3300"/>
                          </a:solidFill>
                        </a:rPr>
                        <a:t>Label</a:t>
                      </a:r>
                      <a:r>
                        <a:rPr lang="zh-CN" altLang="en-US" sz="1200" b="0" dirty="0">
                          <a:solidFill>
                            <a:srgbClr val="FF3300"/>
                          </a:solidFill>
                        </a:rPr>
                        <a:t>：</a:t>
                      </a:r>
                      <a:r>
                        <a:rPr lang="en-US" altLang="zh-CN" sz="1200" b="0" dirty="0">
                          <a:solidFill>
                            <a:srgbClr val="FF3300"/>
                          </a:solidFill>
                        </a:rPr>
                        <a:t>1</a:t>
                      </a:r>
                      <a:r>
                        <a:rPr lang="zh-CN" altLang="en-US" sz="1200" b="0" dirty="0">
                          <a:solidFill>
                            <a:srgbClr val="FF3300"/>
                          </a:solidFill>
                        </a:rPr>
                        <a:t>；占比：</a:t>
                      </a:r>
                      <a:r>
                        <a:rPr lang="en-US" altLang="zh-CN" sz="1200" b="0" dirty="0">
                          <a:solidFill>
                            <a:srgbClr val="FF3300"/>
                          </a:solidFill>
                        </a:rPr>
                        <a:t>10%</a:t>
                      </a:r>
                      <a:r>
                        <a:rPr lang="zh-CN" altLang="en-US" sz="1200" b="0" dirty="0">
                          <a:solidFill>
                            <a:srgbClr val="FF3300"/>
                          </a:solidFill>
                        </a:rPr>
                        <a:t>；线圈差异化导致</a:t>
                      </a:r>
                      <a:endParaRPr lang="en-US" altLang="zh-CN" sz="1200" b="0" dirty="0">
                        <a:solidFill>
                          <a:srgbClr val="FF33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solidFill>
                            <a:srgbClr val="7030A0"/>
                          </a:solidFill>
                        </a:rPr>
                        <a:t>理想信号</a:t>
                      </a:r>
                      <a:r>
                        <a:rPr lang="en-US" altLang="zh-CN" sz="1200" b="0" dirty="0">
                          <a:solidFill>
                            <a:srgbClr val="7030A0"/>
                          </a:solidFill>
                        </a:rPr>
                        <a:t>+</a:t>
                      </a:r>
                      <a:r>
                        <a:rPr lang="zh-CN" altLang="en-US" sz="1200" b="0" dirty="0">
                          <a:solidFill>
                            <a:srgbClr val="7030A0"/>
                          </a:solidFill>
                        </a:rPr>
                        <a:t>非理想噪声；</a:t>
                      </a:r>
                      <a:r>
                        <a:rPr lang="en-US" altLang="zh-CN" sz="1200" b="0" dirty="0">
                          <a:solidFill>
                            <a:srgbClr val="7030A0"/>
                          </a:solidFill>
                        </a:rPr>
                        <a:t>Label</a:t>
                      </a:r>
                      <a:r>
                        <a:rPr lang="zh-CN" altLang="en-US" sz="1200" b="0" dirty="0">
                          <a:solidFill>
                            <a:srgbClr val="7030A0"/>
                          </a:solidFill>
                        </a:rPr>
                        <a:t>：</a:t>
                      </a:r>
                      <a:r>
                        <a:rPr lang="en-US" altLang="zh-CN" sz="1200" b="0" dirty="0">
                          <a:solidFill>
                            <a:srgbClr val="7030A0"/>
                          </a:solidFill>
                        </a:rPr>
                        <a:t>1</a:t>
                      </a:r>
                      <a:r>
                        <a:rPr lang="zh-CN" altLang="en-US" sz="1200" b="0" dirty="0">
                          <a:solidFill>
                            <a:srgbClr val="7030A0"/>
                          </a:solidFill>
                        </a:rPr>
                        <a:t>；占比：</a:t>
                      </a:r>
                      <a:r>
                        <a:rPr lang="en-US" altLang="zh-CN" sz="1200" b="0" dirty="0">
                          <a:solidFill>
                            <a:srgbClr val="7030A0"/>
                          </a:solidFill>
                        </a:rPr>
                        <a:t>10%</a:t>
                      </a:r>
                      <a:r>
                        <a:rPr lang="zh-CN" altLang="en-US" sz="1200" b="0" dirty="0">
                          <a:solidFill>
                            <a:srgbClr val="7030A0"/>
                          </a:solidFill>
                        </a:rPr>
                        <a:t>；噪声非平稳性导致</a:t>
                      </a:r>
                      <a:endParaRPr lang="en-US" altLang="zh-CN" sz="1200" b="0" dirty="0">
                        <a:solidFill>
                          <a:srgbClr val="7030A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t>理想噪声；</a:t>
                      </a:r>
                      <a:r>
                        <a:rPr lang="en-US" altLang="zh-CN" sz="1200" b="0" dirty="0"/>
                        <a:t>Label</a:t>
                      </a:r>
                      <a:r>
                        <a:rPr lang="zh-CN" altLang="en-US" sz="1200" b="0" dirty="0"/>
                        <a:t>：</a:t>
                      </a:r>
                      <a:r>
                        <a:rPr lang="en-US" altLang="zh-CN" sz="1200" b="0" dirty="0"/>
                        <a:t>0</a:t>
                      </a:r>
                      <a:r>
                        <a:rPr lang="zh-CN" altLang="en-US" sz="1200" b="0" dirty="0"/>
                        <a:t>；占比：</a:t>
                      </a:r>
                      <a:r>
                        <a:rPr lang="en-US" altLang="zh-CN" sz="1200" b="0" dirty="0"/>
                        <a:t>40%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kern="1200" dirty="0">
                          <a:solidFill>
                            <a:srgbClr val="7030A0"/>
                          </a:solidFill>
                          <a:latin typeface="+mn-lt"/>
                          <a:ea typeface="+mn-ea"/>
                          <a:cs typeface="+mn-cs"/>
                        </a:rPr>
                        <a:t>非理想噪声；</a:t>
                      </a:r>
                      <a:r>
                        <a:rPr lang="en-US" altLang="zh-CN" sz="1200" b="0" kern="1200" dirty="0">
                          <a:solidFill>
                            <a:srgbClr val="7030A0"/>
                          </a:solidFill>
                          <a:latin typeface="+mn-lt"/>
                          <a:ea typeface="+mn-ea"/>
                          <a:cs typeface="+mn-cs"/>
                        </a:rPr>
                        <a:t>Label</a:t>
                      </a:r>
                      <a:r>
                        <a:rPr lang="zh-CN" altLang="en-US" sz="1200" b="0" kern="1200" dirty="0">
                          <a:solidFill>
                            <a:srgbClr val="7030A0"/>
                          </a:solidFill>
                          <a:latin typeface="+mn-lt"/>
                          <a:ea typeface="+mn-ea"/>
                          <a:cs typeface="+mn-cs"/>
                        </a:rPr>
                        <a:t>：</a:t>
                      </a:r>
                      <a:r>
                        <a:rPr lang="en-US" altLang="zh-CN" sz="1200" b="0" kern="1200" dirty="0">
                          <a:solidFill>
                            <a:srgbClr val="7030A0"/>
                          </a:solidFill>
                          <a:latin typeface="+mn-lt"/>
                          <a:ea typeface="+mn-ea"/>
                          <a:cs typeface="+mn-cs"/>
                        </a:rPr>
                        <a:t>0</a:t>
                      </a:r>
                      <a:r>
                        <a:rPr lang="zh-CN" altLang="en-US" sz="1200" b="0" kern="1200" dirty="0">
                          <a:solidFill>
                            <a:srgbClr val="7030A0"/>
                          </a:solidFill>
                          <a:latin typeface="+mn-lt"/>
                          <a:ea typeface="+mn-ea"/>
                          <a:cs typeface="+mn-cs"/>
                        </a:rPr>
                        <a:t>；占比：</a:t>
                      </a:r>
                      <a:r>
                        <a:rPr lang="en-US" altLang="zh-CN" sz="1200" b="0" kern="1200" dirty="0">
                          <a:solidFill>
                            <a:srgbClr val="7030A0"/>
                          </a:solidFill>
                          <a:latin typeface="+mn-lt"/>
                          <a:ea typeface="+mn-ea"/>
                          <a:cs typeface="+mn-cs"/>
                        </a:rPr>
                        <a:t>10%</a:t>
                      </a:r>
                      <a:r>
                        <a:rPr lang="zh-CN" altLang="en-US" sz="1200" b="0" kern="1200" dirty="0">
                          <a:solidFill>
                            <a:srgbClr val="7030A0"/>
                          </a:solidFill>
                          <a:latin typeface="+mn-lt"/>
                          <a:ea typeface="+mn-ea"/>
                          <a:cs typeface="+mn-cs"/>
                        </a:rPr>
                        <a:t>；噪声非平稳性导致</a:t>
                      </a:r>
                      <a:endParaRPr lang="en-US" altLang="zh-CN" sz="1200" b="0" kern="1200" dirty="0">
                        <a:solidFill>
                          <a:srgbClr val="7030A0"/>
                        </a:solidFill>
                        <a:latin typeface="+mn-lt"/>
                        <a:ea typeface="+mn-ea"/>
                        <a:cs typeface="+mn-cs"/>
                      </a:endParaRPr>
                    </a:p>
                  </a:txBody>
                  <a:tcPr anchor="ctr">
                    <a:noFill/>
                  </a:tcPr>
                </a:tc>
                <a:extLst>
                  <a:ext uri="{0D108BD9-81ED-4DB2-BD59-A6C34878D82A}">
                    <a16:rowId xmlns:a16="http://schemas.microsoft.com/office/drawing/2014/main" val="2482619653"/>
                  </a:ext>
                </a:extLst>
              </a:tr>
              <a:tr h="206371">
                <a:tc>
                  <a:txBody>
                    <a:bodyPr/>
                    <a:lstStyle/>
                    <a:p>
                      <a:pPr algn="ctr"/>
                      <a:r>
                        <a:rPr lang="zh-CN" altLang="en-US" sz="1200" b="0"/>
                        <a:t>验证集</a:t>
                      </a:r>
                      <a:endParaRPr lang="zh-CN" altLang="en-US" sz="1200" b="0" dirty="0"/>
                    </a:p>
                  </a:txBody>
                  <a:tcPr anchor="ctr">
                    <a:noFill/>
                  </a:tcPr>
                </a:tc>
                <a:tc>
                  <a:txBody>
                    <a:bodyPr/>
                    <a:lstStyle/>
                    <a:p>
                      <a:pPr algn="ctr"/>
                      <a:r>
                        <a:rPr lang="zh-CN" altLang="en-US" sz="1200" b="0"/>
                        <a:t>早停判断，避免过拟合</a:t>
                      </a:r>
                      <a:endParaRPr lang="zh-CN" altLang="en-US" sz="1200" b="0" dirty="0"/>
                    </a:p>
                  </a:txBody>
                  <a:tcPr anchor="ctr">
                    <a:noFill/>
                  </a:tcPr>
                </a:tc>
                <a:tc>
                  <a:txBody>
                    <a:bodyPr/>
                    <a:lstStyle/>
                    <a:p>
                      <a:pPr algn="ctr"/>
                      <a:r>
                        <a:rPr lang="en-US" altLang="zh-CN" sz="1200" b="0" dirty="0"/>
                        <a:t>5E5×20%</a:t>
                      </a:r>
                    </a:p>
                  </a:txBody>
                  <a:tcPr anchor="ctr">
                    <a:noFill/>
                  </a:tcPr>
                </a:tc>
                <a:tc>
                  <a:txBody>
                    <a:bodyPr/>
                    <a:lstStyle/>
                    <a:p>
                      <a:pPr algn="ctr"/>
                      <a:r>
                        <a:rPr lang="zh-CN" altLang="en-US" sz="1200" b="0" dirty="0"/>
                        <a:t>同训练集分布</a:t>
                      </a:r>
                    </a:p>
                  </a:txBody>
                  <a:tcPr anchor="ctr">
                    <a:noFill/>
                  </a:tcPr>
                </a:tc>
                <a:extLst>
                  <a:ext uri="{0D108BD9-81ED-4DB2-BD59-A6C34878D82A}">
                    <a16:rowId xmlns:a16="http://schemas.microsoft.com/office/drawing/2014/main" val="225082758"/>
                  </a:ext>
                </a:extLst>
              </a:tr>
              <a:tr h="1073129">
                <a:tc>
                  <a:txBody>
                    <a:bodyPr/>
                    <a:lstStyle/>
                    <a:p>
                      <a:pPr algn="ctr"/>
                      <a:r>
                        <a:rPr lang="zh-CN" altLang="en-US" sz="1200" b="0" dirty="0"/>
                        <a:t>测试集</a:t>
                      </a:r>
                    </a:p>
                  </a:txBody>
                  <a:tcPr anchor="ctr">
                    <a:noFill/>
                  </a:tcPr>
                </a:tc>
                <a:tc>
                  <a:txBody>
                    <a:bodyPr/>
                    <a:lstStyle/>
                    <a:p>
                      <a:pPr algn="ctr"/>
                      <a:r>
                        <a:rPr lang="zh-CN" altLang="en-US" sz="1200" b="0"/>
                        <a:t>最终性能评估；</a:t>
                      </a:r>
                      <a:r>
                        <a:rPr lang="zh-CN" altLang="en-US" sz="1200" b="0">
                          <a:solidFill>
                            <a:srgbClr val="C00000"/>
                          </a:solidFill>
                        </a:rPr>
                        <a:t>评估网络泛化能力</a:t>
                      </a:r>
                      <a:r>
                        <a:rPr lang="zh-CN" altLang="en-US" sz="1200" b="0"/>
                        <a:t>与真实探测条件下的性能</a:t>
                      </a:r>
                      <a:endParaRPr lang="zh-CN" altLang="en-US" sz="1200" b="0" dirty="0"/>
                    </a:p>
                  </a:txBody>
                  <a:tcPr anchor="ctr">
                    <a:noFill/>
                  </a:tcPr>
                </a:tc>
                <a:tc>
                  <a:txBody>
                    <a:bodyPr/>
                    <a:lstStyle/>
                    <a:p>
                      <a:pPr algn="ctr"/>
                      <a:r>
                        <a:rPr lang="en-US" altLang="zh-CN" sz="1200" b="0" dirty="0"/>
                        <a:t>5E5</a:t>
                      </a:r>
                    </a:p>
                  </a:txBody>
                  <a:tcPr anchor="ctr">
                    <a:noFill/>
                  </a:tcPr>
                </a:tc>
                <a:tc>
                  <a:txBody>
                    <a:bodyPr/>
                    <a:lstStyle/>
                    <a:p>
                      <a:pPr marL="285750" indent="-285750" algn="l">
                        <a:buFont typeface="Arial" panose="020B0604020202020204" pitchFamily="34" charset="0"/>
                        <a:buChar char="•"/>
                      </a:pPr>
                      <a:r>
                        <a:rPr lang="zh-CN" altLang="en-US" sz="1200" b="0" dirty="0"/>
                        <a:t>理想信号</a:t>
                      </a:r>
                      <a:r>
                        <a:rPr lang="en-US" altLang="zh-CN" sz="1200" b="0" dirty="0"/>
                        <a:t>+</a:t>
                      </a:r>
                      <a:r>
                        <a:rPr lang="zh-CN" altLang="en-US" sz="1200" b="0" dirty="0"/>
                        <a:t>理想噪声；</a:t>
                      </a:r>
                      <a:r>
                        <a:rPr lang="en-US" altLang="zh-CN" sz="1200" b="0" dirty="0"/>
                        <a:t>Label</a:t>
                      </a:r>
                      <a:r>
                        <a:rPr lang="zh-CN" altLang="en-US" sz="1200" b="0" dirty="0"/>
                        <a:t>：</a:t>
                      </a:r>
                      <a:r>
                        <a:rPr lang="en-US" altLang="zh-CN" sz="1200" b="0" dirty="0"/>
                        <a:t>1</a:t>
                      </a:r>
                      <a:r>
                        <a:rPr lang="zh-CN" altLang="en-US" sz="1200" b="0" dirty="0"/>
                        <a:t>；占比：</a:t>
                      </a:r>
                      <a:r>
                        <a:rPr lang="en-US" altLang="zh-CN" sz="1200" b="0" dirty="0"/>
                        <a:t>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t>非理想信号</a:t>
                      </a:r>
                      <a:r>
                        <a:rPr lang="en-US" altLang="zh-CN" sz="1200" b="0" dirty="0"/>
                        <a:t>+</a:t>
                      </a:r>
                      <a:r>
                        <a:rPr lang="zh-CN" altLang="en-US" sz="1200" b="0" dirty="0"/>
                        <a:t>理想噪声；</a:t>
                      </a:r>
                      <a:r>
                        <a:rPr lang="en-US" altLang="zh-CN" sz="1200" b="0" dirty="0"/>
                        <a:t>Label</a:t>
                      </a:r>
                      <a:r>
                        <a:rPr lang="zh-CN" altLang="en-US" sz="1200" b="0" dirty="0"/>
                        <a:t>：</a:t>
                      </a:r>
                      <a:r>
                        <a:rPr lang="en-US" altLang="zh-CN" sz="1200" b="0" dirty="0"/>
                        <a:t>1</a:t>
                      </a:r>
                      <a:r>
                        <a:rPr lang="zh-CN" altLang="en-US" sz="1200" b="0" dirty="0"/>
                        <a:t>；占比：</a:t>
                      </a:r>
                      <a:r>
                        <a:rPr lang="en-US" altLang="zh-CN" sz="1200" b="0" dirty="0"/>
                        <a:t>5%</a:t>
                      </a:r>
                      <a:r>
                        <a:rPr lang="zh-CN" altLang="en-US" sz="1200" b="0" dirty="0"/>
                        <a:t>；线圈差异化导致</a:t>
                      </a:r>
                      <a:endParaRPr lang="en-US" altLang="zh-CN"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t>理想信号</a:t>
                      </a:r>
                      <a:r>
                        <a:rPr lang="en-US" altLang="zh-CN" sz="1200" b="0" dirty="0"/>
                        <a:t>+</a:t>
                      </a:r>
                      <a:r>
                        <a:rPr lang="zh-CN" altLang="en-US" sz="1200" b="0" dirty="0"/>
                        <a:t>非理想噪声；</a:t>
                      </a:r>
                      <a:r>
                        <a:rPr lang="en-US" altLang="zh-CN" sz="1200" b="0" dirty="0"/>
                        <a:t>Label</a:t>
                      </a:r>
                      <a:r>
                        <a:rPr lang="zh-CN" altLang="en-US" sz="1200" b="0" dirty="0"/>
                        <a:t>：</a:t>
                      </a:r>
                      <a:r>
                        <a:rPr lang="en-US" altLang="zh-CN" sz="1200" b="0" dirty="0"/>
                        <a:t>1</a:t>
                      </a:r>
                      <a:r>
                        <a:rPr lang="zh-CN" altLang="en-US" sz="1200" b="0" dirty="0"/>
                        <a:t>；占比：</a:t>
                      </a:r>
                      <a:r>
                        <a:rPr lang="en-US" altLang="zh-CN" sz="1200" b="0" dirty="0"/>
                        <a:t>5%</a:t>
                      </a:r>
                      <a:r>
                        <a:rPr lang="zh-CN" altLang="en-US" sz="1200" b="0" dirty="0"/>
                        <a:t>；噪声非平稳性导致</a:t>
                      </a:r>
                      <a:endParaRPr lang="en-US" altLang="zh-CN"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t>理想噪声；</a:t>
                      </a:r>
                      <a:r>
                        <a:rPr lang="en-US" altLang="zh-CN" sz="1200" b="0" dirty="0"/>
                        <a:t>Label</a:t>
                      </a:r>
                      <a:r>
                        <a:rPr lang="zh-CN" altLang="en-US" sz="1200" b="0" dirty="0"/>
                        <a:t>：</a:t>
                      </a:r>
                      <a:r>
                        <a:rPr lang="en-US" altLang="zh-CN" sz="1200" b="0" dirty="0"/>
                        <a:t>0</a:t>
                      </a:r>
                      <a:r>
                        <a:rPr lang="zh-CN" altLang="en-US" sz="1200" b="0" dirty="0"/>
                        <a:t>；占比：</a:t>
                      </a:r>
                      <a:r>
                        <a:rPr lang="en-US" altLang="zh-CN" sz="1200" b="0" dirty="0"/>
                        <a:t>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200" b="0" dirty="0"/>
                        <a:t>非理想噪声；</a:t>
                      </a:r>
                      <a:r>
                        <a:rPr lang="en-US" altLang="zh-CN" sz="1200" b="0" dirty="0"/>
                        <a:t>Label</a:t>
                      </a:r>
                      <a:r>
                        <a:rPr lang="zh-CN" altLang="en-US" sz="1200" b="0" dirty="0"/>
                        <a:t>：</a:t>
                      </a:r>
                      <a:r>
                        <a:rPr lang="en-US" altLang="zh-CN" sz="1200" b="0" dirty="0"/>
                        <a:t>0</a:t>
                      </a:r>
                      <a:r>
                        <a:rPr lang="zh-CN" altLang="en-US" sz="1200" b="0" dirty="0"/>
                        <a:t>；占比：</a:t>
                      </a:r>
                      <a:r>
                        <a:rPr lang="en-US" altLang="zh-CN" sz="1200" b="0" dirty="0"/>
                        <a:t>10%</a:t>
                      </a:r>
                      <a:r>
                        <a:rPr lang="zh-CN" altLang="en-US" sz="1200" b="0" dirty="0"/>
                        <a:t>；噪声非平稳性导致</a:t>
                      </a:r>
                      <a:endParaRPr lang="en-US" altLang="zh-CN" sz="1200" b="0" dirty="0"/>
                    </a:p>
                  </a:txBody>
                  <a:tcPr anchor="ctr">
                    <a:noFill/>
                  </a:tcPr>
                </a:tc>
                <a:extLst>
                  <a:ext uri="{0D108BD9-81ED-4DB2-BD59-A6C34878D82A}">
                    <a16:rowId xmlns:a16="http://schemas.microsoft.com/office/drawing/2014/main" val="3822923179"/>
                  </a:ext>
                </a:extLst>
              </a:tr>
            </a:tbl>
          </a:graphicData>
        </a:graphic>
      </p:graphicFrame>
      <p:sp>
        <p:nvSpPr>
          <p:cNvPr id="15" name="文本框 14">
            <a:extLst>
              <a:ext uri="{FF2B5EF4-FFF2-40B4-BE49-F238E27FC236}">
                <a16:creationId xmlns:a16="http://schemas.microsoft.com/office/drawing/2014/main" id="{C51F83AE-9B56-4C4F-8718-D41B39B5F8F1}"/>
              </a:ext>
            </a:extLst>
          </p:cNvPr>
          <p:cNvSpPr txBox="1"/>
          <p:nvPr/>
        </p:nvSpPr>
        <p:spPr>
          <a:xfrm>
            <a:off x="3287688" y="1632257"/>
            <a:ext cx="5955476" cy="369332"/>
          </a:xfrm>
          <a:prstGeom prst="rect">
            <a:avLst/>
          </a:prstGeom>
          <a:noFill/>
        </p:spPr>
        <p:txBody>
          <a:bodyPr wrap="none" rtlCol="0">
            <a:spAutoFit/>
          </a:bodyPr>
          <a:lstStyle/>
          <a:p>
            <a:r>
              <a:rPr lang="zh-CN" altLang="en-US" b="1" dirty="0">
                <a:solidFill>
                  <a:srgbClr val="FF3300"/>
                </a:solidFill>
              </a:rPr>
              <a:t>利用神经网络的泛化能力，弱化线圈阵列制造误差的影响</a:t>
            </a:r>
          </a:p>
        </p:txBody>
      </p:sp>
      <p:sp>
        <p:nvSpPr>
          <p:cNvPr id="16" name="文本框 15">
            <a:extLst>
              <a:ext uri="{FF2B5EF4-FFF2-40B4-BE49-F238E27FC236}">
                <a16:creationId xmlns:a16="http://schemas.microsoft.com/office/drawing/2014/main" id="{94F78546-CCF0-4AB4-B191-1263437AAB94}"/>
              </a:ext>
            </a:extLst>
          </p:cNvPr>
          <p:cNvSpPr txBox="1"/>
          <p:nvPr/>
        </p:nvSpPr>
        <p:spPr>
          <a:xfrm>
            <a:off x="7124175" y="1239161"/>
            <a:ext cx="5032147" cy="369332"/>
          </a:xfrm>
          <a:prstGeom prst="rect">
            <a:avLst/>
          </a:prstGeom>
          <a:noFill/>
        </p:spPr>
        <p:txBody>
          <a:bodyPr wrap="none" rtlCol="0">
            <a:spAutoFit/>
          </a:bodyPr>
          <a:lstStyle/>
          <a:p>
            <a:r>
              <a:rPr lang="zh-CN" altLang="en-US" b="1" dirty="0">
                <a:solidFill>
                  <a:srgbClr val="7030A0"/>
                </a:solidFill>
              </a:rPr>
              <a:t>利用神经网络的泛化能力，抵御噪声的非平稳性</a:t>
            </a:r>
          </a:p>
        </p:txBody>
      </p:sp>
      <p:cxnSp>
        <p:nvCxnSpPr>
          <p:cNvPr id="17" name="直接箭头连接符 16">
            <a:extLst>
              <a:ext uri="{FF2B5EF4-FFF2-40B4-BE49-F238E27FC236}">
                <a16:creationId xmlns:a16="http://schemas.microsoft.com/office/drawing/2014/main" id="{E21506AD-DD04-4EB9-892B-E1DE7EECF396}"/>
              </a:ext>
            </a:extLst>
          </p:cNvPr>
          <p:cNvCxnSpPr>
            <a:cxnSpLocks/>
          </p:cNvCxnSpPr>
          <p:nvPr/>
        </p:nvCxnSpPr>
        <p:spPr>
          <a:xfrm>
            <a:off x="4943872" y="2065247"/>
            <a:ext cx="252225" cy="676838"/>
          </a:xfrm>
          <a:prstGeom prst="straightConnector1">
            <a:avLst/>
          </a:prstGeom>
          <a:ln>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05B0E496-17E6-469C-B4B4-E29E317CF9EE}"/>
              </a:ext>
            </a:extLst>
          </p:cNvPr>
          <p:cNvCxnSpPr>
            <a:cxnSpLocks/>
          </p:cNvCxnSpPr>
          <p:nvPr/>
        </p:nvCxnSpPr>
        <p:spPr>
          <a:xfrm flipH="1">
            <a:off x="9640248" y="1710316"/>
            <a:ext cx="848241" cy="12239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2231A8D5-1E1F-4428-BECC-D2014DA8FEAF}"/>
              </a:ext>
            </a:extLst>
          </p:cNvPr>
          <p:cNvCxnSpPr>
            <a:cxnSpLocks/>
          </p:cNvCxnSpPr>
          <p:nvPr/>
        </p:nvCxnSpPr>
        <p:spPr>
          <a:xfrm flipH="1">
            <a:off x="9019860" y="1710317"/>
            <a:ext cx="1468628" cy="16261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52445"/>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创新点</a:t>
            </a:r>
            <a:r>
              <a:rPr lang="en-US" altLang="zh-CN" b="1" dirty="0">
                <a:latin typeface="黑体" panose="02010609060101010101" pitchFamily="49" charset="-122"/>
                <a:ea typeface="黑体" panose="02010609060101010101" pitchFamily="49" charset="-122"/>
              </a:rPr>
              <a:t>3</a:t>
            </a:r>
            <a:endParaRPr lang="zh-CN" altLang="en-US" b="1"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C79BD85F-4777-47EF-8FA0-06A1D8B36597}"/>
              </a:ext>
            </a:extLst>
          </p:cNvPr>
          <p:cNvSpPr txBox="1"/>
          <p:nvPr/>
        </p:nvSpPr>
        <p:spPr>
          <a:xfrm>
            <a:off x="207876" y="1340768"/>
            <a:ext cx="11776248" cy="4745273"/>
          </a:xfrm>
          <a:prstGeom prst="rect">
            <a:avLst/>
          </a:prstGeom>
          <a:noFill/>
        </p:spPr>
        <p:txBody>
          <a:bodyPr wrap="square">
            <a:spAutoFit/>
          </a:bodyPr>
          <a:lstStyle/>
          <a:p>
            <a:pPr>
              <a:lnSpc>
                <a:spcPct val="130000"/>
              </a:lnSpc>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基于神经网络的</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FPGA</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磁单极子</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甄别算法</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30000"/>
              </a:lnSpc>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应用驱动</a:t>
            </a:r>
            <a:b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b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针对磁单极子探测中数据量巨大、信号特征微弱且传统信号处理方法（最优滤波）在实时性与决策精度方面存在不足的问题，本研究开发了一种基于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FPGA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的神经网络甄别算法。该算法能够在硬件层面实现快速推理，在保证精度的同时显著提升信号判别速度，以满足大规模磁单极子实验对高实时性与高可靠性的需求。</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30000"/>
              </a:lnSpc>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与已有方法不同</a:t>
            </a:r>
            <a:b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b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与传统的基于最优滤波的过阈判别的信号识别方法不同，本研究在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FPGA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上实现了神经网络加速的磁单极子信号实时甄别。</a:t>
            </a:r>
            <a:endParaRPr lang="en-US"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30000"/>
              </a:lnSpc>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不同带来好处</a:t>
            </a:r>
            <a:b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b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该方法能够在低延迟下完成高精度甄别，有效降低漏检率与误判率</a:t>
            </a:r>
            <a:r>
              <a:rPr lang="zh-CN" altLang="en-US"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30000"/>
              </a:lnSpc>
              <a:buFont typeface="+mj-lt"/>
              <a:buAutoNum type="arabicPeriod"/>
              <a:tabLst>
                <a:tab pos="457200" algn="l"/>
              </a:tabLst>
            </a:pP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不容易想到</a:t>
            </a:r>
            <a:b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br>
            <a:r>
              <a:rPr lang="zh-CN" altLang="en-US" kern="100" dirty="0">
                <a:latin typeface="等线" panose="02010600030101010101" pitchFamily="2" charset="-122"/>
                <a:ea typeface="等线" panose="02010600030101010101" pitchFamily="2" charset="-122"/>
                <a:cs typeface="Times New Roman" panose="02020603050405020304" pitchFamily="18" charset="0"/>
              </a:rPr>
              <a:t>神经网络的初始设置为最优滤波决策，并基于此训练得到的神经网络决策能严格优于最优滤波决策的性能。并且模板的选择也根据磁单极子的信号特征在参数空间中做了合适且合理的选择。</a:t>
            </a:r>
          </a:p>
        </p:txBody>
      </p:sp>
    </p:spTree>
    <p:extLst>
      <p:ext uri="{BB962C8B-B14F-4D97-AF65-F5344CB8AC3E}">
        <p14:creationId xmlns:p14="http://schemas.microsoft.com/office/powerpoint/2010/main" val="255680953"/>
      </p:ext>
    </p:extLst>
  </p:cSld>
  <p:clrMapOvr>
    <a:masterClrMapping/>
  </p:clrMapOvr>
  <p:transition advTm="6393"/>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Outline</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756C2E3F-BAE0-4E08-B00A-2274A9D03387}"/>
              </a:ext>
            </a:extLst>
          </p:cNvPr>
          <p:cNvSpPr txBox="1"/>
          <p:nvPr/>
        </p:nvSpPr>
        <p:spPr>
          <a:xfrm>
            <a:off x="1199456" y="2060848"/>
            <a:ext cx="10225136" cy="327692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60% </a:t>
            </a:r>
            <a:r>
              <a:rPr lang="zh-CN" altLang="en-US" sz="2000" b="1" dirty="0">
                <a:solidFill>
                  <a:srgbClr val="FF0000"/>
                </a:solidFill>
                <a:highlight>
                  <a:srgbClr val="FFFF00"/>
                </a:highlight>
              </a:rPr>
              <a:t>待设计制作完成后，线圈实测验证</a:t>
            </a:r>
            <a:endParaRPr lang="en-US" altLang="zh-CN" sz="2000" b="1" dirty="0">
              <a:solidFill>
                <a:srgbClr val="FF0000"/>
              </a:solidFill>
              <a:highlight>
                <a:srgbClr val="FFFF00"/>
              </a:highlight>
            </a:endParaRP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 </a:t>
            </a:r>
            <a:r>
              <a:rPr lang="zh-CN" altLang="en-US" sz="2000" b="1" dirty="0">
                <a:solidFill>
                  <a:srgbClr val="FF0000"/>
                </a:solidFill>
                <a:highlight>
                  <a:srgbClr val="FFFF00"/>
                </a:highlight>
              </a:rPr>
              <a:t>复用读出电子学设计，</a:t>
            </a:r>
            <a:r>
              <a:rPr lang="en-US" altLang="zh-CN" sz="2000" b="1" dirty="0">
                <a:solidFill>
                  <a:srgbClr val="FF0000"/>
                </a:solidFill>
                <a:highlight>
                  <a:srgbClr val="FFFF00"/>
                </a:highlight>
              </a:rPr>
              <a:t>ADC </a:t>
            </a:r>
            <a:r>
              <a:rPr lang="zh-CN" altLang="en-US" sz="2000" b="1" dirty="0">
                <a:solidFill>
                  <a:srgbClr val="FF0000"/>
                </a:solidFill>
                <a:highlight>
                  <a:srgbClr val="FFFF00"/>
                </a:highlight>
              </a:rPr>
              <a:t>板待制作</a:t>
            </a:r>
            <a:endParaRPr lang="en-US" altLang="zh-CN" sz="2000" dirty="0">
              <a:solidFill>
                <a:srgbClr val="FF0000"/>
              </a:solidFill>
            </a:endParaRP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 </a:t>
            </a:r>
            <a:r>
              <a:rPr lang="zh-CN" altLang="en-US" sz="2000" b="1" dirty="0">
                <a:solidFill>
                  <a:srgbClr val="FF0000"/>
                </a:solidFill>
                <a:highlight>
                  <a:srgbClr val="FFFF00"/>
                </a:highlight>
              </a:rPr>
              <a:t>待磁力计恢复实测验证</a:t>
            </a:r>
            <a:endParaRPr lang="en-US" altLang="zh-CN" sz="2000" b="1" dirty="0">
              <a:solidFill>
                <a:srgbClr val="FF0000"/>
              </a:solidFill>
              <a:highlight>
                <a:srgbClr val="FFFF00"/>
              </a:highlight>
            </a:endParaRPr>
          </a:p>
          <a:p>
            <a:pPr marL="342900" indent="-342900">
              <a:lnSpc>
                <a:spcPct val="150000"/>
              </a:lnSpc>
              <a:buFont typeface="+mj-lt"/>
              <a:buAutoNum type="arabicPeriod"/>
            </a:pPr>
            <a:r>
              <a:rPr lang="zh-CN" altLang="en-US" sz="2000" dirty="0"/>
              <a:t>触发算法：</a:t>
            </a:r>
            <a:r>
              <a:rPr lang="en-US" altLang="zh-CN" sz="2000" dirty="0">
                <a:solidFill>
                  <a:srgbClr val="FF0000"/>
                </a:solidFill>
              </a:rPr>
              <a:t>70% </a:t>
            </a:r>
            <a:r>
              <a:rPr lang="zh-CN" altLang="en-US" sz="2000" b="1" dirty="0">
                <a:solidFill>
                  <a:srgbClr val="FF0000"/>
                </a:solidFill>
                <a:highlight>
                  <a:srgbClr val="FFFF00"/>
                </a:highlight>
              </a:rPr>
              <a:t>硬件实现与验证</a:t>
            </a:r>
            <a:endParaRPr lang="en-US" altLang="zh-CN" sz="2000" dirty="0">
              <a:solidFill>
                <a:srgbClr val="FF0000"/>
              </a:solidFill>
            </a:endParaRP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Tree>
    <p:extLst>
      <p:ext uri="{BB962C8B-B14F-4D97-AF65-F5344CB8AC3E}">
        <p14:creationId xmlns:p14="http://schemas.microsoft.com/office/powerpoint/2010/main" val="49974661"/>
      </p:ext>
    </p:extLst>
  </p:cSld>
  <p:clrMapOvr>
    <a:masterClrMapping/>
  </p:clrMapOvr>
  <p:transition advTm="6393"/>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FA64D7-5A6C-4C91-9113-65D583B1E8E4}"/>
              </a:ext>
            </a:extLst>
          </p:cNvPr>
          <p:cNvSpPr>
            <a:spLocks noGrp="1"/>
          </p:cNvSpPr>
          <p:nvPr>
            <p:ph type="dt" sz="half" idx="10"/>
          </p:nvPr>
        </p:nvSpPr>
        <p:spPr/>
        <p:txBody>
          <a:bodyPr/>
          <a:lstStyle/>
          <a:p>
            <a:fld id="{281474C1-6017-4D75-9107-43BD96446020}" type="datetime1">
              <a:rPr lang="en-US" altLang="zh-CN" smtClean="0"/>
              <a:t>3/11/2026</a:t>
            </a:fld>
            <a:endParaRPr lang="en-US" dirty="0"/>
          </a:p>
        </p:txBody>
      </p:sp>
      <p:sp>
        <p:nvSpPr>
          <p:cNvPr id="3" name="灯片编号占位符 2">
            <a:extLst>
              <a:ext uri="{FF2B5EF4-FFF2-40B4-BE49-F238E27FC236}">
                <a16:creationId xmlns:a16="http://schemas.microsoft.com/office/drawing/2014/main" id="{70538237-409E-4517-ACF2-8B12E85D9D9D}"/>
              </a:ext>
            </a:extLst>
          </p:cNvPr>
          <p:cNvSpPr>
            <a:spLocks noGrp="1"/>
          </p:cNvSpPr>
          <p:nvPr>
            <p:ph type="sldNum" sz="quarter" idx="12"/>
          </p:nvPr>
        </p:nvSpPr>
        <p:spPr/>
        <p:txBody>
          <a:bodyPr/>
          <a:lstStyle/>
          <a:p>
            <a:pPr>
              <a:defRPr/>
            </a:pPr>
            <a:fld id="{BC30B57F-27FC-44AC-874C-03454C828B8C}" type="slidenum">
              <a:rPr lang="en-US" altLang="zh-CN" smtClean="0"/>
              <a:t>37</a:t>
            </a:fld>
            <a:endParaRPr lang="en-US" altLang="zh-CN" dirty="0"/>
          </a:p>
        </p:txBody>
      </p:sp>
      <p:sp>
        <p:nvSpPr>
          <p:cNvPr id="4" name="OTLSHAPE_TB_00000000000000000000000000000000_LeftEndCaps" hidden="1">
            <a:extLst>
              <a:ext uri="{FF2B5EF4-FFF2-40B4-BE49-F238E27FC236}">
                <a16:creationId xmlns:a16="http://schemas.microsoft.com/office/drawing/2014/main" id="{D46318A1-5AFF-4F1A-9CFE-B00CD8BAB9FA}"/>
              </a:ext>
            </a:extLst>
          </p:cNvPr>
          <p:cNvSpPr txBox="1"/>
          <p:nvPr>
            <p:custDataLst>
              <p:tags r:id="rId2"/>
            </p:custDataLst>
          </p:nvPr>
        </p:nvSpPr>
        <p:spPr>
          <a:xfrm>
            <a:off x="-221339" y="12700"/>
            <a:ext cx="469900" cy="276999"/>
          </a:xfrm>
          <a:prstGeom prst="rect">
            <a:avLst/>
          </a:prstGeom>
          <a:noFill/>
        </p:spPr>
        <p:txBody>
          <a:bodyPr vert="horz" wrap="none" lIns="0" tIns="0" rIns="0" bIns="0" rtlCol="0" anchor="ctr" anchorCtr="0">
            <a:spAutoFit/>
          </a:bodyPr>
          <a:lstStyle/>
          <a:p>
            <a:pPr algn="ctr"/>
            <a:r>
              <a:rPr lang="en-US" altLang="zh-CN" b="1">
                <a:solidFill>
                  <a:schemeClr val="accent2"/>
                </a:solidFill>
                <a:latin typeface="Calibri" panose="020F0502020204030204" pitchFamily="34" charset="0"/>
              </a:rPr>
              <a:t>2025</a:t>
            </a:r>
            <a:endParaRPr lang="zh-CN" altLang="en-US" b="1">
              <a:solidFill>
                <a:schemeClr val="accent2"/>
              </a:solidFill>
              <a:latin typeface="Calibri" panose="020F0502020204030204" pitchFamily="34" charset="0"/>
            </a:endParaRPr>
          </a:p>
        </p:txBody>
      </p:sp>
      <p:sp>
        <p:nvSpPr>
          <p:cNvPr id="22" name="OTLSHAPE_T_c09c7fa9afa64c1ca7e9d7bbb12822a7_ShapePercentage" hidden="1">
            <a:extLst>
              <a:ext uri="{FF2B5EF4-FFF2-40B4-BE49-F238E27FC236}">
                <a16:creationId xmlns:a16="http://schemas.microsoft.com/office/drawing/2014/main" id="{F19772D5-4302-4AF7-9CC1-4DC2C2553DC9}"/>
              </a:ext>
            </a:extLst>
          </p:cNvPr>
          <p:cNvSpPr/>
          <p:nvPr>
            <p:custDataLst>
              <p:tags r:id="rId3"/>
            </p:custDataLst>
          </p:nvPr>
        </p:nvSpPr>
        <p:spPr>
          <a:xfrm>
            <a:off x="2248722" y="-3217"/>
            <a:ext cx="0" cy="0"/>
          </a:xfrm>
          <a:prstGeom prst="leftRightArrow">
            <a:avLst>
              <a:gd name="adj1" fmla="val 75000"/>
              <a:gd name="adj2" fmla="val 50000"/>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TLSHAPE_T_d9bba5a4509d4b7fa20ff44d5174a9f5_ShapePercentage" hidden="1">
            <a:extLst>
              <a:ext uri="{FF2B5EF4-FFF2-40B4-BE49-F238E27FC236}">
                <a16:creationId xmlns:a16="http://schemas.microsoft.com/office/drawing/2014/main" id="{26CE2A53-E2A2-4C98-9315-409D614F1A09}"/>
              </a:ext>
            </a:extLst>
          </p:cNvPr>
          <p:cNvSpPr/>
          <p:nvPr>
            <p:custDataLst>
              <p:tags r:id="rId4"/>
            </p:custDataLst>
          </p:nvPr>
        </p:nvSpPr>
        <p:spPr>
          <a:xfrm>
            <a:off x="2248722" y="392261"/>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TLSHAPE_T_7624e24cee5540a4b8dd13d153aafdf9_ShapePercentage" hidden="1">
            <a:extLst>
              <a:ext uri="{FF2B5EF4-FFF2-40B4-BE49-F238E27FC236}">
                <a16:creationId xmlns:a16="http://schemas.microsoft.com/office/drawing/2014/main" id="{FD0D1754-E5C0-4D94-BD9D-51FD0509F68D}"/>
              </a:ext>
            </a:extLst>
          </p:cNvPr>
          <p:cNvSpPr/>
          <p:nvPr>
            <p:custDataLst>
              <p:tags r:id="rId5"/>
            </p:custDataLst>
          </p:nvPr>
        </p:nvSpPr>
        <p:spPr>
          <a:xfrm>
            <a:off x="3114360" y="626279"/>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OTLSHAPE_T_5fb2c471a8e34271a97e357270166dde_ShapePercentage" hidden="1">
            <a:extLst>
              <a:ext uri="{FF2B5EF4-FFF2-40B4-BE49-F238E27FC236}">
                <a16:creationId xmlns:a16="http://schemas.microsoft.com/office/drawing/2014/main" id="{164A5B10-6107-4F2A-A1C5-540BE3B3585F}"/>
              </a:ext>
            </a:extLst>
          </p:cNvPr>
          <p:cNvSpPr/>
          <p:nvPr>
            <p:custDataLst>
              <p:tags r:id="rId6"/>
            </p:custDataLst>
          </p:nvPr>
        </p:nvSpPr>
        <p:spPr>
          <a:xfrm>
            <a:off x="3979997" y="860298"/>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OTLSHAPE_T_797f1f99367b463a831f2cfaf9480915_ShapePercentage" hidden="1">
            <a:extLst>
              <a:ext uri="{FF2B5EF4-FFF2-40B4-BE49-F238E27FC236}">
                <a16:creationId xmlns:a16="http://schemas.microsoft.com/office/drawing/2014/main" id="{7AF260D6-83FD-43D1-938F-FE69FDA6E793}"/>
              </a:ext>
            </a:extLst>
          </p:cNvPr>
          <p:cNvSpPr/>
          <p:nvPr>
            <p:custDataLst>
              <p:tags r:id="rId7"/>
            </p:custDataLst>
          </p:nvPr>
        </p:nvSpPr>
        <p:spPr>
          <a:xfrm>
            <a:off x="4845635" y="1094317"/>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OTLSHAPE_T_4f89ac88f23b4dada37a6c79a47b89a4_ShapePercentage" hidden="1">
            <a:extLst>
              <a:ext uri="{FF2B5EF4-FFF2-40B4-BE49-F238E27FC236}">
                <a16:creationId xmlns:a16="http://schemas.microsoft.com/office/drawing/2014/main" id="{876B79EC-32D0-4286-9762-4F1237432167}"/>
              </a:ext>
            </a:extLst>
          </p:cNvPr>
          <p:cNvSpPr/>
          <p:nvPr>
            <p:custDataLst>
              <p:tags r:id="rId8"/>
            </p:custDataLst>
          </p:nvPr>
        </p:nvSpPr>
        <p:spPr>
          <a:xfrm>
            <a:off x="5249599" y="1328335"/>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OTLSHAPE_T_06fd47068b9a478099e4eed8c61ed4d2_ShapePercentage" hidden="1">
            <a:extLst>
              <a:ext uri="{FF2B5EF4-FFF2-40B4-BE49-F238E27FC236}">
                <a16:creationId xmlns:a16="http://schemas.microsoft.com/office/drawing/2014/main" id="{DF5065B5-3B60-4AB4-8BB9-4E72BA8E9134}"/>
              </a:ext>
            </a:extLst>
          </p:cNvPr>
          <p:cNvSpPr/>
          <p:nvPr>
            <p:custDataLst>
              <p:tags r:id="rId9"/>
            </p:custDataLst>
          </p:nvPr>
        </p:nvSpPr>
        <p:spPr>
          <a:xfrm>
            <a:off x="5653563" y="1562354"/>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OTLSHAPE_T_516d119be8cb4c3dbfb99fee3dd9f1e4_ShapePercentage" hidden="1">
            <a:extLst>
              <a:ext uri="{FF2B5EF4-FFF2-40B4-BE49-F238E27FC236}">
                <a16:creationId xmlns:a16="http://schemas.microsoft.com/office/drawing/2014/main" id="{3C087D0E-1942-48C5-8747-6343FB850B20}"/>
              </a:ext>
            </a:extLst>
          </p:cNvPr>
          <p:cNvSpPr/>
          <p:nvPr>
            <p:custDataLst>
              <p:tags r:id="rId10"/>
            </p:custDataLst>
          </p:nvPr>
        </p:nvSpPr>
        <p:spPr>
          <a:xfrm>
            <a:off x="7384838" y="1796373"/>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OTLSHAPE_T_0cfa9274421147f78f32ad51173094ae_ShapePercentage" hidden="1">
            <a:extLst>
              <a:ext uri="{FF2B5EF4-FFF2-40B4-BE49-F238E27FC236}">
                <a16:creationId xmlns:a16="http://schemas.microsoft.com/office/drawing/2014/main" id="{99A21991-340F-4732-BB80-F766A44C1EFB}"/>
              </a:ext>
            </a:extLst>
          </p:cNvPr>
          <p:cNvSpPr/>
          <p:nvPr>
            <p:custDataLst>
              <p:tags r:id="rId11"/>
            </p:custDataLst>
          </p:nvPr>
        </p:nvSpPr>
        <p:spPr>
          <a:xfrm>
            <a:off x="8250476" y="2030391"/>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OTLSHAPE_T_9c5da0b52d614696beb5c3f052365da4_ShapePercentage" hidden="1">
            <a:extLst>
              <a:ext uri="{FF2B5EF4-FFF2-40B4-BE49-F238E27FC236}">
                <a16:creationId xmlns:a16="http://schemas.microsoft.com/office/drawing/2014/main" id="{66A3F9BF-A40E-44DB-8103-978618609826}"/>
              </a:ext>
            </a:extLst>
          </p:cNvPr>
          <p:cNvSpPr/>
          <p:nvPr>
            <p:custDataLst>
              <p:tags r:id="rId12"/>
            </p:custDataLst>
          </p:nvPr>
        </p:nvSpPr>
        <p:spPr>
          <a:xfrm>
            <a:off x="9981751" y="2264410"/>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OTLSHAPE_T_dd0a33b1a759435da03a5bb5ffde0871_ShapePercentage" hidden="1">
            <a:extLst>
              <a:ext uri="{FF2B5EF4-FFF2-40B4-BE49-F238E27FC236}">
                <a16:creationId xmlns:a16="http://schemas.microsoft.com/office/drawing/2014/main" id="{28760487-73DB-4346-A6DF-A2F80DC0D504}"/>
              </a:ext>
            </a:extLst>
          </p:cNvPr>
          <p:cNvSpPr/>
          <p:nvPr>
            <p:custDataLst>
              <p:tags r:id="rId13"/>
            </p:custDataLst>
          </p:nvPr>
        </p:nvSpPr>
        <p:spPr>
          <a:xfrm>
            <a:off x="2248722" y="2476669"/>
            <a:ext cx="0" cy="0"/>
          </a:xfrm>
          <a:prstGeom prst="leftRightArrow">
            <a:avLst>
              <a:gd name="adj1" fmla="val 75000"/>
              <a:gd name="adj2" fmla="val 50000"/>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OTLSHAPE_T_36fabc926ac94f48bc8625762ba3f07b_ShapePercentage" hidden="1">
            <a:extLst>
              <a:ext uri="{FF2B5EF4-FFF2-40B4-BE49-F238E27FC236}">
                <a16:creationId xmlns:a16="http://schemas.microsoft.com/office/drawing/2014/main" id="{3CFBC0FB-24DB-457A-A0B7-A155FBCC4D3D}"/>
              </a:ext>
            </a:extLst>
          </p:cNvPr>
          <p:cNvSpPr/>
          <p:nvPr>
            <p:custDataLst>
              <p:tags r:id="rId14"/>
            </p:custDataLst>
          </p:nvPr>
        </p:nvSpPr>
        <p:spPr>
          <a:xfrm>
            <a:off x="2248722" y="2841329"/>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OTLSHAPE_T_c9e53735badf4301995bbcdde39ef3f6_ShapePercentage" hidden="1">
            <a:extLst>
              <a:ext uri="{FF2B5EF4-FFF2-40B4-BE49-F238E27FC236}">
                <a16:creationId xmlns:a16="http://schemas.microsoft.com/office/drawing/2014/main" id="{AD4F61A2-46E3-40D9-A3B0-9ED68CFF9AA2}"/>
              </a:ext>
            </a:extLst>
          </p:cNvPr>
          <p:cNvSpPr/>
          <p:nvPr>
            <p:custDataLst>
              <p:tags r:id="rId15"/>
            </p:custDataLst>
          </p:nvPr>
        </p:nvSpPr>
        <p:spPr>
          <a:xfrm>
            <a:off x="3979997" y="3075347"/>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OTLSHAPE_T_e84f07d53ed94dbda304ad944ebce953_ShapePercentage" hidden="1">
            <a:extLst>
              <a:ext uri="{FF2B5EF4-FFF2-40B4-BE49-F238E27FC236}">
                <a16:creationId xmlns:a16="http://schemas.microsoft.com/office/drawing/2014/main" id="{5231C527-CC84-4990-B09D-2B8F21E44F18}"/>
              </a:ext>
            </a:extLst>
          </p:cNvPr>
          <p:cNvSpPr/>
          <p:nvPr>
            <p:custDataLst>
              <p:tags r:id="rId16"/>
            </p:custDataLst>
          </p:nvPr>
        </p:nvSpPr>
        <p:spPr>
          <a:xfrm>
            <a:off x="4845635" y="3309366"/>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OTLSHAPE_T_91f50f537d7040f29a085cf14df84b72_ShapePercentage" hidden="1">
            <a:extLst>
              <a:ext uri="{FF2B5EF4-FFF2-40B4-BE49-F238E27FC236}">
                <a16:creationId xmlns:a16="http://schemas.microsoft.com/office/drawing/2014/main" id="{185B951B-51F0-44AF-A3A5-0128F0DC0EEE}"/>
              </a:ext>
            </a:extLst>
          </p:cNvPr>
          <p:cNvSpPr/>
          <p:nvPr>
            <p:custDataLst>
              <p:tags r:id="rId17"/>
            </p:custDataLst>
          </p:nvPr>
        </p:nvSpPr>
        <p:spPr>
          <a:xfrm>
            <a:off x="5711272" y="3543384"/>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OTLSHAPE_T_69c12a9f6301498b8808a333da30b75e_ShapePercentage" hidden="1">
            <a:extLst>
              <a:ext uri="{FF2B5EF4-FFF2-40B4-BE49-F238E27FC236}">
                <a16:creationId xmlns:a16="http://schemas.microsoft.com/office/drawing/2014/main" id="{9BD29E57-1761-4FF8-A66D-23BE2D88EF85}"/>
              </a:ext>
            </a:extLst>
          </p:cNvPr>
          <p:cNvSpPr/>
          <p:nvPr>
            <p:custDataLst>
              <p:tags r:id="rId18"/>
            </p:custDataLst>
          </p:nvPr>
        </p:nvSpPr>
        <p:spPr>
          <a:xfrm>
            <a:off x="2248722" y="3755644"/>
            <a:ext cx="0" cy="0"/>
          </a:xfrm>
          <a:prstGeom prst="leftRightArrow">
            <a:avLst>
              <a:gd name="adj1" fmla="val 75000"/>
              <a:gd name="adj2" fmla="val 50000"/>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OTLSHAPE_T_47aa660bd6a749babafabca173ffb1fb_ShapePercentage" hidden="1">
            <a:extLst>
              <a:ext uri="{FF2B5EF4-FFF2-40B4-BE49-F238E27FC236}">
                <a16:creationId xmlns:a16="http://schemas.microsoft.com/office/drawing/2014/main" id="{3727EFAC-C81E-4624-BFC9-3E2528205BE9}"/>
              </a:ext>
            </a:extLst>
          </p:cNvPr>
          <p:cNvSpPr/>
          <p:nvPr>
            <p:custDataLst>
              <p:tags r:id="rId19"/>
            </p:custDataLst>
          </p:nvPr>
        </p:nvSpPr>
        <p:spPr>
          <a:xfrm>
            <a:off x="2248722" y="4120303"/>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OTLSHAPE_T_e0e3d507baf844a08e96ddba383d1caa_ShapePercentage" hidden="1">
            <a:extLst>
              <a:ext uri="{FF2B5EF4-FFF2-40B4-BE49-F238E27FC236}">
                <a16:creationId xmlns:a16="http://schemas.microsoft.com/office/drawing/2014/main" id="{7626BAA5-43F0-405D-8980-77262D1CAED1}"/>
              </a:ext>
            </a:extLst>
          </p:cNvPr>
          <p:cNvSpPr/>
          <p:nvPr>
            <p:custDataLst>
              <p:tags r:id="rId20"/>
            </p:custDataLst>
          </p:nvPr>
        </p:nvSpPr>
        <p:spPr>
          <a:xfrm>
            <a:off x="3114360" y="4354322"/>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OTLSHAPE_T_49b5f1c76a3d435bbc2f1c079948f750_ShapePercentage" hidden="1">
            <a:extLst>
              <a:ext uri="{FF2B5EF4-FFF2-40B4-BE49-F238E27FC236}">
                <a16:creationId xmlns:a16="http://schemas.microsoft.com/office/drawing/2014/main" id="{B77FB0A7-EF30-427A-BE7F-4879D502E8DC}"/>
              </a:ext>
            </a:extLst>
          </p:cNvPr>
          <p:cNvSpPr/>
          <p:nvPr>
            <p:custDataLst>
              <p:tags r:id="rId21"/>
            </p:custDataLst>
          </p:nvPr>
        </p:nvSpPr>
        <p:spPr>
          <a:xfrm>
            <a:off x="3691451" y="4588340"/>
            <a:ext cx="0" cy="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TLSHAPE_T_c09c7fa9afa64c1ca7e9d7bbb12822a7_Duration" hidden="1">
            <a:extLst>
              <a:ext uri="{FF2B5EF4-FFF2-40B4-BE49-F238E27FC236}">
                <a16:creationId xmlns:a16="http://schemas.microsoft.com/office/drawing/2014/main" id="{E96B35AE-4554-4D65-AD36-57B79E556998}"/>
              </a:ext>
            </a:extLst>
          </p:cNvPr>
          <p:cNvSpPr txBox="1"/>
          <p:nvPr>
            <p:custDataLst>
              <p:tags r:id="rId22"/>
            </p:custDataLst>
          </p:nvPr>
        </p:nvSpPr>
        <p:spPr>
          <a:xfrm>
            <a:off x="12700" y="-541298"/>
            <a:ext cx="5588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106.4 days</a:t>
            </a:r>
            <a:endParaRPr lang="zh-CN" altLang="en-US" sz="1000">
              <a:solidFill>
                <a:schemeClr val="accent2"/>
              </a:solidFill>
              <a:latin typeface="Calibri" panose="020F0502020204030204" pitchFamily="34" charset="0"/>
            </a:endParaRPr>
          </a:p>
        </p:txBody>
      </p:sp>
      <p:sp>
        <p:nvSpPr>
          <p:cNvPr id="24" name="OTLSHAPE_T_c09c7fa9afa64c1ca7e9d7bbb12822a7_TextPercentage" hidden="1">
            <a:extLst>
              <a:ext uri="{FF2B5EF4-FFF2-40B4-BE49-F238E27FC236}">
                <a16:creationId xmlns:a16="http://schemas.microsoft.com/office/drawing/2014/main" id="{16682592-3F62-4C47-B181-C8DE7CCBC761}"/>
              </a:ext>
            </a:extLst>
          </p:cNvPr>
          <p:cNvSpPr txBox="1"/>
          <p:nvPr>
            <p:custDataLst>
              <p:tags r:id="rId23"/>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25" name="OTLSHAPE_T_c09c7fa9afa64c1ca7e9d7bbb12822a7_StartDate" hidden="1">
            <a:extLst>
              <a:ext uri="{FF2B5EF4-FFF2-40B4-BE49-F238E27FC236}">
                <a16:creationId xmlns:a16="http://schemas.microsoft.com/office/drawing/2014/main" id="{CD34C2B2-ADDE-4C73-83E0-00F933D5F83D}"/>
              </a:ext>
            </a:extLst>
          </p:cNvPr>
          <p:cNvSpPr txBox="1"/>
          <p:nvPr>
            <p:custDataLst>
              <p:tags r:id="rId24"/>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26" name="OTLSHAPE_T_c09c7fa9afa64c1ca7e9d7bbb12822a7_EndDate" hidden="1">
            <a:extLst>
              <a:ext uri="{FF2B5EF4-FFF2-40B4-BE49-F238E27FC236}">
                <a16:creationId xmlns:a16="http://schemas.microsoft.com/office/drawing/2014/main" id="{46C4576D-7E2D-4F22-983C-6D012D522FAA}"/>
              </a:ext>
            </a:extLst>
          </p:cNvPr>
          <p:cNvSpPr txBox="1"/>
          <p:nvPr>
            <p:custDataLst>
              <p:tags r:id="rId25"/>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31" name="OTLSHAPE_T_d9bba5a4509d4b7fa20ff44d5174a9f5_Duration" hidden="1">
            <a:extLst>
              <a:ext uri="{FF2B5EF4-FFF2-40B4-BE49-F238E27FC236}">
                <a16:creationId xmlns:a16="http://schemas.microsoft.com/office/drawing/2014/main" id="{C40B9819-D3CD-4DDF-868F-42FC38DFB894}"/>
              </a:ext>
            </a:extLst>
          </p:cNvPr>
          <p:cNvSpPr txBox="1"/>
          <p:nvPr>
            <p:custDataLst>
              <p:tags r:id="rId26"/>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10.4 days</a:t>
            </a:r>
            <a:endParaRPr lang="zh-CN" altLang="en-US" sz="1000">
              <a:solidFill>
                <a:schemeClr val="accent2"/>
              </a:solidFill>
              <a:latin typeface="Calibri" panose="020F0502020204030204" pitchFamily="34" charset="0"/>
            </a:endParaRPr>
          </a:p>
        </p:txBody>
      </p:sp>
      <p:sp>
        <p:nvSpPr>
          <p:cNvPr id="32" name="OTLSHAPE_T_d9bba5a4509d4b7fa20ff44d5174a9f5_TextPercentage" hidden="1">
            <a:extLst>
              <a:ext uri="{FF2B5EF4-FFF2-40B4-BE49-F238E27FC236}">
                <a16:creationId xmlns:a16="http://schemas.microsoft.com/office/drawing/2014/main" id="{23A81E0B-31D8-48CF-B913-F021407C733F}"/>
              </a:ext>
            </a:extLst>
          </p:cNvPr>
          <p:cNvSpPr txBox="1"/>
          <p:nvPr>
            <p:custDataLst>
              <p:tags r:id="rId27"/>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33" name="OTLSHAPE_T_d9bba5a4509d4b7fa20ff44d5174a9f5_StartDate" hidden="1">
            <a:extLst>
              <a:ext uri="{FF2B5EF4-FFF2-40B4-BE49-F238E27FC236}">
                <a16:creationId xmlns:a16="http://schemas.microsoft.com/office/drawing/2014/main" id="{14A018AB-F9C0-4550-BAF5-881854DFB752}"/>
              </a:ext>
            </a:extLst>
          </p:cNvPr>
          <p:cNvSpPr txBox="1"/>
          <p:nvPr>
            <p:custDataLst>
              <p:tags r:id="rId28"/>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34" name="OTLSHAPE_T_d9bba5a4509d4b7fa20ff44d5174a9f5_EndDate" hidden="1">
            <a:extLst>
              <a:ext uri="{FF2B5EF4-FFF2-40B4-BE49-F238E27FC236}">
                <a16:creationId xmlns:a16="http://schemas.microsoft.com/office/drawing/2014/main" id="{46710E19-E2C1-42EF-8014-2635B58D1866}"/>
              </a:ext>
            </a:extLst>
          </p:cNvPr>
          <p:cNvSpPr txBox="1"/>
          <p:nvPr>
            <p:custDataLst>
              <p:tags r:id="rId29"/>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39" name="OTLSHAPE_T_7624e24cee5540a4b8dd13d153aafdf9_Duration" hidden="1">
            <a:extLst>
              <a:ext uri="{FF2B5EF4-FFF2-40B4-BE49-F238E27FC236}">
                <a16:creationId xmlns:a16="http://schemas.microsoft.com/office/drawing/2014/main" id="{4609AB0D-C193-4ED3-86F4-E1E6CC096B98}"/>
              </a:ext>
            </a:extLst>
          </p:cNvPr>
          <p:cNvSpPr txBox="1"/>
          <p:nvPr>
            <p:custDataLst>
              <p:tags r:id="rId30"/>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10.4 days</a:t>
            </a:r>
            <a:endParaRPr lang="zh-CN" altLang="en-US" sz="1000">
              <a:solidFill>
                <a:schemeClr val="accent2"/>
              </a:solidFill>
              <a:latin typeface="Calibri" panose="020F0502020204030204" pitchFamily="34" charset="0"/>
            </a:endParaRPr>
          </a:p>
        </p:txBody>
      </p:sp>
      <p:sp>
        <p:nvSpPr>
          <p:cNvPr id="40" name="OTLSHAPE_T_7624e24cee5540a4b8dd13d153aafdf9_TextPercentage" hidden="1">
            <a:extLst>
              <a:ext uri="{FF2B5EF4-FFF2-40B4-BE49-F238E27FC236}">
                <a16:creationId xmlns:a16="http://schemas.microsoft.com/office/drawing/2014/main" id="{044F0A4D-4526-447C-923C-D906526C3808}"/>
              </a:ext>
            </a:extLst>
          </p:cNvPr>
          <p:cNvSpPr txBox="1"/>
          <p:nvPr>
            <p:custDataLst>
              <p:tags r:id="rId31"/>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41" name="OTLSHAPE_T_7624e24cee5540a4b8dd13d153aafdf9_StartDate" hidden="1">
            <a:extLst>
              <a:ext uri="{FF2B5EF4-FFF2-40B4-BE49-F238E27FC236}">
                <a16:creationId xmlns:a16="http://schemas.microsoft.com/office/drawing/2014/main" id="{198938A7-78FE-4821-93A3-C957C6CFD125}"/>
              </a:ext>
            </a:extLst>
          </p:cNvPr>
          <p:cNvSpPr txBox="1"/>
          <p:nvPr>
            <p:custDataLst>
              <p:tags r:id="rId32"/>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42" name="OTLSHAPE_T_7624e24cee5540a4b8dd13d153aafdf9_EndDate" hidden="1">
            <a:extLst>
              <a:ext uri="{FF2B5EF4-FFF2-40B4-BE49-F238E27FC236}">
                <a16:creationId xmlns:a16="http://schemas.microsoft.com/office/drawing/2014/main" id="{E7672DAC-AD1B-401A-8F67-44136BCA0970}"/>
              </a:ext>
            </a:extLst>
          </p:cNvPr>
          <p:cNvSpPr txBox="1"/>
          <p:nvPr>
            <p:custDataLst>
              <p:tags r:id="rId33"/>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47" name="OTLSHAPE_T_5fb2c471a8e34271a97e357270166dde_Duration" hidden="1">
            <a:extLst>
              <a:ext uri="{FF2B5EF4-FFF2-40B4-BE49-F238E27FC236}">
                <a16:creationId xmlns:a16="http://schemas.microsoft.com/office/drawing/2014/main" id="{4C2F65A1-7B40-4AE8-AC7F-A4928A7C3C00}"/>
              </a:ext>
            </a:extLst>
          </p:cNvPr>
          <p:cNvSpPr txBox="1"/>
          <p:nvPr>
            <p:custDataLst>
              <p:tags r:id="rId34"/>
            </p:custDataLst>
          </p:nvPr>
        </p:nvSpPr>
        <p:spPr>
          <a:xfrm>
            <a:off x="12700" y="-310466"/>
            <a:ext cx="3937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 days</a:t>
            </a:r>
            <a:endParaRPr lang="zh-CN" altLang="en-US" sz="1000">
              <a:solidFill>
                <a:schemeClr val="accent2"/>
              </a:solidFill>
              <a:latin typeface="Calibri" panose="020F0502020204030204" pitchFamily="34" charset="0"/>
            </a:endParaRPr>
          </a:p>
        </p:txBody>
      </p:sp>
      <p:sp>
        <p:nvSpPr>
          <p:cNvPr id="48" name="OTLSHAPE_T_5fb2c471a8e34271a97e357270166dde_TextPercentage" hidden="1">
            <a:extLst>
              <a:ext uri="{FF2B5EF4-FFF2-40B4-BE49-F238E27FC236}">
                <a16:creationId xmlns:a16="http://schemas.microsoft.com/office/drawing/2014/main" id="{7A0E118F-17B7-467D-90AE-5BDBB7E3D6FF}"/>
              </a:ext>
            </a:extLst>
          </p:cNvPr>
          <p:cNvSpPr txBox="1"/>
          <p:nvPr>
            <p:custDataLst>
              <p:tags r:id="rId35"/>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49" name="OTLSHAPE_T_5fb2c471a8e34271a97e357270166dde_StartDate" hidden="1">
            <a:extLst>
              <a:ext uri="{FF2B5EF4-FFF2-40B4-BE49-F238E27FC236}">
                <a16:creationId xmlns:a16="http://schemas.microsoft.com/office/drawing/2014/main" id="{E95F235D-7F62-4C33-A726-F2FFB377607B}"/>
              </a:ext>
            </a:extLst>
          </p:cNvPr>
          <p:cNvSpPr txBox="1"/>
          <p:nvPr>
            <p:custDataLst>
              <p:tags r:id="rId36"/>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50" name="OTLSHAPE_T_5fb2c471a8e34271a97e357270166dde_EndDate" hidden="1">
            <a:extLst>
              <a:ext uri="{FF2B5EF4-FFF2-40B4-BE49-F238E27FC236}">
                <a16:creationId xmlns:a16="http://schemas.microsoft.com/office/drawing/2014/main" id="{9DE0443D-AF26-4BCB-B3BA-4CAA942762E0}"/>
              </a:ext>
            </a:extLst>
          </p:cNvPr>
          <p:cNvSpPr txBox="1"/>
          <p:nvPr>
            <p:custDataLst>
              <p:tags r:id="rId37"/>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55" name="OTLSHAPE_T_797f1f99367b463a831f2cfaf9480915_Duration" hidden="1">
            <a:extLst>
              <a:ext uri="{FF2B5EF4-FFF2-40B4-BE49-F238E27FC236}">
                <a16:creationId xmlns:a16="http://schemas.microsoft.com/office/drawing/2014/main" id="{D204737C-D3D6-4A8B-AB36-DA3509AC0994}"/>
              </a:ext>
            </a:extLst>
          </p:cNvPr>
          <p:cNvSpPr txBox="1"/>
          <p:nvPr>
            <p:custDataLst>
              <p:tags r:id="rId38"/>
            </p:custDataLst>
          </p:nvPr>
        </p:nvSpPr>
        <p:spPr>
          <a:xfrm>
            <a:off x="12700" y="-233521"/>
            <a:ext cx="3302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5 days</a:t>
            </a:r>
            <a:endParaRPr lang="zh-CN" altLang="en-US" sz="1000">
              <a:solidFill>
                <a:schemeClr val="accent2"/>
              </a:solidFill>
              <a:latin typeface="Calibri" panose="020F0502020204030204" pitchFamily="34" charset="0"/>
            </a:endParaRPr>
          </a:p>
        </p:txBody>
      </p:sp>
      <p:sp>
        <p:nvSpPr>
          <p:cNvPr id="56" name="OTLSHAPE_T_797f1f99367b463a831f2cfaf9480915_TextPercentage" hidden="1">
            <a:extLst>
              <a:ext uri="{FF2B5EF4-FFF2-40B4-BE49-F238E27FC236}">
                <a16:creationId xmlns:a16="http://schemas.microsoft.com/office/drawing/2014/main" id="{F3E1055A-01A8-4074-A045-D69A75011E41}"/>
              </a:ext>
            </a:extLst>
          </p:cNvPr>
          <p:cNvSpPr txBox="1"/>
          <p:nvPr>
            <p:custDataLst>
              <p:tags r:id="rId39"/>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57" name="OTLSHAPE_T_797f1f99367b463a831f2cfaf9480915_StartDate" hidden="1">
            <a:extLst>
              <a:ext uri="{FF2B5EF4-FFF2-40B4-BE49-F238E27FC236}">
                <a16:creationId xmlns:a16="http://schemas.microsoft.com/office/drawing/2014/main" id="{28ADB366-BBE2-4C24-BEEE-E6FCC0018114}"/>
              </a:ext>
            </a:extLst>
          </p:cNvPr>
          <p:cNvSpPr txBox="1"/>
          <p:nvPr>
            <p:custDataLst>
              <p:tags r:id="rId40"/>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58" name="OTLSHAPE_T_797f1f99367b463a831f2cfaf9480915_EndDate" hidden="1">
            <a:extLst>
              <a:ext uri="{FF2B5EF4-FFF2-40B4-BE49-F238E27FC236}">
                <a16:creationId xmlns:a16="http://schemas.microsoft.com/office/drawing/2014/main" id="{48D0B604-1E2D-4002-89F6-1B993F7E3708}"/>
              </a:ext>
            </a:extLst>
          </p:cNvPr>
          <p:cNvSpPr txBox="1"/>
          <p:nvPr>
            <p:custDataLst>
              <p:tags r:id="rId41"/>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63" name="OTLSHAPE_T_4f89ac88f23b4dada37a6c79a47b89a4_Duration" hidden="1">
            <a:extLst>
              <a:ext uri="{FF2B5EF4-FFF2-40B4-BE49-F238E27FC236}">
                <a16:creationId xmlns:a16="http://schemas.microsoft.com/office/drawing/2014/main" id="{597FA32E-DBEC-44CA-894C-9046B07F84FE}"/>
              </a:ext>
            </a:extLst>
          </p:cNvPr>
          <p:cNvSpPr txBox="1"/>
          <p:nvPr>
            <p:custDataLst>
              <p:tags r:id="rId42"/>
            </p:custDataLst>
          </p:nvPr>
        </p:nvSpPr>
        <p:spPr>
          <a:xfrm>
            <a:off x="12700" y="-233521"/>
            <a:ext cx="3302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5 days</a:t>
            </a:r>
            <a:endParaRPr lang="zh-CN" altLang="en-US" sz="1000">
              <a:solidFill>
                <a:schemeClr val="accent2"/>
              </a:solidFill>
              <a:latin typeface="Calibri" panose="020F0502020204030204" pitchFamily="34" charset="0"/>
            </a:endParaRPr>
          </a:p>
        </p:txBody>
      </p:sp>
      <p:sp>
        <p:nvSpPr>
          <p:cNvPr id="64" name="OTLSHAPE_T_4f89ac88f23b4dada37a6c79a47b89a4_TextPercentage" hidden="1">
            <a:extLst>
              <a:ext uri="{FF2B5EF4-FFF2-40B4-BE49-F238E27FC236}">
                <a16:creationId xmlns:a16="http://schemas.microsoft.com/office/drawing/2014/main" id="{5EA172CD-3CFE-49BB-8710-9155D5006444}"/>
              </a:ext>
            </a:extLst>
          </p:cNvPr>
          <p:cNvSpPr txBox="1"/>
          <p:nvPr>
            <p:custDataLst>
              <p:tags r:id="rId43"/>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65" name="OTLSHAPE_T_4f89ac88f23b4dada37a6c79a47b89a4_StartDate" hidden="1">
            <a:extLst>
              <a:ext uri="{FF2B5EF4-FFF2-40B4-BE49-F238E27FC236}">
                <a16:creationId xmlns:a16="http://schemas.microsoft.com/office/drawing/2014/main" id="{4EF96BE4-0C63-405D-8CDA-68797B3D8E44}"/>
              </a:ext>
            </a:extLst>
          </p:cNvPr>
          <p:cNvSpPr txBox="1"/>
          <p:nvPr>
            <p:custDataLst>
              <p:tags r:id="rId44"/>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66" name="OTLSHAPE_T_4f89ac88f23b4dada37a6c79a47b89a4_EndDate" hidden="1">
            <a:extLst>
              <a:ext uri="{FF2B5EF4-FFF2-40B4-BE49-F238E27FC236}">
                <a16:creationId xmlns:a16="http://schemas.microsoft.com/office/drawing/2014/main" id="{CE499860-D011-4123-AB81-FD5B89CD72C3}"/>
              </a:ext>
            </a:extLst>
          </p:cNvPr>
          <p:cNvSpPr txBox="1"/>
          <p:nvPr>
            <p:custDataLst>
              <p:tags r:id="rId45"/>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71" name="OTLSHAPE_T_06fd47068b9a478099e4eed8c61ed4d2_Duration" hidden="1">
            <a:extLst>
              <a:ext uri="{FF2B5EF4-FFF2-40B4-BE49-F238E27FC236}">
                <a16:creationId xmlns:a16="http://schemas.microsoft.com/office/drawing/2014/main" id="{87541AAC-2FEF-42A7-9F67-73F34D3A5B0E}"/>
              </a:ext>
            </a:extLst>
          </p:cNvPr>
          <p:cNvSpPr txBox="1"/>
          <p:nvPr>
            <p:custDataLst>
              <p:tags r:id="rId46"/>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20.7 days</a:t>
            </a:r>
            <a:endParaRPr lang="zh-CN" altLang="en-US" sz="1000">
              <a:solidFill>
                <a:schemeClr val="accent2"/>
              </a:solidFill>
              <a:latin typeface="Calibri" panose="020F0502020204030204" pitchFamily="34" charset="0"/>
            </a:endParaRPr>
          </a:p>
        </p:txBody>
      </p:sp>
      <p:sp>
        <p:nvSpPr>
          <p:cNvPr id="72" name="OTLSHAPE_T_06fd47068b9a478099e4eed8c61ed4d2_TextPercentage" hidden="1">
            <a:extLst>
              <a:ext uri="{FF2B5EF4-FFF2-40B4-BE49-F238E27FC236}">
                <a16:creationId xmlns:a16="http://schemas.microsoft.com/office/drawing/2014/main" id="{9511FFF2-BD00-43BD-8C00-90265CB9F7B5}"/>
              </a:ext>
            </a:extLst>
          </p:cNvPr>
          <p:cNvSpPr txBox="1"/>
          <p:nvPr>
            <p:custDataLst>
              <p:tags r:id="rId47"/>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73" name="OTLSHAPE_T_06fd47068b9a478099e4eed8c61ed4d2_StartDate" hidden="1">
            <a:extLst>
              <a:ext uri="{FF2B5EF4-FFF2-40B4-BE49-F238E27FC236}">
                <a16:creationId xmlns:a16="http://schemas.microsoft.com/office/drawing/2014/main" id="{C84264A9-CA2B-43C3-9300-150AA3656EC7}"/>
              </a:ext>
            </a:extLst>
          </p:cNvPr>
          <p:cNvSpPr txBox="1"/>
          <p:nvPr>
            <p:custDataLst>
              <p:tags r:id="rId48"/>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74" name="OTLSHAPE_T_06fd47068b9a478099e4eed8c61ed4d2_EndDate" hidden="1">
            <a:extLst>
              <a:ext uri="{FF2B5EF4-FFF2-40B4-BE49-F238E27FC236}">
                <a16:creationId xmlns:a16="http://schemas.microsoft.com/office/drawing/2014/main" id="{0DA11EF3-5E48-4EB3-A4D5-648B67FF1C25}"/>
              </a:ext>
            </a:extLst>
          </p:cNvPr>
          <p:cNvSpPr txBox="1"/>
          <p:nvPr>
            <p:custDataLst>
              <p:tags r:id="rId49"/>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79" name="OTLSHAPE_T_516d119be8cb4c3dbfb99fee3dd9f1e4_Duration" hidden="1">
            <a:extLst>
              <a:ext uri="{FF2B5EF4-FFF2-40B4-BE49-F238E27FC236}">
                <a16:creationId xmlns:a16="http://schemas.microsoft.com/office/drawing/2014/main" id="{61A3201B-1A47-42EC-B727-BDC8B36E12F4}"/>
              </a:ext>
            </a:extLst>
          </p:cNvPr>
          <p:cNvSpPr txBox="1"/>
          <p:nvPr>
            <p:custDataLst>
              <p:tags r:id="rId50"/>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10.4 days</a:t>
            </a:r>
            <a:endParaRPr lang="zh-CN" altLang="en-US" sz="1000">
              <a:solidFill>
                <a:schemeClr val="accent2"/>
              </a:solidFill>
              <a:latin typeface="Calibri" panose="020F0502020204030204" pitchFamily="34" charset="0"/>
            </a:endParaRPr>
          </a:p>
        </p:txBody>
      </p:sp>
      <p:sp>
        <p:nvSpPr>
          <p:cNvPr id="80" name="OTLSHAPE_T_516d119be8cb4c3dbfb99fee3dd9f1e4_TextPercentage" hidden="1">
            <a:extLst>
              <a:ext uri="{FF2B5EF4-FFF2-40B4-BE49-F238E27FC236}">
                <a16:creationId xmlns:a16="http://schemas.microsoft.com/office/drawing/2014/main" id="{518FA731-7A9F-441F-9A49-CE7DA9267A6B}"/>
              </a:ext>
            </a:extLst>
          </p:cNvPr>
          <p:cNvSpPr txBox="1"/>
          <p:nvPr>
            <p:custDataLst>
              <p:tags r:id="rId51"/>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81" name="OTLSHAPE_T_516d119be8cb4c3dbfb99fee3dd9f1e4_StartDate" hidden="1">
            <a:extLst>
              <a:ext uri="{FF2B5EF4-FFF2-40B4-BE49-F238E27FC236}">
                <a16:creationId xmlns:a16="http://schemas.microsoft.com/office/drawing/2014/main" id="{595E5760-373B-4619-AA69-2973D42A7814}"/>
              </a:ext>
            </a:extLst>
          </p:cNvPr>
          <p:cNvSpPr txBox="1"/>
          <p:nvPr>
            <p:custDataLst>
              <p:tags r:id="rId52"/>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82" name="OTLSHAPE_T_516d119be8cb4c3dbfb99fee3dd9f1e4_EndDate" hidden="1">
            <a:extLst>
              <a:ext uri="{FF2B5EF4-FFF2-40B4-BE49-F238E27FC236}">
                <a16:creationId xmlns:a16="http://schemas.microsoft.com/office/drawing/2014/main" id="{BE0452C9-5745-4231-85A4-9EA8A3D1B6DE}"/>
              </a:ext>
            </a:extLst>
          </p:cNvPr>
          <p:cNvSpPr txBox="1"/>
          <p:nvPr>
            <p:custDataLst>
              <p:tags r:id="rId53"/>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87" name="OTLSHAPE_T_0cfa9274421147f78f32ad51173094ae_Duration" hidden="1">
            <a:extLst>
              <a:ext uri="{FF2B5EF4-FFF2-40B4-BE49-F238E27FC236}">
                <a16:creationId xmlns:a16="http://schemas.microsoft.com/office/drawing/2014/main" id="{524322D3-E453-42AB-A238-A0CF8A642DB9}"/>
              </a:ext>
            </a:extLst>
          </p:cNvPr>
          <p:cNvSpPr txBox="1"/>
          <p:nvPr>
            <p:custDataLst>
              <p:tags r:id="rId54"/>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21.4 days</a:t>
            </a:r>
            <a:endParaRPr lang="zh-CN" altLang="en-US" sz="1000">
              <a:solidFill>
                <a:schemeClr val="accent2"/>
              </a:solidFill>
              <a:latin typeface="Calibri" panose="020F0502020204030204" pitchFamily="34" charset="0"/>
            </a:endParaRPr>
          </a:p>
        </p:txBody>
      </p:sp>
      <p:sp>
        <p:nvSpPr>
          <p:cNvPr id="88" name="OTLSHAPE_T_0cfa9274421147f78f32ad51173094ae_TextPercentage" hidden="1">
            <a:extLst>
              <a:ext uri="{FF2B5EF4-FFF2-40B4-BE49-F238E27FC236}">
                <a16:creationId xmlns:a16="http://schemas.microsoft.com/office/drawing/2014/main" id="{329D5C13-2AD1-47F5-96E9-6FA325E68A7E}"/>
              </a:ext>
            </a:extLst>
          </p:cNvPr>
          <p:cNvSpPr txBox="1"/>
          <p:nvPr>
            <p:custDataLst>
              <p:tags r:id="rId55"/>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89" name="OTLSHAPE_T_0cfa9274421147f78f32ad51173094ae_StartDate" hidden="1">
            <a:extLst>
              <a:ext uri="{FF2B5EF4-FFF2-40B4-BE49-F238E27FC236}">
                <a16:creationId xmlns:a16="http://schemas.microsoft.com/office/drawing/2014/main" id="{02CF6FCB-4EEC-4349-833A-6432948F1EC8}"/>
              </a:ext>
            </a:extLst>
          </p:cNvPr>
          <p:cNvSpPr txBox="1"/>
          <p:nvPr>
            <p:custDataLst>
              <p:tags r:id="rId56"/>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90" name="OTLSHAPE_T_0cfa9274421147f78f32ad51173094ae_EndDate" hidden="1">
            <a:extLst>
              <a:ext uri="{FF2B5EF4-FFF2-40B4-BE49-F238E27FC236}">
                <a16:creationId xmlns:a16="http://schemas.microsoft.com/office/drawing/2014/main" id="{CA513B63-847C-480C-B4A8-B50DD0A8FFD1}"/>
              </a:ext>
            </a:extLst>
          </p:cNvPr>
          <p:cNvSpPr txBox="1"/>
          <p:nvPr>
            <p:custDataLst>
              <p:tags r:id="rId57"/>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95" name="OTLSHAPE_T_9c5da0b52d614696beb5c3f052365da4_Duration" hidden="1">
            <a:extLst>
              <a:ext uri="{FF2B5EF4-FFF2-40B4-BE49-F238E27FC236}">
                <a16:creationId xmlns:a16="http://schemas.microsoft.com/office/drawing/2014/main" id="{EBC5E86E-4DBB-48E0-9C77-64CFC47DA57A}"/>
              </a:ext>
            </a:extLst>
          </p:cNvPr>
          <p:cNvSpPr txBox="1"/>
          <p:nvPr>
            <p:custDataLst>
              <p:tags r:id="rId58"/>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10.4 days</a:t>
            </a:r>
            <a:endParaRPr lang="zh-CN" altLang="en-US" sz="1000">
              <a:solidFill>
                <a:schemeClr val="accent2"/>
              </a:solidFill>
              <a:latin typeface="Calibri" panose="020F0502020204030204" pitchFamily="34" charset="0"/>
            </a:endParaRPr>
          </a:p>
        </p:txBody>
      </p:sp>
      <p:sp>
        <p:nvSpPr>
          <p:cNvPr id="96" name="OTLSHAPE_T_9c5da0b52d614696beb5c3f052365da4_TextPercentage" hidden="1">
            <a:extLst>
              <a:ext uri="{FF2B5EF4-FFF2-40B4-BE49-F238E27FC236}">
                <a16:creationId xmlns:a16="http://schemas.microsoft.com/office/drawing/2014/main" id="{82EA4031-2F72-4D35-88B6-E83A789E8AE0}"/>
              </a:ext>
            </a:extLst>
          </p:cNvPr>
          <p:cNvSpPr txBox="1"/>
          <p:nvPr>
            <p:custDataLst>
              <p:tags r:id="rId59"/>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97" name="OTLSHAPE_T_9c5da0b52d614696beb5c3f052365da4_StartDate" hidden="1">
            <a:extLst>
              <a:ext uri="{FF2B5EF4-FFF2-40B4-BE49-F238E27FC236}">
                <a16:creationId xmlns:a16="http://schemas.microsoft.com/office/drawing/2014/main" id="{82C39B80-9902-4688-99CB-AEE73FF64E3E}"/>
              </a:ext>
            </a:extLst>
          </p:cNvPr>
          <p:cNvSpPr txBox="1"/>
          <p:nvPr>
            <p:custDataLst>
              <p:tags r:id="rId60"/>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98" name="OTLSHAPE_T_9c5da0b52d614696beb5c3f052365da4_EndDate" hidden="1">
            <a:extLst>
              <a:ext uri="{FF2B5EF4-FFF2-40B4-BE49-F238E27FC236}">
                <a16:creationId xmlns:a16="http://schemas.microsoft.com/office/drawing/2014/main" id="{55780148-83B7-4171-887B-3755CCA824FA}"/>
              </a:ext>
            </a:extLst>
          </p:cNvPr>
          <p:cNvSpPr txBox="1"/>
          <p:nvPr>
            <p:custDataLst>
              <p:tags r:id="rId61"/>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03" name="OTLSHAPE_T_dd0a33b1a759435da03a5bb5ffde0871_Duration" hidden="1">
            <a:extLst>
              <a:ext uri="{FF2B5EF4-FFF2-40B4-BE49-F238E27FC236}">
                <a16:creationId xmlns:a16="http://schemas.microsoft.com/office/drawing/2014/main" id="{0D1D9408-1711-4820-928A-D281E828798E}"/>
              </a:ext>
            </a:extLst>
          </p:cNvPr>
          <p:cNvSpPr txBox="1"/>
          <p:nvPr>
            <p:custDataLst>
              <p:tags r:id="rId62"/>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63.4 days</a:t>
            </a:r>
            <a:endParaRPr lang="zh-CN" altLang="en-US" sz="1000">
              <a:solidFill>
                <a:schemeClr val="accent2"/>
              </a:solidFill>
              <a:latin typeface="Calibri" panose="020F0502020204030204" pitchFamily="34" charset="0"/>
            </a:endParaRPr>
          </a:p>
        </p:txBody>
      </p:sp>
      <p:sp>
        <p:nvSpPr>
          <p:cNvPr id="104" name="OTLSHAPE_T_dd0a33b1a759435da03a5bb5ffde0871_TextPercentage" hidden="1">
            <a:extLst>
              <a:ext uri="{FF2B5EF4-FFF2-40B4-BE49-F238E27FC236}">
                <a16:creationId xmlns:a16="http://schemas.microsoft.com/office/drawing/2014/main" id="{DF68B708-9715-415E-B458-E0BE51936621}"/>
              </a:ext>
            </a:extLst>
          </p:cNvPr>
          <p:cNvSpPr txBox="1"/>
          <p:nvPr>
            <p:custDataLst>
              <p:tags r:id="rId63"/>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05" name="OTLSHAPE_T_dd0a33b1a759435da03a5bb5ffde0871_StartDate" hidden="1">
            <a:extLst>
              <a:ext uri="{FF2B5EF4-FFF2-40B4-BE49-F238E27FC236}">
                <a16:creationId xmlns:a16="http://schemas.microsoft.com/office/drawing/2014/main" id="{7C5E58F1-72D5-49F0-9B07-A2CDBD0C17A1}"/>
              </a:ext>
            </a:extLst>
          </p:cNvPr>
          <p:cNvSpPr txBox="1"/>
          <p:nvPr>
            <p:custDataLst>
              <p:tags r:id="rId64"/>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06" name="OTLSHAPE_T_dd0a33b1a759435da03a5bb5ffde0871_EndDate" hidden="1">
            <a:extLst>
              <a:ext uri="{FF2B5EF4-FFF2-40B4-BE49-F238E27FC236}">
                <a16:creationId xmlns:a16="http://schemas.microsoft.com/office/drawing/2014/main" id="{446C7915-0EBB-42C4-ACB6-BF9A931D1B13}"/>
              </a:ext>
            </a:extLst>
          </p:cNvPr>
          <p:cNvSpPr txBox="1"/>
          <p:nvPr>
            <p:custDataLst>
              <p:tags r:id="rId65"/>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11" name="OTLSHAPE_T_36fabc926ac94f48bc8625762ba3f07b_Duration" hidden="1">
            <a:extLst>
              <a:ext uri="{FF2B5EF4-FFF2-40B4-BE49-F238E27FC236}">
                <a16:creationId xmlns:a16="http://schemas.microsoft.com/office/drawing/2014/main" id="{08F88A21-CEC2-4E89-96CE-E9FD5F6EAA83}"/>
              </a:ext>
            </a:extLst>
          </p:cNvPr>
          <p:cNvSpPr txBox="1"/>
          <p:nvPr>
            <p:custDataLst>
              <p:tags r:id="rId66"/>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21.4 days</a:t>
            </a:r>
            <a:endParaRPr lang="zh-CN" altLang="en-US" sz="1000">
              <a:solidFill>
                <a:schemeClr val="accent2"/>
              </a:solidFill>
              <a:latin typeface="Calibri" panose="020F0502020204030204" pitchFamily="34" charset="0"/>
            </a:endParaRPr>
          </a:p>
        </p:txBody>
      </p:sp>
      <p:sp>
        <p:nvSpPr>
          <p:cNvPr id="112" name="OTLSHAPE_T_36fabc926ac94f48bc8625762ba3f07b_TextPercentage" hidden="1">
            <a:extLst>
              <a:ext uri="{FF2B5EF4-FFF2-40B4-BE49-F238E27FC236}">
                <a16:creationId xmlns:a16="http://schemas.microsoft.com/office/drawing/2014/main" id="{C1B979E2-4016-4A87-97A7-6BFF0E6316D7}"/>
              </a:ext>
            </a:extLst>
          </p:cNvPr>
          <p:cNvSpPr txBox="1"/>
          <p:nvPr>
            <p:custDataLst>
              <p:tags r:id="rId67"/>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13" name="OTLSHAPE_T_36fabc926ac94f48bc8625762ba3f07b_StartDate" hidden="1">
            <a:extLst>
              <a:ext uri="{FF2B5EF4-FFF2-40B4-BE49-F238E27FC236}">
                <a16:creationId xmlns:a16="http://schemas.microsoft.com/office/drawing/2014/main" id="{E5D4D49D-6843-4733-AE20-2477320C84A4}"/>
              </a:ext>
            </a:extLst>
          </p:cNvPr>
          <p:cNvSpPr txBox="1"/>
          <p:nvPr>
            <p:custDataLst>
              <p:tags r:id="rId68"/>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14" name="OTLSHAPE_T_36fabc926ac94f48bc8625762ba3f07b_EndDate" hidden="1">
            <a:extLst>
              <a:ext uri="{FF2B5EF4-FFF2-40B4-BE49-F238E27FC236}">
                <a16:creationId xmlns:a16="http://schemas.microsoft.com/office/drawing/2014/main" id="{8DA76F18-4110-4B85-88B3-CF1E59F56186}"/>
              </a:ext>
            </a:extLst>
          </p:cNvPr>
          <p:cNvSpPr txBox="1"/>
          <p:nvPr>
            <p:custDataLst>
              <p:tags r:id="rId69"/>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19" name="OTLSHAPE_T_c9e53735badf4301995bbcdde39ef3f6_Duration" hidden="1">
            <a:extLst>
              <a:ext uri="{FF2B5EF4-FFF2-40B4-BE49-F238E27FC236}">
                <a16:creationId xmlns:a16="http://schemas.microsoft.com/office/drawing/2014/main" id="{42257004-D9F6-45A7-8349-7BAB62CEA03C}"/>
              </a:ext>
            </a:extLst>
          </p:cNvPr>
          <p:cNvSpPr txBox="1"/>
          <p:nvPr>
            <p:custDataLst>
              <p:tags r:id="rId70"/>
            </p:custDataLst>
          </p:nvPr>
        </p:nvSpPr>
        <p:spPr>
          <a:xfrm>
            <a:off x="12700" y="-310466"/>
            <a:ext cx="3937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 days</a:t>
            </a:r>
            <a:endParaRPr lang="zh-CN" altLang="en-US" sz="1000">
              <a:solidFill>
                <a:schemeClr val="accent2"/>
              </a:solidFill>
              <a:latin typeface="Calibri" panose="020F0502020204030204" pitchFamily="34" charset="0"/>
            </a:endParaRPr>
          </a:p>
        </p:txBody>
      </p:sp>
      <p:sp>
        <p:nvSpPr>
          <p:cNvPr id="120" name="OTLSHAPE_T_c9e53735badf4301995bbcdde39ef3f6_TextPercentage" hidden="1">
            <a:extLst>
              <a:ext uri="{FF2B5EF4-FFF2-40B4-BE49-F238E27FC236}">
                <a16:creationId xmlns:a16="http://schemas.microsoft.com/office/drawing/2014/main" id="{EBC42D1A-20F7-4841-9F26-C85E1191E062}"/>
              </a:ext>
            </a:extLst>
          </p:cNvPr>
          <p:cNvSpPr txBox="1"/>
          <p:nvPr>
            <p:custDataLst>
              <p:tags r:id="rId71"/>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21" name="OTLSHAPE_T_c9e53735badf4301995bbcdde39ef3f6_StartDate" hidden="1">
            <a:extLst>
              <a:ext uri="{FF2B5EF4-FFF2-40B4-BE49-F238E27FC236}">
                <a16:creationId xmlns:a16="http://schemas.microsoft.com/office/drawing/2014/main" id="{CF4E768A-6612-47C7-AC4B-ED1ABB3B43A5}"/>
              </a:ext>
            </a:extLst>
          </p:cNvPr>
          <p:cNvSpPr txBox="1"/>
          <p:nvPr>
            <p:custDataLst>
              <p:tags r:id="rId72"/>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22" name="OTLSHAPE_T_c9e53735badf4301995bbcdde39ef3f6_EndDate" hidden="1">
            <a:extLst>
              <a:ext uri="{FF2B5EF4-FFF2-40B4-BE49-F238E27FC236}">
                <a16:creationId xmlns:a16="http://schemas.microsoft.com/office/drawing/2014/main" id="{46E34D57-6D41-48D7-A0AA-CC0300D647CD}"/>
              </a:ext>
            </a:extLst>
          </p:cNvPr>
          <p:cNvSpPr txBox="1"/>
          <p:nvPr>
            <p:custDataLst>
              <p:tags r:id="rId73"/>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27" name="OTLSHAPE_T_e84f07d53ed94dbda304ad944ebce953_Duration" hidden="1">
            <a:extLst>
              <a:ext uri="{FF2B5EF4-FFF2-40B4-BE49-F238E27FC236}">
                <a16:creationId xmlns:a16="http://schemas.microsoft.com/office/drawing/2014/main" id="{2EA1E8EB-5BBE-4057-9B18-FABB85D12FF9}"/>
              </a:ext>
            </a:extLst>
          </p:cNvPr>
          <p:cNvSpPr txBox="1"/>
          <p:nvPr>
            <p:custDataLst>
              <p:tags r:id="rId74"/>
            </p:custDataLst>
          </p:nvPr>
        </p:nvSpPr>
        <p:spPr>
          <a:xfrm>
            <a:off x="12700" y="-310466"/>
            <a:ext cx="3937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 days</a:t>
            </a:r>
            <a:endParaRPr lang="zh-CN" altLang="en-US" sz="1000">
              <a:solidFill>
                <a:schemeClr val="accent2"/>
              </a:solidFill>
              <a:latin typeface="Calibri" panose="020F0502020204030204" pitchFamily="34" charset="0"/>
            </a:endParaRPr>
          </a:p>
        </p:txBody>
      </p:sp>
      <p:sp>
        <p:nvSpPr>
          <p:cNvPr id="128" name="OTLSHAPE_T_e84f07d53ed94dbda304ad944ebce953_TextPercentage" hidden="1">
            <a:extLst>
              <a:ext uri="{FF2B5EF4-FFF2-40B4-BE49-F238E27FC236}">
                <a16:creationId xmlns:a16="http://schemas.microsoft.com/office/drawing/2014/main" id="{B8192161-9C63-4C2D-B04A-10BD3561EF9B}"/>
              </a:ext>
            </a:extLst>
          </p:cNvPr>
          <p:cNvSpPr txBox="1"/>
          <p:nvPr>
            <p:custDataLst>
              <p:tags r:id="rId75"/>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29" name="OTLSHAPE_T_e84f07d53ed94dbda304ad944ebce953_StartDate" hidden="1">
            <a:extLst>
              <a:ext uri="{FF2B5EF4-FFF2-40B4-BE49-F238E27FC236}">
                <a16:creationId xmlns:a16="http://schemas.microsoft.com/office/drawing/2014/main" id="{C75B94DA-E60B-4589-8CFE-9A73431A61FB}"/>
              </a:ext>
            </a:extLst>
          </p:cNvPr>
          <p:cNvSpPr txBox="1"/>
          <p:nvPr>
            <p:custDataLst>
              <p:tags r:id="rId76"/>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30" name="OTLSHAPE_T_e84f07d53ed94dbda304ad944ebce953_EndDate" hidden="1">
            <a:extLst>
              <a:ext uri="{FF2B5EF4-FFF2-40B4-BE49-F238E27FC236}">
                <a16:creationId xmlns:a16="http://schemas.microsoft.com/office/drawing/2014/main" id="{9A1E0D11-56E7-4E03-AC2B-A23E6DC9F935}"/>
              </a:ext>
            </a:extLst>
          </p:cNvPr>
          <p:cNvSpPr txBox="1"/>
          <p:nvPr>
            <p:custDataLst>
              <p:tags r:id="rId77"/>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35" name="OTLSHAPE_T_91f50f537d7040f29a085cf14df84b72_Duration" hidden="1">
            <a:extLst>
              <a:ext uri="{FF2B5EF4-FFF2-40B4-BE49-F238E27FC236}">
                <a16:creationId xmlns:a16="http://schemas.microsoft.com/office/drawing/2014/main" id="{9000CD5E-9C7F-4470-A7CB-F75BE63C1915}"/>
              </a:ext>
            </a:extLst>
          </p:cNvPr>
          <p:cNvSpPr txBox="1"/>
          <p:nvPr>
            <p:custDataLst>
              <p:tags r:id="rId78"/>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21.4 days</a:t>
            </a:r>
            <a:endParaRPr lang="zh-CN" altLang="en-US" sz="1000">
              <a:solidFill>
                <a:schemeClr val="accent2"/>
              </a:solidFill>
              <a:latin typeface="Calibri" panose="020F0502020204030204" pitchFamily="34" charset="0"/>
            </a:endParaRPr>
          </a:p>
        </p:txBody>
      </p:sp>
      <p:sp>
        <p:nvSpPr>
          <p:cNvPr id="136" name="OTLSHAPE_T_91f50f537d7040f29a085cf14df84b72_TextPercentage" hidden="1">
            <a:extLst>
              <a:ext uri="{FF2B5EF4-FFF2-40B4-BE49-F238E27FC236}">
                <a16:creationId xmlns:a16="http://schemas.microsoft.com/office/drawing/2014/main" id="{002671BD-8ED8-4B9A-B9A8-84046ECF0AE3}"/>
              </a:ext>
            </a:extLst>
          </p:cNvPr>
          <p:cNvSpPr txBox="1"/>
          <p:nvPr>
            <p:custDataLst>
              <p:tags r:id="rId79"/>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37" name="OTLSHAPE_T_91f50f537d7040f29a085cf14df84b72_StartDate" hidden="1">
            <a:extLst>
              <a:ext uri="{FF2B5EF4-FFF2-40B4-BE49-F238E27FC236}">
                <a16:creationId xmlns:a16="http://schemas.microsoft.com/office/drawing/2014/main" id="{44F0E7FE-3918-466F-90E2-CF163760117B}"/>
              </a:ext>
            </a:extLst>
          </p:cNvPr>
          <p:cNvSpPr txBox="1"/>
          <p:nvPr>
            <p:custDataLst>
              <p:tags r:id="rId80"/>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38" name="OTLSHAPE_T_91f50f537d7040f29a085cf14df84b72_EndDate" hidden="1">
            <a:extLst>
              <a:ext uri="{FF2B5EF4-FFF2-40B4-BE49-F238E27FC236}">
                <a16:creationId xmlns:a16="http://schemas.microsoft.com/office/drawing/2014/main" id="{83493121-1B8E-4F01-8D90-068BFCD40E21}"/>
              </a:ext>
            </a:extLst>
          </p:cNvPr>
          <p:cNvSpPr txBox="1"/>
          <p:nvPr>
            <p:custDataLst>
              <p:tags r:id="rId81"/>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43" name="OTLSHAPE_T_69c12a9f6301498b8808a333da30b75e_Duration" hidden="1">
            <a:extLst>
              <a:ext uri="{FF2B5EF4-FFF2-40B4-BE49-F238E27FC236}">
                <a16:creationId xmlns:a16="http://schemas.microsoft.com/office/drawing/2014/main" id="{F0BFA110-1787-4886-A3F6-A509E498EB35}"/>
              </a:ext>
            </a:extLst>
          </p:cNvPr>
          <p:cNvSpPr txBox="1"/>
          <p:nvPr>
            <p:custDataLst>
              <p:tags r:id="rId82"/>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38.4 days</a:t>
            </a:r>
            <a:endParaRPr lang="zh-CN" altLang="en-US" sz="1000">
              <a:solidFill>
                <a:schemeClr val="accent2"/>
              </a:solidFill>
              <a:latin typeface="Calibri" panose="020F0502020204030204" pitchFamily="34" charset="0"/>
            </a:endParaRPr>
          </a:p>
        </p:txBody>
      </p:sp>
      <p:sp>
        <p:nvSpPr>
          <p:cNvPr id="144" name="OTLSHAPE_T_69c12a9f6301498b8808a333da30b75e_TextPercentage" hidden="1">
            <a:extLst>
              <a:ext uri="{FF2B5EF4-FFF2-40B4-BE49-F238E27FC236}">
                <a16:creationId xmlns:a16="http://schemas.microsoft.com/office/drawing/2014/main" id="{C566ABD8-5715-4C57-BEFD-5300882B83EF}"/>
              </a:ext>
            </a:extLst>
          </p:cNvPr>
          <p:cNvSpPr txBox="1"/>
          <p:nvPr>
            <p:custDataLst>
              <p:tags r:id="rId83"/>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45" name="OTLSHAPE_T_69c12a9f6301498b8808a333da30b75e_StartDate" hidden="1">
            <a:extLst>
              <a:ext uri="{FF2B5EF4-FFF2-40B4-BE49-F238E27FC236}">
                <a16:creationId xmlns:a16="http://schemas.microsoft.com/office/drawing/2014/main" id="{D607E761-0E4C-442F-A6DA-3D637AA6513E}"/>
              </a:ext>
            </a:extLst>
          </p:cNvPr>
          <p:cNvSpPr txBox="1"/>
          <p:nvPr>
            <p:custDataLst>
              <p:tags r:id="rId84"/>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46" name="OTLSHAPE_T_69c12a9f6301498b8808a333da30b75e_EndDate" hidden="1">
            <a:extLst>
              <a:ext uri="{FF2B5EF4-FFF2-40B4-BE49-F238E27FC236}">
                <a16:creationId xmlns:a16="http://schemas.microsoft.com/office/drawing/2014/main" id="{7AA73F05-A584-4DFB-A8DC-7A78072B0E06}"/>
              </a:ext>
            </a:extLst>
          </p:cNvPr>
          <p:cNvSpPr txBox="1"/>
          <p:nvPr>
            <p:custDataLst>
              <p:tags r:id="rId85"/>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51" name="OTLSHAPE_T_47aa660bd6a749babafabca173ffb1fb_Duration" hidden="1">
            <a:extLst>
              <a:ext uri="{FF2B5EF4-FFF2-40B4-BE49-F238E27FC236}">
                <a16:creationId xmlns:a16="http://schemas.microsoft.com/office/drawing/2014/main" id="{9A8C705C-65D2-4EED-B462-6623FDC2DA2C}"/>
              </a:ext>
            </a:extLst>
          </p:cNvPr>
          <p:cNvSpPr txBox="1"/>
          <p:nvPr>
            <p:custDataLst>
              <p:tags r:id="rId86"/>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10.4 days</a:t>
            </a:r>
            <a:endParaRPr lang="zh-CN" altLang="en-US" sz="1000">
              <a:solidFill>
                <a:schemeClr val="accent2"/>
              </a:solidFill>
              <a:latin typeface="Calibri" panose="020F0502020204030204" pitchFamily="34" charset="0"/>
            </a:endParaRPr>
          </a:p>
        </p:txBody>
      </p:sp>
      <p:sp>
        <p:nvSpPr>
          <p:cNvPr id="152" name="OTLSHAPE_T_47aa660bd6a749babafabca173ffb1fb_TextPercentage" hidden="1">
            <a:extLst>
              <a:ext uri="{FF2B5EF4-FFF2-40B4-BE49-F238E27FC236}">
                <a16:creationId xmlns:a16="http://schemas.microsoft.com/office/drawing/2014/main" id="{F3A34843-DEC6-4981-8EE9-4FEB29AD6BA9}"/>
              </a:ext>
            </a:extLst>
          </p:cNvPr>
          <p:cNvSpPr txBox="1"/>
          <p:nvPr>
            <p:custDataLst>
              <p:tags r:id="rId87"/>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53" name="OTLSHAPE_T_47aa660bd6a749babafabca173ffb1fb_StartDate" hidden="1">
            <a:extLst>
              <a:ext uri="{FF2B5EF4-FFF2-40B4-BE49-F238E27FC236}">
                <a16:creationId xmlns:a16="http://schemas.microsoft.com/office/drawing/2014/main" id="{61641042-58F7-43AF-BF6D-8701F12DA07D}"/>
              </a:ext>
            </a:extLst>
          </p:cNvPr>
          <p:cNvSpPr txBox="1"/>
          <p:nvPr>
            <p:custDataLst>
              <p:tags r:id="rId88"/>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54" name="OTLSHAPE_T_47aa660bd6a749babafabca173ffb1fb_EndDate" hidden="1">
            <a:extLst>
              <a:ext uri="{FF2B5EF4-FFF2-40B4-BE49-F238E27FC236}">
                <a16:creationId xmlns:a16="http://schemas.microsoft.com/office/drawing/2014/main" id="{1AF936BF-C523-4533-99E7-C25D446ACFA3}"/>
              </a:ext>
            </a:extLst>
          </p:cNvPr>
          <p:cNvSpPr txBox="1"/>
          <p:nvPr>
            <p:custDataLst>
              <p:tags r:id="rId89"/>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59" name="OTLSHAPE_T_e0e3d507baf844a08e96ddba383d1caa_Duration" hidden="1">
            <a:extLst>
              <a:ext uri="{FF2B5EF4-FFF2-40B4-BE49-F238E27FC236}">
                <a16:creationId xmlns:a16="http://schemas.microsoft.com/office/drawing/2014/main" id="{D554A811-D643-4BB6-94B4-A12F58AB2AAB}"/>
              </a:ext>
            </a:extLst>
          </p:cNvPr>
          <p:cNvSpPr txBox="1"/>
          <p:nvPr>
            <p:custDataLst>
              <p:tags r:id="rId90"/>
            </p:custDataLst>
          </p:nvPr>
        </p:nvSpPr>
        <p:spPr>
          <a:xfrm>
            <a:off x="12700" y="-387410"/>
            <a:ext cx="4318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5.7 days</a:t>
            </a:r>
            <a:endParaRPr lang="zh-CN" altLang="en-US" sz="1000">
              <a:solidFill>
                <a:schemeClr val="accent2"/>
              </a:solidFill>
              <a:latin typeface="Calibri" panose="020F0502020204030204" pitchFamily="34" charset="0"/>
            </a:endParaRPr>
          </a:p>
        </p:txBody>
      </p:sp>
      <p:sp>
        <p:nvSpPr>
          <p:cNvPr id="160" name="OTLSHAPE_T_e0e3d507baf844a08e96ddba383d1caa_TextPercentage" hidden="1">
            <a:extLst>
              <a:ext uri="{FF2B5EF4-FFF2-40B4-BE49-F238E27FC236}">
                <a16:creationId xmlns:a16="http://schemas.microsoft.com/office/drawing/2014/main" id="{BBA76F91-6AA7-4AAB-A64B-EBFB8AD46EF8}"/>
              </a:ext>
            </a:extLst>
          </p:cNvPr>
          <p:cNvSpPr txBox="1"/>
          <p:nvPr>
            <p:custDataLst>
              <p:tags r:id="rId91"/>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61" name="OTLSHAPE_T_e0e3d507baf844a08e96ddba383d1caa_StartDate" hidden="1">
            <a:extLst>
              <a:ext uri="{FF2B5EF4-FFF2-40B4-BE49-F238E27FC236}">
                <a16:creationId xmlns:a16="http://schemas.microsoft.com/office/drawing/2014/main" id="{76D4C064-FE46-4F0A-92CB-5364B5C3421F}"/>
              </a:ext>
            </a:extLst>
          </p:cNvPr>
          <p:cNvSpPr txBox="1"/>
          <p:nvPr>
            <p:custDataLst>
              <p:tags r:id="rId92"/>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62" name="OTLSHAPE_T_e0e3d507baf844a08e96ddba383d1caa_EndDate" hidden="1">
            <a:extLst>
              <a:ext uri="{FF2B5EF4-FFF2-40B4-BE49-F238E27FC236}">
                <a16:creationId xmlns:a16="http://schemas.microsoft.com/office/drawing/2014/main" id="{EFA97B91-E278-43AC-9B77-5F1912299287}"/>
              </a:ext>
            </a:extLst>
          </p:cNvPr>
          <p:cNvSpPr txBox="1"/>
          <p:nvPr>
            <p:custDataLst>
              <p:tags r:id="rId93"/>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67" name="OTLSHAPE_T_49b5f1c76a3d435bbc2f1c079948f750_Duration" hidden="1">
            <a:extLst>
              <a:ext uri="{FF2B5EF4-FFF2-40B4-BE49-F238E27FC236}">
                <a16:creationId xmlns:a16="http://schemas.microsoft.com/office/drawing/2014/main" id="{A8FBDFF8-6BC1-415B-9F95-7B568BBEAA9F}"/>
              </a:ext>
            </a:extLst>
          </p:cNvPr>
          <p:cNvSpPr txBox="1"/>
          <p:nvPr>
            <p:custDataLst>
              <p:tags r:id="rId94"/>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21.4 days</a:t>
            </a:r>
            <a:endParaRPr lang="zh-CN" altLang="en-US" sz="1000">
              <a:solidFill>
                <a:schemeClr val="accent2"/>
              </a:solidFill>
              <a:latin typeface="Calibri" panose="020F0502020204030204" pitchFamily="34" charset="0"/>
            </a:endParaRPr>
          </a:p>
        </p:txBody>
      </p:sp>
      <p:sp>
        <p:nvSpPr>
          <p:cNvPr id="168" name="OTLSHAPE_T_49b5f1c76a3d435bbc2f1c079948f750_TextPercentage" hidden="1">
            <a:extLst>
              <a:ext uri="{FF2B5EF4-FFF2-40B4-BE49-F238E27FC236}">
                <a16:creationId xmlns:a16="http://schemas.microsoft.com/office/drawing/2014/main" id="{E5A89598-FAB3-49FA-BF8C-161AC3FD6DC3}"/>
              </a:ext>
            </a:extLst>
          </p:cNvPr>
          <p:cNvSpPr txBox="1"/>
          <p:nvPr>
            <p:custDataLst>
              <p:tags r:id="rId95"/>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69" name="OTLSHAPE_T_49b5f1c76a3d435bbc2f1c079948f750_StartDate" hidden="1">
            <a:extLst>
              <a:ext uri="{FF2B5EF4-FFF2-40B4-BE49-F238E27FC236}">
                <a16:creationId xmlns:a16="http://schemas.microsoft.com/office/drawing/2014/main" id="{D359D224-A5AD-40F1-86A4-75841FF2CA5A}"/>
              </a:ext>
            </a:extLst>
          </p:cNvPr>
          <p:cNvSpPr txBox="1"/>
          <p:nvPr>
            <p:custDataLst>
              <p:tags r:id="rId96"/>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70" name="OTLSHAPE_T_49b5f1c76a3d435bbc2f1c079948f750_EndDate" hidden="1">
            <a:extLst>
              <a:ext uri="{FF2B5EF4-FFF2-40B4-BE49-F238E27FC236}">
                <a16:creationId xmlns:a16="http://schemas.microsoft.com/office/drawing/2014/main" id="{94B1CD46-AB8C-4145-B2F1-96D3D974D8DA}"/>
              </a:ext>
            </a:extLst>
          </p:cNvPr>
          <p:cNvSpPr txBox="1"/>
          <p:nvPr>
            <p:custDataLst>
              <p:tags r:id="rId97"/>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75" name="OTLSHAPE_T_7c54b276b8e242079cb20e631c870871_Duration" hidden="1">
            <a:extLst>
              <a:ext uri="{FF2B5EF4-FFF2-40B4-BE49-F238E27FC236}">
                <a16:creationId xmlns:a16="http://schemas.microsoft.com/office/drawing/2014/main" id="{A467FB46-0C71-4F2D-90D8-18EFEB4BDAAC}"/>
              </a:ext>
            </a:extLst>
          </p:cNvPr>
          <p:cNvSpPr txBox="1"/>
          <p:nvPr>
            <p:custDataLst>
              <p:tags r:id="rId98"/>
            </p:custDataLst>
          </p:nvPr>
        </p:nvSpPr>
        <p:spPr>
          <a:xfrm>
            <a:off x="12700" y="-464354"/>
            <a:ext cx="495300" cy="165100"/>
          </a:xfrm>
          <a:prstGeom prst="rect">
            <a:avLst/>
          </a:prstGeom>
          <a:noFill/>
        </p:spPr>
        <p:txBody>
          <a:bodyPr vert="horz" wrap="square" lIns="0" tIns="0" rIns="0" bIns="0" rtlCol="0" anchor="ctr" anchorCtr="0">
            <a:spAutoFit/>
          </a:bodyPr>
          <a:lstStyle/>
          <a:p>
            <a:r>
              <a:rPr lang="en-US" altLang="zh-CN" sz="1000">
                <a:solidFill>
                  <a:schemeClr val="accent2"/>
                </a:solidFill>
                <a:latin typeface="Calibri" panose="020F0502020204030204" pitchFamily="34" charset="0"/>
              </a:rPr>
              <a:t>46.7 days</a:t>
            </a:r>
            <a:endParaRPr lang="zh-CN" altLang="en-US" sz="1000">
              <a:solidFill>
                <a:schemeClr val="accent2"/>
              </a:solidFill>
              <a:latin typeface="Calibri" panose="020F0502020204030204" pitchFamily="34" charset="0"/>
            </a:endParaRPr>
          </a:p>
        </p:txBody>
      </p:sp>
      <p:sp>
        <p:nvSpPr>
          <p:cNvPr id="176" name="OTLSHAPE_T_7c54b276b8e242079cb20e631c870871_TextPercentage" hidden="1">
            <a:extLst>
              <a:ext uri="{FF2B5EF4-FFF2-40B4-BE49-F238E27FC236}">
                <a16:creationId xmlns:a16="http://schemas.microsoft.com/office/drawing/2014/main" id="{581F5ACC-ED0B-4BB5-9DF2-B521E6D918D6}"/>
              </a:ext>
            </a:extLst>
          </p:cNvPr>
          <p:cNvSpPr txBox="1"/>
          <p:nvPr>
            <p:custDataLst>
              <p:tags r:id="rId99"/>
            </p:custDataLst>
          </p:nvPr>
        </p:nvSpPr>
        <p:spPr>
          <a:xfrm>
            <a:off x="12700" y="74255"/>
            <a:ext cx="0" cy="0"/>
          </a:xfrm>
          <a:prstGeom prst="rect">
            <a:avLst/>
          </a:prstGeom>
          <a:noFill/>
        </p:spPr>
        <p:txBody>
          <a:bodyPr vert="horz" wrap="square" lIns="0" tIns="0" rIns="0" bIns="0" rtlCol="0" anchor="ctr" anchorCtr="0">
            <a:spAutoFit/>
          </a:bodyPr>
          <a:lstStyle/>
          <a:p>
            <a:endParaRPr lang="zh-CN" altLang="en-US" sz="1000">
              <a:solidFill>
                <a:schemeClr val="accent2"/>
              </a:solidFill>
              <a:latin typeface="Calibri" panose="020F0502020204030204" pitchFamily="34" charset="0"/>
            </a:endParaRPr>
          </a:p>
        </p:txBody>
      </p:sp>
      <p:sp>
        <p:nvSpPr>
          <p:cNvPr id="177" name="OTLSHAPE_T_7c54b276b8e242079cb20e631c870871_StartDate" hidden="1">
            <a:extLst>
              <a:ext uri="{FF2B5EF4-FFF2-40B4-BE49-F238E27FC236}">
                <a16:creationId xmlns:a16="http://schemas.microsoft.com/office/drawing/2014/main" id="{8F8274D8-0A3D-4305-9240-E490F91DC677}"/>
              </a:ext>
            </a:extLst>
          </p:cNvPr>
          <p:cNvSpPr txBox="1"/>
          <p:nvPr>
            <p:custDataLst>
              <p:tags r:id="rId100"/>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178" name="OTLSHAPE_T_7c54b276b8e242079cb20e631c870871_EndDate" hidden="1">
            <a:extLst>
              <a:ext uri="{FF2B5EF4-FFF2-40B4-BE49-F238E27FC236}">
                <a16:creationId xmlns:a16="http://schemas.microsoft.com/office/drawing/2014/main" id="{B6F387CC-C7B5-4136-AB88-A101B6FB2386}"/>
              </a:ext>
            </a:extLst>
          </p:cNvPr>
          <p:cNvSpPr txBox="1"/>
          <p:nvPr>
            <p:custDataLst>
              <p:tags r:id="rId101"/>
            </p:custDataLst>
          </p:nvPr>
        </p:nvSpPr>
        <p:spPr>
          <a:xfrm>
            <a:off x="12700" y="74255"/>
            <a:ext cx="0" cy="0"/>
          </a:xfrm>
          <a:prstGeom prst="rect">
            <a:avLst/>
          </a:prstGeom>
          <a:noFill/>
        </p:spPr>
        <p:txBody>
          <a:bodyPr vert="horz" wrap="square" lIns="0" tIns="0" rIns="0" bIns="0" rtlCol="0" anchor="ctr" anchorCtr="0">
            <a:spAutoFit/>
          </a:bodyPr>
          <a:lstStyle/>
          <a:p>
            <a:pPr algn="r"/>
            <a:endParaRPr lang="zh-CN" altLang="en-US" sz="1000">
              <a:solidFill>
                <a:schemeClr val="dk2"/>
              </a:solidFill>
              <a:latin typeface="Calibri" panose="020F0502020204030204" pitchFamily="34" charset="0"/>
            </a:endParaRPr>
          </a:p>
        </p:txBody>
      </p:sp>
      <p:sp>
        <p:nvSpPr>
          <p:cNvPr id="5" name="OTLSHAPE_TB_00000000000000000000000000000000_RightEndCaps">
            <a:extLst>
              <a:ext uri="{FF2B5EF4-FFF2-40B4-BE49-F238E27FC236}">
                <a16:creationId xmlns:a16="http://schemas.microsoft.com/office/drawing/2014/main" id="{CCB9975A-69AD-4FD8-8495-E5CDB5F7F5DA}"/>
              </a:ext>
            </a:extLst>
          </p:cNvPr>
          <p:cNvSpPr txBox="1"/>
          <p:nvPr>
            <p:custDataLst>
              <p:tags r:id="rId102"/>
            </p:custDataLst>
          </p:nvPr>
        </p:nvSpPr>
        <p:spPr>
          <a:xfrm>
            <a:off x="11474534" y="5130969"/>
            <a:ext cx="451662" cy="279061"/>
          </a:xfrm>
          <a:prstGeom prst="rect">
            <a:avLst/>
          </a:prstGeom>
          <a:noFill/>
        </p:spPr>
        <p:txBody>
          <a:bodyPr vert="horz" wrap="none" lIns="0" tIns="0" rIns="0" bIns="0" rtlCol="0" anchor="ctr" anchorCtr="0">
            <a:spAutoFit/>
          </a:bodyPr>
          <a:lstStyle/>
          <a:p>
            <a:pPr algn="ctr"/>
            <a:r>
              <a:rPr lang="en-US" altLang="zh-CN" b="1" spc="-44">
                <a:solidFill>
                  <a:schemeClr val="accent2"/>
                </a:solidFill>
                <a:latin typeface="Calibri" panose="020F0502020204030204" pitchFamily="34" charset="0"/>
              </a:rPr>
              <a:t>2026</a:t>
            </a:r>
            <a:endParaRPr lang="zh-CN" altLang="en-US" b="1" spc="-44">
              <a:solidFill>
                <a:schemeClr val="accent2"/>
              </a:solidFill>
              <a:latin typeface="Calibri" panose="020F0502020204030204" pitchFamily="34" charset="0"/>
            </a:endParaRPr>
          </a:p>
        </p:txBody>
      </p:sp>
      <p:sp>
        <p:nvSpPr>
          <p:cNvPr id="6" name="OTLSHAPE_TB_00000000000000000000000000000000_ScaleContainer">
            <a:extLst>
              <a:ext uri="{FF2B5EF4-FFF2-40B4-BE49-F238E27FC236}">
                <a16:creationId xmlns:a16="http://schemas.microsoft.com/office/drawing/2014/main" id="{0592CFB9-E5A2-4F09-A850-7817B23D7F3A}"/>
              </a:ext>
            </a:extLst>
          </p:cNvPr>
          <p:cNvSpPr/>
          <p:nvPr>
            <p:custDataLst>
              <p:tags r:id="rId103"/>
            </p:custDataLst>
          </p:nvPr>
        </p:nvSpPr>
        <p:spPr>
          <a:xfrm>
            <a:off x="844465" y="5143500"/>
            <a:ext cx="10515600" cy="254000"/>
          </a:xfrm>
          <a:prstGeom prst="roundRect">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TLSHAPE_TB_00000000000000000000000000000000_ElapsedTime">
            <a:extLst>
              <a:ext uri="{FF2B5EF4-FFF2-40B4-BE49-F238E27FC236}">
                <a16:creationId xmlns:a16="http://schemas.microsoft.com/office/drawing/2014/main" id="{8A304B92-DB75-4368-A286-66B36E6CC4AD}"/>
              </a:ext>
            </a:extLst>
          </p:cNvPr>
          <p:cNvSpPr/>
          <p:nvPr>
            <p:custDataLst>
              <p:tags r:id="rId104"/>
            </p:custDataLst>
          </p:nvPr>
        </p:nvSpPr>
        <p:spPr>
          <a:xfrm>
            <a:off x="844465" y="5346700"/>
            <a:ext cx="1447800" cy="50800"/>
          </a:xfrm>
          <a:prstGeom prst="round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TLSHAPE_TB_00000000000000000000000000000000_TodayMarkerShape">
            <a:extLst>
              <a:ext uri="{FF2B5EF4-FFF2-40B4-BE49-F238E27FC236}">
                <a16:creationId xmlns:a16="http://schemas.microsoft.com/office/drawing/2014/main" id="{5C9B7400-E3C5-483D-B823-8C918BF914C4}"/>
              </a:ext>
            </a:extLst>
          </p:cNvPr>
          <p:cNvSpPr/>
          <p:nvPr>
            <p:custDataLst>
              <p:tags r:id="rId105"/>
            </p:custDataLst>
          </p:nvPr>
        </p:nvSpPr>
        <p:spPr>
          <a:xfrm>
            <a:off x="2248201" y="5397500"/>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TLSHAPE_TB_00000000000000000000000000000000_TodayMarkerText">
            <a:extLst>
              <a:ext uri="{FF2B5EF4-FFF2-40B4-BE49-F238E27FC236}">
                <a16:creationId xmlns:a16="http://schemas.microsoft.com/office/drawing/2014/main" id="{AED29DB7-12C1-4E9F-BB1E-DA7343F20C49}"/>
              </a:ext>
            </a:extLst>
          </p:cNvPr>
          <p:cNvSpPr txBox="1"/>
          <p:nvPr>
            <p:custDataLst>
              <p:tags r:id="rId106"/>
            </p:custDataLst>
          </p:nvPr>
        </p:nvSpPr>
        <p:spPr>
          <a:xfrm>
            <a:off x="2104359" y="5482167"/>
            <a:ext cx="368300" cy="186055"/>
          </a:xfrm>
          <a:prstGeom prst="rect">
            <a:avLst/>
          </a:prstGeom>
          <a:noFill/>
        </p:spPr>
        <p:txBody>
          <a:bodyPr vert="horz" wrap="none" lIns="0" tIns="0" rIns="0" bIns="0" rtlCol="0" anchor="ctr" anchorCtr="0">
            <a:spAutoFit/>
          </a:bodyPr>
          <a:lstStyle/>
          <a:p>
            <a:pPr algn="ctr"/>
            <a:r>
              <a:rPr lang="en-US" altLang="zh-CN" sz="1200" spc="-12">
                <a:solidFill>
                  <a:schemeClr val="dk1"/>
                </a:solidFill>
                <a:latin typeface="Calibri" panose="020F0502020204030204" pitchFamily="34" charset="0"/>
              </a:rPr>
              <a:t>Today</a:t>
            </a:r>
            <a:endParaRPr lang="zh-CN" altLang="en-US" sz="1200" spc="-12">
              <a:solidFill>
                <a:schemeClr val="dk1"/>
              </a:solidFill>
              <a:latin typeface="Calibri" panose="020F0502020204030204" pitchFamily="34" charset="0"/>
            </a:endParaRPr>
          </a:p>
        </p:txBody>
      </p:sp>
      <p:sp>
        <p:nvSpPr>
          <p:cNvPr id="10" name="OTLSHAPE_TB_00000000000000000000000000000000_TimescaleInterval1">
            <a:extLst>
              <a:ext uri="{FF2B5EF4-FFF2-40B4-BE49-F238E27FC236}">
                <a16:creationId xmlns:a16="http://schemas.microsoft.com/office/drawing/2014/main" id="{7063EEDA-D020-4BF0-950A-FF3A113D1AFF}"/>
              </a:ext>
            </a:extLst>
          </p:cNvPr>
          <p:cNvSpPr txBox="1"/>
          <p:nvPr>
            <p:custDataLst>
              <p:tags r:id="rId107"/>
            </p:custDataLst>
          </p:nvPr>
        </p:nvSpPr>
        <p:spPr>
          <a:xfrm>
            <a:off x="907965" y="5177472"/>
            <a:ext cx="231858" cy="186055"/>
          </a:xfrm>
          <a:prstGeom prst="rect">
            <a:avLst/>
          </a:prstGeom>
          <a:noFill/>
        </p:spPr>
        <p:txBody>
          <a:bodyPr vert="horz" wrap="none" lIns="0" tIns="0" rIns="0" bIns="0" rtlCol="0" anchor="ctr" anchorCtr="0">
            <a:noAutofit/>
          </a:bodyPr>
          <a:lstStyle/>
          <a:p>
            <a:r>
              <a:rPr lang="en-US" altLang="zh-CN" sz="1200" spc="-22">
                <a:solidFill>
                  <a:schemeClr val="lt1"/>
                </a:solidFill>
                <a:latin typeface="Calibri" panose="020F0502020204030204" pitchFamily="34" charset="0"/>
              </a:rPr>
              <a:t>Dec</a:t>
            </a:r>
            <a:endParaRPr lang="zh-CN" altLang="en-US" sz="1200" spc="-22">
              <a:solidFill>
                <a:schemeClr val="lt1"/>
              </a:solidFill>
              <a:latin typeface="Calibri" panose="020F0502020204030204" pitchFamily="34" charset="0"/>
            </a:endParaRPr>
          </a:p>
        </p:txBody>
      </p:sp>
      <p:sp>
        <p:nvSpPr>
          <p:cNvPr id="12" name="OTLSHAPE_TB_00000000000000000000000000000000_TimescaleInterval2">
            <a:extLst>
              <a:ext uri="{FF2B5EF4-FFF2-40B4-BE49-F238E27FC236}">
                <a16:creationId xmlns:a16="http://schemas.microsoft.com/office/drawing/2014/main" id="{8B2D37C1-89C9-49AA-9B3B-7FDDF6E98BC0}"/>
              </a:ext>
            </a:extLst>
          </p:cNvPr>
          <p:cNvSpPr txBox="1"/>
          <p:nvPr>
            <p:custDataLst>
              <p:tags r:id="rId108"/>
            </p:custDataLst>
          </p:nvPr>
        </p:nvSpPr>
        <p:spPr>
          <a:xfrm>
            <a:off x="2696950" y="5177472"/>
            <a:ext cx="203200" cy="186055"/>
          </a:xfrm>
          <a:prstGeom prst="rect">
            <a:avLst/>
          </a:prstGeom>
          <a:noFill/>
        </p:spPr>
        <p:txBody>
          <a:bodyPr vert="horz" wrap="none" lIns="0" tIns="0" rIns="0" bIns="0" rtlCol="0" anchor="ctr" anchorCtr="0">
            <a:noAutofit/>
          </a:bodyPr>
          <a:lstStyle/>
          <a:p>
            <a:r>
              <a:rPr lang="en-US" altLang="zh-CN" sz="1200" spc="-20">
                <a:solidFill>
                  <a:schemeClr val="lt1"/>
                </a:solidFill>
                <a:latin typeface="Calibri" panose="020F0502020204030204" pitchFamily="34" charset="0"/>
              </a:rPr>
              <a:t>Jan</a:t>
            </a:r>
            <a:endParaRPr lang="zh-CN" altLang="en-US" sz="1200" spc="-20">
              <a:solidFill>
                <a:schemeClr val="lt1"/>
              </a:solidFill>
              <a:latin typeface="Calibri" panose="020F0502020204030204" pitchFamily="34" charset="0"/>
            </a:endParaRPr>
          </a:p>
        </p:txBody>
      </p:sp>
      <p:sp>
        <p:nvSpPr>
          <p:cNvPr id="14" name="OTLSHAPE_TB_00000000000000000000000000000000_TimescaleInterval3">
            <a:extLst>
              <a:ext uri="{FF2B5EF4-FFF2-40B4-BE49-F238E27FC236}">
                <a16:creationId xmlns:a16="http://schemas.microsoft.com/office/drawing/2014/main" id="{37698AD5-30D7-4B01-8FD8-812BA4449175}"/>
              </a:ext>
            </a:extLst>
          </p:cNvPr>
          <p:cNvSpPr txBox="1"/>
          <p:nvPr>
            <p:custDataLst>
              <p:tags r:id="rId109"/>
            </p:custDataLst>
          </p:nvPr>
        </p:nvSpPr>
        <p:spPr>
          <a:xfrm>
            <a:off x="4485934" y="5177472"/>
            <a:ext cx="219227" cy="186055"/>
          </a:xfrm>
          <a:prstGeom prst="rect">
            <a:avLst/>
          </a:prstGeom>
          <a:noFill/>
        </p:spPr>
        <p:txBody>
          <a:bodyPr vert="horz" wrap="none" lIns="0" tIns="0" rIns="0" bIns="0" rtlCol="0" anchor="ctr" anchorCtr="0">
            <a:noAutofit/>
          </a:bodyPr>
          <a:lstStyle/>
          <a:p>
            <a:r>
              <a:rPr lang="en-US" altLang="zh-CN" sz="1200" spc="-18">
                <a:solidFill>
                  <a:schemeClr val="lt1"/>
                </a:solidFill>
                <a:latin typeface="Calibri" panose="020F0502020204030204" pitchFamily="34" charset="0"/>
              </a:rPr>
              <a:t>Feb</a:t>
            </a:r>
            <a:endParaRPr lang="zh-CN" altLang="en-US" sz="1200" spc="-18">
              <a:solidFill>
                <a:schemeClr val="lt1"/>
              </a:solidFill>
              <a:latin typeface="Calibri" panose="020F0502020204030204" pitchFamily="34" charset="0"/>
            </a:endParaRPr>
          </a:p>
        </p:txBody>
      </p:sp>
      <p:sp>
        <p:nvSpPr>
          <p:cNvPr id="16" name="OTLSHAPE_TB_00000000000000000000000000000000_TimescaleInterval4">
            <a:extLst>
              <a:ext uri="{FF2B5EF4-FFF2-40B4-BE49-F238E27FC236}">
                <a16:creationId xmlns:a16="http://schemas.microsoft.com/office/drawing/2014/main" id="{57732494-2EAF-417E-B415-208407E15505}"/>
              </a:ext>
            </a:extLst>
          </p:cNvPr>
          <p:cNvSpPr txBox="1"/>
          <p:nvPr>
            <p:custDataLst>
              <p:tags r:id="rId110"/>
            </p:custDataLst>
          </p:nvPr>
        </p:nvSpPr>
        <p:spPr>
          <a:xfrm>
            <a:off x="6101791" y="5177472"/>
            <a:ext cx="255776" cy="186055"/>
          </a:xfrm>
          <a:prstGeom prst="rect">
            <a:avLst/>
          </a:prstGeom>
          <a:noFill/>
        </p:spPr>
        <p:txBody>
          <a:bodyPr vert="horz" wrap="none" lIns="0" tIns="0" rIns="0" bIns="0" rtlCol="0" anchor="ctr" anchorCtr="0">
            <a:noAutofit/>
          </a:bodyPr>
          <a:lstStyle/>
          <a:p>
            <a:r>
              <a:rPr lang="en-US" altLang="zh-CN" sz="1200" spc="-18">
                <a:solidFill>
                  <a:schemeClr val="lt1"/>
                </a:solidFill>
                <a:latin typeface="Calibri" panose="020F0502020204030204" pitchFamily="34" charset="0"/>
              </a:rPr>
              <a:t>Mar</a:t>
            </a:r>
            <a:endParaRPr lang="zh-CN" altLang="en-US" sz="1200" spc="-18">
              <a:solidFill>
                <a:schemeClr val="lt1"/>
              </a:solidFill>
              <a:latin typeface="Calibri" panose="020F0502020204030204" pitchFamily="34" charset="0"/>
            </a:endParaRPr>
          </a:p>
        </p:txBody>
      </p:sp>
      <p:sp>
        <p:nvSpPr>
          <p:cNvPr id="18" name="OTLSHAPE_TB_00000000000000000000000000000000_TimescaleInterval5">
            <a:extLst>
              <a:ext uri="{FF2B5EF4-FFF2-40B4-BE49-F238E27FC236}">
                <a16:creationId xmlns:a16="http://schemas.microsoft.com/office/drawing/2014/main" id="{6CD0717B-3E41-4A90-B82F-1C70C6F5DACB}"/>
              </a:ext>
            </a:extLst>
          </p:cNvPr>
          <p:cNvSpPr txBox="1"/>
          <p:nvPr>
            <p:custDataLst>
              <p:tags r:id="rId111"/>
            </p:custDataLst>
          </p:nvPr>
        </p:nvSpPr>
        <p:spPr>
          <a:xfrm>
            <a:off x="7890776" y="5177472"/>
            <a:ext cx="219740" cy="186055"/>
          </a:xfrm>
          <a:prstGeom prst="rect">
            <a:avLst/>
          </a:prstGeom>
          <a:noFill/>
        </p:spPr>
        <p:txBody>
          <a:bodyPr vert="horz" wrap="none" lIns="0" tIns="0" rIns="0" bIns="0" rtlCol="0" anchor="ctr" anchorCtr="0">
            <a:noAutofit/>
          </a:bodyPr>
          <a:lstStyle/>
          <a:p>
            <a:r>
              <a:rPr lang="en-US" altLang="zh-CN" sz="1200" spc="-18">
                <a:solidFill>
                  <a:schemeClr val="lt1"/>
                </a:solidFill>
                <a:latin typeface="Calibri" panose="020F0502020204030204" pitchFamily="34" charset="0"/>
              </a:rPr>
              <a:t>Apr</a:t>
            </a:r>
            <a:endParaRPr lang="zh-CN" altLang="en-US" sz="1200" spc="-18">
              <a:solidFill>
                <a:schemeClr val="lt1"/>
              </a:solidFill>
              <a:latin typeface="Calibri" panose="020F0502020204030204" pitchFamily="34" charset="0"/>
            </a:endParaRPr>
          </a:p>
        </p:txBody>
      </p:sp>
      <p:sp>
        <p:nvSpPr>
          <p:cNvPr id="20" name="OTLSHAPE_TB_00000000000000000000000000000000_TimescaleInterval6">
            <a:extLst>
              <a:ext uri="{FF2B5EF4-FFF2-40B4-BE49-F238E27FC236}">
                <a16:creationId xmlns:a16="http://schemas.microsoft.com/office/drawing/2014/main" id="{E702CAF1-A893-4715-A7A6-D09CD94F1290}"/>
              </a:ext>
            </a:extLst>
          </p:cNvPr>
          <p:cNvSpPr txBox="1"/>
          <p:nvPr>
            <p:custDataLst>
              <p:tags r:id="rId112"/>
            </p:custDataLst>
          </p:nvPr>
        </p:nvSpPr>
        <p:spPr>
          <a:xfrm>
            <a:off x="9622051" y="5177472"/>
            <a:ext cx="268150" cy="186055"/>
          </a:xfrm>
          <a:prstGeom prst="rect">
            <a:avLst/>
          </a:prstGeom>
          <a:noFill/>
        </p:spPr>
        <p:txBody>
          <a:bodyPr vert="horz" wrap="none" lIns="0" tIns="0" rIns="0" bIns="0" rtlCol="0" anchor="ctr" anchorCtr="0">
            <a:noAutofit/>
          </a:bodyPr>
          <a:lstStyle/>
          <a:p>
            <a:r>
              <a:rPr lang="en-US" altLang="zh-CN" sz="1200" spc="-18">
                <a:solidFill>
                  <a:schemeClr val="lt1"/>
                </a:solidFill>
                <a:latin typeface="Calibri" panose="020F0502020204030204" pitchFamily="34" charset="0"/>
              </a:rPr>
              <a:t>May</a:t>
            </a:r>
            <a:endParaRPr lang="zh-CN" altLang="en-US" sz="1200" spc="-18">
              <a:solidFill>
                <a:schemeClr val="lt1"/>
              </a:solidFill>
              <a:latin typeface="Calibri" panose="020F0502020204030204" pitchFamily="34" charset="0"/>
            </a:endParaRPr>
          </a:p>
        </p:txBody>
      </p:sp>
      <p:cxnSp>
        <p:nvCxnSpPr>
          <p:cNvPr id="11" name="OTLSHAPE_TB_00000000000000000000000000000000_Separator1">
            <a:extLst>
              <a:ext uri="{FF2B5EF4-FFF2-40B4-BE49-F238E27FC236}">
                <a16:creationId xmlns:a16="http://schemas.microsoft.com/office/drawing/2014/main" id="{6DD64E98-29E2-4AFD-AE3A-B5ED8F2F2A89}"/>
              </a:ext>
            </a:extLst>
          </p:cNvPr>
          <p:cNvCxnSpPr/>
          <p:nvPr>
            <p:custDataLst>
              <p:tags r:id="rId113"/>
            </p:custDataLst>
          </p:nvPr>
        </p:nvCxnSpPr>
        <p:spPr>
          <a:xfrm>
            <a:off x="2633449"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TB_00000000000000000000000000000000_Separator2">
            <a:extLst>
              <a:ext uri="{FF2B5EF4-FFF2-40B4-BE49-F238E27FC236}">
                <a16:creationId xmlns:a16="http://schemas.microsoft.com/office/drawing/2014/main" id="{EBFD4207-A7C6-42E0-B4D7-9ACC5C84B58F}"/>
              </a:ext>
            </a:extLst>
          </p:cNvPr>
          <p:cNvCxnSpPr/>
          <p:nvPr>
            <p:custDataLst>
              <p:tags r:id="rId114"/>
            </p:custDataLst>
          </p:nvPr>
        </p:nvCxnSpPr>
        <p:spPr>
          <a:xfrm>
            <a:off x="4422434"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OTLSHAPE_TB_00000000000000000000000000000000_Separator3">
            <a:extLst>
              <a:ext uri="{FF2B5EF4-FFF2-40B4-BE49-F238E27FC236}">
                <a16:creationId xmlns:a16="http://schemas.microsoft.com/office/drawing/2014/main" id="{43089814-4448-4FFA-9065-F6F54344366F}"/>
              </a:ext>
            </a:extLst>
          </p:cNvPr>
          <p:cNvCxnSpPr/>
          <p:nvPr>
            <p:custDataLst>
              <p:tags r:id="rId115"/>
            </p:custDataLst>
          </p:nvPr>
        </p:nvCxnSpPr>
        <p:spPr>
          <a:xfrm>
            <a:off x="6038290"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TB_00000000000000000000000000000000_Separator4">
            <a:extLst>
              <a:ext uri="{FF2B5EF4-FFF2-40B4-BE49-F238E27FC236}">
                <a16:creationId xmlns:a16="http://schemas.microsoft.com/office/drawing/2014/main" id="{23CB703B-DB11-4078-A503-BE158E6E2F0C}"/>
              </a:ext>
            </a:extLst>
          </p:cNvPr>
          <p:cNvCxnSpPr/>
          <p:nvPr>
            <p:custDataLst>
              <p:tags r:id="rId116"/>
            </p:custDataLst>
          </p:nvPr>
        </p:nvCxnSpPr>
        <p:spPr>
          <a:xfrm>
            <a:off x="7827275"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TB_00000000000000000000000000000000_Separator5">
            <a:extLst>
              <a:ext uri="{FF2B5EF4-FFF2-40B4-BE49-F238E27FC236}">
                <a16:creationId xmlns:a16="http://schemas.microsoft.com/office/drawing/2014/main" id="{80FC8AE6-8683-4C75-AF0F-C4C2DA26FED8}"/>
              </a:ext>
            </a:extLst>
          </p:cNvPr>
          <p:cNvCxnSpPr/>
          <p:nvPr>
            <p:custDataLst>
              <p:tags r:id="rId117"/>
            </p:custDataLst>
          </p:nvPr>
        </p:nvCxnSpPr>
        <p:spPr>
          <a:xfrm>
            <a:off x="9558550" y="5181600"/>
            <a:ext cx="0" cy="177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TLSHAPE_T_c09c7fa9afa64c1ca7e9d7bbb12822a7_Shape">
            <a:extLst>
              <a:ext uri="{FF2B5EF4-FFF2-40B4-BE49-F238E27FC236}">
                <a16:creationId xmlns:a16="http://schemas.microsoft.com/office/drawing/2014/main" id="{A9959D2C-1BB8-4A49-99F7-3C8658784E37}"/>
              </a:ext>
            </a:extLst>
          </p:cNvPr>
          <p:cNvSpPr/>
          <p:nvPr>
            <p:custDataLst>
              <p:tags r:id="rId118"/>
            </p:custDataLst>
          </p:nvPr>
        </p:nvSpPr>
        <p:spPr>
          <a:xfrm>
            <a:off x="2248722" y="-3217"/>
            <a:ext cx="8572500" cy="279400"/>
          </a:xfrm>
          <a:prstGeom prst="leftRightArrow">
            <a:avLst>
              <a:gd name="adj1" fmla="val 75000"/>
              <a:gd name="adj2" fmla="val 50000"/>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TLSHAPE_T_d9bba5a4509d4b7fa20ff44d5174a9f5_Shape">
            <a:extLst>
              <a:ext uri="{FF2B5EF4-FFF2-40B4-BE49-F238E27FC236}">
                <a16:creationId xmlns:a16="http://schemas.microsoft.com/office/drawing/2014/main" id="{2812F6E0-6A4E-4737-A5F8-918EE6D9A940}"/>
              </a:ext>
            </a:extLst>
          </p:cNvPr>
          <p:cNvSpPr/>
          <p:nvPr>
            <p:custDataLst>
              <p:tags r:id="rId119"/>
            </p:custDataLst>
          </p:nvPr>
        </p:nvSpPr>
        <p:spPr>
          <a:xfrm>
            <a:off x="2248722" y="392261"/>
            <a:ext cx="8382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TLSHAPE_T_7624e24cee5540a4b8dd13d153aafdf9_Shape">
            <a:extLst>
              <a:ext uri="{FF2B5EF4-FFF2-40B4-BE49-F238E27FC236}">
                <a16:creationId xmlns:a16="http://schemas.microsoft.com/office/drawing/2014/main" id="{C74687C5-4C10-4A8C-9CD8-D50A4419AC6D}"/>
              </a:ext>
            </a:extLst>
          </p:cNvPr>
          <p:cNvSpPr/>
          <p:nvPr>
            <p:custDataLst>
              <p:tags r:id="rId120"/>
            </p:custDataLst>
          </p:nvPr>
        </p:nvSpPr>
        <p:spPr>
          <a:xfrm>
            <a:off x="3114360" y="626279"/>
            <a:ext cx="8382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TLSHAPE_T_5fb2c471a8e34271a97e357270166dde_Shape">
            <a:extLst>
              <a:ext uri="{FF2B5EF4-FFF2-40B4-BE49-F238E27FC236}">
                <a16:creationId xmlns:a16="http://schemas.microsoft.com/office/drawing/2014/main" id="{F460EB1B-39D6-4CC0-A63F-1B9ABDD2ABA5}"/>
              </a:ext>
            </a:extLst>
          </p:cNvPr>
          <p:cNvSpPr/>
          <p:nvPr>
            <p:custDataLst>
              <p:tags r:id="rId121"/>
            </p:custDataLst>
          </p:nvPr>
        </p:nvSpPr>
        <p:spPr>
          <a:xfrm>
            <a:off x="3979997" y="860298"/>
            <a:ext cx="8382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OTLSHAPE_T_797f1f99367b463a831f2cfaf9480915_Shape">
            <a:extLst>
              <a:ext uri="{FF2B5EF4-FFF2-40B4-BE49-F238E27FC236}">
                <a16:creationId xmlns:a16="http://schemas.microsoft.com/office/drawing/2014/main" id="{5DFE9117-778C-4657-8B55-FF07C51F682E}"/>
              </a:ext>
            </a:extLst>
          </p:cNvPr>
          <p:cNvSpPr/>
          <p:nvPr>
            <p:custDataLst>
              <p:tags r:id="rId122"/>
            </p:custDataLst>
          </p:nvPr>
        </p:nvSpPr>
        <p:spPr>
          <a:xfrm>
            <a:off x="4845635" y="1094317"/>
            <a:ext cx="3683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TLSHAPE_T_4f89ac88f23b4dada37a6c79a47b89a4_Shape">
            <a:extLst>
              <a:ext uri="{FF2B5EF4-FFF2-40B4-BE49-F238E27FC236}">
                <a16:creationId xmlns:a16="http://schemas.microsoft.com/office/drawing/2014/main" id="{531891D5-0BE2-47BF-9A59-7A116AF26BCE}"/>
              </a:ext>
            </a:extLst>
          </p:cNvPr>
          <p:cNvSpPr/>
          <p:nvPr>
            <p:custDataLst>
              <p:tags r:id="rId123"/>
            </p:custDataLst>
          </p:nvPr>
        </p:nvSpPr>
        <p:spPr>
          <a:xfrm>
            <a:off x="5249599" y="1328335"/>
            <a:ext cx="3683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TLSHAPE_T_06fd47068b9a478099e4eed8c61ed4d2_Shape">
            <a:extLst>
              <a:ext uri="{FF2B5EF4-FFF2-40B4-BE49-F238E27FC236}">
                <a16:creationId xmlns:a16="http://schemas.microsoft.com/office/drawing/2014/main" id="{80E46A97-7958-4993-8BC5-F4C0E7280E84}"/>
              </a:ext>
            </a:extLst>
          </p:cNvPr>
          <p:cNvSpPr/>
          <p:nvPr>
            <p:custDataLst>
              <p:tags r:id="rId124"/>
            </p:custDataLst>
          </p:nvPr>
        </p:nvSpPr>
        <p:spPr>
          <a:xfrm>
            <a:off x="5653563" y="1562354"/>
            <a:ext cx="17018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OTLSHAPE_T_516d119be8cb4c3dbfb99fee3dd9f1e4_Shape">
            <a:extLst>
              <a:ext uri="{FF2B5EF4-FFF2-40B4-BE49-F238E27FC236}">
                <a16:creationId xmlns:a16="http://schemas.microsoft.com/office/drawing/2014/main" id="{87C7A462-9B5F-448E-9880-79FCCD2213DC}"/>
              </a:ext>
            </a:extLst>
          </p:cNvPr>
          <p:cNvSpPr/>
          <p:nvPr>
            <p:custDataLst>
              <p:tags r:id="rId125"/>
            </p:custDataLst>
          </p:nvPr>
        </p:nvSpPr>
        <p:spPr>
          <a:xfrm>
            <a:off x="7384838" y="1796373"/>
            <a:ext cx="8382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OTLSHAPE_T_0cfa9274421147f78f32ad51173094ae_Shape">
            <a:extLst>
              <a:ext uri="{FF2B5EF4-FFF2-40B4-BE49-F238E27FC236}">
                <a16:creationId xmlns:a16="http://schemas.microsoft.com/office/drawing/2014/main" id="{F0669121-BB87-4622-8E73-7B0F1757F6EC}"/>
              </a:ext>
            </a:extLst>
          </p:cNvPr>
          <p:cNvSpPr/>
          <p:nvPr>
            <p:custDataLst>
              <p:tags r:id="rId126"/>
            </p:custDataLst>
          </p:nvPr>
        </p:nvSpPr>
        <p:spPr>
          <a:xfrm>
            <a:off x="8250476" y="2030391"/>
            <a:ext cx="17018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OTLSHAPE_T_9c5da0b52d614696beb5c3f052365da4_Shape">
            <a:extLst>
              <a:ext uri="{FF2B5EF4-FFF2-40B4-BE49-F238E27FC236}">
                <a16:creationId xmlns:a16="http://schemas.microsoft.com/office/drawing/2014/main" id="{B1D1640C-4CDE-470F-8D13-D5E08B2DB7B4}"/>
              </a:ext>
            </a:extLst>
          </p:cNvPr>
          <p:cNvSpPr/>
          <p:nvPr>
            <p:custDataLst>
              <p:tags r:id="rId127"/>
            </p:custDataLst>
          </p:nvPr>
        </p:nvSpPr>
        <p:spPr>
          <a:xfrm>
            <a:off x="9981751" y="2264410"/>
            <a:ext cx="838200" cy="127000"/>
          </a:xfrm>
          <a:prstGeom prst="roundRect">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OTLSHAPE_T_dd0a33b1a759435da03a5bb5ffde0871_Shape">
            <a:extLst>
              <a:ext uri="{FF2B5EF4-FFF2-40B4-BE49-F238E27FC236}">
                <a16:creationId xmlns:a16="http://schemas.microsoft.com/office/drawing/2014/main" id="{971D1681-9FB3-4A45-A7C4-99893DE822A0}"/>
              </a:ext>
            </a:extLst>
          </p:cNvPr>
          <p:cNvSpPr/>
          <p:nvPr>
            <p:custDataLst>
              <p:tags r:id="rId128"/>
            </p:custDataLst>
          </p:nvPr>
        </p:nvSpPr>
        <p:spPr>
          <a:xfrm>
            <a:off x="2248722" y="2476669"/>
            <a:ext cx="5168900" cy="279400"/>
          </a:xfrm>
          <a:prstGeom prst="leftRightArrow">
            <a:avLst>
              <a:gd name="adj1" fmla="val 75000"/>
              <a:gd name="adj2" fmla="val 50000"/>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OTLSHAPE_T_36fabc926ac94f48bc8625762ba3f07b_Shape">
            <a:extLst>
              <a:ext uri="{FF2B5EF4-FFF2-40B4-BE49-F238E27FC236}">
                <a16:creationId xmlns:a16="http://schemas.microsoft.com/office/drawing/2014/main" id="{1C9373D2-207A-4DC1-925E-9DC58FCFD6B1}"/>
              </a:ext>
            </a:extLst>
          </p:cNvPr>
          <p:cNvSpPr/>
          <p:nvPr>
            <p:custDataLst>
              <p:tags r:id="rId129"/>
            </p:custDataLst>
          </p:nvPr>
        </p:nvSpPr>
        <p:spPr>
          <a:xfrm>
            <a:off x="2248722" y="2841329"/>
            <a:ext cx="17018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OTLSHAPE_T_c9e53735badf4301995bbcdde39ef3f6_Shape">
            <a:extLst>
              <a:ext uri="{FF2B5EF4-FFF2-40B4-BE49-F238E27FC236}">
                <a16:creationId xmlns:a16="http://schemas.microsoft.com/office/drawing/2014/main" id="{DD3A51A1-4D9C-4984-B194-37A8B4CE1AFF}"/>
              </a:ext>
            </a:extLst>
          </p:cNvPr>
          <p:cNvSpPr/>
          <p:nvPr>
            <p:custDataLst>
              <p:tags r:id="rId130"/>
            </p:custDataLst>
          </p:nvPr>
        </p:nvSpPr>
        <p:spPr>
          <a:xfrm>
            <a:off x="3979997" y="3075347"/>
            <a:ext cx="8382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OTLSHAPE_T_e84f07d53ed94dbda304ad944ebce953_Shape">
            <a:extLst>
              <a:ext uri="{FF2B5EF4-FFF2-40B4-BE49-F238E27FC236}">
                <a16:creationId xmlns:a16="http://schemas.microsoft.com/office/drawing/2014/main" id="{883E14F2-7B87-4808-B431-BDCD95256E6C}"/>
              </a:ext>
            </a:extLst>
          </p:cNvPr>
          <p:cNvSpPr/>
          <p:nvPr>
            <p:custDataLst>
              <p:tags r:id="rId131"/>
            </p:custDataLst>
          </p:nvPr>
        </p:nvSpPr>
        <p:spPr>
          <a:xfrm>
            <a:off x="4845635" y="3309366"/>
            <a:ext cx="8382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OTLSHAPE_T_91f50f537d7040f29a085cf14df84b72_Shape">
            <a:extLst>
              <a:ext uri="{FF2B5EF4-FFF2-40B4-BE49-F238E27FC236}">
                <a16:creationId xmlns:a16="http://schemas.microsoft.com/office/drawing/2014/main" id="{9A339DB0-2899-42D1-A8F7-2953A058CBF4}"/>
              </a:ext>
            </a:extLst>
          </p:cNvPr>
          <p:cNvSpPr/>
          <p:nvPr>
            <p:custDataLst>
              <p:tags r:id="rId132"/>
            </p:custDataLst>
          </p:nvPr>
        </p:nvSpPr>
        <p:spPr>
          <a:xfrm>
            <a:off x="5711272" y="3543384"/>
            <a:ext cx="17018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OTLSHAPE_T_69c12a9f6301498b8808a333da30b75e_Shape">
            <a:extLst>
              <a:ext uri="{FF2B5EF4-FFF2-40B4-BE49-F238E27FC236}">
                <a16:creationId xmlns:a16="http://schemas.microsoft.com/office/drawing/2014/main" id="{704A1D59-DCDF-4C92-BD8A-B65C5D88C054}"/>
              </a:ext>
            </a:extLst>
          </p:cNvPr>
          <p:cNvSpPr/>
          <p:nvPr>
            <p:custDataLst>
              <p:tags r:id="rId133"/>
            </p:custDataLst>
          </p:nvPr>
        </p:nvSpPr>
        <p:spPr>
          <a:xfrm>
            <a:off x="2248722" y="3755644"/>
            <a:ext cx="3149600" cy="279400"/>
          </a:xfrm>
          <a:prstGeom prst="leftRightArrow">
            <a:avLst>
              <a:gd name="adj1" fmla="val 75000"/>
              <a:gd name="adj2" fmla="val 50000"/>
            </a:avLst>
          </a:prstGeom>
          <a:solidFill>
            <a:srgbClr val="6F319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OTLSHAPE_T_47aa660bd6a749babafabca173ffb1fb_Shape">
            <a:extLst>
              <a:ext uri="{FF2B5EF4-FFF2-40B4-BE49-F238E27FC236}">
                <a16:creationId xmlns:a16="http://schemas.microsoft.com/office/drawing/2014/main" id="{C141EC2E-0FCB-411D-96F6-36AB1F515ADF}"/>
              </a:ext>
            </a:extLst>
          </p:cNvPr>
          <p:cNvSpPr/>
          <p:nvPr>
            <p:custDataLst>
              <p:tags r:id="rId134"/>
            </p:custDataLst>
          </p:nvPr>
        </p:nvSpPr>
        <p:spPr>
          <a:xfrm>
            <a:off x="2248722" y="4120303"/>
            <a:ext cx="838200" cy="127000"/>
          </a:xfrm>
          <a:prstGeom prst="roundRect">
            <a:avLst/>
          </a:prstGeom>
          <a:solidFill>
            <a:srgbClr val="6F319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OTLSHAPE_T_e0e3d507baf844a08e96ddba383d1caa_Shape">
            <a:extLst>
              <a:ext uri="{FF2B5EF4-FFF2-40B4-BE49-F238E27FC236}">
                <a16:creationId xmlns:a16="http://schemas.microsoft.com/office/drawing/2014/main" id="{AEB9F1C7-C126-41D0-A6D1-FD655B0C09CD}"/>
              </a:ext>
            </a:extLst>
          </p:cNvPr>
          <p:cNvSpPr/>
          <p:nvPr>
            <p:custDataLst>
              <p:tags r:id="rId135"/>
            </p:custDataLst>
          </p:nvPr>
        </p:nvSpPr>
        <p:spPr>
          <a:xfrm>
            <a:off x="3114360" y="4354322"/>
            <a:ext cx="546100" cy="127000"/>
          </a:xfrm>
          <a:prstGeom prst="roundRect">
            <a:avLst/>
          </a:prstGeom>
          <a:solidFill>
            <a:srgbClr val="6F319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OTLSHAPE_T_49b5f1c76a3d435bbc2f1c079948f750_Shape">
            <a:extLst>
              <a:ext uri="{FF2B5EF4-FFF2-40B4-BE49-F238E27FC236}">
                <a16:creationId xmlns:a16="http://schemas.microsoft.com/office/drawing/2014/main" id="{B927595E-D977-458F-A074-0F10AFB632D3}"/>
              </a:ext>
            </a:extLst>
          </p:cNvPr>
          <p:cNvSpPr/>
          <p:nvPr>
            <p:custDataLst>
              <p:tags r:id="rId136"/>
            </p:custDataLst>
          </p:nvPr>
        </p:nvSpPr>
        <p:spPr>
          <a:xfrm>
            <a:off x="3691451" y="4588340"/>
            <a:ext cx="1701800" cy="127000"/>
          </a:xfrm>
          <a:prstGeom prst="roundRect">
            <a:avLst/>
          </a:prstGeom>
          <a:solidFill>
            <a:srgbClr val="6F319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OTLSHAPE_T_7c54b276b8e242079cb20e631c870871_Shape">
            <a:extLst>
              <a:ext uri="{FF2B5EF4-FFF2-40B4-BE49-F238E27FC236}">
                <a16:creationId xmlns:a16="http://schemas.microsoft.com/office/drawing/2014/main" id="{F6744B84-79A8-46C9-9D21-C1865381F3D6}"/>
              </a:ext>
            </a:extLst>
          </p:cNvPr>
          <p:cNvSpPr/>
          <p:nvPr>
            <p:custDataLst>
              <p:tags r:id="rId137"/>
            </p:custDataLst>
          </p:nvPr>
        </p:nvSpPr>
        <p:spPr>
          <a:xfrm>
            <a:off x="2248722" y="4800600"/>
            <a:ext cx="3784600" cy="279400"/>
          </a:xfrm>
          <a:prstGeom prst="leftRightArrow">
            <a:avLst>
              <a:gd name="adj1" fmla="val 75000"/>
              <a:gd name="adj2" fmla="val 50000"/>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OTLSHAPE_T_7c54b276b8e242079cb20e631c870871_ShapePercentage" hidden="1">
            <a:extLst>
              <a:ext uri="{FF2B5EF4-FFF2-40B4-BE49-F238E27FC236}">
                <a16:creationId xmlns:a16="http://schemas.microsoft.com/office/drawing/2014/main" id="{10790624-D54E-4FFA-8EB9-3427892F12A0}"/>
              </a:ext>
            </a:extLst>
          </p:cNvPr>
          <p:cNvSpPr/>
          <p:nvPr>
            <p:custDataLst>
              <p:tags r:id="rId138"/>
            </p:custDataLst>
          </p:nvPr>
        </p:nvSpPr>
        <p:spPr>
          <a:xfrm>
            <a:off x="2248722" y="4800600"/>
            <a:ext cx="0" cy="0"/>
          </a:xfrm>
          <a:prstGeom prst="leftRightArrow">
            <a:avLst>
              <a:gd name="adj1" fmla="val 75000"/>
              <a:gd name="adj2" fmla="val 50000"/>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TLSHAPE_T_c09c7fa9afa64c1ca7e9d7bbb12822a7_JoinedDate">
            <a:extLst>
              <a:ext uri="{FF2B5EF4-FFF2-40B4-BE49-F238E27FC236}">
                <a16:creationId xmlns:a16="http://schemas.microsoft.com/office/drawing/2014/main" id="{F035273D-83F0-4618-B096-B03AC96D1E0D}"/>
              </a:ext>
            </a:extLst>
          </p:cNvPr>
          <p:cNvSpPr txBox="1"/>
          <p:nvPr>
            <p:custDataLst>
              <p:tags r:id="rId139"/>
            </p:custDataLst>
          </p:nvPr>
        </p:nvSpPr>
        <p:spPr>
          <a:xfrm>
            <a:off x="1367088" y="58970"/>
            <a:ext cx="8382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May 22</a:t>
            </a:r>
            <a:endParaRPr lang="zh-CN" altLang="en-US" sz="1000" spc="-4">
              <a:solidFill>
                <a:schemeClr val="dk2"/>
              </a:solidFill>
              <a:latin typeface="Calibri" panose="020F0502020204030204" pitchFamily="34" charset="0"/>
            </a:endParaRPr>
          </a:p>
        </p:txBody>
      </p:sp>
      <p:sp>
        <p:nvSpPr>
          <p:cNvPr id="28" name="OTLSHAPE_T_c09c7fa9afa64c1ca7e9d7bbb12822a7_Title">
            <a:extLst>
              <a:ext uri="{FF2B5EF4-FFF2-40B4-BE49-F238E27FC236}">
                <a16:creationId xmlns:a16="http://schemas.microsoft.com/office/drawing/2014/main" id="{C0EC96CA-F3E7-4EA6-9761-479AE6E44596}"/>
              </a:ext>
            </a:extLst>
          </p:cNvPr>
          <p:cNvSpPr txBox="1"/>
          <p:nvPr>
            <p:custDataLst>
              <p:tags r:id="rId140"/>
            </p:custDataLst>
          </p:nvPr>
        </p:nvSpPr>
        <p:spPr>
          <a:xfrm>
            <a:off x="10862121" y="-34036"/>
            <a:ext cx="1257300" cy="341037"/>
          </a:xfrm>
          <a:prstGeom prst="rect">
            <a:avLst/>
          </a:prstGeom>
          <a:noFill/>
        </p:spPr>
        <p:txBody>
          <a:bodyPr vert="horz" wrap="square" lIns="0" tIns="0" rIns="0" bIns="0" rtlCol="0" anchor="ctr" anchorCtr="0">
            <a:spAutoFit/>
          </a:bodyPr>
          <a:lstStyle/>
          <a:p>
            <a:r>
              <a:rPr lang="zh-CN" altLang="en-US" sz="1100" b="1">
                <a:solidFill>
                  <a:schemeClr val="dk1"/>
                </a:solidFill>
                <a:latin typeface="Calibri" panose="020F0502020204030204" pitchFamily="34" charset="0"/>
              </a:rPr>
              <a:t>磁芯线圈和灵敏度优化文章</a:t>
            </a:r>
          </a:p>
        </p:txBody>
      </p:sp>
      <p:sp>
        <p:nvSpPr>
          <p:cNvPr id="35" name="OTLSHAPE_T_d9bba5a4509d4b7fa20ff44d5174a9f5_JoinedDate">
            <a:extLst>
              <a:ext uri="{FF2B5EF4-FFF2-40B4-BE49-F238E27FC236}">
                <a16:creationId xmlns:a16="http://schemas.microsoft.com/office/drawing/2014/main" id="{235F01C3-F59C-4086-9461-22165BC2D163}"/>
              </a:ext>
            </a:extLst>
          </p:cNvPr>
          <p:cNvSpPr txBox="1"/>
          <p:nvPr>
            <p:custDataLst>
              <p:tags r:id="rId141"/>
            </p:custDataLst>
          </p:nvPr>
        </p:nvSpPr>
        <p:spPr>
          <a:xfrm>
            <a:off x="1487950" y="378248"/>
            <a:ext cx="7112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Jan 8</a:t>
            </a:r>
            <a:endParaRPr lang="zh-CN" altLang="en-US" sz="1000" spc="-4">
              <a:solidFill>
                <a:schemeClr val="dk2"/>
              </a:solidFill>
              <a:latin typeface="Calibri" panose="020F0502020204030204" pitchFamily="34" charset="0"/>
            </a:endParaRPr>
          </a:p>
        </p:txBody>
      </p:sp>
      <p:sp>
        <p:nvSpPr>
          <p:cNvPr id="36" name="OTLSHAPE_T_d9bba5a4509d4b7fa20ff44d5174a9f5_Title">
            <a:extLst>
              <a:ext uri="{FF2B5EF4-FFF2-40B4-BE49-F238E27FC236}">
                <a16:creationId xmlns:a16="http://schemas.microsoft.com/office/drawing/2014/main" id="{FD4AF56C-360D-4AE9-8A1E-4863E6152AB3}"/>
              </a:ext>
            </a:extLst>
          </p:cNvPr>
          <p:cNvSpPr txBox="1"/>
          <p:nvPr>
            <p:custDataLst>
              <p:tags r:id="rId142"/>
            </p:custDataLst>
          </p:nvPr>
        </p:nvSpPr>
        <p:spPr>
          <a:xfrm>
            <a:off x="3129091" y="370501"/>
            <a:ext cx="15494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新磁芯线圈探测方案讨论</a:t>
            </a:r>
          </a:p>
        </p:txBody>
      </p:sp>
      <p:sp>
        <p:nvSpPr>
          <p:cNvPr id="43" name="OTLSHAPE_T_7624e24cee5540a4b8dd13d153aafdf9_JoinedDate">
            <a:extLst>
              <a:ext uri="{FF2B5EF4-FFF2-40B4-BE49-F238E27FC236}">
                <a16:creationId xmlns:a16="http://schemas.microsoft.com/office/drawing/2014/main" id="{7A2723EA-E866-4B74-A49E-8B3953212E97}"/>
              </a:ext>
            </a:extLst>
          </p:cNvPr>
          <p:cNvSpPr txBox="1"/>
          <p:nvPr>
            <p:custDataLst>
              <p:tags r:id="rId143"/>
            </p:custDataLst>
          </p:nvPr>
        </p:nvSpPr>
        <p:spPr>
          <a:xfrm>
            <a:off x="2380596" y="612267"/>
            <a:ext cx="6858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Jan 9 - Jan 23</a:t>
            </a:r>
            <a:endParaRPr lang="zh-CN" altLang="en-US" sz="1000" spc="-4">
              <a:solidFill>
                <a:schemeClr val="dk2"/>
              </a:solidFill>
              <a:latin typeface="Calibri" panose="020F0502020204030204" pitchFamily="34" charset="0"/>
            </a:endParaRPr>
          </a:p>
        </p:txBody>
      </p:sp>
      <p:sp>
        <p:nvSpPr>
          <p:cNvPr id="44" name="OTLSHAPE_T_7624e24cee5540a4b8dd13d153aafdf9_Title">
            <a:extLst>
              <a:ext uri="{FF2B5EF4-FFF2-40B4-BE49-F238E27FC236}">
                <a16:creationId xmlns:a16="http://schemas.microsoft.com/office/drawing/2014/main" id="{DED88C1A-3E72-4114-B3F7-A5835BEA662C}"/>
              </a:ext>
            </a:extLst>
          </p:cNvPr>
          <p:cNvSpPr txBox="1"/>
          <p:nvPr>
            <p:custDataLst>
              <p:tags r:id="rId144"/>
            </p:custDataLst>
          </p:nvPr>
        </p:nvSpPr>
        <p:spPr>
          <a:xfrm>
            <a:off x="3994729" y="604520"/>
            <a:ext cx="15494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新磁芯线圈探测方案验证</a:t>
            </a:r>
          </a:p>
        </p:txBody>
      </p:sp>
      <p:sp>
        <p:nvSpPr>
          <p:cNvPr id="51" name="OTLSHAPE_T_5fb2c471a8e34271a97e357270166dde_JoinedDate">
            <a:extLst>
              <a:ext uri="{FF2B5EF4-FFF2-40B4-BE49-F238E27FC236}">
                <a16:creationId xmlns:a16="http://schemas.microsoft.com/office/drawing/2014/main" id="{AE403DA3-7CB6-47C1-91AB-C8EBD6BD21C3}"/>
              </a:ext>
            </a:extLst>
          </p:cNvPr>
          <p:cNvSpPr txBox="1"/>
          <p:nvPr>
            <p:custDataLst>
              <p:tags r:id="rId145"/>
            </p:custDataLst>
          </p:nvPr>
        </p:nvSpPr>
        <p:spPr>
          <a:xfrm>
            <a:off x="3227903" y="846286"/>
            <a:ext cx="7112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Jan 24 - Feb 7</a:t>
            </a:r>
            <a:endParaRPr lang="zh-CN" altLang="en-US" sz="1000" spc="-4">
              <a:solidFill>
                <a:schemeClr val="dk2"/>
              </a:solidFill>
              <a:latin typeface="Calibri" panose="020F0502020204030204" pitchFamily="34" charset="0"/>
            </a:endParaRPr>
          </a:p>
        </p:txBody>
      </p:sp>
      <p:sp>
        <p:nvSpPr>
          <p:cNvPr id="52" name="OTLSHAPE_T_5fb2c471a8e34271a97e357270166dde_Title">
            <a:extLst>
              <a:ext uri="{FF2B5EF4-FFF2-40B4-BE49-F238E27FC236}">
                <a16:creationId xmlns:a16="http://schemas.microsoft.com/office/drawing/2014/main" id="{6AF5D26D-F40D-483D-B225-F34E0AC392B3}"/>
              </a:ext>
            </a:extLst>
          </p:cNvPr>
          <p:cNvSpPr txBox="1"/>
          <p:nvPr>
            <p:custDataLst>
              <p:tags r:id="rId146"/>
            </p:custDataLst>
          </p:nvPr>
        </p:nvSpPr>
        <p:spPr>
          <a:xfrm>
            <a:off x="4860367" y="838539"/>
            <a:ext cx="15494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信噪比优化文章初稿撰写</a:t>
            </a:r>
          </a:p>
        </p:txBody>
      </p:sp>
      <p:sp>
        <p:nvSpPr>
          <p:cNvPr id="59" name="OTLSHAPE_T_797f1f99367b463a831f2cfaf9480915_JoinedDate">
            <a:extLst>
              <a:ext uri="{FF2B5EF4-FFF2-40B4-BE49-F238E27FC236}">
                <a16:creationId xmlns:a16="http://schemas.microsoft.com/office/drawing/2014/main" id="{9CBD9463-8DED-4D89-952D-143D19390F4B}"/>
              </a:ext>
            </a:extLst>
          </p:cNvPr>
          <p:cNvSpPr txBox="1"/>
          <p:nvPr>
            <p:custDataLst>
              <p:tags r:id="rId147"/>
            </p:custDataLst>
          </p:nvPr>
        </p:nvSpPr>
        <p:spPr>
          <a:xfrm>
            <a:off x="4075211" y="1080304"/>
            <a:ext cx="723900" cy="155025"/>
          </a:xfrm>
          <a:prstGeom prst="rect">
            <a:avLst/>
          </a:prstGeom>
          <a:noFill/>
        </p:spPr>
        <p:txBody>
          <a:bodyPr vert="horz" wrap="square" lIns="0" tIns="0" rIns="0" bIns="0" rtlCol="0" anchor="ctr" anchorCtr="0">
            <a:spAutoFit/>
          </a:bodyPr>
          <a:lstStyle/>
          <a:p>
            <a:pPr algn="r"/>
            <a:r>
              <a:rPr lang="en-US" altLang="zh-CN" sz="1000" spc="-6">
                <a:solidFill>
                  <a:schemeClr val="dk2"/>
                </a:solidFill>
                <a:latin typeface="Calibri" panose="020F0502020204030204" pitchFamily="34" charset="0"/>
              </a:rPr>
              <a:t>Feb 8 - Feb 14</a:t>
            </a:r>
            <a:endParaRPr lang="zh-CN" altLang="en-US" sz="1000" spc="-6">
              <a:solidFill>
                <a:schemeClr val="dk2"/>
              </a:solidFill>
              <a:latin typeface="Calibri" panose="020F0502020204030204" pitchFamily="34" charset="0"/>
            </a:endParaRPr>
          </a:p>
        </p:txBody>
      </p:sp>
      <p:sp>
        <p:nvSpPr>
          <p:cNvPr id="60" name="OTLSHAPE_T_797f1f99367b463a831f2cfaf9480915_Title">
            <a:extLst>
              <a:ext uri="{FF2B5EF4-FFF2-40B4-BE49-F238E27FC236}">
                <a16:creationId xmlns:a16="http://schemas.microsoft.com/office/drawing/2014/main" id="{A7406B37-E448-4B66-8450-C99AA0230E52}"/>
              </a:ext>
            </a:extLst>
          </p:cNvPr>
          <p:cNvSpPr txBox="1"/>
          <p:nvPr>
            <p:custDataLst>
              <p:tags r:id="rId148"/>
            </p:custDataLst>
          </p:nvPr>
        </p:nvSpPr>
        <p:spPr>
          <a:xfrm>
            <a:off x="5264331" y="1072557"/>
            <a:ext cx="977900" cy="170519"/>
          </a:xfrm>
          <a:prstGeom prst="rect">
            <a:avLst/>
          </a:prstGeom>
          <a:noFill/>
        </p:spPr>
        <p:txBody>
          <a:bodyPr vert="horz" wrap="square" lIns="0" tIns="0" rIns="0" bIns="0" rtlCol="0" anchor="ctr" anchorCtr="0">
            <a:spAutoFit/>
          </a:bodyPr>
          <a:lstStyle/>
          <a:p>
            <a:r>
              <a:rPr lang="zh-CN" altLang="en-US" sz="1100" b="1" spc="-8">
                <a:solidFill>
                  <a:schemeClr val="dk1"/>
                </a:solidFill>
                <a:latin typeface="Calibri" panose="020F0502020204030204" pitchFamily="34" charset="0"/>
              </a:rPr>
              <a:t>组内审阅和修改</a:t>
            </a:r>
          </a:p>
        </p:txBody>
      </p:sp>
      <p:sp>
        <p:nvSpPr>
          <p:cNvPr id="67" name="OTLSHAPE_T_4f89ac88f23b4dada37a6c79a47b89a4_JoinedDate">
            <a:extLst>
              <a:ext uri="{FF2B5EF4-FFF2-40B4-BE49-F238E27FC236}">
                <a16:creationId xmlns:a16="http://schemas.microsoft.com/office/drawing/2014/main" id="{1D2FC20D-C27E-4D8D-B38D-03C459120E96}"/>
              </a:ext>
            </a:extLst>
          </p:cNvPr>
          <p:cNvSpPr txBox="1"/>
          <p:nvPr>
            <p:custDataLst>
              <p:tags r:id="rId149"/>
            </p:custDataLst>
          </p:nvPr>
        </p:nvSpPr>
        <p:spPr>
          <a:xfrm>
            <a:off x="4414786" y="1314323"/>
            <a:ext cx="787400" cy="155025"/>
          </a:xfrm>
          <a:prstGeom prst="rect">
            <a:avLst/>
          </a:prstGeom>
          <a:noFill/>
        </p:spPr>
        <p:txBody>
          <a:bodyPr vert="horz" wrap="square" lIns="0" tIns="0" rIns="0" bIns="0" rtlCol="0" anchor="ctr" anchorCtr="0">
            <a:spAutoFit/>
          </a:bodyPr>
          <a:lstStyle/>
          <a:p>
            <a:pPr algn="r"/>
            <a:r>
              <a:rPr lang="en-US" altLang="zh-CN" sz="1000" spc="-6">
                <a:solidFill>
                  <a:schemeClr val="dk2"/>
                </a:solidFill>
                <a:latin typeface="Calibri" panose="020F0502020204030204" pitchFamily="34" charset="0"/>
              </a:rPr>
              <a:t>Feb 15 - Feb 21</a:t>
            </a:r>
            <a:endParaRPr lang="zh-CN" altLang="en-US" sz="1000" spc="-6">
              <a:solidFill>
                <a:schemeClr val="dk2"/>
              </a:solidFill>
              <a:latin typeface="Calibri" panose="020F0502020204030204" pitchFamily="34" charset="0"/>
            </a:endParaRPr>
          </a:p>
        </p:txBody>
      </p:sp>
      <p:sp>
        <p:nvSpPr>
          <p:cNvPr id="68" name="OTLSHAPE_T_4f89ac88f23b4dada37a6c79a47b89a4_Title">
            <a:extLst>
              <a:ext uri="{FF2B5EF4-FFF2-40B4-BE49-F238E27FC236}">
                <a16:creationId xmlns:a16="http://schemas.microsoft.com/office/drawing/2014/main" id="{86ACF608-F467-4C23-BEC6-75B07D85E4D2}"/>
              </a:ext>
            </a:extLst>
          </p:cNvPr>
          <p:cNvSpPr txBox="1"/>
          <p:nvPr>
            <p:custDataLst>
              <p:tags r:id="rId150"/>
            </p:custDataLst>
          </p:nvPr>
        </p:nvSpPr>
        <p:spPr>
          <a:xfrm>
            <a:off x="5668295" y="1306576"/>
            <a:ext cx="1270000" cy="170519"/>
          </a:xfrm>
          <a:prstGeom prst="rect">
            <a:avLst/>
          </a:prstGeom>
          <a:noFill/>
        </p:spPr>
        <p:txBody>
          <a:bodyPr vert="horz" wrap="square" lIns="0" tIns="0" rIns="0" bIns="0" rtlCol="0" anchor="ctr" anchorCtr="0">
            <a:spAutoFit/>
          </a:bodyPr>
          <a:lstStyle/>
          <a:p>
            <a:r>
              <a:rPr lang="en-US" altLang="zh-CN" sz="1100" b="1" spc="-6">
                <a:solidFill>
                  <a:schemeClr val="dk1"/>
                </a:solidFill>
                <a:latin typeface="Calibri" panose="020F0502020204030204" pitchFamily="34" charset="0"/>
              </a:rPr>
              <a:t>SCEP</a:t>
            </a:r>
            <a:r>
              <a:rPr lang="zh-CN" altLang="en-US" sz="1100" b="1" spc="-6">
                <a:solidFill>
                  <a:schemeClr val="dk1"/>
                </a:solidFill>
                <a:latin typeface="Calibri" panose="020F0502020204030204" pitchFamily="34" charset="0"/>
              </a:rPr>
              <a:t>组内审阅和修改</a:t>
            </a:r>
          </a:p>
        </p:txBody>
      </p:sp>
      <p:sp>
        <p:nvSpPr>
          <p:cNvPr id="75" name="OTLSHAPE_T_06fd47068b9a478099e4eed8c61ed4d2_JoinedDate">
            <a:extLst>
              <a:ext uri="{FF2B5EF4-FFF2-40B4-BE49-F238E27FC236}">
                <a16:creationId xmlns:a16="http://schemas.microsoft.com/office/drawing/2014/main" id="{DA1E2615-064C-4BC9-9EDD-6A585B491BA5}"/>
              </a:ext>
            </a:extLst>
          </p:cNvPr>
          <p:cNvSpPr txBox="1"/>
          <p:nvPr>
            <p:custDataLst>
              <p:tags r:id="rId151"/>
            </p:custDataLst>
          </p:nvPr>
        </p:nvSpPr>
        <p:spPr>
          <a:xfrm>
            <a:off x="4791445" y="1548342"/>
            <a:ext cx="8128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Feb 22 - Mar 23</a:t>
            </a:r>
            <a:endParaRPr lang="zh-CN" altLang="en-US" sz="1000" spc="-4">
              <a:solidFill>
                <a:schemeClr val="dk2"/>
              </a:solidFill>
              <a:latin typeface="Calibri" panose="020F0502020204030204" pitchFamily="34" charset="0"/>
            </a:endParaRPr>
          </a:p>
        </p:txBody>
      </p:sp>
      <p:sp>
        <p:nvSpPr>
          <p:cNvPr id="76" name="OTLSHAPE_T_06fd47068b9a478099e4eed8c61ed4d2_Title">
            <a:extLst>
              <a:ext uri="{FF2B5EF4-FFF2-40B4-BE49-F238E27FC236}">
                <a16:creationId xmlns:a16="http://schemas.microsoft.com/office/drawing/2014/main" id="{0D4EE93C-6A6A-404A-A0AF-B3C3A079F265}"/>
              </a:ext>
            </a:extLst>
          </p:cNvPr>
          <p:cNvSpPr txBox="1"/>
          <p:nvPr>
            <p:custDataLst>
              <p:tags r:id="rId152"/>
            </p:custDataLst>
          </p:nvPr>
        </p:nvSpPr>
        <p:spPr>
          <a:xfrm>
            <a:off x="7399570" y="1540595"/>
            <a:ext cx="9779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投出</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审稿</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回复</a:t>
            </a:r>
          </a:p>
        </p:txBody>
      </p:sp>
      <p:sp>
        <p:nvSpPr>
          <p:cNvPr id="83" name="OTLSHAPE_T_516d119be8cb4c3dbfb99fee3dd9f1e4_JoinedDate">
            <a:extLst>
              <a:ext uri="{FF2B5EF4-FFF2-40B4-BE49-F238E27FC236}">
                <a16:creationId xmlns:a16="http://schemas.microsoft.com/office/drawing/2014/main" id="{04D7E184-7E34-48B0-83A4-1C11FAC319D8}"/>
              </a:ext>
            </a:extLst>
          </p:cNvPr>
          <p:cNvSpPr txBox="1"/>
          <p:nvPr>
            <p:custDataLst>
              <p:tags r:id="rId153"/>
            </p:custDataLst>
          </p:nvPr>
        </p:nvSpPr>
        <p:spPr>
          <a:xfrm>
            <a:off x="6589014" y="1782360"/>
            <a:ext cx="749300" cy="155025"/>
          </a:xfrm>
          <a:prstGeom prst="rect">
            <a:avLst/>
          </a:prstGeom>
          <a:noFill/>
        </p:spPr>
        <p:txBody>
          <a:bodyPr vert="horz" wrap="square" lIns="0" tIns="0" rIns="0" bIns="0" rtlCol="0" anchor="ctr" anchorCtr="0">
            <a:spAutoFit/>
          </a:bodyPr>
          <a:lstStyle/>
          <a:p>
            <a:pPr algn="r"/>
            <a:r>
              <a:rPr lang="en-US" altLang="zh-CN" sz="1000" spc="-2">
                <a:solidFill>
                  <a:schemeClr val="dk2"/>
                </a:solidFill>
                <a:latin typeface="Calibri" panose="020F0502020204030204" pitchFamily="34" charset="0"/>
              </a:rPr>
              <a:t>Mar 24 - Apr 7</a:t>
            </a:r>
            <a:endParaRPr lang="zh-CN" altLang="en-US" sz="1000" spc="-2">
              <a:solidFill>
                <a:schemeClr val="dk2"/>
              </a:solidFill>
              <a:latin typeface="Calibri" panose="020F0502020204030204" pitchFamily="34" charset="0"/>
            </a:endParaRPr>
          </a:p>
        </p:txBody>
      </p:sp>
      <p:sp>
        <p:nvSpPr>
          <p:cNvPr id="84" name="OTLSHAPE_T_516d119be8cb4c3dbfb99fee3dd9f1e4_Title">
            <a:extLst>
              <a:ext uri="{FF2B5EF4-FFF2-40B4-BE49-F238E27FC236}">
                <a16:creationId xmlns:a16="http://schemas.microsoft.com/office/drawing/2014/main" id="{91CA9C92-CEBA-48A5-BE7A-4CBD4C862E5B}"/>
              </a:ext>
            </a:extLst>
          </p:cNvPr>
          <p:cNvSpPr txBox="1"/>
          <p:nvPr>
            <p:custDataLst>
              <p:tags r:id="rId154"/>
            </p:custDataLst>
          </p:nvPr>
        </p:nvSpPr>
        <p:spPr>
          <a:xfrm>
            <a:off x="8265208" y="1774613"/>
            <a:ext cx="635000" cy="170519"/>
          </a:xfrm>
          <a:prstGeom prst="rect">
            <a:avLst/>
          </a:prstGeom>
          <a:noFill/>
        </p:spPr>
        <p:txBody>
          <a:bodyPr vert="horz" wrap="square" lIns="0" tIns="0" rIns="0" bIns="0" rtlCol="0" anchor="ctr" anchorCtr="0">
            <a:spAutoFit/>
          </a:bodyPr>
          <a:lstStyle/>
          <a:p>
            <a:r>
              <a:rPr lang="zh-CN" altLang="en-US" sz="1100" b="1" spc="-10">
                <a:solidFill>
                  <a:schemeClr val="dk1"/>
                </a:solidFill>
                <a:latin typeface="Calibri" panose="020F0502020204030204" pitchFamily="34" charset="0"/>
              </a:rPr>
              <a:t>修改</a:t>
            </a:r>
            <a:r>
              <a:rPr lang="en-US" altLang="zh-CN" sz="1100" b="1" spc="-10">
                <a:solidFill>
                  <a:schemeClr val="dk1"/>
                </a:solidFill>
                <a:latin typeface="Calibri" panose="020F0502020204030204" pitchFamily="34" charset="0"/>
              </a:rPr>
              <a:t>+</a:t>
            </a:r>
            <a:r>
              <a:rPr lang="zh-CN" altLang="en-US" sz="1100" b="1" spc="-10">
                <a:solidFill>
                  <a:schemeClr val="dk1"/>
                </a:solidFill>
                <a:latin typeface="Calibri" panose="020F0502020204030204" pitchFamily="34" charset="0"/>
              </a:rPr>
              <a:t>投出</a:t>
            </a:r>
          </a:p>
        </p:txBody>
      </p:sp>
      <p:sp>
        <p:nvSpPr>
          <p:cNvPr id="91" name="OTLSHAPE_T_0cfa9274421147f78f32ad51173094ae_JoinedDate">
            <a:extLst>
              <a:ext uri="{FF2B5EF4-FFF2-40B4-BE49-F238E27FC236}">
                <a16:creationId xmlns:a16="http://schemas.microsoft.com/office/drawing/2014/main" id="{AE95C42C-C712-4F99-ABB8-2DCBCA1D7D67}"/>
              </a:ext>
            </a:extLst>
          </p:cNvPr>
          <p:cNvSpPr txBox="1"/>
          <p:nvPr>
            <p:custDataLst>
              <p:tags r:id="rId155"/>
            </p:custDataLst>
          </p:nvPr>
        </p:nvSpPr>
        <p:spPr>
          <a:xfrm>
            <a:off x="7508204" y="2016379"/>
            <a:ext cx="6985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Apr 8 - May 7</a:t>
            </a:r>
            <a:endParaRPr lang="zh-CN" altLang="en-US" sz="1000" spc="-4">
              <a:solidFill>
                <a:schemeClr val="dk2"/>
              </a:solidFill>
              <a:latin typeface="Calibri" panose="020F0502020204030204" pitchFamily="34" charset="0"/>
            </a:endParaRPr>
          </a:p>
        </p:txBody>
      </p:sp>
      <p:sp>
        <p:nvSpPr>
          <p:cNvPr id="92" name="OTLSHAPE_T_0cfa9274421147f78f32ad51173094ae_Title">
            <a:extLst>
              <a:ext uri="{FF2B5EF4-FFF2-40B4-BE49-F238E27FC236}">
                <a16:creationId xmlns:a16="http://schemas.microsoft.com/office/drawing/2014/main" id="{F0F0F98B-8475-42AE-8677-337E6EA8545B}"/>
              </a:ext>
            </a:extLst>
          </p:cNvPr>
          <p:cNvSpPr txBox="1"/>
          <p:nvPr>
            <p:custDataLst>
              <p:tags r:id="rId156"/>
            </p:custDataLst>
          </p:nvPr>
        </p:nvSpPr>
        <p:spPr>
          <a:xfrm>
            <a:off x="9996484" y="2008632"/>
            <a:ext cx="9779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投出</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审稿</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回复</a:t>
            </a:r>
          </a:p>
        </p:txBody>
      </p:sp>
      <p:sp>
        <p:nvSpPr>
          <p:cNvPr id="99" name="OTLSHAPE_T_9c5da0b52d614696beb5c3f052365da4_JoinedDate">
            <a:extLst>
              <a:ext uri="{FF2B5EF4-FFF2-40B4-BE49-F238E27FC236}">
                <a16:creationId xmlns:a16="http://schemas.microsoft.com/office/drawing/2014/main" id="{A8829DE2-4C13-4A53-9EEE-BBD85793C13F}"/>
              </a:ext>
            </a:extLst>
          </p:cNvPr>
          <p:cNvSpPr txBox="1"/>
          <p:nvPr>
            <p:custDataLst>
              <p:tags r:id="rId157"/>
            </p:custDataLst>
          </p:nvPr>
        </p:nvSpPr>
        <p:spPr>
          <a:xfrm>
            <a:off x="9135042" y="2250398"/>
            <a:ext cx="8001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May 8 - May 22</a:t>
            </a:r>
            <a:endParaRPr lang="zh-CN" altLang="en-US" sz="1000" spc="-4">
              <a:solidFill>
                <a:schemeClr val="dk2"/>
              </a:solidFill>
              <a:latin typeface="Calibri" panose="020F0502020204030204" pitchFamily="34" charset="0"/>
            </a:endParaRPr>
          </a:p>
        </p:txBody>
      </p:sp>
      <p:sp>
        <p:nvSpPr>
          <p:cNvPr id="100" name="OTLSHAPE_T_9c5da0b52d614696beb5c3f052365da4_Title">
            <a:extLst>
              <a:ext uri="{FF2B5EF4-FFF2-40B4-BE49-F238E27FC236}">
                <a16:creationId xmlns:a16="http://schemas.microsoft.com/office/drawing/2014/main" id="{0A86B297-5D67-44B8-8DB7-A038DD1AFDC6}"/>
              </a:ext>
            </a:extLst>
          </p:cNvPr>
          <p:cNvSpPr txBox="1"/>
          <p:nvPr>
            <p:custDataLst>
              <p:tags r:id="rId158"/>
            </p:custDataLst>
          </p:nvPr>
        </p:nvSpPr>
        <p:spPr>
          <a:xfrm>
            <a:off x="10862121" y="2242651"/>
            <a:ext cx="635000" cy="170519"/>
          </a:xfrm>
          <a:prstGeom prst="rect">
            <a:avLst/>
          </a:prstGeom>
          <a:noFill/>
        </p:spPr>
        <p:txBody>
          <a:bodyPr vert="horz" wrap="square" lIns="0" tIns="0" rIns="0" bIns="0" rtlCol="0" anchor="ctr" anchorCtr="0">
            <a:spAutoFit/>
          </a:bodyPr>
          <a:lstStyle/>
          <a:p>
            <a:r>
              <a:rPr lang="zh-CN" altLang="en-US" sz="1100" b="1" spc="-10">
                <a:solidFill>
                  <a:schemeClr val="dk1"/>
                </a:solidFill>
                <a:latin typeface="Calibri" panose="020F0502020204030204" pitchFamily="34" charset="0"/>
              </a:rPr>
              <a:t>修改</a:t>
            </a:r>
            <a:r>
              <a:rPr lang="en-US" altLang="zh-CN" sz="1100" b="1" spc="-10">
                <a:solidFill>
                  <a:schemeClr val="dk1"/>
                </a:solidFill>
                <a:latin typeface="Calibri" panose="020F0502020204030204" pitchFamily="34" charset="0"/>
              </a:rPr>
              <a:t>+</a:t>
            </a:r>
            <a:r>
              <a:rPr lang="zh-CN" altLang="en-US" sz="1100" b="1" spc="-10">
                <a:solidFill>
                  <a:schemeClr val="dk1"/>
                </a:solidFill>
                <a:latin typeface="Calibri" panose="020F0502020204030204" pitchFamily="34" charset="0"/>
              </a:rPr>
              <a:t>投出</a:t>
            </a:r>
          </a:p>
        </p:txBody>
      </p:sp>
      <p:sp>
        <p:nvSpPr>
          <p:cNvPr id="107" name="OTLSHAPE_T_dd0a33b1a759435da03a5bb5ffde0871_JoinedDate">
            <a:extLst>
              <a:ext uri="{FF2B5EF4-FFF2-40B4-BE49-F238E27FC236}">
                <a16:creationId xmlns:a16="http://schemas.microsoft.com/office/drawing/2014/main" id="{648E73E3-BB57-4EAB-B2CA-80F754A26090}"/>
              </a:ext>
            </a:extLst>
          </p:cNvPr>
          <p:cNvSpPr txBox="1"/>
          <p:nvPr>
            <p:custDataLst>
              <p:tags r:id="rId159"/>
            </p:custDataLst>
          </p:nvPr>
        </p:nvSpPr>
        <p:spPr>
          <a:xfrm>
            <a:off x="1377925" y="2538857"/>
            <a:ext cx="825500" cy="155025"/>
          </a:xfrm>
          <a:prstGeom prst="rect">
            <a:avLst/>
          </a:prstGeom>
          <a:noFill/>
        </p:spPr>
        <p:txBody>
          <a:bodyPr vert="horz" wrap="square" lIns="0" tIns="0" rIns="0" bIns="0" rtlCol="0" anchor="ctr" anchorCtr="0">
            <a:spAutoFit/>
          </a:bodyPr>
          <a:lstStyle/>
          <a:p>
            <a:pPr algn="r"/>
            <a:r>
              <a:rPr lang="en-US" altLang="zh-CN" sz="1000" spc="-2">
                <a:solidFill>
                  <a:schemeClr val="dk2"/>
                </a:solidFill>
                <a:latin typeface="Calibri" panose="020F0502020204030204" pitchFamily="34" charset="0"/>
              </a:rPr>
              <a:t>Dec 25 - Mar 24</a:t>
            </a:r>
            <a:endParaRPr lang="zh-CN" altLang="en-US" sz="1000" spc="-2">
              <a:solidFill>
                <a:schemeClr val="dk2"/>
              </a:solidFill>
              <a:latin typeface="Calibri" panose="020F0502020204030204" pitchFamily="34" charset="0"/>
            </a:endParaRPr>
          </a:p>
        </p:txBody>
      </p:sp>
      <p:sp>
        <p:nvSpPr>
          <p:cNvPr id="108" name="OTLSHAPE_T_dd0a33b1a759435da03a5bb5ffde0871_Title">
            <a:extLst>
              <a:ext uri="{FF2B5EF4-FFF2-40B4-BE49-F238E27FC236}">
                <a16:creationId xmlns:a16="http://schemas.microsoft.com/office/drawing/2014/main" id="{554638F3-9F36-4F3A-96A0-BD430230DBFE}"/>
              </a:ext>
            </a:extLst>
          </p:cNvPr>
          <p:cNvSpPr txBox="1"/>
          <p:nvPr>
            <p:custDataLst>
              <p:tags r:id="rId160"/>
            </p:custDataLst>
          </p:nvPr>
        </p:nvSpPr>
        <p:spPr>
          <a:xfrm>
            <a:off x="7457280" y="2531110"/>
            <a:ext cx="11176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粒子甄别算法文章</a:t>
            </a:r>
          </a:p>
        </p:txBody>
      </p:sp>
      <p:sp>
        <p:nvSpPr>
          <p:cNvPr id="115" name="OTLSHAPE_T_36fabc926ac94f48bc8625762ba3f07b_JoinedDate">
            <a:extLst>
              <a:ext uri="{FF2B5EF4-FFF2-40B4-BE49-F238E27FC236}">
                <a16:creationId xmlns:a16="http://schemas.microsoft.com/office/drawing/2014/main" id="{32A1EAD4-4F9A-45FD-BEDE-795571364ACB}"/>
              </a:ext>
            </a:extLst>
          </p:cNvPr>
          <p:cNvSpPr txBox="1"/>
          <p:nvPr>
            <p:custDataLst>
              <p:tags r:id="rId161"/>
            </p:custDataLst>
          </p:nvPr>
        </p:nvSpPr>
        <p:spPr>
          <a:xfrm>
            <a:off x="1423561" y="2827316"/>
            <a:ext cx="7747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Jan 23</a:t>
            </a:r>
            <a:endParaRPr lang="zh-CN" altLang="en-US" sz="1000" spc="-4">
              <a:solidFill>
                <a:schemeClr val="dk2"/>
              </a:solidFill>
              <a:latin typeface="Calibri" panose="020F0502020204030204" pitchFamily="34" charset="0"/>
            </a:endParaRPr>
          </a:p>
        </p:txBody>
      </p:sp>
      <p:sp>
        <p:nvSpPr>
          <p:cNvPr id="116" name="OTLSHAPE_T_36fabc926ac94f48bc8625762ba3f07b_Title">
            <a:extLst>
              <a:ext uri="{FF2B5EF4-FFF2-40B4-BE49-F238E27FC236}">
                <a16:creationId xmlns:a16="http://schemas.microsoft.com/office/drawing/2014/main" id="{6D857721-7AD6-4F2C-B84A-74781EBC42B0}"/>
              </a:ext>
            </a:extLst>
          </p:cNvPr>
          <p:cNvSpPr txBox="1"/>
          <p:nvPr>
            <p:custDataLst>
              <p:tags r:id="rId162"/>
            </p:custDataLst>
          </p:nvPr>
        </p:nvSpPr>
        <p:spPr>
          <a:xfrm>
            <a:off x="3994729" y="2819569"/>
            <a:ext cx="11176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粒子甄别触发算法</a:t>
            </a:r>
          </a:p>
        </p:txBody>
      </p:sp>
      <p:sp>
        <p:nvSpPr>
          <p:cNvPr id="123" name="OTLSHAPE_T_c9e53735badf4301995bbcdde39ef3f6_JoinedDate">
            <a:extLst>
              <a:ext uri="{FF2B5EF4-FFF2-40B4-BE49-F238E27FC236}">
                <a16:creationId xmlns:a16="http://schemas.microsoft.com/office/drawing/2014/main" id="{5D41124C-1BB8-475B-9D1A-1D439DD38A23}"/>
              </a:ext>
            </a:extLst>
          </p:cNvPr>
          <p:cNvSpPr txBox="1"/>
          <p:nvPr>
            <p:custDataLst>
              <p:tags r:id="rId163"/>
            </p:custDataLst>
          </p:nvPr>
        </p:nvSpPr>
        <p:spPr>
          <a:xfrm>
            <a:off x="3227903" y="3061335"/>
            <a:ext cx="7112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Jan 24 - Feb 7</a:t>
            </a:r>
            <a:endParaRPr lang="zh-CN" altLang="en-US" sz="1000" spc="-4">
              <a:solidFill>
                <a:schemeClr val="dk2"/>
              </a:solidFill>
              <a:latin typeface="Calibri" panose="020F0502020204030204" pitchFamily="34" charset="0"/>
            </a:endParaRPr>
          </a:p>
        </p:txBody>
      </p:sp>
      <p:sp>
        <p:nvSpPr>
          <p:cNvPr id="124" name="OTLSHAPE_T_c9e53735badf4301995bbcdde39ef3f6_Title">
            <a:extLst>
              <a:ext uri="{FF2B5EF4-FFF2-40B4-BE49-F238E27FC236}">
                <a16:creationId xmlns:a16="http://schemas.microsoft.com/office/drawing/2014/main" id="{1FC0885A-0AF2-440F-A237-A1B217B3E6CA}"/>
              </a:ext>
            </a:extLst>
          </p:cNvPr>
          <p:cNvSpPr txBox="1"/>
          <p:nvPr>
            <p:custDataLst>
              <p:tags r:id="rId164"/>
            </p:custDataLst>
          </p:nvPr>
        </p:nvSpPr>
        <p:spPr>
          <a:xfrm>
            <a:off x="4860367" y="3053588"/>
            <a:ext cx="15494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电子学算法文章初稿撰写</a:t>
            </a:r>
          </a:p>
        </p:txBody>
      </p:sp>
      <p:sp>
        <p:nvSpPr>
          <p:cNvPr id="131" name="OTLSHAPE_T_e84f07d53ed94dbda304ad944ebce953_JoinedDate">
            <a:extLst>
              <a:ext uri="{FF2B5EF4-FFF2-40B4-BE49-F238E27FC236}">
                <a16:creationId xmlns:a16="http://schemas.microsoft.com/office/drawing/2014/main" id="{F3838CD6-AB4F-4C96-8D3A-DCE2903883F4}"/>
              </a:ext>
            </a:extLst>
          </p:cNvPr>
          <p:cNvSpPr txBox="1"/>
          <p:nvPr>
            <p:custDataLst>
              <p:tags r:id="rId165"/>
            </p:custDataLst>
          </p:nvPr>
        </p:nvSpPr>
        <p:spPr>
          <a:xfrm>
            <a:off x="4075211" y="3295354"/>
            <a:ext cx="723900" cy="155025"/>
          </a:xfrm>
          <a:prstGeom prst="rect">
            <a:avLst/>
          </a:prstGeom>
          <a:noFill/>
        </p:spPr>
        <p:txBody>
          <a:bodyPr vert="horz" wrap="square" lIns="0" tIns="0" rIns="0" bIns="0" rtlCol="0" anchor="ctr" anchorCtr="0">
            <a:spAutoFit/>
          </a:bodyPr>
          <a:lstStyle/>
          <a:p>
            <a:pPr algn="r"/>
            <a:r>
              <a:rPr lang="en-US" altLang="zh-CN" sz="1000" spc="-6">
                <a:solidFill>
                  <a:schemeClr val="dk2"/>
                </a:solidFill>
                <a:latin typeface="Calibri" panose="020F0502020204030204" pitchFamily="34" charset="0"/>
              </a:rPr>
              <a:t>Feb 8 - Feb 22</a:t>
            </a:r>
            <a:endParaRPr lang="zh-CN" altLang="en-US" sz="1000" spc="-6">
              <a:solidFill>
                <a:schemeClr val="dk2"/>
              </a:solidFill>
              <a:latin typeface="Calibri" panose="020F0502020204030204" pitchFamily="34" charset="0"/>
            </a:endParaRPr>
          </a:p>
        </p:txBody>
      </p:sp>
      <p:sp>
        <p:nvSpPr>
          <p:cNvPr id="132" name="OTLSHAPE_T_e84f07d53ed94dbda304ad944ebce953_Title">
            <a:extLst>
              <a:ext uri="{FF2B5EF4-FFF2-40B4-BE49-F238E27FC236}">
                <a16:creationId xmlns:a16="http://schemas.microsoft.com/office/drawing/2014/main" id="{9858A675-9EF1-4DDB-9704-703836AA03C6}"/>
              </a:ext>
            </a:extLst>
          </p:cNvPr>
          <p:cNvSpPr txBox="1"/>
          <p:nvPr>
            <p:custDataLst>
              <p:tags r:id="rId166"/>
            </p:custDataLst>
          </p:nvPr>
        </p:nvSpPr>
        <p:spPr>
          <a:xfrm>
            <a:off x="5726004" y="3287607"/>
            <a:ext cx="977900" cy="170519"/>
          </a:xfrm>
          <a:prstGeom prst="rect">
            <a:avLst/>
          </a:prstGeom>
          <a:noFill/>
        </p:spPr>
        <p:txBody>
          <a:bodyPr vert="horz" wrap="square" lIns="0" tIns="0" rIns="0" bIns="0" rtlCol="0" anchor="ctr" anchorCtr="0">
            <a:spAutoFit/>
          </a:bodyPr>
          <a:lstStyle/>
          <a:p>
            <a:r>
              <a:rPr lang="zh-CN" altLang="en-US" sz="1100" b="1" spc="-8">
                <a:solidFill>
                  <a:schemeClr val="dk1"/>
                </a:solidFill>
                <a:latin typeface="Calibri" panose="020F0502020204030204" pitchFamily="34" charset="0"/>
              </a:rPr>
              <a:t>组内审阅和修改</a:t>
            </a:r>
          </a:p>
        </p:txBody>
      </p:sp>
      <p:sp>
        <p:nvSpPr>
          <p:cNvPr id="139" name="OTLSHAPE_T_91f50f537d7040f29a085cf14df84b72_JoinedDate">
            <a:extLst>
              <a:ext uri="{FF2B5EF4-FFF2-40B4-BE49-F238E27FC236}">
                <a16:creationId xmlns:a16="http://schemas.microsoft.com/office/drawing/2014/main" id="{D39786C7-D766-4C73-85B7-F0ADE94B652F}"/>
              </a:ext>
            </a:extLst>
          </p:cNvPr>
          <p:cNvSpPr txBox="1"/>
          <p:nvPr>
            <p:custDataLst>
              <p:tags r:id="rId167"/>
            </p:custDataLst>
          </p:nvPr>
        </p:nvSpPr>
        <p:spPr>
          <a:xfrm>
            <a:off x="4849154" y="3529372"/>
            <a:ext cx="8128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Feb 23 - Mar 24</a:t>
            </a:r>
            <a:endParaRPr lang="zh-CN" altLang="en-US" sz="1000" spc="-4">
              <a:solidFill>
                <a:schemeClr val="dk2"/>
              </a:solidFill>
              <a:latin typeface="Calibri" panose="020F0502020204030204" pitchFamily="34" charset="0"/>
            </a:endParaRPr>
          </a:p>
        </p:txBody>
      </p:sp>
      <p:sp>
        <p:nvSpPr>
          <p:cNvPr id="140" name="OTLSHAPE_T_91f50f537d7040f29a085cf14df84b72_Title">
            <a:extLst>
              <a:ext uri="{FF2B5EF4-FFF2-40B4-BE49-F238E27FC236}">
                <a16:creationId xmlns:a16="http://schemas.microsoft.com/office/drawing/2014/main" id="{E7C1DADF-F1A4-4EAE-8E88-5E1D71E99767}"/>
              </a:ext>
            </a:extLst>
          </p:cNvPr>
          <p:cNvSpPr txBox="1"/>
          <p:nvPr>
            <p:custDataLst>
              <p:tags r:id="rId168"/>
            </p:custDataLst>
          </p:nvPr>
        </p:nvSpPr>
        <p:spPr>
          <a:xfrm>
            <a:off x="7457280" y="3521625"/>
            <a:ext cx="977900" cy="170519"/>
          </a:xfrm>
          <a:prstGeom prst="rect">
            <a:avLst/>
          </a:prstGeom>
          <a:noFill/>
        </p:spPr>
        <p:txBody>
          <a:bodyPr vert="horz" wrap="square" lIns="0" tIns="0" rIns="0" bIns="0" rtlCol="0" anchor="ctr" anchorCtr="0">
            <a:spAutoFit/>
          </a:bodyPr>
          <a:lstStyle/>
          <a:p>
            <a:r>
              <a:rPr lang="zh-CN" altLang="en-US" sz="1100" b="1" spc="-6">
                <a:solidFill>
                  <a:schemeClr val="dk1"/>
                </a:solidFill>
                <a:latin typeface="Calibri" panose="020F0502020204030204" pitchFamily="34" charset="0"/>
              </a:rPr>
              <a:t>投出</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审稿</a:t>
            </a:r>
            <a:r>
              <a:rPr lang="en-US" altLang="zh-CN" sz="1100" b="1" spc="-6">
                <a:solidFill>
                  <a:schemeClr val="dk1"/>
                </a:solidFill>
                <a:latin typeface="Calibri" panose="020F0502020204030204" pitchFamily="34" charset="0"/>
              </a:rPr>
              <a:t>+</a:t>
            </a:r>
            <a:r>
              <a:rPr lang="zh-CN" altLang="en-US" sz="1100" b="1" spc="-6">
                <a:solidFill>
                  <a:schemeClr val="dk1"/>
                </a:solidFill>
                <a:latin typeface="Calibri" panose="020F0502020204030204" pitchFamily="34" charset="0"/>
              </a:rPr>
              <a:t>回复</a:t>
            </a:r>
          </a:p>
        </p:txBody>
      </p:sp>
      <p:sp>
        <p:nvSpPr>
          <p:cNvPr id="147" name="OTLSHAPE_T_69c12a9f6301498b8808a333da30b75e_JoinedDate">
            <a:extLst>
              <a:ext uri="{FF2B5EF4-FFF2-40B4-BE49-F238E27FC236}">
                <a16:creationId xmlns:a16="http://schemas.microsoft.com/office/drawing/2014/main" id="{E5682893-7A8C-4BED-839B-AB2323FAE8F5}"/>
              </a:ext>
            </a:extLst>
          </p:cNvPr>
          <p:cNvSpPr txBox="1"/>
          <p:nvPr>
            <p:custDataLst>
              <p:tags r:id="rId169"/>
            </p:custDataLst>
          </p:nvPr>
        </p:nvSpPr>
        <p:spPr>
          <a:xfrm>
            <a:off x="1405230" y="3817832"/>
            <a:ext cx="8001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Feb 17</a:t>
            </a:r>
            <a:endParaRPr lang="zh-CN" altLang="en-US" sz="1000" spc="-4">
              <a:solidFill>
                <a:schemeClr val="dk2"/>
              </a:solidFill>
              <a:latin typeface="Calibri" panose="020F0502020204030204" pitchFamily="34" charset="0"/>
            </a:endParaRPr>
          </a:p>
        </p:txBody>
      </p:sp>
      <p:sp>
        <p:nvSpPr>
          <p:cNvPr id="148" name="OTLSHAPE_T_69c12a9f6301498b8808a333da30b75e_Title">
            <a:extLst>
              <a:ext uri="{FF2B5EF4-FFF2-40B4-BE49-F238E27FC236}">
                <a16:creationId xmlns:a16="http://schemas.microsoft.com/office/drawing/2014/main" id="{2B2BD8CB-15FC-41E6-A59E-35B4ABF7DC63}"/>
              </a:ext>
            </a:extLst>
          </p:cNvPr>
          <p:cNvSpPr txBox="1"/>
          <p:nvPr>
            <p:custDataLst>
              <p:tags r:id="rId170"/>
            </p:custDataLst>
          </p:nvPr>
        </p:nvSpPr>
        <p:spPr>
          <a:xfrm>
            <a:off x="5437458" y="3810084"/>
            <a:ext cx="698500" cy="170519"/>
          </a:xfrm>
          <a:prstGeom prst="rect">
            <a:avLst/>
          </a:prstGeom>
          <a:noFill/>
        </p:spPr>
        <p:txBody>
          <a:bodyPr vert="horz" wrap="square" lIns="0" tIns="0" rIns="0" bIns="0" rtlCol="0" anchor="ctr" anchorCtr="0">
            <a:spAutoFit/>
          </a:bodyPr>
          <a:lstStyle/>
          <a:p>
            <a:r>
              <a:rPr lang="zh-CN" altLang="en-US" sz="1100" b="1" spc="-10">
                <a:solidFill>
                  <a:schemeClr val="dk1"/>
                </a:solidFill>
                <a:latin typeface="Calibri" panose="020F0502020204030204" pitchFamily="34" charset="0"/>
              </a:rPr>
              <a:t>电子学实现</a:t>
            </a:r>
          </a:p>
        </p:txBody>
      </p:sp>
      <p:sp>
        <p:nvSpPr>
          <p:cNvPr id="155" name="OTLSHAPE_T_47aa660bd6a749babafabca173ffb1fb_JoinedDate">
            <a:extLst>
              <a:ext uri="{FF2B5EF4-FFF2-40B4-BE49-F238E27FC236}">
                <a16:creationId xmlns:a16="http://schemas.microsoft.com/office/drawing/2014/main" id="{FDAE9B84-09B4-4377-98F4-3C813E012627}"/>
              </a:ext>
            </a:extLst>
          </p:cNvPr>
          <p:cNvSpPr txBox="1"/>
          <p:nvPr>
            <p:custDataLst>
              <p:tags r:id="rId171"/>
            </p:custDataLst>
          </p:nvPr>
        </p:nvSpPr>
        <p:spPr>
          <a:xfrm>
            <a:off x="1487950" y="4106291"/>
            <a:ext cx="7112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Jan 8</a:t>
            </a:r>
            <a:endParaRPr lang="zh-CN" altLang="en-US" sz="1000" spc="-4">
              <a:solidFill>
                <a:schemeClr val="dk2"/>
              </a:solidFill>
              <a:latin typeface="Calibri" panose="020F0502020204030204" pitchFamily="34" charset="0"/>
            </a:endParaRPr>
          </a:p>
        </p:txBody>
      </p:sp>
      <p:sp>
        <p:nvSpPr>
          <p:cNvPr id="156" name="OTLSHAPE_T_47aa660bd6a749babafabca173ffb1fb_Title">
            <a:extLst>
              <a:ext uri="{FF2B5EF4-FFF2-40B4-BE49-F238E27FC236}">
                <a16:creationId xmlns:a16="http://schemas.microsoft.com/office/drawing/2014/main" id="{3493436C-E9FC-41BF-93C2-2FC201100327}"/>
              </a:ext>
            </a:extLst>
          </p:cNvPr>
          <p:cNvSpPr txBox="1"/>
          <p:nvPr>
            <p:custDataLst>
              <p:tags r:id="rId172"/>
            </p:custDataLst>
          </p:nvPr>
        </p:nvSpPr>
        <p:spPr>
          <a:xfrm>
            <a:off x="3129091" y="4098544"/>
            <a:ext cx="2006600" cy="170519"/>
          </a:xfrm>
          <a:prstGeom prst="rect">
            <a:avLst/>
          </a:prstGeom>
          <a:noFill/>
        </p:spPr>
        <p:txBody>
          <a:bodyPr vert="horz" wrap="square" lIns="0" tIns="0" rIns="0" bIns="0" rtlCol="0" anchor="ctr" anchorCtr="0">
            <a:spAutoFit/>
          </a:bodyPr>
          <a:lstStyle/>
          <a:p>
            <a:r>
              <a:rPr lang="en-US" altLang="zh-CN" sz="1100" b="1" spc="-4">
                <a:solidFill>
                  <a:schemeClr val="dk1"/>
                </a:solidFill>
                <a:latin typeface="Calibri" panose="020F0502020204030204" pitchFamily="34" charset="0"/>
              </a:rPr>
              <a:t>qyf</a:t>
            </a:r>
            <a:r>
              <a:rPr lang="zh-CN" altLang="en-US" sz="1100" b="1" spc="-4">
                <a:solidFill>
                  <a:schemeClr val="dk1"/>
                </a:solidFill>
                <a:latin typeface="Calibri" panose="020F0502020204030204" pitchFamily="34" charset="0"/>
              </a:rPr>
              <a:t>子板测试（</a:t>
            </a:r>
            <a:r>
              <a:rPr lang="en-US" altLang="zh-CN" sz="1100" b="1" spc="-4">
                <a:solidFill>
                  <a:schemeClr val="dk1"/>
                </a:solidFill>
                <a:latin typeface="Calibri" panose="020F0502020204030204" pitchFamily="34" charset="0"/>
              </a:rPr>
              <a:t>ADC </a:t>
            </a:r>
            <a:r>
              <a:rPr lang="zh-CN" altLang="en-US" sz="1100" b="1" spc="-4">
                <a:solidFill>
                  <a:schemeClr val="dk1"/>
                </a:solidFill>
                <a:latin typeface="Calibri" panose="020F0502020204030204" pitchFamily="34" charset="0"/>
              </a:rPr>
              <a:t>可行性验证）</a:t>
            </a:r>
          </a:p>
        </p:txBody>
      </p:sp>
      <p:sp>
        <p:nvSpPr>
          <p:cNvPr id="163" name="OTLSHAPE_T_e0e3d507baf844a08e96ddba383d1caa_JoinedDate">
            <a:extLst>
              <a:ext uri="{FF2B5EF4-FFF2-40B4-BE49-F238E27FC236}">
                <a16:creationId xmlns:a16="http://schemas.microsoft.com/office/drawing/2014/main" id="{98227E46-E0F6-4F84-B72D-12BEBEB45799}"/>
              </a:ext>
            </a:extLst>
          </p:cNvPr>
          <p:cNvSpPr txBox="1"/>
          <p:nvPr>
            <p:custDataLst>
              <p:tags r:id="rId173"/>
            </p:custDataLst>
          </p:nvPr>
        </p:nvSpPr>
        <p:spPr>
          <a:xfrm>
            <a:off x="2380596" y="4340309"/>
            <a:ext cx="6858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Jan 9 - Jan 18</a:t>
            </a:r>
            <a:endParaRPr lang="zh-CN" altLang="en-US" sz="1000" spc="-4">
              <a:solidFill>
                <a:schemeClr val="dk2"/>
              </a:solidFill>
              <a:latin typeface="Calibri" panose="020F0502020204030204" pitchFamily="34" charset="0"/>
            </a:endParaRPr>
          </a:p>
        </p:txBody>
      </p:sp>
      <p:sp>
        <p:nvSpPr>
          <p:cNvPr id="164" name="OTLSHAPE_T_e0e3d507baf844a08e96ddba383d1caa_Title">
            <a:extLst>
              <a:ext uri="{FF2B5EF4-FFF2-40B4-BE49-F238E27FC236}">
                <a16:creationId xmlns:a16="http://schemas.microsoft.com/office/drawing/2014/main" id="{3492FC19-DA68-4338-9799-94ECC12A7B9A}"/>
              </a:ext>
            </a:extLst>
          </p:cNvPr>
          <p:cNvSpPr txBox="1"/>
          <p:nvPr>
            <p:custDataLst>
              <p:tags r:id="rId174"/>
            </p:custDataLst>
          </p:nvPr>
        </p:nvSpPr>
        <p:spPr>
          <a:xfrm>
            <a:off x="3706183" y="4332563"/>
            <a:ext cx="1219200" cy="170519"/>
          </a:xfrm>
          <a:prstGeom prst="rect">
            <a:avLst/>
          </a:prstGeom>
          <a:noFill/>
        </p:spPr>
        <p:txBody>
          <a:bodyPr vert="horz" wrap="square" lIns="0" tIns="0" rIns="0" bIns="0" rtlCol="0" anchor="ctr" anchorCtr="0">
            <a:spAutoFit/>
          </a:bodyPr>
          <a:lstStyle/>
          <a:p>
            <a:r>
              <a:rPr lang="en-US" altLang="zh-CN" sz="1100" b="1" spc="-4">
                <a:solidFill>
                  <a:schemeClr val="dk1"/>
                </a:solidFill>
                <a:latin typeface="Calibri" panose="020F0502020204030204" pitchFamily="34" charset="0"/>
              </a:rPr>
              <a:t>ADC+FPGA </a:t>
            </a:r>
            <a:r>
              <a:rPr lang="zh-CN" altLang="en-US" sz="1100" b="1" spc="-4">
                <a:solidFill>
                  <a:schemeClr val="dk1"/>
                </a:solidFill>
                <a:latin typeface="Calibri" panose="020F0502020204030204" pitchFamily="34" charset="0"/>
              </a:rPr>
              <a:t>板卡设计</a:t>
            </a:r>
          </a:p>
        </p:txBody>
      </p:sp>
      <p:sp>
        <p:nvSpPr>
          <p:cNvPr id="171" name="OTLSHAPE_T_49b5f1c76a3d435bbc2f1c079948f750_JoinedDate">
            <a:extLst>
              <a:ext uri="{FF2B5EF4-FFF2-40B4-BE49-F238E27FC236}">
                <a16:creationId xmlns:a16="http://schemas.microsoft.com/office/drawing/2014/main" id="{87A96594-4AF4-408A-BB23-5A17C64D9CC3}"/>
              </a:ext>
            </a:extLst>
          </p:cNvPr>
          <p:cNvSpPr txBox="1"/>
          <p:nvPr>
            <p:custDataLst>
              <p:tags r:id="rId175"/>
            </p:custDataLst>
          </p:nvPr>
        </p:nvSpPr>
        <p:spPr>
          <a:xfrm>
            <a:off x="2874968" y="4574328"/>
            <a:ext cx="7747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Jan 19 - Feb 17</a:t>
            </a:r>
            <a:endParaRPr lang="zh-CN" altLang="en-US" sz="1000" spc="-4">
              <a:solidFill>
                <a:schemeClr val="dk2"/>
              </a:solidFill>
              <a:latin typeface="Calibri" panose="020F0502020204030204" pitchFamily="34" charset="0"/>
            </a:endParaRPr>
          </a:p>
        </p:txBody>
      </p:sp>
      <p:sp>
        <p:nvSpPr>
          <p:cNvPr id="172" name="OTLSHAPE_T_49b5f1c76a3d435bbc2f1c079948f750_Title">
            <a:extLst>
              <a:ext uri="{FF2B5EF4-FFF2-40B4-BE49-F238E27FC236}">
                <a16:creationId xmlns:a16="http://schemas.microsoft.com/office/drawing/2014/main" id="{540148B3-7D99-4D7E-AACA-2F71D42BB59F}"/>
              </a:ext>
            </a:extLst>
          </p:cNvPr>
          <p:cNvSpPr txBox="1"/>
          <p:nvPr>
            <p:custDataLst>
              <p:tags r:id="rId176"/>
            </p:custDataLst>
          </p:nvPr>
        </p:nvSpPr>
        <p:spPr>
          <a:xfrm>
            <a:off x="5437458" y="4566581"/>
            <a:ext cx="1574800" cy="170519"/>
          </a:xfrm>
          <a:prstGeom prst="rect">
            <a:avLst/>
          </a:prstGeom>
          <a:noFill/>
        </p:spPr>
        <p:txBody>
          <a:bodyPr vert="horz" wrap="square" lIns="0" tIns="0" rIns="0" bIns="0" rtlCol="0" anchor="ctr" anchorCtr="0">
            <a:spAutoFit/>
          </a:bodyPr>
          <a:lstStyle/>
          <a:p>
            <a:r>
              <a:rPr lang="en-US" altLang="zh-CN" sz="1100" b="1" spc="-4">
                <a:solidFill>
                  <a:schemeClr val="dk1"/>
                </a:solidFill>
                <a:latin typeface="Calibri" panose="020F0502020204030204" pitchFamily="34" charset="0"/>
              </a:rPr>
              <a:t>ADC+FPGA </a:t>
            </a:r>
            <a:r>
              <a:rPr lang="zh-CN" altLang="en-US" sz="1100" b="1" spc="-4">
                <a:solidFill>
                  <a:schemeClr val="dk1"/>
                </a:solidFill>
                <a:latin typeface="Calibri" panose="020F0502020204030204" pitchFamily="34" charset="0"/>
              </a:rPr>
              <a:t>板卡制作</a:t>
            </a:r>
            <a:r>
              <a:rPr lang="en-US" altLang="zh-CN" sz="1100" b="1" spc="-4">
                <a:solidFill>
                  <a:schemeClr val="dk1"/>
                </a:solidFill>
                <a:latin typeface="Calibri" panose="020F0502020204030204" pitchFamily="34" charset="0"/>
              </a:rPr>
              <a:t>+</a:t>
            </a:r>
            <a:r>
              <a:rPr lang="zh-CN" altLang="en-US" sz="1100" b="1" spc="-4">
                <a:solidFill>
                  <a:schemeClr val="dk1"/>
                </a:solidFill>
                <a:latin typeface="Calibri" panose="020F0502020204030204" pitchFamily="34" charset="0"/>
              </a:rPr>
              <a:t>测试</a:t>
            </a:r>
          </a:p>
        </p:txBody>
      </p:sp>
      <p:sp>
        <p:nvSpPr>
          <p:cNvPr id="179" name="OTLSHAPE_T_7c54b276b8e242079cb20e631c870871_JoinedDate">
            <a:extLst>
              <a:ext uri="{FF2B5EF4-FFF2-40B4-BE49-F238E27FC236}">
                <a16:creationId xmlns:a16="http://schemas.microsoft.com/office/drawing/2014/main" id="{23235320-BD28-41F2-A8D0-C60870957084}"/>
              </a:ext>
            </a:extLst>
          </p:cNvPr>
          <p:cNvSpPr txBox="1"/>
          <p:nvPr>
            <p:custDataLst>
              <p:tags r:id="rId177"/>
            </p:custDataLst>
          </p:nvPr>
        </p:nvSpPr>
        <p:spPr>
          <a:xfrm>
            <a:off x="1405230" y="4862788"/>
            <a:ext cx="800100" cy="155025"/>
          </a:xfrm>
          <a:prstGeom prst="rect">
            <a:avLst/>
          </a:prstGeom>
          <a:noFill/>
        </p:spPr>
        <p:txBody>
          <a:bodyPr vert="horz" wrap="square" lIns="0" tIns="0" rIns="0" bIns="0" rtlCol="0" anchor="ctr" anchorCtr="0">
            <a:spAutoFit/>
          </a:bodyPr>
          <a:lstStyle/>
          <a:p>
            <a:pPr algn="r"/>
            <a:r>
              <a:rPr lang="en-US" altLang="zh-CN" sz="1000" spc="-4">
                <a:solidFill>
                  <a:schemeClr val="dk2"/>
                </a:solidFill>
                <a:latin typeface="Calibri" panose="020F0502020204030204" pitchFamily="34" charset="0"/>
              </a:rPr>
              <a:t>Dec 25 - Feb 28</a:t>
            </a:r>
            <a:endParaRPr lang="zh-CN" altLang="en-US" sz="1000" spc="-4">
              <a:solidFill>
                <a:schemeClr val="dk2"/>
              </a:solidFill>
              <a:latin typeface="Calibri" panose="020F0502020204030204" pitchFamily="34" charset="0"/>
            </a:endParaRPr>
          </a:p>
        </p:txBody>
      </p:sp>
      <p:sp>
        <p:nvSpPr>
          <p:cNvPr id="180" name="OTLSHAPE_T_7c54b276b8e242079cb20e631c870871_Title">
            <a:extLst>
              <a:ext uri="{FF2B5EF4-FFF2-40B4-BE49-F238E27FC236}">
                <a16:creationId xmlns:a16="http://schemas.microsoft.com/office/drawing/2014/main" id="{C3E78666-E264-4461-A661-F1CF0F22FF2D}"/>
              </a:ext>
            </a:extLst>
          </p:cNvPr>
          <p:cNvSpPr txBox="1"/>
          <p:nvPr>
            <p:custDataLst>
              <p:tags r:id="rId178"/>
            </p:custDataLst>
          </p:nvPr>
        </p:nvSpPr>
        <p:spPr>
          <a:xfrm>
            <a:off x="6072259" y="4855040"/>
            <a:ext cx="698500" cy="170519"/>
          </a:xfrm>
          <a:prstGeom prst="rect">
            <a:avLst/>
          </a:prstGeom>
          <a:noFill/>
        </p:spPr>
        <p:txBody>
          <a:bodyPr vert="horz" wrap="square" lIns="0" tIns="0" rIns="0" bIns="0" rtlCol="0" anchor="ctr" anchorCtr="0">
            <a:spAutoFit/>
          </a:bodyPr>
          <a:lstStyle/>
          <a:p>
            <a:r>
              <a:rPr lang="zh-CN" altLang="en-US" sz="1100" b="1" spc="-10">
                <a:solidFill>
                  <a:schemeClr val="dk1"/>
                </a:solidFill>
                <a:latin typeface="Calibri" panose="020F0502020204030204" pitchFamily="34" charset="0"/>
              </a:rPr>
              <a:t>大论文攥写</a:t>
            </a:r>
          </a:p>
        </p:txBody>
      </p:sp>
    </p:spTree>
    <p:custDataLst>
      <p:tags r:id="rId1"/>
    </p:custDataLst>
    <p:extLst>
      <p:ext uri="{BB962C8B-B14F-4D97-AF65-F5344CB8AC3E}">
        <p14:creationId xmlns:p14="http://schemas.microsoft.com/office/powerpoint/2010/main" val="46077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8295" y="2638770"/>
            <a:ext cx="5759307" cy="707722"/>
          </a:xfrm>
          <a:prstGeom prst="rect">
            <a:avLst/>
          </a:prstGeom>
          <a:noFill/>
        </p:spPr>
        <p:txBody>
          <a:bodyPr wrap="square" rtlCol="0">
            <a:spAutoFit/>
          </a:bodyPr>
          <a:lstStyle/>
          <a:p>
            <a:pPr defTabSz="1088172"/>
            <a:r>
              <a:rPr kumimoji="1" lang="en-US" altLang="zh-CN" sz="3999" b="1" dirty="0">
                <a:solidFill>
                  <a:srgbClr val="034A90">
                    <a:lumMod val="75000"/>
                  </a:srgbClr>
                </a:solidFill>
                <a:latin typeface="微软雅黑"/>
                <a:ea typeface="微软雅黑"/>
              </a:rPr>
              <a:t>Thanks for listening!</a:t>
            </a:r>
            <a:endParaRPr kumimoji="1" lang="zh-CN" altLang="en-US" sz="3999" b="1" dirty="0">
              <a:solidFill>
                <a:srgbClr val="034A90">
                  <a:lumMod val="75000"/>
                </a:srgbClr>
              </a:solidFill>
              <a:latin typeface="微软雅黑"/>
              <a:ea typeface="微软雅黑"/>
            </a:endParaRPr>
          </a:p>
        </p:txBody>
      </p:sp>
      <p:sp>
        <p:nvSpPr>
          <p:cNvPr id="10" name="文本框 3">
            <a:extLst>
              <a:ext uri="{FF2B5EF4-FFF2-40B4-BE49-F238E27FC236}">
                <a16:creationId xmlns:a16="http://schemas.microsoft.com/office/drawing/2014/main" id="{CD4A9A51-F023-B94F-B76E-605C8390237B}"/>
              </a:ext>
            </a:extLst>
          </p:cNvPr>
          <p:cNvSpPr txBox="1"/>
          <p:nvPr/>
        </p:nvSpPr>
        <p:spPr>
          <a:xfrm>
            <a:off x="3864269" y="5016544"/>
            <a:ext cx="5759307" cy="476944"/>
          </a:xfrm>
          <a:prstGeom prst="rect">
            <a:avLst/>
          </a:prstGeom>
          <a:noFill/>
        </p:spPr>
        <p:txBody>
          <a:bodyPr wrap="square" rtlCol="0">
            <a:spAutoFit/>
          </a:bodyPr>
          <a:lstStyle/>
          <a:p>
            <a:pPr defTabSz="1088172"/>
            <a:r>
              <a:rPr kumimoji="1" lang="en-US" altLang="zh-CN" sz="2500" b="1" dirty="0">
                <a:solidFill>
                  <a:srgbClr val="034A90">
                    <a:lumMod val="75000"/>
                  </a:srgbClr>
                </a:solidFill>
                <a:latin typeface="微软雅黑"/>
                <a:ea typeface="微软雅黑"/>
              </a:rPr>
              <a:t>Email: ycq@mail.ustc.edu.cn</a:t>
            </a:r>
            <a:endParaRPr kumimoji="1" lang="zh-CN" altLang="en-US" sz="2500" b="1" dirty="0">
              <a:solidFill>
                <a:srgbClr val="034A90">
                  <a:lumMod val="75000"/>
                </a:srgbClr>
              </a:solidFill>
              <a:latin typeface="微软雅黑"/>
              <a:ea typeface="微软雅黑"/>
            </a:endParaRPr>
          </a:p>
        </p:txBody>
      </p:sp>
      <p:sp>
        <p:nvSpPr>
          <p:cNvPr id="7" name="Rectangle 4">
            <a:extLst>
              <a:ext uri="{FF2B5EF4-FFF2-40B4-BE49-F238E27FC236}">
                <a16:creationId xmlns:a16="http://schemas.microsoft.com/office/drawing/2014/main" id="{E825B50F-49FB-48AD-AC17-8802993073BC}"/>
              </a:ext>
            </a:extLst>
          </p:cNvPr>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8" name="Picture 17">
            <a:extLst>
              <a:ext uri="{FF2B5EF4-FFF2-40B4-BE49-F238E27FC236}">
                <a16:creationId xmlns:a16="http://schemas.microsoft.com/office/drawing/2014/main" id="{9A503604-439B-44F0-8E67-B63EFF5AE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spTree>
    <p:extLst>
      <p:ext uri="{BB962C8B-B14F-4D97-AF65-F5344CB8AC3E}">
        <p14:creationId xmlns:p14="http://schemas.microsoft.com/office/powerpoint/2010/main" val="315765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两种读出方案的模拟和实验验证</a:t>
            </a:r>
          </a:p>
        </p:txBody>
      </p:sp>
      <p:pic>
        <p:nvPicPr>
          <p:cNvPr id="6" name="图片 5">
            <a:extLst>
              <a:ext uri="{FF2B5EF4-FFF2-40B4-BE49-F238E27FC236}">
                <a16:creationId xmlns:a16="http://schemas.microsoft.com/office/drawing/2014/main" id="{880402FA-799C-43FE-A6C9-F06D383C8E73}"/>
              </a:ext>
            </a:extLst>
          </p:cNvPr>
          <p:cNvPicPr>
            <a:picLocks noChangeAspect="1"/>
          </p:cNvPicPr>
          <p:nvPr/>
        </p:nvPicPr>
        <p:blipFill>
          <a:blip r:embed="rId3"/>
          <a:stretch>
            <a:fillRect/>
          </a:stretch>
        </p:blipFill>
        <p:spPr>
          <a:xfrm>
            <a:off x="356176" y="1269000"/>
            <a:ext cx="3664719" cy="2160000"/>
          </a:xfrm>
          <a:prstGeom prst="rect">
            <a:avLst/>
          </a:prstGeom>
        </p:spPr>
      </p:pic>
      <p:pic>
        <p:nvPicPr>
          <p:cNvPr id="12" name="Picture 1">
            <a:extLst>
              <a:ext uri="{FF2B5EF4-FFF2-40B4-BE49-F238E27FC236}">
                <a16:creationId xmlns:a16="http://schemas.microsoft.com/office/drawing/2014/main" id="{8923ECC0-96BD-4C9A-8AB8-0FA94026E72B}"/>
              </a:ext>
            </a:extLst>
          </p:cNvPr>
          <p:cNvPicPr>
            <a:picLocks noChangeAspect="1"/>
          </p:cNvPicPr>
          <p:nvPr/>
        </p:nvPicPr>
        <p:blipFill>
          <a:blip r:embed="rId4"/>
          <a:stretch>
            <a:fillRect/>
          </a:stretch>
        </p:blipFill>
        <p:spPr>
          <a:xfrm>
            <a:off x="4913464" y="3807236"/>
            <a:ext cx="1589969" cy="2027211"/>
          </a:xfrm>
          <a:prstGeom prst="rect">
            <a:avLst/>
          </a:prstGeom>
        </p:spPr>
      </p:pic>
      <p:pic>
        <p:nvPicPr>
          <p:cNvPr id="13" name="图片 12">
            <a:extLst>
              <a:ext uri="{FF2B5EF4-FFF2-40B4-BE49-F238E27FC236}">
                <a16:creationId xmlns:a16="http://schemas.microsoft.com/office/drawing/2014/main" id="{A84CF3DE-3EA3-45E2-948A-77E313E5CC64}"/>
              </a:ext>
            </a:extLst>
          </p:cNvPr>
          <p:cNvPicPr>
            <a:picLocks noChangeAspect="1"/>
          </p:cNvPicPr>
          <p:nvPr/>
        </p:nvPicPr>
        <p:blipFill>
          <a:blip r:embed="rId5"/>
          <a:stretch>
            <a:fillRect/>
          </a:stretch>
        </p:blipFill>
        <p:spPr>
          <a:xfrm>
            <a:off x="7438154" y="3940479"/>
            <a:ext cx="4563471" cy="1800000"/>
          </a:xfrm>
          <a:prstGeom prst="rect">
            <a:avLst/>
          </a:prstGeom>
        </p:spPr>
      </p:pic>
      <p:pic>
        <p:nvPicPr>
          <p:cNvPr id="15" name="图片 10">
            <a:extLst>
              <a:ext uri="{FF2B5EF4-FFF2-40B4-BE49-F238E27FC236}">
                <a16:creationId xmlns:a16="http://schemas.microsoft.com/office/drawing/2014/main" id="{4206B11F-F075-4C1F-A7E6-8B17B6D34875}"/>
              </a:ext>
            </a:extLst>
          </p:cNvPr>
          <p:cNvPicPr>
            <a:picLocks noChangeAspect="1"/>
          </p:cNvPicPr>
          <p:nvPr/>
        </p:nvPicPr>
        <p:blipFill>
          <a:blip r:embed="rId6"/>
          <a:stretch>
            <a:fillRect/>
          </a:stretch>
        </p:blipFill>
        <p:spPr>
          <a:xfrm>
            <a:off x="7879461" y="1588347"/>
            <a:ext cx="2159999" cy="1620000"/>
          </a:xfrm>
          <a:prstGeom prst="rect">
            <a:avLst/>
          </a:prstGeom>
        </p:spPr>
      </p:pic>
      <p:pic>
        <p:nvPicPr>
          <p:cNvPr id="16" name="图片 15">
            <a:extLst>
              <a:ext uri="{FF2B5EF4-FFF2-40B4-BE49-F238E27FC236}">
                <a16:creationId xmlns:a16="http://schemas.microsoft.com/office/drawing/2014/main" id="{DAF60323-8459-4C45-8256-A3287EC743DB}"/>
              </a:ext>
            </a:extLst>
          </p:cNvPr>
          <p:cNvPicPr>
            <a:picLocks noChangeAspect="1"/>
          </p:cNvPicPr>
          <p:nvPr/>
        </p:nvPicPr>
        <p:blipFill rotWithShape="1">
          <a:blip r:embed="rId7"/>
          <a:srcRect r="5128"/>
          <a:stretch/>
        </p:blipFill>
        <p:spPr>
          <a:xfrm>
            <a:off x="9912424" y="1588347"/>
            <a:ext cx="2194727" cy="1620000"/>
          </a:xfrm>
          <a:prstGeom prst="rect">
            <a:avLst/>
          </a:prstGeom>
        </p:spPr>
      </p:pic>
      <p:sp>
        <p:nvSpPr>
          <p:cNvPr id="17" name="TextBox 21">
            <a:extLst>
              <a:ext uri="{FF2B5EF4-FFF2-40B4-BE49-F238E27FC236}">
                <a16:creationId xmlns:a16="http://schemas.microsoft.com/office/drawing/2014/main" id="{B6FBC8DF-213B-4F1B-B05C-31ED4A6198D2}"/>
              </a:ext>
            </a:extLst>
          </p:cNvPr>
          <p:cNvSpPr txBox="1"/>
          <p:nvPr/>
        </p:nvSpPr>
        <p:spPr>
          <a:xfrm>
            <a:off x="1902132" y="1328734"/>
            <a:ext cx="1415772" cy="338554"/>
          </a:xfrm>
          <a:prstGeom prst="rect">
            <a:avLst/>
          </a:prstGeom>
          <a:noFill/>
        </p:spPr>
        <p:txBody>
          <a:bodyPr wrap="none" rtlCol="0">
            <a:spAutoFit/>
          </a:bodyPr>
          <a:lstStyle/>
          <a:p>
            <a:r>
              <a:rPr lang="zh-CN" altLang="en-US" sz="1600" b="1" dirty="0">
                <a:solidFill>
                  <a:srgbClr val="0432FF"/>
                </a:solidFill>
                <a:latin typeface="Times" pitchFamily="2" charset="0"/>
                <a:ea typeface="STKaiti" panose="02010600040101010101" pitchFamily="2" charset="-122"/>
              </a:rPr>
              <a:t>直接电压读出</a:t>
            </a:r>
            <a:endParaRPr lang="en-US" sz="1600" b="1" dirty="0">
              <a:solidFill>
                <a:srgbClr val="0432FF"/>
              </a:solidFill>
              <a:latin typeface="Times" pitchFamily="2" charset="0"/>
              <a:ea typeface="STKaiti" panose="02010600040101010101" pitchFamily="2" charset="-122"/>
            </a:endParaRPr>
          </a:p>
        </p:txBody>
      </p:sp>
      <p:sp>
        <p:nvSpPr>
          <p:cNvPr id="18" name="TextBox 21">
            <a:extLst>
              <a:ext uri="{FF2B5EF4-FFF2-40B4-BE49-F238E27FC236}">
                <a16:creationId xmlns:a16="http://schemas.microsoft.com/office/drawing/2014/main" id="{7B84516C-2E96-4E72-8F6C-BF6B329DF803}"/>
              </a:ext>
            </a:extLst>
          </p:cNvPr>
          <p:cNvSpPr txBox="1"/>
          <p:nvPr/>
        </p:nvSpPr>
        <p:spPr>
          <a:xfrm>
            <a:off x="1849645" y="3668378"/>
            <a:ext cx="1620957" cy="338554"/>
          </a:xfrm>
          <a:prstGeom prst="rect">
            <a:avLst/>
          </a:prstGeom>
          <a:noFill/>
        </p:spPr>
        <p:txBody>
          <a:bodyPr wrap="none" rtlCol="0">
            <a:spAutoFit/>
          </a:bodyPr>
          <a:lstStyle/>
          <a:p>
            <a:r>
              <a:rPr lang="zh-CN" altLang="en-US" sz="1600" b="1" dirty="0">
                <a:solidFill>
                  <a:srgbClr val="FF0000"/>
                </a:solidFill>
                <a:latin typeface="Times" pitchFamily="2" charset="0"/>
                <a:ea typeface="STKaiti" panose="02010600040101010101" pitchFamily="2" charset="-122"/>
              </a:rPr>
              <a:t>原子磁力计读出</a:t>
            </a:r>
            <a:endParaRPr lang="en-US" sz="1600" b="1" dirty="0">
              <a:solidFill>
                <a:srgbClr val="FF0000"/>
              </a:solidFill>
              <a:latin typeface="Times" pitchFamily="2" charset="0"/>
              <a:ea typeface="STKaiti" panose="02010600040101010101" pitchFamily="2" charset="-122"/>
            </a:endParaRPr>
          </a:p>
        </p:txBody>
      </p:sp>
      <p:sp>
        <p:nvSpPr>
          <p:cNvPr id="19" name="TextBox 21">
            <a:extLst>
              <a:ext uri="{FF2B5EF4-FFF2-40B4-BE49-F238E27FC236}">
                <a16:creationId xmlns:a16="http://schemas.microsoft.com/office/drawing/2014/main" id="{EF609719-E7E0-49FF-8B60-BD15CAE4A0FB}"/>
              </a:ext>
            </a:extLst>
          </p:cNvPr>
          <p:cNvSpPr txBox="1"/>
          <p:nvPr/>
        </p:nvSpPr>
        <p:spPr>
          <a:xfrm>
            <a:off x="8326386" y="1159457"/>
            <a:ext cx="1415772" cy="338554"/>
          </a:xfrm>
          <a:prstGeom prst="rect">
            <a:avLst/>
          </a:prstGeom>
          <a:noFill/>
        </p:spPr>
        <p:txBody>
          <a:bodyPr wrap="none" rtlCol="0">
            <a:spAutoFit/>
          </a:bodyPr>
          <a:lstStyle/>
          <a:p>
            <a:r>
              <a:rPr lang="zh-CN" altLang="en-US" sz="1600" b="1" dirty="0">
                <a:solidFill>
                  <a:srgbClr val="0432FF"/>
                </a:solidFill>
                <a:latin typeface="Times" pitchFamily="2" charset="0"/>
                <a:ea typeface="STKaiti" panose="02010600040101010101" pitchFamily="2" charset="-122"/>
              </a:rPr>
              <a:t>直接电压读出</a:t>
            </a:r>
            <a:endParaRPr lang="en-US" sz="1600" b="1" dirty="0">
              <a:solidFill>
                <a:srgbClr val="0432FF"/>
              </a:solidFill>
              <a:latin typeface="Times" pitchFamily="2" charset="0"/>
              <a:ea typeface="STKaiti" panose="02010600040101010101" pitchFamily="2" charset="-122"/>
            </a:endParaRPr>
          </a:p>
        </p:txBody>
      </p:sp>
      <p:sp>
        <p:nvSpPr>
          <p:cNvPr id="20" name="TextBox 21">
            <a:extLst>
              <a:ext uri="{FF2B5EF4-FFF2-40B4-BE49-F238E27FC236}">
                <a16:creationId xmlns:a16="http://schemas.microsoft.com/office/drawing/2014/main" id="{879DF532-91AC-47C2-BC4F-6B7DC71BEE51}"/>
              </a:ext>
            </a:extLst>
          </p:cNvPr>
          <p:cNvSpPr txBox="1"/>
          <p:nvPr/>
        </p:nvSpPr>
        <p:spPr>
          <a:xfrm>
            <a:off x="10199308" y="1159457"/>
            <a:ext cx="1620957" cy="338554"/>
          </a:xfrm>
          <a:prstGeom prst="rect">
            <a:avLst/>
          </a:prstGeom>
          <a:noFill/>
        </p:spPr>
        <p:txBody>
          <a:bodyPr wrap="none" rtlCol="0">
            <a:spAutoFit/>
          </a:bodyPr>
          <a:lstStyle/>
          <a:p>
            <a:r>
              <a:rPr lang="zh-CN" altLang="en-US" sz="1600" b="1" dirty="0">
                <a:solidFill>
                  <a:srgbClr val="FF0000"/>
                </a:solidFill>
                <a:latin typeface="Times" pitchFamily="2" charset="0"/>
                <a:ea typeface="STKaiti" panose="02010600040101010101" pitchFamily="2" charset="-122"/>
              </a:rPr>
              <a:t>原子磁力计读出</a:t>
            </a:r>
            <a:endParaRPr lang="en-US" sz="1600" b="1" dirty="0">
              <a:solidFill>
                <a:srgbClr val="FF0000"/>
              </a:solidFill>
              <a:latin typeface="Times" pitchFamily="2" charset="0"/>
              <a:ea typeface="STKaiti" panose="02010600040101010101" pitchFamily="2" charset="-122"/>
            </a:endParaRPr>
          </a:p>
        </p:txBody>
      </p:sp>
      <p:pic>
        <p:nvPicPr>
          <p:cNvPr id="21" name="图片 20">
            <a:extLst>
              <a:ext uri="{FF2B5EF4-FFF2-40B4-BE49-F238E27FC236}">
                <a16:creationId xmlns:a16="http://schemas.microsoft.com/office/drawing/2014/main" id="{880F9D90-A3FD-4747-8DA2-1A16B0770803}"/>
              </a:ext>
            </a:extLst>
          </p:cNvPr>
          <p:cNvPicPr>
            <a:picLocks noChangeAspect="1"/>
          </p:cNvPicPr>
          <p:nvPr/>
        </p:nvPicPr>
        <p:blipFill>
          <a:blip r:embed="rId8"/>
          <a:stretch>
            <a:fillRect/>
          </a:stretch>
        </p:blipFill>
        <p:spPr>
          <a:xfrm>
            <a:off x="4518413" y="1346118"/>
            <a:ext cx="3132473" cy="1824033"/>
          </a:xfrm>
          <a:prstGeom prst="rect">
            <a:avLst/>
          </a:prstGeom>
        </p:spPr>
      </p:pic>
      <p:cxnSp>
        <p:nvCxnSpPr>
          <p:cNvPr id="24" name="直接连接符 23">
            <a:extLst>
              <a:ext uri="{FF2B5EF4-FFF2-40B4-BE49-F238E27FC236}">
                <a16:creationId xmlns:a16="http://schemas.microsoft.com/office/drawing/2014/main" id="{21621DEF-2D4F-4207-8492-67FFB71B6E59}"/>
              </a:ext>
            </a:extLst>
          </p:cNvPr>
          <p:cNvCxnSpPr>
            <a:cxnSpLocks/>
          </p:cNvCxnSpPr>
          <p:nvPr/>
        </p:nvCxnSpPr>
        <p:spPr>
          <a:xfrm>
            <a:off x="4295800" y="980728"/>
            <a:ext cx="0" cy="587727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图片 25">
            <a:extLst>
              <a:ext uri="{FF2B5EF4-FFF2-40B4-BE49-F238E27FC236}">
                <a16:creationId xmlns:a16="http://schemas.microsoft.com/office/drawing/2014/main" id="{0E794FD1-C47C-447D-8244-D322FE0C0843}"/>
              </a:ext>
            </a:extLst>
          </p:cNvPr>
          <p:cNvPicPr>
            <a:picLocks noChangeAspect="1"/>
          </p:cNvPicPr>
          <p:nvPr/>
        </p:nvPicPr>
        <p:blipFill>
          <a:blip r:embed="rId9"/>
          <a:stretch>
            <a:fillRect/>
          </a:stretch>
        </p:blipFill>
        <p:spPr>
          <a:xfrm>
            <a:off x="181768" y="4122550"/>
            <a:ext cx="4012584" cy="2160000"/>
          </a:xfrm>
          <a:prstGeom prst="rect">
            <a:avLst/>
          </a:prstGeom>
        </p:spPr>
      </p:pic>
      <p:cxnSp>
        <p:nvCxnSpPr>
          <p:cNvPr id="29" name="直接连接符 28">
            <a:extLst>
              <a:ext uri="{FF2B5EF4-FFF2-40B4-BE49-F238E27FC236}">
                <a16:creationId xmlns:a16="http://schemas.microsoft.com/office/drawing/2014/main" id="{C92C6D09-0CAC-4F11-86C2-BB0CDDCC4A80}"/>
              </a:ext>
            </a:extLst>
          </p:cNvPr>
          <p:cNvCxnSpPr>
            <a:cxnSpLocks/>
          </p:cNvCxnSpPr>
          <p:nvPr/>
        </p:nvCxnSpPr>
        <p:spPr>
          <a:xfrm>
            <a:off x="4295800" y="3284984"/>
            <a:ext cx="809355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FEF5EA2E-EEE1-4AD2-8C26-EEF5E6AB7177}"/>
              </a:ext>
            </a:extLst>
          </p:cNvPr>
          <p:cNvSpPr txBox="1"/>
          <p:nvPr/>
        </p:nvSpPr>
        <p:spPr>
          <a:xfrm>
            <a:off x="4369271" y="1031575"/>
            <a:ext cx="1569660" cy="369332"/>
          </a:xfrm>
          <a:prstGeom prst="rect">
            <a:avLst/>
          </a:prstGeom>
          <a:noFill/>
        </p:spPr>
        <p:txBody>
          <a:bodyPr wrap="none" rtlCol="0">
            <a:spAutoFit/>
          </a:bodyPr>
          <a:lstStyle/>
          <a:p>
            <a:r>
              <a:rPr lang="zh-CN" altLang="en-US" b="1" dirty="0"/>
              <a:t>输出信号验证</a:t>
            </a:r>
          </a:p>
        </p:txBody>
      </p:sp>
      <p:sp>
        <p:nvSpPr>
          <p:cNvPr id="33" name="文本框 32">
            <a:extLst>
              <a:ext uri="{FF2B5EF4-FFF2-40B4-BE49-F238E27FC236}">
                <a16:creationId xmlns:a16="http://schemas.microsoft.com/office/drawing/2014/main" id="{FDC87062-C4B7-4837-AB96-085BFA2ED8B7}"/>
              </a:ext>
            </a:extLst>
          </p:cNvPr>
          <p:cNvSpPr txBox="1"/>
          <p:nvPr/>
        </p:nvSpPr>
        <p:spPr>
          <a:xfrm>
            <a:off x="4372833" y="3347700"/>
            <a:ext cx="1107996" cy="369332"/>
          </a:xfrm>
          <a:prstGeom prst="rect">
            <a:avLst/>
          </a:prstGeom>
          <a:noFill/>
        </p:spPr>
        <p:txBody>
          <a:bodyPr wrap="none" rtlCol="0">
            <a:spAutoFit/>
          </a:bodyPr>
          <a:lstStyle/>
          <a:p>
            <a:r>
              <a:rPr lang="zh-CN" altLang="en-US" b="1" dirty="0"/>
              <a:t>噪声验证</a:t>
            </a:r>
          </a:p>
        </p:txBody>
      </p:sp>
      <p:cxnSp>
        <p:nvCxnSpPr>
          <p:cNvPr id="35" name="直接连接符 34">
            <a:extLst>
              <a:ext uri="{FF2B5EF4-FFF2-40B4-BE49-F238E27FC236}">
                <a16:creationId xmlns:a16="http://schemas.microsoft.com/office/drawing/2014/main" id="{6527ABE2-20BA-4306-ADCC-2DF186AEECA4}"/>
              </a:ext>
            </a:extLst>
          </p:cNvPr>
          <p:cNvCxnSpPr>
            <a:cxnSpLocks/>
          </p:cNvCxnSpPr>
          <p:nvPr/>
        </p:nvCxnSpPr>
        <p:spPr>
          <a:xfrm>
            <a:off x="4295800" y="6021288"/>
            <a:ext cx="809355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15A7573E-2EC4-41FE-A191-A1CBF00A2774}"/>
              </a:ext>
            </a:extLst>
          </p:cNvPr>
          <p:cNvSpPr txBox="1"/>
          <p:nvPr/>
        </p:nvSpPr>
        <p:spPr>
          <a:xfrm>
            <a:off x="4419411" y="6253280"/>
            <a:ext cx="4288353" cy="400110"/>
          </a:xfrm>
          <a:prstGeom prst="rect">
            <a:avLst/>
          </a:prstGeom>
          <a:noFill/>
        </p:spPr>
        <p:txBody>
          <a:bodyPr wrap="none" rtlCol="0">
            <a:spAutoFit/>
          </a:bodyPr>
          <a:lstStyle/>
          <a:p>
            <a:r>
              <a:rPr lang="zh-CN" altLang="en-US" sz="2000" b="1" dirty="0">
                <a:solidFill>
                  <a:srgbClr val="FF0000"/>
                </a:solidFill>
              </a:rPr>
              <a:t>两种读出方案的模拟和实验符合较好</a:t>
            </a:r>
          </a:p>
        </p:txBody>
      </p:sp>
    </p:spTree>
    <p:extLst>
      <p:ext uri="{BB962C8B-B14F-4D97-AF65-F5344CB8AC3E}">
        <p14:creationId xmlns:p14="http://schemas.microsoft.com/office/powerpoint/2010/main" val="2860659110"/>
      </p:ext>
    </p:extLst>
  </p:cSld>
  <p:clrMapOvr>
    <a:masterClrMapping/>
  </p:clrMapOvr>
  <p:transition advTm="639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创新点</a:t>
            </a:r>
            <a:r>
              <a:rPr lang="en-US" altLang="zh-CN" b="1" dirty="0">
                <a:latin typeface="黑体" panose="02010609060101010101" pitchFamily="49" charset="-122"/>
                <a:ea typeface="黑体" panose="02010609060101010101" pitchFamily="49" charset="-122"/>
              </a:rPr>
              <a:t>1</a:t>
            </a:r>
            <a:endParaRPr lang="zh-CN" altLang="en-US" b="1"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9EAE0DDD-F89C-4BB3-A620-E8174DD3D72C}"/>
              </a:ext>
            </a:extLst>
          </p:cNvPr>
          <p:cNvSpPr txBox="1"/>
          <p:nvPr/>
        </p:nvSpPr>
        <p:spPr>
          <a:xfrm>
            <a:off x="291404" y="1196752"/>
            <a:ext cx="11609192" cy="5140703"/>
          </a:xfrm>
          <a:prstGeom prst="rect">
            <a:avLst/>
          </a:prstGeom>
          <a:noFill/>
        </p:spPr>
        <p:txBody>
          <a:bodyPr wrap="square">
            <a:spAutoFit/>
          </a:bodyPr>
          <a:lstStyle/>
          <a:p>
            <a:pPr algn="l">
              <a:lnSpc>
                <a:spcPct val="130000"/>
              </a:lnSpc>
            </a:pPr>
            <a:r>
              <a:rPr lang="zh-CN" altLang="zh-CN" sz="2000" b="1" kern="0" dirty="0">
                <a:effectLst/>
                <a:latin typeface="等线" panose="02010600030101010101" pitchFamily="2" charset="-122"/>
                <a:ea typeface="宋体" panose="02010600030101010101" pitchFamily="2" charset="-122"/>
                <a:cs typeface="宋体" panose="02010600030101010101" pitchFamily="2" charset="-122"/>
              </a:rPr>
              <a:t>首次将原子磁力计用于磁单极子探测</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3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应用驱动</a:t>
            </a:r>
            <a:br>
              <a:rPr lang="en-US" altLang="zh-CN" sz="1800" kern="0" dirty="0">
                <a:effectLst/>
                <a:latin typeface="宋体" panose="02010600030101010101" pitchFamily="2" charset="-122"/>
                <a:ea typeface="等线" panose="02010600030101010101" pitchFamily="2" charset="-122"/>
                <a:cs typeface="宋体" panose="02010600030101010101" pitchFamily="2" charset="-122"/>
              </a:rPr>
            </a:b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磁单极子信号极其微弱，传统电压读出或低温</a:t>
            </a:r>
            <a:r>
              <a:rPr lang="en-US" altLang="zh-CN" sz="1800" kern="0" dirty="0">
                <a:effectLst/>
                <a:latin typeface="等线" panose="02010600030101010101" pitchFamily="2" charset="-122"/>
                <a:ea typeface="宋体" panose="02010600030101010101" pitchFamily="2" charset="-122"/>
                <a:cs typeface="宋体" panose="02010600030101010101" pitchFamily="2" charset="-122"/>
              </a:rPr>
              <a:t>SQUID</a:t>
            </a: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方案在噪声、复杂度和可扩展性上存在限制。为在室温条件下实现更高灵敏度的信号检测，本研究首次提出利用</a:t>
            </a: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原子磁力计</a:t>
            </a: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作为磁单极子信号的读出手段。</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3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与已有方法不同</a:t>
            </a:r>
            <a:br>
              <a:rPr lang="en-US" altLang="zh-CN" sz="1800" kern="0" dirty="0">
                <a:effectLst/>
                <a:latin typeface="宋体" panose="02010600030101010101" pitchFamily="2" charset="-122"/>
                <a:ea typeface="等线" panose="02010600030101010101" pitchFamily="2" charset="-122"/>
                <a:cs typeface="宋体" panose="02010600030101010101" pitchFamily="2" charset="-122"/>
              </a:rPr>
            </a:b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以往的磁单极子探测系统从未使用过原子磁力计。本研究创新性地将原子磁力计与感应线圈相结合，建立了线圈磁场耦合与灵敏度优化的完整模型，并通过仿真对读出链路进行了系统设计。</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3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不同带来好处</a:t>
            </a:r>
            <a:br>
              <a:rPr lang="en-US" altLang="zh-CN" sz="1800" kern="0" dirty="0">
                <a:effectLst/>
                <a:latin typeface="宋体" panose="02010600030101010101" pitchFamily="2" charset="-122"/>
                <a:ea typeface="等线" panose="02010600030101010101" pitchFamily="2" charset="-122"/>
                <a:cs typeface="宋体" panose="02010600030101010101" pitchFamily="2" charset="-122"/>
              </a:rPr>
            </a:b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原子磁力计在室温下即可实现超高磁场灵敏度，有效抑制电子学噪声，使系统灵敏度显著提升。为构建低成本、高灵敏的磁单极子实验提供了全新路径。</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lnSpc>
                <a:spcPct val="130000"/>
              </a:lnSpc>
              <a:buFont typeface="+mj-lt"/>
              <a:buAutoNum type="arabicPeriod"/>
              <a:tabLst>
                <a:tab pos="457200" algn="l"/>
              </a:tabLst>
            </a:pPr>
            <a:r>
              <a:rPr lang="zh-CN" altLang="zh-CN" sz="1800" b="1" kern="0" dirty="0">
                <a:effectLst/>
                <a:latin typeface="等线" panose="02010600030101010101" pitchFamily="2" charset="-122"/>
                <a:ea typeface="宋体" panose="02010600030101010101" pitchFamily="2" charset="-122"/>
                <a:cs typeface="宋体" panose="02010600030101010101" pitchFamily="2" charset="-122"/>
              </a:rPr>
              <a:t>不容易想到</a:t>
            </a:r>
            <a:br>
              <a:rPr lang="en-US" altLang="zh-CN" sz="1800" kern="0" dirty="0">
                <a:effectLst/>
                <a:latin typeface="宋体" panose="02010600030101010101" pitchFamily="2" charset="-122"/>
                <a:ea typeface="等线" panose="02010600030101010101" pitchFamily="2" charset="-122"/>
                <a:cs typeface="宋体" panose="02010600030101010101" pitchFamily="2" charset="-122"/>
              </a:rPr>
            </a:br>
            <a:r>
              <a:rPr lang="zh-CN" altLang="zh-CN" sz="1800" kern="0" dirty="0">
                <a:effectLst/>
                <a:latin typeface="等线" panose="02010600030101010101" pitchFamily="2" charset="-122"/>
                <a:ea typeface="宋体" panose="02010600030101010101" pitchFamily="2" charset="-122"/>
                <a:cs typeface="宋体" panose="02010600030101010101" pitchFamily="2" charset="-122"/>
              </a:rPr>
              <a:t>原子磁力计原用于精密磁场测量，其读出机制与瞬态信号探测存在物理差异。将其用于磁单极子探测需解决线圈耦合以及噪声建模等多重挑战。本研究首次实现了这些问题的系统解决与实验验证，确立了原子磁力计在磁单极子探测中的可行性。</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51577431"/>
      </p:ext>
    </p:extLst>
  </p:cSld>
  <p:clrMapOvr>
    <a:masterClrMapping/>
  </p:clrMapOvr>
  <p:transition advTm="639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Outline</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756C2E3F-BAE0-4E08-B00A-2274A9D03387}"/>
              </a:ext>
            </a:extLst>
          </p:cNvPr>
          <p:cNvSpPr txBox="1"/>
          <p:nvPr/>
        </p:nvSpPr>
        <p:spPr>
          <a:xfrm>
            <a:off x="239688" y="2060848"/>
            <a:ext cx="11712624" cy="327692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60% </a:t>
            </a:r>
            <a:r>
              <a:rPr lang="zh-CN" altLang="en-US" sz="2000" dirty="0">
                <a:solidFill>
                  <a:srgbClr val="FF0000"/>
                </a:solidFill>
              </a:rPr>
              <a:t>原磁芯结构失效，提出了基于磁芯气隙的新结构，专用于低速磁单极子</a:t>
            </a:r>
            <a:endParaRPr lang="en-US" altLang="zh-CN" sz="2000" dirty="0">
              <a:solidFill>
                <a:srgbClr val="FF0000"/>
              </a:solidFill>
            </a:endParaRP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a:t>
            </a:r>
          </a:p>
          <a:p>
            <a:pPr marL="342900" indent="-342900">
              <a:lnSpc>
                <a:spcPct val="150000"/>
              </a:lnSpc>
              <a:buFont typeface="+mj-lt"/>
              <a:buAutoNum type="arabicPeriod"/>
            </a:pPr>
            <a:r>
              <a:rPr lang="zh-CN" altLang="en-US" sz="2000" dirty="0"/>
              <a:t>触发算法：</a:t>
            </a:r>
            <a:r>
              <a:rPr lang="en-US" altLang="zh-CN" sz="2000" dirty="0">
                <a:solidFill>
                  <a:srgbClr val="FF0000"/>
                </a:solidFill>
              </a:rPr>
              <a:t>70%</a:t>
            </a: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Tree>
    <p:extLst>
      <p:ext uri="{BB962C8B-B14F-4D97-AF65-F5344CB8AC3E}">
        <p14:creationId xmlns:p14="http://schemas.microsoft.com/office/powerpoint/2010/main" val="400091313"/>
      </p:ext>
    </p:extLst>
  </p:cSld>
  <p:clrMapOvr>
    <a:masterClrMapping/>
  </p:clrMapOvr>
  <p:transition advTm="639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Outline</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756C2E3F-BAE0-4E08-B00A-2274A9D03387}"/>
              </a:ext>
            </a:extLst>
          </p:cNvPr>
          <p:cNvSpPr txBox="1"/>
          <p:nvPr/>
        </p:nvSpPr>
        <p:spPr>
          <a:xfrm>
            <a:off x="1199456" y="2060848"/>
            <a:ext cx="7297238" cy="3276923"/>
          </a:xfrm>
          <a:prstGeom prst="rect">
            <a:avLst/>
          </a:prstGeom>
          <a:noFill/>
        </p:spPr>
        <p:txBody>
          <a:bodyPr wrap="square" rtlCol="0">
            <a:spAutoFit/>
          </a:bodyPr>
          <a:lstStyle/>
          <a:p>
            <a:pPr marL="342900" indent="-342900">
              <a:lnSpc>
                <a:spcPct val="150000"/>
              </a:lnSpc>
              <a:buFont typeface="+mj-lt"/>
              <a:buAutoNum type="arabicPeriod"/>
            </a:pPr>
            <a:r>
              <a:rPr lang="zh-CN" altLang="en-US" sz="2000" dirty="0"/>
              <a:t>两种读出方案的模拟和实验验证：</a:t>
            </a:r>
            <a:r>
              <a:rPr lang="en-US" altLang="zh-CN" sz="2000" dirty="0">
                <a:solidFill>
                  <a:srgbClr val="FF0000"/>
                </a:solidFill>
              </a:rPr>
              <a:t>100%</a:t>
            </a:r>
          </a:p>
          <a:p>
            <a:pPr marL="342900" indent="-342900">
              <a:lnSpc>
                <a:spcPct val="150000"/>
              </a:lnSpc>
              <a:buFont typeface="+mj-lt"/>
              <a:buAutoNum type="arabicPeriod"/>
            </a:pPr>
            <a:r>
              <a:rPr lang="zh-CN" altLang="en-US" sz="2000" dirty="0"/>
              <a:t>灵敏度优化：</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感应线圈优化：</a:t>
            </a:r>
            <a:r>
              <a:rPr lang="en-US" altLang="zh-CN" sz="2000" dirty="0">
                <a:solidFill>
                  <a:srgbClr val="FF0000"/>
                </a:solidFill>
              </a:rPr>
              <a:t>60% </a:t>
            </a:r>
            <a:r>
              <a:rPr lang="zh-CN" altLang="en-US" sz="2000" b="1" dirty="0">
                <a:solidFill>
                  <a:srgbClr val="FF0000"/>
                </a:solidFill>
                <a:highlight>
                  <a:srgbClr val="FFFF00"/>
                </a:highlight>
              </a:rPr>
              <a:t>待设计制作完成后，线圈实测验证</a:t>
            </a:r>
            <a:endParaRPr lang="en-US" altLang="zh-CN" sz="2000" b="1" dirty="0">
              <a:solidFill>
                <a:srgbClr val="FF0000"/>
              </a:solidFill>
              <a:highlight>
                <a:srgbClr val="FFFF00"/>
              </a:highlight>
            </a:endParaRPr>
          </a:p>
          <a:p>
            <a:pPr marL="800100" lvl="1" indent="-342900">
              <a:lnSpc>
                <a:spcPct val="150000"/>
              </a:lnSpc>
              <a:buFont typeface="Arial" panose="020B0604020202020204" pitchFamily="34" charset="0"/>
              <a:buChar char="•"/>
            </a:pPr>
            <a:r>
              <a:rPr lang="zh-CN" altLang="en-US" sz="2000" dirty="0"/>
              <a:t>直接电压读出方案中的电子学优化设计：</a:t>
            </a:r>
            <a:r>
              <a:rPr lang="en-US" altLang="zh-CN" sz="2000" dirty="0">
                <a:solidFill>
                  <a:srgbClr val="FF0000"/>
                </a:solidFill>
              </a:rPr>
              <a:t>80%</a:t>
            </a:r>
          </a:p>
          <a:p>
            <a:pPr marL="800100" lvl="1" indent="-342900">
              <a:lnSpc>
                <a:spcPct val="150000"/>
              </a:lnSpc>
              <a:buFont typeface="Arial" panose="020B0604020202020204" pitchFamily="34" charset="0"/>
              <a:buChar char="•"/>
            </a:pPr>
            <a:r>
              <a:rPr lang="zh-CN" altLang="en-US" sz="2000" dirty="0"/>
              <a:t>原子磁力计读出方案中的磁场转化线圈优化设计：</a:t>
            </a:r>
            <a:r>
              <a:rPr lang="en-US" altLang="zh-CN" sz="2000" dirty="0">
                <a:solidFill>
                  <a:srgbClr val="FF0000"/>
                </a:solidFill>
              </a:rPr>
              <a:t>90%</a:t>
            </a:r>
          </a:p>
          <a:p>
            <a:pPr marL="342900" indent="-342900">
              <a:lnSpc>
                <a:spcPct val="150000"/>
              </a:lnSpc>
              <a:buFont typeface="+mj-lt"/>
              <a:buAutoNum type="arabicPeriod"/>
            </a:pPr>
            <a:r>
              <a:rPr lang="zh-CN" altLang="en-US" sz="2000" dirty="0"/>
              <a:t>触发算法：</a:t>
            </a:r>
            <a:r>
              <a:rPr lang="en-US" altLang="zh-CN" sz="2000" dirty="0">
                <a:solidFill>
                  <a:srgbClr val="FF0000"/>
                </a:solidFill>
              </a:rPr>
              <a:t>70%</a:t>
            </a:r>
          </a:p>
          <a:p>
            <a:pPr marL="342900" indent="-342900">
              <a:lnSpc>
                <a:spcPct val="150000"/>
              </a:lnSpc>
              <a:buFont typeface="+mj-lt"/>
              <a:buAutoNum type="arabicPeriod"/>
            </a:pPr>
            <a:r>
              <a:rPr lang="zh-CN" altLang="en-US" sz="2000" dirty="0"/>
              <a:t>小面积阵列样机实现：</a:t>
            </a:r>
            <a:r>
              <a:rPr lang="en-US" altLang="zh-CN" sz="2000" dirty="0">
                <a:solidFill>
                  <a:srgbClr val="FF0000"/>
                </a:solidFill>
              </a:rPr>
              <a:t>30%</a:t>
            </a:r>
          </a:p>
        </p:txBody>
      </p:sp>
    </p:spTree>
    <p:extLst>
      <p:ext uri="{BB962C8B-B14F-4D97-AF65-F5344CB8AC3E}">
        <p14:creationId xmlns:p14="http://schemas.microsoft.com/office/powerpoint/2010/main" val="1721362346"/>
      </p:ext>
    </p:extLst>
  </p:cSld>
  <p:clrMapOvr>
    <a:masterClrMapping/>
  </p:clrMapOvr>
  <p:transition advTm="639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fontScale="90000"/>
          </a:bodyPr>
          <a:lstStyle/>
          <a:p>
            <a:r>
              <a:rPr lang="zh-CN" altLang="en-US" b="1" dirty="0">
                <a:latin typeface="黑体" panose="02010609060101010101" pitchFamily="49" charset="-122"/>
                <a:ea typeface="黑体" panose="02010609060101010101" pitchFamily="49" charset="-122"/>
              </a:rPr>
              <a:t>直接电压读出方案中的电子学优化设计</a:t>
            </a:r>
          </a:p>
        </p:txBody>
      </p:sp>
      <p:sp>
        <p:nvSpPr>
          <p:cNvPr id="8" name="Rectangle 10">
            <a:extLst>
              <a:ext uri="{FF2B5EF4-FFF2-40B4-BE49-F238E27FC236}">
                <a16:creationId xmlns:a16="http://schemas.microsoft.com/office/drawing/2014/main" id="{2D81B66C-72C5-4D81-B3FB-26A5ADE56042}"/>
              </a:ext>
            </a:extLst>
          </p:cNvPr>
          <p:cNvSpPr txBox="1">
            <a:spLocks noChangeArrowheads="1"/>
          </p:cNvSpPr>
          <p:nvPr/>
        </p:nvSpPr>
        <p:spPr bwMode="auto">
          <a:xfrm>
            <a:off x="677714" y="4196795"/>
            <a:ext cx="3456384" cy="245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p"/>
              <a:tabLst/>
              <a:defRPr/>
            </a:pP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e</a:t>
            </a:r>
            <a:r>
              <a:rPr kumimoji="0" lang="en-US" altLang="zh-CN" sz="18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感应电压信号</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p"/>
              <a:tabLst/>
              <a:defRPr/>
            </a:pPr>
            <a:r>
              <a:rPr kumimoji="0" lang="en-US" altLang="zh-CN" sz="1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e</a:t>
            </a:r>
            <a:r>
              <a:rPr kumimoji="0" lang="en-US" altLang="zh-CN" sz="1800" b="1" i="0" u="none" strike="noStrike" kern="1200" cap="none" spc="0" normalizeH="0" baseline="-2500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c_v</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感应线圈热噪声</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p"/>
              <a:tabLst/>
              <a:defRPr/>
            </a:pPr>
            <a:r>
              <a:rPr kumimoji="0" lang="en-US" altLang="zh-CN" sz="1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e</a:t>
            </a:r>
            <a:r>
              <a:rPr kumimoji="0" lang="en-US" altLang="zh-CN" sz="1800" b="1" i="0" u="none" strike="noStrike" kern="1200" cap="none" spc="0" normalizeH="0" baseline="-2500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a_v</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运放输入电压噪声</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p"/>
              <a:tabLst/>
              <a:defRPr/>
            </a:pPr>
            <a:r>
              <a:rPr kumimoji="0" lang="en-US" altLang="zh-CN" sz="1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e</a:t>
            </a:r>
            <a:r>
              <a:rPr kumimoji="0" lang="en-US" altLang="zh-CN" sz="1800" b="1" i="0" u="none" strike="noStrike" kern="1200" cap="none" spc="0" normalizeH="0" baseline="-2500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a_i</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运放输入电流噪声</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defTabSz="914400">
              <a:lnSpc>
                <a:spcPct val="150000"/>
              </a:lnSpc>
              <a:buFont typeface="Wingdings" panose="05000000000000000000" pitchFamily="2" charset="2"/>
              <a:buChar char="p"/>
            </a:pP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e</a:t>
            </a:r>
            <a:r>
              <a:rPr kumimoji="0" lang="en-US" altLang="zh-CN" sz="1800" b="1"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d_</a:t>
            </a:r>
            <a:r>
              <a:rPr lang="en-US" altLang="zh-CN" sz="1800" b="1" baseline="-25000" dirty="0">
                <a:solidFill>
                  <a:srgbClr val="000000"/>
                </a:solidFill>
              </a:rPr>
              <a:t>v</a:t>
            </a:r>
            <a:r>
              <a:rPr lang="zh-CN" altLang="en-US" sz="1800" b="1" dirty="0">
                <a:solidFill>
                  <a:srgbClr val="000000"/>
                </a:solidFill>
              </a:rPr>
              <a:t>采集卡等效输入电压</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噪声</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a:extLst>
              <a:ext uri="{FF2B5EF4-FFF2-40B4-BE49-F238E27FC236}">
                <a16:creationId xmlns:a16="http://schemas.microsoft.com/office/drawing/2014/main" id="{EF6C3198-5F0C-4ADE-8ED6-3453E3C05D6E}"/>
              </a:ext>
            </a:extLst>
          </p:cNvPr>
          <p:cNvSpPr txBox="1"/>
          <p:nvPr/>
        </p:nvSpPr>
        <p:spPr>
          <a:xfrm>
            <a:off x="5135944" y="1413114"/>
            <a:ext cx="3546041" cy="1711944"/>
          </a:xfrm>
          <a:prstGeom prst="rect">
            <a:avLst/>
          </a:prstGeom>
          <a:noFill/>
        </p:spPr>
        <p:txBody>
          <a:bodyPr wrap="square" rtlCol="0">
            <a:spAutoFit/>
          </a:bodyPr>
          <a:lstStyle/>
          <a:p>
            <a:pPr>
              <a:lnSpc>
                <a:spcPct val="150000"/>
              </a:lnSpc>
            </a:pPr>
            <a:r>
              <a:rPr lang="zh-CN" altLang="en-US" dirty="0"/>
              <a:t>选用目前噪声性能最优的</a:t>
            </a:r>
            <a:r>
              <a:rPr lang="en-US" altLang="zh-CN" dirty="0"/>
              <a:t>FET </a:t>
            </a:r>
            <a:r>
              <a:rPr lang="zh-CN" altLang="en-US" dirty="0"/>
              <a:t>输入型放大器芯片</a:t>
            </a:r>
            <a:endParaRPr lang="en-US" altLang="zh-CN" dirty="0"/>
          </a:p>
          <a:p>
            <a:pPr>
              <a:lnSpc>
                <a:spcPct val="150000"/>
              </a:lnSpc>
            </a:pPr>
            <a:r>
              <a:rPr lang="zh-CN" altLang="en-US" dirty="0">
                <a:solidFill>
                  <a:srgbClr val="FF0000"/>
                </a:solidFill>
              </a:rPr>
              <a:t>运放输入电压噪声为主要噪声来源，占所有噪声功率的</a:t>
            </a:r>
            <a:r>
              <a:rPr lang="en-US" altLang="zh-CN" dirty="0">
                <a:solidFill>
                  <a:srgbClr val="FF0000"/>
                </a:solidFill>
              </a:rPr>
              <a:t>70%</a:t>
            </a:r>
          </a:p>
        </p:txBody>
      </p:sp>
      <p:pic>
        <p:nvPicPr>
          <p:cNvPr id="11" name="图片 10">
            <a:extLst>
              <a:ext uri="{FF2B5EF4-FFF2-40B4-BE49-F238E27FC236}">
                <a16:creationId xmlns:a16="http://schemas.microsoft.com/office/drawing/2014/main" id="{2F82BC30-4708-40C7-B660-8F4C29A926E7}"/>
              </a:ext>
            </a:extLst>
          </p:cNvPr>
          <p:cNvPicPr>
            <a:picLocks noChangeAspect="1"/>
          </p:cNvPicPr>
          <p:nvPr/>
        </p:nvPicPr>
        <p:blipFill>
          <a:blip r:embed="rId3"/>
          <a:stretch>
            <a:fillRect/>
          </a:stretch>
        </p:blipFill>
        <p:spPr>
          <a:xfrm>
            <a:off x="8949078" y="1124744"/>
            <a:ext cx="3051578" cy="2288684"/>
          </a:xfrm>
          <a:prstGeom prst="rect">
            <a:avLst/>
          </a:prstGeom>
        </p:spPr>
      </p:pic>
      <p:cxnSp>
        <p:nvCxnSpPr>
          <p:cNvPr id="12" name="直接连接符 11">
            <a:extLst>
              <a:ext uri="{FF2B5EF4-FFF2-40B4-BE49-F238E27FC236}">
                <a16:creationId xmlns:a16="http://schemas.microsoft.com/office/drawing/2014/main" id="{A31310AC-09DF-4FA2-8976-9FE47C4146D0}"/>
              </a:ext>
            </a:extLst>
          </p:cNvPr>
          <p:cNvCxnSpPr>
            <a:cxnSpLocks/>
          </p:cNvCxnSpPr>
          <p:nvPr/>
        </p:nvCxnSpPr>
        <p:spPr>
          <a:xfrm>
            <a:off x="4799856" y="945657"/>
            <a:ext cx="0" cy="59123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40A3DD4D-2C6B-4AB9-BAC2-4F9C48479FD5}"/>
              </a:ext>
            </a:extLst>
          </p:cNvPr>
          <p:cNvPicPr>
            <a:picLocks noChangeAspect="1"/>
          </p:cNvPicPr>
          <p:nvPr/>
        </p:nvPicPr>
        <p:blipFill rotWithShape="1">
          <a:blip r:embed="rId4"/>
          <a:srcRect b="29501"/>
          <a:stretch/>
        </p:blipFill>
        <p:spPr>
          <a:xfrm>
            <a:off x="4829843" y="3516919"/>
            <a:ext cx="7314829" cy="2000313"/>
          </a:xfrm>
          <a:prstGeom prst="rect">
            <a:avLst/>
          </a:prstGeom>
        </p:spPr>
      </p:pic>
      <p:sp>
        <p:nvSpPr>
          <p:cNvPr id="39" name="文本框 38">
            <a:extLst>
              <a:ext uri="{FF2B5EF4-FFF2-40B4-BE49-F238E27FC236}">
                <a16:creationId xmlns:a16="http://schemas.microsoft.com/office/drawing/2014/main" id="{BA39A9B2-D90F-42CF-9575-065A15F88627}"/>
              </a:ext>
            </a:extLst>
          </p:cNvPr>
          <p:cNvSpPr txBox="1"/>
          <p:nvPr/>
        </p:nvSpPr>
        <p:spPr>
          <a:xfrm>
            <a:off x="4951201" y="5426491"/>
            <a:ext cx="7049454" cy="1296445"/>
          </a:xfrm>
          <a:prstGeom prst="rect">
            <a:avLst/>
          </a:prstGeom>
          <a:noFill/>
        </p:spPr>
        <p:txBody>
          <a:bodyPr wrap="square" rtlCol="0">
            <a:spAutoFit/>
          </a:bodyPr>
          <a:lstStyle/>
          <a:p>
            <a:pPr>
              <a:lnSpc>
                <a:spcPct val="150000"/>
              </a:lnSpc>
            </a:pPr>
            <a:r>
              <a:rPr lang="zh-CN" altLang="en-US" dirty="0"/>
              <a:t>全新低噪声放大器结构设计与实现</a:t>
            </a:r>
            <a:endParaRPr lang="en-US" altLang="zh-CN" dirty="0"/>
          </a:p>
          <a:p>
            <a:pPr marL="285750" indent="-285750">
              <a:lnSpc>
                <a:spcPct val="150000"/>
              </a:lnSpc>
              <a:buFont typeface="Arial" panose="020B0604020202020204" pitchFamily="34" charset="0"/>
              <a:buChar char="•"/>
            </a:pPr>
            <a:r>
              <a:rPr lang="zh-CN" altLang="en-US" dirty="0"/>
              <a:t>选用低噪声 </a:t>
            </a:r>
            <a:r>
              <a:rPr lang="en-US" altLang="zh-CN" dirty="0"/>
              <a:t>JFET </a:t>
            </a:r>
            <a:r>
              <a:rPr lang="zh-CN" altLang="en-US" dirty="0"/>
              <a:t>作为输入级，主导最终整个放大器的噪声性能</a:t>
            </a:r>
            <a:endParaRPr lang="en-US" altLang="zh-CN" dirty="0"/>
          </a:p>
          <a:p>
            <a:pPr marL="285750" indent="-285750">
              <a:lnSpc>
                <a:spcPct val="150000"/>
              </a:lnSpc>
              <a:buFont typeface="Arial" panose="020B0604020202020204" pitchFamily="34" charset="0"/>
              <a:buChar char="•"/>
            </a:pPr>
            <a:r>
              <a:rPr lang="zh-CN" altLang="en-US" dirty="0"/>
              <a:t>通过将</a:t>
            </a:r>
            <a:r>
              <a:rPr lang="en-US" altLang="zh-CN" dirty="0"/>
              <a:t>JFET </a:t>
            </a:r>
            <a:r>
              <a:rPr lang="zh-CN" altLang="en-US" dirty="0"/>
              <a:t>并联，进一步的降低输入电压噪声</a:t>
            </a:r>
            <a:endParaRPr lang="en-US" altLang="zh-CN" dirty="0"/>
          </a:p>
        </p:txBody>
      </p:sp>
      <p:pic>
        <p:nvPicPr>
          <p:cNvPr id="41" name="图片 40">
            <a:extLst>
              <a:ext uri="{FF2B5EF4-FFF2-40B4-BE49-F238E27FC236}">
                <a16:creationId xmlns:a16="http://schemas.microsoft.com/office/drawing/2014/main" id="{C18DB70F-96DE-418E-8622-C2706DF3D0DE}"/>
              </a:ext>
            </a:extLst>
          </p:cNvPr>
          <p:cNvPicPr>
            <a:picLocks noChangeAspect="1"/>
          </p:cNvPicPr>
          <p:nvPr/>
        </p:nvPicPr>
        <p:blipFill>
          <a:blip r:embed="rId5"/>
          <a:stretch>
            <a:fillRect/>
          </a:stretch>
        </p:blipFill>
        <p:spPr>
          <a:xfrm>
            <a:off x="191344" y="1358653"/>
            <a:ext cx="4429125" cy="2543175"/>
          </a:xfrm>
          <a:prstGeom prst="rect">
            <a:avLst/>
          </a:prstGeom>
        </p:spPr>
      </p:pic>
      <p:pic>
        <p:nvPicPr>
          <p:cNvPr id="42" name="图片 41">
            <a:extLst>
              <a:ext uri="{FF2B5EF4-FFF2-40B4-BE49-F238E27FC236}">
                <a16:creationId xmlns:a16="http://schemas.microsoft.com/office/drawing/2014/main" id="{FB257E26-A2F3-4429-8521-DC7D1B5FBAB8}"/>
              </a:ext>
            </a:extLst>
          </p:cNvPr>
          <p:cNvPicPr>
            <a:picLocks noChangeAspect="1"/>
          </p:cNvPicPr>
          <p:nvPr/>
        </p:nvPicPr>
        <p:blipFill>
          <a:blip r:embed="rId6"/>
          <a:stretch>
            <a:fillRect/>
          </a:stretch>
        </p:blipFill>
        <p:spPr>
          <a:xfrm>
            <a:off x="6327017" y="1124744"/>
            <a:ext cx="4320480" cy="2164712"/>
          </a:xfrm>
          <a:prstGeom prst="rect">
            <a:avLst/>
          </a:prstGeom>
        </p:spPr>
      </p:pic>
    </p:spTree>
    <p:extLst>
      <p:ext uri="{BB962C8B-B14F-4D97-AF65-F5344CB8AC3E}">
        <p14:creationId xmlns:p14="http://schemas.microsoft.com/office/powerpoint/2010/main" val="4148093043"/>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82BBD96-1943-4509-BB05-138DE4A691E2}"/>
              </a:ext>
            </a:extLst>
          </p:cNvPr>
          <p:cNvPicPr>
            <a:picLocks noChangeAspect="1"/>
          </p:cNvPicPr>
          <p:nvPr/>
        </p:nvPicPr>
        <p:blipFill>
          <a:blip r:embed="rId3"/>
          <a:stretch>
            <a:fillRect/>
          </a:stretch>
        </p:blipFill>
        <p:spPr>
          <a:xfrm>
            <a:off x="5847063" y="3501008"/>
            <a:ext cx="4137369" cy="1800000"/>
          </a:xfrm>
          <a:prstGeom prst="rect">
            <a:avLst/>
          </a:prstGeom>
        </p:spPr>
      </p:pic>
      <p:pic>
        <p:nvPicPr>
          <p:cNvPr id="16" name="图片 15">
            <a:extLst>
              <a:ext uri="{FF2B5EF4-FFF2-40B4-BE49-F238E27FC236}">
                <a16:creationId xmlns:a16="http://schemas.microsoft.com/office/drawing/2014/main" id="{B65565F2-D548-45B6-8FC0-67D7BC406D86}"/>
              </a:ext>
            </a:extLst>
          </p:cNvPr>
          <p:cNvPicPr>
            <a:picLocks noChangeAspect="1"/>
          </p:cNvPicPr>
          <p:nvPr/>
        </p:nvPicPr>
        <p:blipFill>
          <a:blip r:embed="rId4"/>
          <a:stretch>
            <a:fillRect/>
          </a:stretch>
        </p:blipFill>
        <p:spPr>
          <a:xfrm>
            <a:off x="254472" y="1124744"/>
            <a:ext cx="5578225" cy="2086364"/>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放大器测试结果</a:t>
            </a:r>
          </a:p>
        </p:txBody>
      </p:sp>
      <p:cxnSp>
        <p:nvCxnSpPr>
          <p:cNvPr id="12" name="直接连接符 11">
            <a:extLst>
              <a:ext uri="{FF2B5EF4-FFF2-40B4-BE49-F238E27FC236}">
                <a16:creationId xmlns:a16="http://schemas.microsoft.com/office/drawing/2014/main" id="{A31310AC-09DF-4FA2-8976-9FE47C4146D0}"/>
              </a:ext>
            </a:extLst>
          </p:cNvPr>
          <p:cNvCxnSpPr>
            <a:cxnSpLocks/>
          </p:cNvCxnSpPr>
          <p:nvPr/>
        </p:nvCxnSpPr>
        <p:spPr>
          <a:xfrm>
            <a:off x="5894202" y="945657"/>
            <a:ext cx="0" cy="59123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50A0595-25DF-4510-AD08-C0B343540BD2}"/>
              </a:ext>
            </a:extLst>
          </p:cNvPr>
          <p:cNvSpPr txBox="1"/>
          <p:nvPr/>
        </p:nvSpPr>
        <p:spPr>
          <a:xfrm>
            <a:off x="112838" y="1124744"/>
            <a:ext cx="6139542" cy="369332"/>
          </a:xfrm>
          <a:prstGeom prst="rect">
            <a:avLst/>
          </a:prstGeom>
          <a:noFill/>
        </p:spPr>
        <p:txBody>
          <a:bodyPr wrap="square">
            <a:spAutoFit/>
          </a:bodyPr>
          <a:lstStyle/>
          <a:p>
            <a:r>
              <a:rPr lang="zh-CN" altLang="en-US" b="1" dirty="0"/>
              <a:t>交流响应测试</a:t>
            </a:r>
          </a:p>
        </p:txBody>
      </p:sp>
      <p:sp>
        <p:nvSpPr>
          <p:cNvPr id="15" name="文本框 14">
            <a:extLst>
              <a:ext uri="{FF2B5EF4-FFF2-40B4-BE49-F238E27FC236}">
                <a16:creationId xmlns:a16="http://schemas.microsoft.com/office/drawing/2014/main" id="{7D54D1BB-5E28-491E-8D52-0C340D90895C}"/>
              </a:ext>
            </a:extLst>
          </p:cNvPr>
          <p:cNvSpPr txBox="1"/>
          <p:nvPr/>
        </p:nvSpPr>
        <p:spPr>
          <a:xfrm>
            <a:off x="6077155" y="1124744"/>
            <a:ext cx="6139542" cy="369332"/>
          </a:xfrm>
          <a:prstGeom prst="rect">
            <a:avLst/>
          </a:prstGeom>
          <a:noFill/>
        </p:spPr>
        <p:txBody>
          <a:bodyPr wrap="square">
            <a:spAutoFit/>
          </a:bodyPr>
          <a:lstStyle/>
          <a:p>
            <a:r>
              <a:rPr lang="zh-CN" altLang="en-US" b="1" dirty="0"/>
              <a:t>输入噪声测试</a:t>
            </a:r>
          </a:p>
        </p:txBody>
      </p:sp>
      <p:sp>
        <p:nvSpPr>
          <p:cNvPr id="17" name="文本框 16">
            <a:extLst>
              <a:ext uri="{FF2B5EF4-FFF2-40B4-BE49-F238E27FC236}">
                <a16:creationId xmlns:a16="http://schemas.microsoft.com/office/drawing/2014/main" id="{2AD259D9-361E-4A96-9913-618C4EC4CED6}"/>
              </a:ext>
            </a:extLst>
          </p:cNvPr>
          <p:cNvSpPr txBox="1"/>
          <p:nvPr/>
        </p:nvSpPr>
        <p:spPr>
          <a:xfrm>
            <a:off x="2999656" y="3435211"/>
            <a:ext cx="2895600" cy="369332"/>
          </a:xfrm>
          <a:prstGeom prst="rect">
            <a:avLst/>
          </a:prstGeom>
          <a:noFill/>
        </p:spPr>
        <p:txBody>
          <a:bodyPr wrap="square" rtlCol="0">
            <a:spAutoFit/>
          </a:bodyPr>
          <a:lstStyle>
            <a:defPPr>
              <a:defRPr lang="en-US"/>
            </a:defPPr>
            <a:lvl1pPr algn="ctr">
              <a:defRPr>
                <a:solidFill>
                  <a:srgbClr val="0000FF"/>
                </a:solidFill>
              </a:defRPr>
            </a:lvl1pPr>
          </a:lstStyle>
          <a:p>
            <a:r>
              <a:rPr lang="zh-CN" altLang="en-US" dirty="0"/>
              <a:t>交流响应测试频谱</a:t>
            </a:r>
          </a:p>
        </p:txBody>
      </p:sp>
      <p:pic>
        <p:nvPicPr>
          <p:cNvPr id="18" name="图片 17">
            <a:extLst>
              <a:ext uri="{FF2B5EF4-FFF2-40B4-BE49-F238E27FC236}">
                <a16:creationId xmlns:a16="http://schemas.microsoft.com/office/drawing/2014/main" id="{04FC8F59-F4AD-4AAD-8A33-9DD3669DEB7D}"/>
              </a:ext>
            </a:extLst>
          </p:cNvPr>
          <p:cNvPicPr>
            <a:picLocks noChangeAspect="1"/>
          </p:cNvPicPr>
          <p:nvPr/>
        </p:nvPicPr>
        <p:blipFill>
          <a:blip r:embed="rId5"/>
          <a:stretch>
            <a:fillRect/>
          </a:stretch>
        </p:blipFill>
        <p:spPr>
          <a:xfrm>
            <a:off x="3110203" y="3859826"/>
            <a:ext cx="2783999" cy="2088000"/>
          </a:xfrm>
          <a:prstGeom prst="rect">
            <a:avLst/>
          </a:prstGeom>
        </p:spPr>
      </p:pic>
      <p:sp>
        <p:nvSpPr>
          <p:cNvPr id="19" name="文本框 18">
            <a:extLst>
              <a:ext uri="{FF2B5EF4-FFF2-40B4-BE49-F238E27FC236}">
                <a16:creationId xmlns:a16="http://schemas.microsoft.com/office/drawing/2014/main" id="{C6623BDB-3629-408A-AF4E-68CD9748419C}"/>
              </a:ext>
            </a:extLst>
          </p:cNvPr>
          <p:cNvSpPr txBox="1"/>
          <p:nvPr/>
        </p:nvSpPr>
        <p:spPr>
          <a:xfrm>
            <a:off x="-33299" y="3435211"/>
            <a:ext cx="2895600" cy="369332"/>
          </a:xfrm>
          <a:prstGeom prst="rect">
            <a:avLst/>
          </a:prstGeom>
          <a:noFill/>
        </p:spPr>
        <p:txBody>
          <a:bodyPr wrap="square" rtlCol="0">
            <a:spAutoFit/>
          </a:bodyPr>
          <a:lstStyle/>
          <a:p>
            <a:pPr algn="ctr"/>
            <a:r>
              <a:rPr lang="zh-CN" altLang="en-US" dirty="0">
                <a:solidFill>
                  <a:srgbClr val="0000FF"/>
                </a:solidFill>
              </a:rPr>
              <a:t>一次测试的时域结果</a:t>
            </a:r>
          </a:p>
        </p:txBody>
      </p:sp>
      <p:pic>
        <p:nvPicPr>
          <p:cNvPr id="20" name="图片 19">
            <a:extLst>
              <a:ext uri="{FF2B5EF4-FFF2-40B4-BE49-F238E27FC236}">
                <a16:creationId xmlns:a16="http://schemas.microsoft.com/office/drawing/2014/main" id="{082600D4-E085-4AFA-8873-DE756DA9C040}"/>
              </a:ext>
            </a:extLst>
          </p:cNvPr>
          <p:cNvPicPr>
            <a:picLocks noChangeAspect="1"/>
          </p:cNvPicPr>
          <p:nvPr/>
        </p:nvPicPr>
        <p:blipFill>
          <a:blip r:embed="rId6"/>
          <a:stretch>
            <a:fillRect/>
          </a:stretch>
        </p:blipFill>
        <p:spPr>
          <a:xfrm>
            <a:off x="23592" y="3859826"/>
            <a:ext cx="2781819" cy="2086364"/>
          </a:xfrm>
          <a:prstGeom prst="rect">
            <a:avLst/>
          </a:prstGeom>
        </p:spPr>
      </p:pic>
      <p:sp>
        <p:nvSpPr>
          <p:cNvPr id="22" name="文本框 21">
            <a:extLst>
              <a:ext uri="{FF2B5EF4-FFF2-40B4-BE49-F238E27FC236}">
                <a16:creationId xmlns:a16="http://schemas.microsoft.com/office/drawing/2014/main" id="{40943442-CEFA-4712-899E-09C22311CECF}"/>
              </a:ext>
            </a:extLst>
          </p:cNvPr>
          <p:cNvSpPr txBox="1"/>
          <p:nvPr/>
        </p:nvSpPr>
        <p:spPr>
          <a:xfrm>
            <a:off x="284887" y="6210952"/>
            <a:ext cx="3055961" cy="369332"/>
          </a:xfrm>
          <a:prstGeom prst="rect">
            <a:avLst/>
          </a:prstGeom>
          <a:noFill/>
        </p:spPr>
        <p:txBody>
          <a:bodyPr wrap="square">
            <a:spAutoFit/>
          </a:bodyPr>
          <a:lstStyle/>
          <a:p>
            <a:r>
              <a:rPr lang="zh-CN" altLang="en-US" sz="1800" dirty="0">
                <a:solidFill>
                  <a:srgbClr val="FF0000"/>
                </a:solidFill>
              </a:rPr>
              <a:t>整板增益稳定且符合预期</a:t>
            </a:r>
            <a:endParaRPr lang="zh-CN" altLang="en-US" dirty="0"/>
          </a:p>
        </p:txBody>
      </p:sp>
      <p:pic>
        <p:nvPicPr>
          <p:cNvPr id="23" name="图片 22">
            <a:extLst>
              <a:ext uri="{FF2B5EF4-FFF2-40B4-BE49-F238E27FC236}">
                <a16:creationId xmlns:a16="http://schemas.microsoft.com/office/drawing/2014/main" id="{B84BA3A2-CE2A-42FE-B7C8-D6ECBFD1C2FF}"/>
              </a:ext>
            </a:extLst>
          </p:cNvPr>
          <p:cNvPicPr>
            <a:picLocks noChangeAspect="1"/>
          </p:cNvPicPr>
          <p:nvPr/>
        </p:nvPicPr>
        <p:blipFill>
          <a:blip r:embed="rId7"/>
          <a:stretch>
            <a:fillRect/>
          </a:stretch>
        </p:blipFill>
        <p:spPr>
          <a:xfrm>
            <a:off x="7037134" y="1127318"/>
            <a:ext cx="4219584" cy="2088000"/>
          </a:xfrm>
          <a:prstGeom prst="rect">
            <a:avLst/>
          </a:prstGeom>
        </p:spPr>
      </p:pic>
      <p:sp>
        <p:nvSpPr>
          <p:cNvPr id="25" name="文本框 24">
            <a:extLst>
              <a:ext uri="{FF2B5EF4-FFF2-40B4-BE49-F238E27FC236}">
                <a16:creationId xmlns:a16="http://schemas.microsoft.com/office/drawing/2014/main" id="{35C5E6EF-F75E-43E9-BEA8-70157D56371F}"/>
              </a:ext>
            </a:extLst>
          </p:cNvPr>
          <p:cNvSpPr txBox="1"/>
          <p:nvPr/>
        </p:nvSpPr>
        <p:spPr>
          <a:xfrm>
            <a:off x="6045672" y="3046877"/>
            <a:ext cx="5731800" cy="463653"/>
          </a:xfrm>
          <a:prstGeom prst="rect">
            <a:avLst/>
          </a:prstGeom>
          <a:noFill/>
        </p:spPr>
        <p:txBody>
          <a:bodyPr wrap="square" rtlCol="0">
            <a:spAutoFit/>
          </a:bodyPr>
          <a:lstStyle/>
          <a:p>
            <a:pPr>
              <a:lnSpc>
                <a:spcPct val="150000"/>
              </a:lnSpc>
            </a:pPr>
            <a:r>
              <a:rPr lang="zh-CN" altLang="en-US" dirty="0"/>
              <a:t>运放输入噪声水平：</a:t>
            </a:r>
            <a:r>
              <a:rPr lang="en-US" altLang="zh-CN" dirty="0"/>
              <a:t> 568 </a:t>
            </a:r>
            <a:r>
              <a:rPr lang="en-US" altLang="zh-CN" dirty="0" err="1"/>
              <a:t>pV</a:t>
            </a:r>
            <a:r>
              <a:rPr lang="en-US" altLang="zh-CN" dirty="0"/>
              <a:t>/</a:t>
            </a:r>
            <a:r>
              <a:rPr lang="zh-CN" altLang="en-US" b="0" i="0" dirty="0">
                <a:effectLst/>
                <a:latin typeface="Arial" panose="020B0604020202020204" pitchFamily="34" charset="0"/>
              </a:rPr>
              <a:t>√</a:t>
            </a:r>
            <a:r>
              <a:rPr lang="en-US" altLang="zh-CN" b="0" i="0" dirty="0">
                <a:effectLst/>
                <a:latin typeface="Arial" panose="020B0604020202020204" pitchFamily="34" charset="0"/>
              </a:rPr>
              <a:t>Hz</a:t>
            </a:r>
          </a:p>
        </p:txBody>
      </p:sp>
      <p:pic>
        <p:nvPicPr>
          <p:cNvPr id="21" name="图片 20">
            <a:extLst>
              <a:ext uri="{FF2B5EF4-FFF2-40B4-BE49-F238E27FC236}">
                <a16:creationId xmlns:a16="http://schemas.microsoft.com/office/drawing/2014/main" id="{B07451EF-874D-4698-A6B7-FBC0BDD2F7AF}"/>
              </a:ext>
            </a:extLst>
          </p:cNvPr>
          <p:cNvPicPr>
            <a:picLocks noChangeAspect="1"/>
          </p:cNvPicPr>
          <p:nvPr/>
        </p:nvPicPr>
        <p:blipFill>
          <a:blip r:embed="rId8"/>
          <a:stretch>
            <a:fillRect/>
          </a:stretch>
        </p:blipFill>
        <p:spPr>
          <a:xfrm>
            <a:off x="9768408" y="3501008"/>
            <a:ext cx="2400000" cy="1800000"/>
          </a:xfrm>
          <a:prstGeom prst="rect">
            <a:avLst/>
          </a:prstGeom>
        </p:spPr>
      </p:pic>
      <p:sp>
        <p:nvSpPr>
          <p:cNvPr id="30" name="文本框 29">
            <a:extLst>
              <a:ext uri="{FF2B5EF4-FFF2-40B4-BE49-F238E27FC236}">
                <a16:creationId xmlns:a16="http://schemas.microsoft.com/office/drawing/2014/main" id="{0B902DDD-C9E8-443D-98C9-25A95FB6E8AE}"/>
              </a:ext>
            </a:extLst>
          </p:cNvPr>
          <p:cNvSpPr txBox="1"/>
          <p:nvPr/>
        </p:nvSpPr>
        <p:spPr>
          <a:xfrm>
            <a:off x="6044618" y="5291717"/>
            <a:ext cx="6028046" cy="1502399"/>
          </a:xfrm>
          <a:prstGeom prst="rect">
            <a:avLst/>
          </a:prstGeom>
          <a:noFill/>
        </p:spPr>
        <p:txBody>
          <a:bodyPr wrap="square">
            <a:spAutoFit/>
          </a:bodyPr>
          <a:lstStyle/>
          <a:p>
            <a:pPr>
              <a:lnSpc>
                <a:spcPct val="130000"/>
              </a:lnSpc>
            </a:pPr>
            <a:r>
              <a:rPr lang="en-US" altLang="zh-CN" dirty="0"/>
              <a:t>SNR0</a:t>
            </a:r>
            <a:r>
              <a:rPr lang="zh-CN" altLang="en-US" dirty="0"/>
              <a:t>：</a:t>
            </a:r>
            <a:r>
              <a:rPr lang="en-US" altLang="zh-CN" dirty="0"/>
              <a:t>17.05==&gt;SNR</a:t>
            </a:r>
            <a:r>
              <a:rPr lang="zh-CN" altLang="en-US" dirty="0"/>
              <a:t>： </a:t>
            </a:r>
            <a:r>
              <a:rPr lang="en-US" altLang="zh-CN" dirty="0"/>
              <a:t>13.95  </a:t>
            </a:r>
            <a:r>
              <a:rPr lang="zh-CN" altLang="en-US" dirty="0"/>
              <a:t>（</a:t>
            </a:r>
            <a:r>
              <a:rPr lang="en-US" altLang="zh-CN" dirty="0"/>
              <a:t>3.91</a:t>
            </a:r>
            <a:r>
              <a:rPr lang="zh-CN" altLang="en-US" dirty="0"/>
              <a:t>）</a:t>
            </a:r>
            <a:endParaRPr lang="en-US" altLang="zh-CN" dirty="0"/>
          </a:p>
          <a:p>
            <a:pPr>
              <a:lnSpc>
                <a:spcPct val="130000"/>
              </a:lnSpc>
            </a:pPr>
            <a:r>
              <a:rPr lang="zh-CN" altLang="en-US" dirty="0"/>
              <a:t>电子学噪声不再是主导噪声，但是仍会对信噪比产生略微影响。当前信噪比已经满足要求，可以在曝光量为</a:t>
            </a:r>
            <a:r>
              <a:rPr lang="en-US" altLang="zh-CN" dirty="0"/>
              <a:t>200 </a:t>
            </a:r>
            <a:r>
              <a:rPr lang="zh-CN" altLang="en-US" dirty="0"/>
              <a:t>𝑦𝑒𝑎𝑟∙𝑚</a:t>
            </a:r>
            <a:r>
              <a:rPr lang="en-US" altLang="zh-CN" baseline="30000" dirty="0"/>
              <a:t>2 </a:t>
            </a:r>
            <a:r>
              <a:rPr lang="zh-CN" altLang="en-US" dirty="0"/>
              <a:t>实现超过目前通量界限的线圈阵列</a:t>
            </a:r>
            <a:endParaRPr lang="zh-CN" altLang="en-US" baseline="30000" dirty="0"/>
          </a:p>
        </p:txBody>
      </p:sp>
    </p:spTree>
    <p:extLst>
      <p:ext uri="{BB962C8B-B14F-4D97-AF65-F5344CB8AC3E}">
        <p14:creationId xmlns:p14="http://schemas.microsoft.com/office/powerpoint/2010/main" val="1666681031"/>
      </p:ext>
    </p:extLst>
  </p:cSld>
  <p:clrMapOvr>
    <a:masterClrMapping/>
  </p:clrMapOvr>
  <p:transition advTm="6393"/>
</p:sld>
</file>

<file path=ppt/tags/tag1.xml><?xml version="1.0" encoding="utf-8"?>
<p:tagLst xmlns:a="http://schemas.openxmlformats.org/drawingml/2006/main" xmlns:r="http://schemas.openxmlformats.org/officeDocument/2006/relationships" xmlns:p="http://schemas.openxmlformats.org/presentationml/2006/main">
  <p:tag name="KSO_WPP_MARK_KEY" val="9a296e6d-f7ef-4e0b-9147-48625877b753"/>
  <p:tag name="COMMONDATA" val="eyJoZGlkIjoiNzVjZTgyMWRkMzZlZGE0YWUwMWE0ZDQxMzk5NzMzMDQifQ=="/>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152.9809"/>
  <p:tag name="ORIGINALWIDTH" val=" 7207.349"/>
  <p:tag name="OUTPUTTYPE" val="PNG"/>
  <p:tag name="IGUANATEXVERSION" val="162"/>
  <p:tag name="LATEXADDIN" val="\documentclass{article}&#10;\usepackage{amsmath}&#10;\usepackage{amssymb}&#10;\pagestyle{empty}&#10;\begin{document}&#10;&#10;\begin{equation*}&#10;\log v \sim \mathrm{Uniform}\!\left(\log v_{\min},\, \log v_{\max}\right);&#10;\rho_0^2 \sim \mathrm{Uniform}\!\left(0,\,R_{\mathrm{inner}}^2\right);&#10;\cos\theta \sim \mathrm{Uniform}\!\left(\cos\theta_{\max},\,\cos\theta_{\min}\right)&#10;=&#10;\mathrm{Uniform}(0,1);&#10;\phi \sim \mathrm{Uniform}(0,2\pi)&#10;\end{equation*}&#10;&#10;\end{document}"/>
  <p:tag name="IGUANATEXSIZE" val="16"/>
  <p:tag name="IGUANATEXCURSOR" val="265"/>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130.4837"/>
  <p:tag name="ORIGINALWIDTH" val=" 422.1972"/>
  <p:tag name="OUTPUTTYPE" val="PNG"/>
  <p:tag name="IGUANATEXVERSION" val="162"/>
  <p:tag name="LATEXADDIN" val="\documentclass{article}&#10;\usepackage{amsmath}&#10;\usepackage{amssymb}&#10;\pagestyle{empty}&#10;\begin{document}&#10;&#10;\begin{equation*}&#10;q_{\mathrm{phys}}(\boldsymbol{\gamma})&#10;\end{equation*}&#10;&#10;\end{document}"/>
  <p:tag name="IGUANATEXSIZE" val="16"/>
  <p:tag name="IGUANATEXCURSOR" val="158"/>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285.7143"/>
  <p:tag name="ORIGINALWIDTH" val=" 1939.258"/>
  <p:tag name="OUTPUTTYPE" val="PNG"/>
  <p:tag name="IGUANATEXVERSION" val="162"/>
  <p:tag name="LATEXADDIN" val="\documentclass{article}&#10;\usepackage{amsmath}&#10;\usepackage{amssymb}&#10;\pagestyle{empty}&#10;\begin{document}&#10;&#10;\begin{equation*}&#10;m(\boldsymbol{\gamma},\boldsymbol{\gamma}+\Delta\boldsymbol{\gamma})&#10;\approx&#10;\sum_{a,b} g_{ab}(\boldsymbol{\gamma})\,\Delta\gamma^{a}\Delta\gamma^{b}&#10;\end{equation*}&#10;&#10;\end{document}"/>
  <p:tag name="IGUANATEXSIZE" val="16"/>
  <p:tag name="IGUANATEXCURSOR" val="269"/>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TLTIMEBANDSCALETYPE" val="Months"/>
  <p:tag name="OTLTIMEBANDSCALEFORMAT" val="MMM"/>
  <p:tag name="OTLTIMEBANDSHAPETYPE" val="RoundedCornerRectangleTimeband"/>
  <p:tag name="OTLTIMEBANDSHAPEHEIGHT" val="20"/>
  <p:tag name="OTLTIMEBANDSHAPEPADDINGLEFT" val="0"/>
  <p:tag name="OTLTIMEBANDCULTUREINFO" val="en-US"/>
  <p:tag name="OTLTIMEBANDQUICKPOSITION" val="Bottom"/>
  <p:tag name="OTLTIMEBANDTHREEDEFFECTS" val="None"/>
  <p:tag name="OTLTIMEBANDAUTODATERANGE" val="True"/>
  <p:tag name="OTLTIMEBANDSTARTDATE" val="0001-01-01T00:00:00.0000000"/>
  <p:tag name="OTLTIMEBANDENDDATE" val="0001-01-01T00:00:00.0000000"/>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False"/>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Fals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5"/>
  <p:tag name="OTLTIMEBANDSPACINGBELOW" val="5"/>
  <p:tag name="OTLTIMEBANDSPACINGABOVEFORSWLANDTASKS" val="5"/>
  <p:tag name="OTLTIMEBANDSPACINGBELOWFORSWLANDTASKS" val="5"/>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ELAPSEDSTYLE" val="Th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TODAYPOSITION" val="Auto"/>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UTPUTDPI" val=" 1200"/>
  <p:tag name="ORIGINALHEIGHT" val=" 299.2126"/>
  <p:tag name="ORIGINALWIDTH" val=" 1199.1"/>
  <p:tag name="OUTPUTTYPE" val="PNG"/>
  <p:tag name="IGUANATEXVERSION" val="162"/>
  <p:tag name="LATEXADDIN" val="\documentclass{article}&#10;\usepackage{amsmath}&#10;\usepackage{amssymb}&#10;\pagestyle{empty}&#10;\begin{document}&#10;&#10;\begin{equation*}&#10;g_{ab}(\boldsymbol{\gamma})&#10;=&#10;\left\langle&#10;\frac{\partial \hat{s}_{\boldsymbol{\gamma}}}{\partial \gamma^{a}},&#10;\frac{\partial \hat{s}_{\boldsymbol{\gamma}}}{\partial \gamma^{b}}&#10;\right\rangle&#10;\end{equation*}&#10;&#10;\end{document}"/>
  <p:tag name="IGUANATEXSIZE" val="16"/>
  <p:tag name="IGUANATEXCURSOR" val="311"/>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5-22T17:00:00.0000000"/>
  <p:tag name="OTLDURATIONFORMAT" val="day"/>
  <p:tag name="OTLSPACING" val="5"/>
  <p:tag name="OTLSHAPETHICKNESSTYPE" val="Thick"/>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1-08T17:00:00.0000000"/>
  <p:tag name="OTLDURATIONFORMAT" val="day"/>
  <p:tag name="OTLSPACING" val="5"/>
  <p:tag name="OTLSHAPETHICKNESSTYPE" val="Th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1-09T08:00:00.0000000"/>
  <p:tag name="OTLENDDATE" val="2026-01-23T17:00:00.0000000"/>
  <p:tag name="OTLDURATIONFORMAT" val="day"/>
  <p:tag name="OTLSPACING" val="5"/>
  <p:tag name="OTLSHAPETHICKNESSTYPE" val="Th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1-24T08:00:00.0000000"/>
  <p:tag name="OTLENDDATE" val="2026-02-07T17:00:00.0000000"/>
  <p:tag name="OTLDURATIONFORMAT" val="day"/>
  <p:tag name="OTLSPACING" val="5"/>
  <p:tag name="OTLSHAPETHICKNESSTYPE" val="Th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08T08:00:00.0000000"/>
  <p:tag name="OTLENDDATE" val="2026-02-14T17:00:00.0000000"/>
  <p:tag name="OTLDURATIONFORMAT" val="day"/>
  <p:tag name="OTLSPACING" val="5"/>
  <p:tag name="OTLSHAPETHICKNESSTYPE" val="Th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349.4563"/>
  <p:tag name="ORIGINALWIDTH" val=" 1949.756"/>
  <p:tag name="OUTPUTTYPE" val="PNG"/>
  <p:tag name="IGUANATEXVERSION" val="162"/>
  <p:tag name="LATEXADDIN" val="\documentclass{article}&#10;\usepackage{amsmath}&#10;\usepackage{amssymb}&#10;\pagestyle{empty}&#10;\begin{document}&#10;&#10;\begin{equation*}&#10;\Pr\!\left(p_{\mathrm{true}} \ge p_{\mathrm{lower}}\right) = 1-\alpha&#10;\end{equation*}&#10;\begin{equation*}&#10;p_{\mathrm{lower}}=\mathrm{BetaInv}\!\left(\alpha,\,k,\,N_{\mathrm{val}}-k+1\right)&#10;\end{equation*}&#10;&#10;\end{document}"/>
  <p:tag name="IGUANATEXSIZE" val="16"/>
  <p:tag name="IGUANATEXCURSOR" val="146"/>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15T08:00:00.0000000"/>
  <p:tag name="OTLENDDATE" val="2026-02-21T17:00:00.0000000"/>
  <p:tag name="OTLDURATIONFORMAT" val="day"/>
  <p:tag name="OTLSPACING" val="5"/>
  <p:tag name="OTLSHAPETHICKNESSTYPE" val="Th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22T08:00:00.0000000"/>
  <p:tag name="OTLENDDATE" val="2026-03-23T17:00:00.0000000"/>
  <p:tag name="OTLDURATIONFORMAT" val="day"/>
  <p:tag name="OTLSPACING" val="5"/>
  <p:tag name="OTLSHAPETHICKNESSTYPE" val="Th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3-24T08:00:00.0000000"/>
  <p:tag name="OTLENDDATE" val="2026-04-07T17:00:00.0000000"/>
  <p:tag name="OTLDURATIONFORMAT" val="day"/>
  <p:tag name="OTLSPACING" val="5"/>
  <p:tag name="OTLSHAPETHICKNESSTYPE" val="Th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08T08:00:00.0000000"/>
  <p:tag name="OTLENDDATE" val="2026-05-07T17:00:00.0000000"/>
  <p:tag name="OTLDURATIONFORMAT" val="day"/>
  <p:tag name="OTLSPACING" val="5"/>
  <p:tag name="OTLSHAPETHICKNESSTYPE" val="Th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5-08T08:00:00.0000000"/>
  <p:tag name="OTLENDDATE" val="2026-05-22T17:00:00.0000000"/>
  <p:tag name="OTLDURATIONFORMAT" val="day"/>
  <p:tag name="OTLSPACING" val="5"/>
  <p:tag name="OTLSHAPETHICKNESSTYPE" val="Th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3-24T17:00:00.0000000"/>
  <p:tag name="OTLDURATIONFORMAT" val="day"/>
  <p:tag name="OTLSPACING" val="5"/>
  <p:tag name="OTLSHAPETHICKNESSTYPE" val="Thick"/>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1-23T17:00:00.0000000"/>
  <p:tag name="OTLDURATIONFORMAT" val="day"/>
  <p:tag name="OTLSPACING" val="5"/>
  <p:tag name="OTLSHAPETHICKNESSTYPE" val="Th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1-24T08:00:00.0000000"/>
  <p:tag name="OTLENDDATE" val="2026-02-07T17:00:00.0000000"/>
  <p:tag name="OTLDURATIONFORMAT" val="day"/>
  <p:tag name="OTLSPACING" val="5"/>
  <p:tag name="OTLSHAPETHICKNESSTYPE" val="Th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08T08:00:00.0000000"/>
  <p:tag name="OTLENDDATE" val="2026-02-22T17:00:00.0000000"/>
  <p:tag name="OTLDURATIONFORMAT" val="day"/>
  <p:tag name="OTLSPACING" val="5"/>
  <p:tag name="OTLSHAPETHICKNESSTYPE" val="Th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23T08:00:00.0000000"/>
  <p:tag name="OTLENDDATE" val="2026-03-24T17:00:00.0000000"/>
  <p:tag name="OTLDURATIONFORMAT" val="day"/>
  <p:tag name="OTLSPACING" val="5"/>
  <p:tag name="OTLSHAPETHICKNESSTYPE" val="Th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UTPUTDPI" val=" 1200"/>
  <p:tag name="ORIGINALHEIGHT" val=" 711.661"/>
  <p:tag name="ORIGINALWIDTH" val=" 1549.306"/>
  <p:tag name="OUTPUTTYPE" val="PNG"/>
  <p:tag name="IGUANATEXVERSION" val="162"/>
  <p:tag name="LATEXADDIN" val="\documentclass{article}&#10;\usepackage{amsmath}&#10;\usepackage{amssymb}&#10;\pagestyle{empty}&#10;\begin{document}&#10;&#10;\begin{equation*}&#10;\mathbf{z}&#10;=&#10;\mathbf{W}_1\,\mathbf{x},&#10;\qquad&#10;\mathbf{W}_1&#10;=&#10;\begin{bmatrix}&#10;\mathbf{g}_{\boldsymbol{\gamma}_1}^{\mathsf{T}}\\&#10;\mathbf{g}_{\boldsymbol{\gamma}_2}^{\mathsf{T}}\\&#10;\vdots\\&#10;\mathbf{g}_{\boldsymbol{\gamma}_K}^{\mathsf{T}}&#10;\end{bmatrix}&#10;\label{eq:first_layer}&#10;\end{equation*}&#10;&#10;\end{document}"/>
  <p:tag name="IGUANATEXSIZE" val="16"/>
  <p:tag name="IGUANATEXCURSOR" val="367"/>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2-17T17:00:00.0000000"/>
  <p:tag name="OTLDURATIONFORMAT" val="day"/>
  <p:tag name="OTLSPACING" val="5"/>
  <p:tag name="OTLSHAPETHICKNESSTYPE" val="Thick"/>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1-08T17:00:00.0000000"/>
  <p:tag name="OTLDURATIONFORMAT" val="day"/>
  <p:tag name="OTLSPACING" val="5"/>
  <p:tag name="OTLSHAPETHICKNESSTYPE" val="Th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1-09T08:00:00.0000000"/>
  <p:tag name="OTLENDDATE" val="2026-01-18T17:00:00.0000000"/>
  <p:tag name="OTLDURATIONFORMAT" val="day"/>
  <p:tag name="OTLSPACING" val="5"/>
  <p:tag name="OTLSHAPETHICKNESSTYPE" val="Th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1-19T08:00:00.0000000"/>
  <p:tag name="OTLENDDATE" val="2026-02-17T17:00:00.0000000"/>
  <p:tag name="OTLDURATIONFORMAT" val="day"/>
  <p:tag name="OTLSPACING" val="5"/>
  <p:tag name="OTLSHAPETHICKNESSTYPE" val="Th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2-25T08:00:00.0000000"/>
  <p:tag name="OTLENDDATE" val="2026-02-28T17:00:00.0000000"/>
  <p:tag name="OTLDURATIONFORMAT" val="day"/>
  <p:tag name="OTLSPACING" val="5"/>
  <p:tag name="OTLMARKERSHAPE" val="OTL"/>
  <p:tag name="OTLSHAPETHICKNESSTYPE" val="Thick"/>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UTPUTDPI" val=" 1200"/>
  <p:tag name="ORIGINALHEIGHT" val=" 1493.813"/>
  <p:tag name="ORIGINALWIDTH" val=" 5047.619"/>
  <p:tag name="OUTPUTTYPE" val="PNG"/>
  <p:tag name="IGUANATEXVERSION" val="162"/>
  <p:tag name="LATEXADDIN" val="\documentclass{article}&#10;\usepackage{amsmath}&#10;\usepackage{amssymb}&#10;\pagestyle{empty}&#10;\begin{document}&#10;&#10;\begin{equation*}&#10;\begin{aligned}&#10;W^{0} &amp;=&#10;\begin{bmatrix}&#10;0 &amp; 1\\&#10;0 &amp; -1\\&#10;1 &amp; -1&#10;\end{bmatrix},&#10;\qquad&#10;W^{1} =W^{0}\otimes W^{2} = &#10;\begin{bmatrix}&#10;0 &amp; 0 &amp; 0 &amp; 1 &amp; -1 &amp; 1\\&#10;0 &amp; 0 &amp; 0 &amp; -1 &amp; 1 &amp; -1\\&#10;1 &amp; -1 &amp; 1 &amp; -1 &amp; 1 &amp; -1&#10;\end{bmatrix},&#10;\qquad&#10;W^{2} = [\,1\;\; -1\;\; 1\,]\\[8pt]&#10;h^{1} &amp;= &#10;\begin{bmatrix}&#10;\mathrm{ReLU}(x_2)\\&#10;\mathrm{ReLU}(-x_2)\\&#10;\mathrm{ReLU}(x_1-x_2)\\&#10;\mathrm{ReLU}(x_4)\\&#10;\mathrm{ReLU}(-x_4)\\&#10;\mathrm{ReLU}(x_3-x_4)&#10;\end{bmatrix},&#10;\quad&#10;h^{2} =&#10;\begin{bmatrix}&#10;\max(x_3,x_4)\\&#10;-\max(x_3,x_4)\\&#10;\max(x_1,x_2)-\max(x_3,x_4)&#10;\end{bmatrix},&#10;\quad&#10;h^{3} = \max(x_1,x_2,x_3,x_4)&#10;\end{aligned}&#10;\end{equation*}&#10;&#10;\end{document}"/>
  <p:tag name="IGUANATEXSIZE" val="16"/>
  <p:tag name="IGUANATEXCURSOR" val="677"/>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UTPUTDPI" val=" 1200"/>
  <p:tag name="ORIGINALHEIGHT" val=" 620.9224"/>
  <p:tag name="ORIGINALWIDTH" val=" 2352.456"/>
  <p:tag name="OUTPUTTYPE" val="PNG"/>
  <p:tag name="IGUANATEXVERSION" val="162"/>
  <p:tag name="LATEXADDIN" val="\documentclass{article}&#10;\usepackage{amsmath}&#10;\usepackage{amssymb}&#10;\pagestyle{empty}&#10;\begin{document}&#10;&#10;&#10;\begin{equation*}&#10;\sigma(\hat{y})=\frac{1}{1+\exp(-\hat{y})}&#10;\end{equation*}&#10;&#10;\begin{equation*}&#10;\mathcal{L}&#10;=&#10;-\Big[&#10;y\log\big(\sigma(\hat{y})\big)&#10;+&#10;(1-y)\log\big(1-\sigma(\hat{y})\big)&#10;\Big]&#10;\end{equation*}&#10;&#10;\end{document}"/>
  <p:tag name="IGUANATEXSIZE" val="16"/>
  <p:tag name="IGUANATEXCURSOR" val="163"/>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zLjguMCIsIk9yaWdpbmFsQXNzZW1ibHlWZXJzaW9uIjpudWxsLCJFZGl0aW9uIjpudWxsLCJMYXN0U2F2ZWRFZGl0aW9uIjozLCJJc1BsdXNFZGl0aW9uIjpmYWxzZSwiSXNQcm9FZGl0aW9uIjpmYWxzZX0sIkVmZmVjdCI6MCwiU3R5bGUiOnsiJGlkIjoiMyIsIkRlZmF1bHREZXBlbmRlbmN5U3R5bGUiOnsiJGlkIjoiNCIsIkxpbmVTdHlsZSI6eyIkaWQiOiI1IiwiTGluZUNvbG9yIjp7IiRpZCI6IjYiLCIkdHlwZSI6Ik5MUkUuQ29tbW9uLkRvbS5Tb2xpZENvbG9yQnJ1c2gsIE5MUkUuQ29tbW9uIiwiQ29sb3IiOnsiJGlkIjoiNyIsIkEiOjI1NSwiUiI6MCwiRyI6MCwiQiI6MH19LCJMaW5lV2VpZ2h0IjoxLjAsIkxpbmVUeXBlIjowLCJQYXJlbnRTdHlsZSI6bnVsbH0sIkVuZEFycm93aGVhZExpbmVTdHlsZSI6eyIkaWQiOiI4IiwiS2luZCI6MSwiV2lkdGgiOjEsIkxlbmd0aCI6MCwiUGFyZW50U3R5bGUiOm51bGx9LCJCcmluZ1RvRnJvbnQiOnRydWUsIkVsYm93UmFkaXVzIjowLjAsIk1hcmdpbiI6eyIkaWQiOiI5IiwiVG9wIjowLjAsIkxlZnQiOjAuMCwiUmlnaHQiOjAuMCwiQm90dG9tIjowLjB9LCJQYWRkaW5nIjp7IiRpZCI6IjEwIiwiVG9wIjowLjAsIkxlZnQiOjAuMCwiUmlnaHQiOjAuMCwiQm90dG9tIjowLjB9LCJCYWNrZ3JvdW5kIjpudWxsLCJJc1Zpc2libGUiOnRydWUsIldpZHRoIjowLjAsIkhlaWdodCI6MC4wLCJCb3JkZXJTdHlsZSI6bnVsbCwiUGFyZW50U3R5bGUiOm51bGx9LCJDcml0aWNhbFBhdGhTdHlsZSI6eyIkaWQiOiIxMSIsIkNyaXRpY2FsUGF0aFN0eWxlT3B0aW9ucyI6MTUsIkxpbmVTdHlsZSI6eyIkaWQiOiIxMiIsIkxpbmVDb2xvciI6eyIkaWQiOiIxMyIsIiR0eXBlIjoiTkxSRS5Db21tb24uRG9tLlNvbGlkQ29sb3JCcnVzaCwgTkxSRS5Db21tb24iLCJDb2xvciI6eyIkaWQiOiIxNCIsIkEiOjI1NSwiUiI6MjIyLCJHIjo1MCwiQiI6NTB9fSwiTGluZVdlaWdodCI6MS4wLCJMaW5lVHlwZSI6MCwiUGFyZW50U3R5bGUiOm51bGx9LCJUaXRsZUZvcmVncm91bmQiOnsiJGlkIjoiMTUiLCJDb2xvciI6eyIkaWQiOiIxNiIsIkEiOjI1NSwiUiI6MTc2LCJHIjoxOSwiQiI6MjV9fSwiU2hhcGVzQmFja2dyb3VuZCI6eyIkaWQiOiIxNyIsIkNvbG9yIjp7IiRpZCI6IjE4IiwiQSI6MjU1LCJSIjoyNTMsIkciOjIwMywiQiI6MjA4fX0sIlNoYXBlc0JvcmRlclN0eWxlIjp7IiRpZCI6IjE5IiwiTGluZUNvbG9yIjp7IiRpZCI6IjIwIiwiJHR5cGUiOiJOTFJFLkNvbW1vbi5Eb20uU29saWRDb2xvckJydXNoLCBOTFJFLkNvbW1vbiIsIkNvbG9yIjp7IiRpZCI6IjIxIiwiQSI6MjU1LCJSIjoyMjIsIkciOjUwLCJCIjo1MH19LCJMaW5lV2VpZ2h0IjoxLjUsIkxpbmVUeXBlIjowLCJQYXJlbnRTdHlsZSI6bnVsbH0sIk1hcmdpbiI6eyIkaWQiOiIyMiIsIlRvcCI6MC4wLCJMZWZ0IjowLjAsIlJpZ2h0IjowLjAsIkJvdHRvbSI6MC4wfSwiUGFkZGluZyI6eyIkaWQiOiIyMyIsIlRvcCI6MC4wLCJMZWZ0IjowLjAsIlJpZ2h0IjowLjAsIkJvdHRvbSI6MC4wfSwiQmFja2dyb3VuZCI6bnVsbCwiSXNWaXNpYmxlIjpmYWxzZSwiV2lkdGgiOjAuMCwiSGVpZ2h0IjowLjAsIkJvcmRlclN0eWxlIjpudWxsLCJQYXJlbnRTdHlsZSI6bnVsbH0sIlBhbmVsc1NwYWNpbmdEZWZpbml0aW9uIjp7IiRpZCI6IjI0IiwiU3BhY2luZ0Fib3ZlVGltZWJhbmQiOjUsIlNwYWNpbmdCZWxvd1RpbWViYW5kIjo1LCJTcGFjaW5nQWJvdmVCZXR3ZWVuU3dpbWxhbmVzQW5kVGFza3MiOjUsIlNwYWNpbmdCZWxvd0JldHdlZW5Td2ltbGFuZXNBbmRUYXNrcyI6NX0sIlRpbWViYW5kU3R5bGUiOnsiJGlkIjoiMjUiLCJTY2FsZU1hcmtpbmciOjAsIlNoYXBlIjowLCJTaGFwZVN0eWxlIjp7IiRpZCI6IjI2IiwiTWFyZ2luIjp7IiRpZCI6IjI3IiwiVG9wIjowLjAsIkxlZnQiOjEwLjAsIlJpZ2h0IjoxMC4wLCJCb3R0b20iOjAuMH0sIlBhZGRpbmciOnsiJGlkIjoiMjgiLCJUb3AiOjMuMCwiTGVmdCI6MC4wLCJSaWdodCI6MC4wLCJCb3R0b20iOjMuMH0sIkJhY2tncm91bmQiOnsiJGlkIjoiMjkiLCJDb2xvciI6eyIkaWQiOiIzMCIsIkEiOjI1NSwiUiI6NjgsIkciOjg0LCJCIjoxMDZ9fSwiSXNWaXNpYmxlIjp0cnVlLCJXaWR0aCI6ODU4LjAsIkhlaWdodCI6MjAuMCwiQm9yZGVyU3R5bGUiOnsiJGlkIjoiMzEiLCJMaW5lQ29sb3IiOnsiJGlkIjoiMzIiLCIkdHlwZSI6Ik5MUkUuQ29tbW9uLkRvbS5Tb2xpZENvbG9yQnJ1c2gsIE5MUkUuQ29tbW9uIiwiQ29sb3IiOnsiJGlkIjoiMzMiLCJBIjoyNTUsIlIiOjI1NSwiRyI6MCwiQiI6MH19LCJMaW5lV2VpZ2h0IjowLjAsIkxpbmVUeXBlIjowLCJQYXJlbnRTdHlsZSI6bnVsbH0sIlBhcmVudFN0eWxlIjpudWxsfSwiTWlkZGxlVGllclNoYXBlU3R5bGUiOnsiJGlkIjoiMzQiLCJNYXJnaW4iOnsiJGlkIjoiMzUiLCJUb3AiOjAuMCwiTGVmdCI6MTAuMCwiUmlnaHQiOjEwLjAsIkJvdHRvbSI6MC4wfSwiUGFkZGluZyI6eyIkaWQiOiIzNiIsIlRvcCI6My4wLCJMZWZ0IjowLjAsIlJpZ2h0IjowLjAsIkJvdHRvbSI6My4wfSwiQmFja2dyb3VuZCI6eyIkaWQiOiIzNyIsIkNvbG9yIjp7IiRpZCI6IjM4IiwiQSI6MjU1LCJSIjo2OCwiRyI6ODQsIkIiOjEwNn19LCJJc1Zpc2libGUiOnRydWUsIldpZHRoIjo4NTguMCwiSGVpZ2h0IjoyMC4wLCJCb3JkZXJTdHlsZSI6eyIkaWQiOiIzOSIsIkxpbmVDb2xvciI6eyIkaWQiOiI0MCIsIiR0eXBlIjoiTkxSRS5Db21tb24uRG9tLlNvbGlkQ29sb3JCcnVzaCwgTkxSRS5Db21tb24iLCJDb2xvciI6eyIkaWQiOiI0MSIsIkEiOjI1NSwiUiI6MjU1LCJHIjowLCJCIjowfX0sIkxpbmVXZWlnaHQiOjAuMCwiTGluZVR5cGUiOjAsIlBhcmVudFN0eWxlIjpudWxsfSwiUGFyZW50U3R5bGUiOm51bGx9LCJCb3R0b21UaWVyU2hhcGVTdHlsZSI6eyIkaWQiOiI0MiIsIk1hcmdpbiI6eyIkaWQiOiI0MyIsIlRvcCI6MC4wLCJMZWZ0IjoxMC4wLCJSaWdodCI6MTAuMCwiQm90dG9tIjowLjB9LCJQYWRkaW5nIjp7IiRpZCI6IjQ0IiwiVG9wIjozLjAsIkxlZnQiOjAuMCwiUmlnaHQiOjAuMCwiQm90dG9tIjozLjB9LCJCYWNrZ3JvdW5kIjp7IiRpZCI6IjQ1IiwiQ29sb3IiOnsiJGlkIjoiNDYiLCJBIjoyNTUsIlIiOjY4LCJHIjo4NCwiQiI6MTA2fX0sIklzVmlzaWJsZSI6dHJ1ZSwiV2lkdGgiOjg1OC4wLCJIZWlnaHQiOjIwLjAsIkJvcmRlclN0eWxlIjp7IiRpZCI6IjQ3IiwiTGluZUNvbG9yIjp7IiRpZCI6IjQ4IiwiJHR5cGUiOiJOTFJFLkNvbW1vbi5Eb20uU29saWRDb2xvckJydXNoLCBOTFJFLkNvbW1vbiIsIkNvbG9yIjp7IiRpZCI6IjQ5IiwiQSI6MjU1LCJSIjoyNTUsIkciOjAsIkIiOjB9fSwiTGluZVdlaWdodCI6MC4wLCJMaW5lVHlwZSI6MCwiUGFyZW50U3R5bGUiOm51bGx9LCJQYXJlbnRTdHlsZSI6bnVsbH0sIlJpZ2h0RW5kQ2Fwc1N0eWxlIjp7IiRpZCI6IjUwIiwiRm9udFNldHRpbmdzIjp7IiRpZCI6IjUxIiwiRm9udFNpemUiOjE4LCJGb250TmFtZSI6IkNhbGlicmkiLCJJc0JvbGQiOnRydWUsIklzSXRhbGljIjpmYWxzZSwiSXNVbmRlcmxpbmVkIjpmYWxzZSwiUGFyZW50U3R5bGUiOm51bGx9LCJBdXRvU2l6ZSI6MCwiRm9yZWdyb3VuZCI6eyIkaWQiOiI1MiIsIkNvbG9yIjp7IiRpZCI6IjUz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NCIsIlRvcCI6MC4wLCJMZWZ0IjowLjAsIlJpZ2h0IjoyMC4wLCJCb3R0b20iOjAuMH0sIlBhZGRpbmciOnsiJGlkIjoiNTUiLCJUb3AiOjAuMCwiTGVmdCI6MC4wLCJSaWdodCI6MC4wLCJCb3R0b20iOjAuMH0sIkJhY2tncm91bmQiOnsiJGlkIjoiNTYiLCJDb2xvciI6eyIkaWQiOiI1NyIsIkEiOjAsIlIiOjAsIkciOjAsIkIiOjB9fSwiSXNWaXNpYmxlIjp0cnVlLCJXaWR0aCI6MC4wLCJIZWlnaHQiOjAuMCwiQm9yZGVyU3R5bGUiOm51bGwsIlBhcmVudFN0eWxlIjpudWxsfSwiTGVmdEVuZENhcHNTdHlsZSI6eyIkaWQiOiI1OCIsIkZvbnRTZXR0aW5ncyI6eyIkaWQiOiI1OSIsIkZvbnRTaXplIjoxOCwiRm9udE5hbWUiOiJDYWxpYnJpIiwiSXNCb2xkIjp0cnVlLCJJc0l0YWxpYyI6ZmFsc2UsIklzVW5kZXJsaW5lZCI6ZmFsc2UsIlBhcmVudFN0eWxlIjpudWxsfSwiQXV0b1NpemUiOjAsIkZvcmVncm91bmQiOnsiJGlkIjoiNjAiLCJDb2xvciI6eyIkaWQiOiI2M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IiLCJUb3AiOjAuMCwiTGVmdCI6MjAuMCwiUmlnaHQiOjAuMCwiQm90dG9tIjowLjB9LCJQYWRkaW5nIjp7IiRpZCI6IjYzIiwiVG9wIjowLjAsIkxlZnQiOjAuMCwiUmlnaHQiOjAuMCwiQm90dG9tIjowLjB9LCJCYWNrZ3JvdW5kIjp7IiRpZCI6IjY0IiwiQ29sb3IiOnsiJGlkIjoiNjUiLCJBIjowLCJSIjowLCJHIjowLCJCIjowfX0sIklzVmlzaWJsZSI6ZmFsc2UsIldpZHRoIjowLjAsIkhlaWdodCI6MC4wLCJCb3JkZXJTdHlsZSI6bnVsbCwiUGFyZW50U3R5bGUiOm51bGx9LCJUb2RheVRleHRTdHlsZSI6eyIkaWQiOiI2NiIsIkZvbnRTZXR0aW5ncyI6eyIkaWQiOiI2NyIsIkZvbnRTaXplIjoxMiwiRm9udE5hbWUiOiJDYWxpYnJpIiwiSXNCb2xkIjpmYWxzZSwiSXNJdGFsaWMiOmZhbHNlLCJJc1VuZGVybGluZWQiOmZhbHNlLCJQYXJlbnRTdHlsZSI6bnVsbH0sIkF1dG9TaXplIjowLCJGb3JlZ3JvdW5kIjp7IiRpZCI6IjY4IiwiQ29sb3IiOnsiJGlkIjoiN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A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zLCJTaG93U2VnbWVudFNlcGFyYXRvcnMiOnRydWUsIlNlZ21lbnRTZXBhcmF0b3JPcGFjaXR5IjozMCwiSGFzQmVlblZpc2libGVCZWZvcmUiOnRydWUsIkZvbnRTZXR0aW5ncyI6eyIkaWQiOiI4MCIsIkZvbnRTaXplIjoxMiwiRm9udE5hbWUiOiJDYWxpYnJpIiwiSXNCb2xkIjpmYWxzZSwiSXNJdGFsaWMiOmZhbHNlLCJJc1VuZGVybGluZWQiOmZhbHNlLCJQYXJlbnRTdHlsZSI6bnVsbH0sIkF1dG9TaXplIjowLCJGb3JlZ3JvdW5kIjp7IiRpZCI6IjgxIiwiQ29sb3IiOnsiJGlkIjoi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AsIlIiOjAsIkciOjAsIkIiOjB9fSwiSXNWaXNpYmxlIjp0cnVlLCJXaWR0aCI6MC4wLCJIZWlnaHQiOjAuMCwiQm9yZGVyU3R5bGUiOm51bGwsIlBhcmVudFN0eWxlIjpudWxsfSwiU2luZ2xlU2NhbGVTaGFwZVN0eWxlIjp7IiRpZCI6Ijg3IiwiU2hhcGUiOjAsIkhlaWdodCI6MC4wfSwiTWlkZGxlVGllclNjYWxlU3R5bGUiOnsiJGlkIjoiODgiLCJTaGFwZSI6MywiU2hvd1NlZ21lbnRTZXBhcmF0b3JzIjp0cnVlLCJTZWdtZW50U2VwYXJhdG9yT3BhY2l0eSI6MzAsIkhhc0JlZW5WaXNpYmxlQmVmb3JlIjpmYWxzZSwiRm9udFNldHRpbmdzIjp7IiRpZCI6Ijg5IiwiRm9udFNpemUiOjEyLCJGb250TmFtZSI6IkNhbGlicmkiLCJJc0JvbGQiOmZhbHNlLCJJc0l0YWxpYyI6ZmFsc2UsIklzVW5kZXJsaW5lZCI6ZmFsc2UsIlBhcmVudFN0eWxlIjpudWxsfSwiQXV0b1NpemUiOjAsIkZvcmVncm91bmQiOnsiJGlkIjoiOTAiLCJDb2xvciI6eyIkaWQiOiI5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5MiIsIlRvcCI6MC4wLCJMZWZ0Ijo1LjAsIlJpZ2h0IjowLjAsIkJvdHRvbSI6MC4wfSwiUGFkZGluZyI6eyIkaWQiOiI5MyIsIlRvcCI6MC4wLCJMZWZ0IjowLjAsIlJpZ2h0IjowLjAsIkJvdHRvbSI6MC4wfSwiQmFja2dyb3VuZCI6eyIkaWQiOiI5NCIsIkNvbG9yIjp7IiRpZCI6Ijk1IiwiQSI6MCwiUiI6MCwiRyI6MCwiQiI6MH19LCJJc1Zpc2libGUiOmZhbHNlLCJXaWR0aCI6MC4wLCJIZWlnaHQiOjAuMCwiQm9yZGVyU3R5bGUiOm51bGwsIlBhcmVudFN0eWxlIjpudWxsfSwiQm90dG9tVGllclNjYWxlU3R5bGUiOnsiJGlkIjoiOTYiLCJTaGFwZSI6MywiU2hvd1NlZ21lbnRTZXBhcmF0b3JzIjp0cnVlLCJTZWdtZW50U2VwYXJhdG9yT3BhY2l0eSI6MzAsIkhhc0JlZW5WaXNpYmxlQmVmb3JlIjpmYWxzZSwiRm9udFNldHRpbmdzIjp7IiRpZCI6Ijk3IiwiRm9udFNpemUiOjEyLCJGb250TmFtZSI6IkNhbGlicmkiLCJJc0JvbGQiOmZhbHNlLCJJc0l0YWxpYyI6ZmFsc2UsIklzVW5kZXJsaW5lZCI6ZmFsc2UsIlBhcmVudFN0eWxlIjpudWxsfSwiQXV0b1NpemUiOjAsIkZvcmVncm91bmQiOnsiJGlkIjoiOTgiLCJDb2xvciI6eyIkaWQiOiI5O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DAiLCJUb3AiOjAuMCwiTGVmdCI6NS4wLCJSaWdodCI6MC4wLCJCb3R0b20iOjAuMH0sIlBhZGRpbmciOnsiJGlkIjoiMTAxIiwiVG9wIjowLjAsIkxlZnQiOjAuMCwiUmlnaHQiOjAuMCwiQm90dG9tIjowLjB9LCJCYWNrZ3JvdW5kIjp7IiRpZCI6IjEwMiIsIkNvbG9yIjp7IiRpZCI6IjEwMyIsIkEiOjAsIlIiOjAsIkciOjAsIkIiOjB9fSwiSXNWaXNpYmxlIjpmYWxzZSwiV2lkdGgiOjAuMCwiSGVpZ2h0IjowLjAsIkJvcmRlclN0eWxlIjpudWxsLCJQYXJlbnRTdHlsZSI6bnVsbH0sIkVsYXBzZWRUaW1lQmFja2dyb3VuZCI6eyIkaWQiOiIxMDQiLCJDb2xvciI6eyIkaWQiOiIxMDUiLCJBIjoxOTEsIlIiOjI1NSwiRyI6MCwiQiI6MH19LCJBcHBlbmRZZWFyT25ZZWFyQ2hhbmdlIjpmYWxzZSwiRWxhcHNlZFRpbWVGb3JtYXQiOjIsIlRvZGF5TWFya2VyUG9zaXRpb24iOjMsIlF1aWNrUG9zaXRpb24iOjIsIkFic29sdXRlUG9zaXRpb24iOjQwNS4wLCJNYXJnaW4iOnsiJGlkIjoiMTA2IiwiVG9wIjowLjAsIkxlZnQiOjEwLjAsIlJpZ2h0IjoxMC4wLCJCb3R0b20iOjAuMH0sIlBhZGRpbmciOnsiJGlkIjoiMTA3IiwiVG9wIjowLjAsIkxlZnQiOjAuMCwiUmlnaHQiOjAuMCwiQm90dG9tIjowLjB9LCJCYWNrZ3JvdW5kIjp7IiRpZCI6IjEwOCIsIkNvbG9yIjp7IiRpZCI6IjEwOSIsIkEiOjI1NSwiUiI6NDcsIkciOjU0LCJCIjoxNTN9fSwiSXNWaXNpYmxlIjp0cnVlLCJXaWR0aCI6MC4wLCJIZWlnaHQiOjAuMCwiQm9yZGVyU3R5bGUiOm51bGwsIlBhcmVudFN0eWxlIjpudWxsfSwiRGVmYXVsdE1pbGVzdG9uZVN0eWxlIjp7IiRpZCI6IjExMCIsIlNoYXBlIjoyLCJDb25uZWN0b3JNYXJnaW4iOnsiJGlkIjoiMTExIiwiVG9wIjowLjAsIkxlZnQiOjIuMCwiUmlnaHQiOjIuMCwiQm90dG9tIjowLjB9LCJDb25uZWN0b3JTdHlsZSI6eyIkaWQiOiIxMTIiLCJMaW5lQ29sb3IiOnsiJGlkIjoiMTEzIiwiJHR5cGUiOiJOTFJFLkNvbW1vbi5Eb20uU29saWRDb2xvckJydXNoLCBOTFJFLkNvbW1vbiIsIkNvbG9yIjp7IiRpZCI6IjExNCIsIkEiOjEyNywiUiI6NzksIkciOjEyOSwiQiI6MTg5fX0sIkxpbmVXZWlnaHQiOjEuMCwiTGluZVR5cGUiOjAsIlBhcmVudFN0eWxlIjpudWxsfSwiSXNCZWxvd1RpbWViYW5kIjpmYWxzZSwiUG9zaXRpb25PblRhc2siOjAsIkhpZGVEYXRlIjpmYWxzZSwiU2hhcGVTaXplIjoxLCJTcGFjaW5nIjowLjAsIlBhZGRpbmciOnsiJGlkIjoiMTE1IiwiVG9wIjo1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MuMCwiSGVpZ2h0IjoxMy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MTEsIkZvbnROYW1lIjoiQ2FsaWJyaSIsIklzQm9sZCI6dHJ1ZSwiSXNJdGFsaWMiOmZhbHNlLCJJc1VuZGVybGluZWQiOmZhbHNlLCJQYXJlbnRTdHlsZSI6bnVsbH0sIkF1dG9TaXplIjowLCJGb3JlZ3JvdW5kIjp7IiRpZCI6IjEyNiIsIkNvbG9yIjp7IiRpZCI6IjEy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AsIlIiOjAsIkciOjAsIkIiOjB9fSwiSXNWaXNpYmxlIjp0cnVlLCJXaWR0aCI6MC4wLCJIZWlnaHQiOjAuMCwiQm9yZGVyU3R5bGUiOm51bGwsIlBhcmVudFN0eWxlIjpudWxsfSwiRGF0ZVN0eWxlIjp7IiRpZCI6IjEzMiIsIkZvbnRTZXR0aW5ncyI6eyIkaWQiOiIxMzMiLCJGb250U2l6ZSI6MTAsIkZvbnROYW1lIjoiQ2FsaWJyaSIsIklzQm9sZCI6ZmFsc2UsIklzSXRhbGljIjpmYWxzZSwiSXNVbmRlcmxpbmVkIjpmYWxzZSwiUGFyZW50U3R5bGUiOm51bGx9LCJBdXRvU2l6ZSI6MCwiRm9yZWdyb3VuZCI6eyIkaWQiOiIxMzQiLCJDb2xvciI6eyIkaWQiOiIxM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zNiIsIlRvcCI6MC4wLCJMZWZ0IjowLjAsIlJpZ2h0IjowLjAsIkJvdHRvbSI6MC4wfSwiUGFkZGluZyI6eyIkaWQiOiIxMzciLCJUb3AiOjAuMCwiTGVmdCI6MC4wLCJSaWdodCI6MC4wLCJCb3R0b20iOjAuMH0sIkJhY2tncm91bmQiOnsiJGlkIjoiMTM4IiwiQ29sb3IiOnsiJGlkIjoiMTM5IiwiQSI6MCwiUiI6MCwiRyI6MCwiQiI6MH19LCJJc1Zpc2libGUiOnRydWUsIldpZHRoIjowLjAsIkhlaWdodCI6MC4wLCJCb3JkZXJTdHlsZSI6bnVsbCwiUGFyZW50U3R5bGUiOm51bGx9LCJEYXRlRm9ybWF0Ijp7IiRpZCI6IjE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EiLCJGb3JtYXQiOjAsIklzVmlzaWJsZSI6ZmFsc2UsIkxhc3RLbm93blZpc2liaWxpdHlTdGF0ZSI6ZmFsc2V9LCJJc1Zpc2libGUiOnRydWUsIlBhcmVudFN0eWxlIjpudWxsfSwiRGVmYXVsdFRhc2tTdHlsZSI6eyIkaWQiOiIxNDIiLCJTaGFwZSI6MSwiU2hhcGVUaGlja25lc3MiOjAsIkR1cmF0aW9uRm9ybWF0IjowLCJJbmNsdWRlTm9uV29ya2luZ0RheXNJbkR1cmF0aW9uIjpmYWxzZSwiUGVyY2VudGFnZUNvbXBsZXRlU3R5bGUiOnsiJGlkIjoiMTQzIiwiRm9udFNldHRpbmdzIjp7IiRpZCI6IjE0NCIsIkZvbnRTaXplIjoxMCwiRm9udE5hbWUiOiJDYWxpYnJpIiwiSXNCb2xkIjpmYWxzZSwiSXNJdGFsaWMiOmZhbHNlLCJJc1VuZGVybGluZWQiOmZhbHNlLCJQYXJlbnRTdHlsZSI6bnVsbH0sIkF1dG9TaXplIjowLCJGb3JlZ3JvdW5kIjp7IiRpZCI6IjE0NSIsIkNvbG9yIjp7IiRpZCI6IjE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0NyIsIlRvcCI6MC4wLCJMZWZ0IjowLjAsIlJpZ2h0IjowLjAsIkJvdHRvbSI6MC4wfSwiUGFkZGluZyI6eyIkaWQiOiIxNDgiLCJUb3AiOjAuMCwiTGVmdCI6MC4wLCJSaWdodCI6MC4wLCJCb3R0b20iOjAuMH0sIkJhY2tncm91bmQiOnsiJGlkIjoiMTQ5IiwiQ29sb3IiOnsiJGlkIjoiMTUwIiwiQSI6MCwiUiI6MCwiRyI6MCwiQiI6MH19LCJJc1Zpc2libGUiOnRydWUsIldpZHRoIjowLjAsIkhlaWdodCI6MC4wLCJCb3JkZXJTdHlsZSI6bnVsbCwiUGFyZW50U3R5bGUiOm51bGx9LCJEdXJhdGlvblN0eWxlIjp7IiRpZCI6IjE1MSIsIkZvbnRTZXR0aW5ncyI6eyIkaWQiOiIxNTIiLCJGb250U2l6ZSI6MTAsIkZvbnROYW1lIjoiQ2FsaWJyaSIsIklzQm9sZCI6ZmFsc2UsIklzSXRhbGljIjpmYWxzZSwiSXNVbmRlcmxpbmVkIjpmYWxzZSwiUGFyZW50U3R5bGUiOm51bGx9LCJBdXRvU2l6ZSI6MCwiRm9yZWdyb3VuZCI6eyIkaWQiOiIxNTMiLCJDb2xvciI6eyIkaWQiOiIxN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NTUiLCJUb3AiOjAuMCwiTGVmdCI6MC4wLCJSaWdodCI6MC4wLCJCb3R0b20iOjAuMH0sIlBhZGRpbmciOnsiJGlkIjoiMTU2IiwiVG9wIjowLjAsIkxlZnQiOjAuMCwiUmlnaHQiOjAuMCwiQm90dG9tIjowLjB9LCJCYWNrZ3JvdW5kIjp7IiRpZCI6IjE1NyIsIkNvbG9yIjp7IiRpZCI6IjE1OCIsIkEiOjAsIlIiOjAsIkciOjAsIkIiOjB9fSwiSXNWaXNpYmxlIjp0cnVlLCJXaWR0aCI6MC4wLCJIZWlnaHQiOjAuMCwiQm9yZGVyU3R5bGUiOm51bGwsIlBhcmVudFN0eWxlIjpudWxsfSwiSG9yaXpvbnRhbENvbm5lY3RvclN0eWxlIjp7IiRpZCI6IjE1OSIsIkxpbmVDb2xvciI6eyIkaWQiOiIxNjAiLCIkdHlwZSI6Ik5MUkUuQ29tbW9uLkRvbS5Tb2xpZENvbG9yQnJ1c2gsIE5MUkUuQ29tbW9uIiwiQ29sb3IiOnsiJGlkIjoiMTYxIiwiQSI6MjU1LCJSIjoyMDQsIkciOjIwNCwiQiI6MjA0fX0sIkxpbmVXZWlnaHQiOjEuMCwiTGluZVR5cGUiOjAsIlBhcmVudFN0eWxlIjpudWxsfSwiVmVydGljYWxDb25uZWN0b3JTdHlsZSI6eyIkaWQiOiIxNjIiLCJMaW5lQ29sb3IiOnsiJGlkIjoiMTYzIiwiJHR5cGUiOiJOTFJFLkNvbW1vbi5Eb20uU29saWRDb2xvckJydXNoLCBOTFJFLkNvbW1vbiIsIkNvbG9yIjp7IiRpZCI6IjE2N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E2NSIsIk1hcmdpbiI6eyIkaWQiOiIxNjYiLCJUb3AiOjAuMCwiTGVmdCI6NC4wLCJSaWdodCI6NC4wLCJCb3R0b20iOjAuMH0sIlBhZGRpbmciOnsiJGlkIjoiMTY3IiwiVG9wIjowLjAsIkxlZnQiOjAuMCwiUmlnaHQiOjAuMCwiQm90dG9tIjowLjB9LCJCYWNrZ3JvdW5kIjp7IiRpZCI6IjE2OCIsIkNvbG9yIjp7IiRpZCI6IjE2OSIsIkEiOjI1NSwiUiI6MCwiRyI6MTE0LCJCIjoxODh9fSwiSXNWaXNpYmxlIjp0cnVlLCJXaWR0aCI6MC4wLCJIZWlnaHQiOjEwLjAsIkJvcmRlclN0eWxlIjp7IiRpZCI6IjE3MCIsIkxpbmVDb2xvciI6eyIkaWQiOiIxNzEiLCIkdHlwZSI6Ik5MUkUuQ29tbW9uLkRvbS5Tb2xpZENvbG9yQnJ1c2gsIE5MUkUuQ29tbW9uIiwiQ29sb3IiOnsiJGlkIjoiMTcyIiwiQSI6MjU1LCJSIjoyNTUsIkciOjAsIkIiOjB9fSwiTGluZVdlaWdodCI6MC4wLCJMaW5lVHlwZSI6MCwiUGFyZW50U3R5bGUiOm51bGx9LCJQYXJlbnRTdHlsZSI6bnVsbH0sIlRpdGxlU3R5bGUiOnsiJGlkIjoiMTczIiwiRm9udFNldHRpbmdzIjp7IiRpZCI6IjE3NCIsIkZvbnRTaXplIjoxMSwiRm9udE5hbWUiOiJDYWxpYnJpIiwiSXNCb2xkIjp0cnVlLCJJc0l0YWxpYyI6ZmFsc2UsIklzVW5kZXJsaW5lZCI6ZmFsc2UsIlBhcmVudFN0eWxlIjpudWxsfSwiQXV0b1NpemUiOjAsIkZvcmVncm91bmQiOnsiJGlkIjoiMTc1IiwiQ29sb3IiOnsiJGlkIjoiMTc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MCwiUiI6MCwiRyI6MCwiQiI6MH19LCJJc1Zpc2libGUiOnRydWUsIldpZHRoIjowLjAsIkhlaWdodCI6MC4wLCJCb3JkZXJTdHlsZSI6bnVsbCwiUGFyZW50U3R5bGUiOm51bGx9LCJEYXRlU3R5bGUiOnsiJGlkIjoiMTgxIiwiRm9udFNldHRpbmdzIjp7IiRpZCI6IjE4MiIsIkZvbnRTaXplIjoxMCwiRm9udE5hbWUiOiJDYWxpYnJpIiwiSXNCb2xkIjpmYWxzZSwiSXNJdGFsaWMiOmZhbHNlLCJJc1VuZGVybGluZWQiOmZhbHNlLCJQYXJlbnRTdHlsZSI6bnVsbH0sIkF1dG9TaXplIjowLCJGb3JlZ3JvdW5kIjp7IiRpZCI6IjE4MyIsIkNvbG9yIjp7IiRpZCI6IjE4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g1IiwiVG9wIjowLjAsIkxlZnQiOjAuMCwiUmlnaHQiOjAuMCwiQm90dG9tIjowLjB9LCJQYWRkaW5nIjp7IiRpZCI6IjE4NiIsIlRvcCI6MC4wLCJMZWZ0IjowLjAsIlJpZ2h0IjowLjAsIkJvdHRvbSI6MC4wfSwiQmFja2dyb3VuZCI6eyIkaWQiOiIxODciLCJDb2xvciI6eyIkaWQiOiIxODgiLCJBIjowLCJSIjowLCJHIjowLCJCIjowfX0sIklzVmlzaWJsZSI6dHJ1ZSwiV2lkdGgiOjAuMCwiSGVpZ2h0IjowLjAsIkJvcmRlclN0eWxlIjpudWxsLCJQYXJlbnRTdHlsZSI6bnVsbH0sIkRhdGVGb3JtYXQiOnsiJGlkIjoiMT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5MCIsIkZvcm1hdCI6MCwiSXNWaXNpYmxlIjpmYWxzZSwiTGFzdEtub3duVmlzaWJpbGl0eVN0YXRlIjpmYWxzZX0sIklzVmlzaWJsZSI6dHJ1ZSwiUGFyZW50U3R5bGUiOm51bGwsIl9leHBsaWNpdGx5U2V0Ijp7IiRpZCI6IjE5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eyIkaWQiOiIxOTIiLCJUaXRsZVBvc2l0aW9uIjoiUmlnaHQiLCJEYXRlUG9zaXRpb24iOiJMZWZ0IiwiU2hhcGVUeXBlIjoyLCJTaGFwZVNpemUiOjEsIlNwYWNpbmciOjUsIlNoYXBlU3R5bGUiOnsiJGlkIjoiMTkzIiwiTWFyZ2luIjp7IiRpZCI6IjE5NCIsIlRvcCI6MC4wLCJMZWZ0IjowLjAsIlJpZ2h0IjowLjAsIkJvdHRvbSI6MC4wfSwiUGFkZGluZyI6eyIkaWQiOiIxOTUiLCJUb3AiOjAuMCwiTGVmdCI6MC4wLCJSaWdodCI6MC4wLCJCb3R0b20iOjAuMH0sIkJhY2tncm91bmQiOnsiJGlkIjoiMTk2IiwiQ29sb3IiOnsiJGlkIjoiMTk3IiwiQSI6MjU1LCJSIjowLCJHIjoxMTQsIkIiOjE4OH19LCJJc1Zpc2libGUiOnRydWUsIldpZHRoIjoxMy4wLCJIZWlnaHQiOjEzLjAsIkJvcmRlclN0eWxlIjp7IiRpZCI6IjE5OCIsIkxpbmVDb2xvciI6eyIkaWQiOiIxOTkiLCIkdHlwZSI6Ik5MUkUuQ29tbW9uLkRvbS5Tb2xpZENvbG9yQnJ1c2gsIE5MUkUuQ29tbW9uIiwiQ29sb3IiOnsiJGlkIjoiMjAwIiwiQSI6MjU1LCJSIjoyNTUsIkciOjAsIkIiOjB9fSwiTGluZVdlaWdodCI6MC4wLCJMaW5lVHlwZSI6MCwiUGFyZW50U3R5bGUiOm51bGx9LCJQYXJlbnRTdHlsZSI6bnVsbH0sIlRpdGxlU3R5bGUiOnsiJGlkIjoiMjAxIiwiRm9udFNldHRpbmdzIjp7IiRpZCI6IjIwMiIsIkZvbnRTaXplIjoxMSwiRm9udE5hbWUiOiJDYWxpYnJp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MCwiUiI6MCwiRyI6MCwiQiI6MH19LCJJc1Zpc2libGUiOnRydWUsIldpZHRoIjowLjAsIkhlaWdodCI6MC4wLCJCb3JkZXJTdHlsZSI6bnVsbCwiUGFyZW50U3R5bGUiOm51bGx9LCJEYXRlU3R5bGUiOnsiJGlkIjoiMjA5IiwiRm9udFNldHRpbmdzIjp7IiRpZCI6IjIxMCIsIkZvbnRTaXplIjoxMC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wLCJSIjowLCJHIjowLCJCIjowfX0sIklzVmlzaWJsZSI6dHJ1ZSwiV2lkdGgiOjAuMCwiSGVpZ2h0IjowLjAsIkJvcmRlclN0eWxlIjpudWxsLCJQYXJlbnRTdHlsZSI6bnVsbH0sIkRhdGVGb3JtYXQiOnsiJGlkIjoiMjE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OCIsIkZvcm1hdCI6MCwiSXNWaXNpYmxlIjpmYWxzZSwiTGFzdEtub3duVmlzaWJpbGl0eVN0YXRlIjpmYWxzZX0sIklzVmlzaWJsZSI6dHJ1ZSwiUGFyZW50U3R5bGUiOm51bGx9LCJHcmlkbGluZVBhbmVsU3R5bGUiOnsiJGlkIjoiMjE5IiwiR3JpZGxpbmVTdHlsZSI6eyIkaWQiOiIyMjAiLCJMaW5lQ29sb3IiOnsiJGlkIjoiMjIxIiwiJHR5cGUiOiJOTFJFLkNvbW1vbi5Eb20uU29saWRDb2xvckJydXNoLCBOTFJFLkNvbW1vbiIsIkNvbG9yIjp7IiRpZCI6IjIyMiIsIkEiOjM4LCJSIjo5MSwiRyI6MTU1LCJCIjoyMTN9fSwiTGluZVdlaWdodCI6MS4wLCJMaW5lVHlwZSI6MCwiUGFyZW50U3R5bGUiOm51bGx9LCJNYXJnaW4iOnsiJGlkIjoiMjIzIiwiVG9wIjowLjAsIkxlZnQiOjAuMCwiUmlnaHQiOjAuMCwiQm90dG9tIjowLjB9LCJQYWRkaW5nIjp7IiRpZCI6IjIyNCIsIlRvcCI6MC4wLCJMZWZ0IjowLjAsIlJpZ2h0IjowLjAsIkJvdHRvbSI6MC4wfSwiQmFja2dyb3VuZCI6bnVsbCwiSXNWaXNpYmxlIjp0cnVlLCJXaWR0aCI6MC4wLCJIZWlnaHQiOjAuMCwiQm9yZGVyU3R5bGUiOnsiJGlkIjoiMjI1IiwiTGluZUNvbG9yIjpudWxsLCJMaW5lV2VpZ2h0IjowLjAsIkxpbmVUeXBlIjowLCJQYXJlbnRTdHlsZSI6bnVsbH0sIlBhcmVudFN0eWxlIjpudWxsfSwiQWN0aXZpdHlMaW5lUGFuZWxTdHlsZSI6eyIkaWQiOiIyMjYiLCJBY3Rpdml0eUxpbmVTdHlsZSI6eyIkaWQiOiIyMjciLCJMaW5lQ29sb3IiOnsiJGlkIjoiMjI4IiwiJHR5cGUiOiJOTFJFLkNvbW1vbi5Eb20uU29saWRDb2xvckJydXNoLCBOTFJFLkNvbW1vbiIsIkNvbG9yIjp7IiRpZCI6IjIyOSIsIkEiOjM4LCJSIjo2OCwiRyI6MTE0LCJCIjoxOTZ9fSwiTGluZVdlaWdodCI6MS4wLCJMaW5lVHlwZSI6MCwiUGFyZW50U3R5bGUiOm51bGx9LCJNYXJnaW4iOnsiJGlkIjoiMjMwIiwiVG9wIjowLjAsIkxlZnQiOjAuMCwiUmlnaHQiOjAuMCwiQm90dG9tIjowLjB9LCJQYWRkaW5nIjp7IiRpZCI6IjIzMSIsIlRvcCI6MC4wLCJMZWZ0IjowLjAsIlJpZ2h0IjowLjAsIkJvdHRvbSI6MC4wfSwiQmFja2dyb3VuZCI6bnVsbCwiSXNWaXNpYmxlIjp0cnVlLCJXaWR0aCI6MC4wLCJIZWlnaHQiOjAuMCwiQm9yZGVyU3R5bGUiOnsiJGlkIjoiMjMyIiwiTGluZUNvbG9yIjpudWxsLCJMaW5lV2VpZ2h0IjowLjAsIkxpbmVUeXBlIjowLCJQYXJlbnRTdHlsZSI6bnVsbH0sIlBhcmVudFN0eWxlIjpudWxsfSwiU2hvd0VsYXBzZWRUaW1lR3JhZGllbnRTdHlsZSI6ZmFsc2UsIlRpbWViYW5kUmVzZXJ2ZWRMZWZ0QXJlYVN0eWxlIjp7IiRpZCI6IjIzMyIsIkFjdGl2aXR5SGVhZGVyV2lkdGgiOjAuMCwiSXNTZXQiOmZhbHNlfSwiRGVmYXVsdFN3aW1sYW5lU3R5bGUiOm51bGwsIkRlZmF1bHRTd2ltbGFuZVYyU3R5bGUiOnsiJGlkIjoiMjM0IiwiSGVhZGVyU3R5bGUiOnsiJGlkIjoiMjM1IiwiVGV4dElzVmVydGljYWwiOmZhbHNlLCJUZXh0U3R5bGUiOnsiJGlkIjoiMjM2IiwiRm9udFNldHRpbmdzIjp7IiRpZCI6IjIzNyIsIkZvbnRTaXplIjoxMiwiRm9udE5hbWUiOiJDYWxpYnJpIiwiSXNCb2xkIjpmYWxzZSwiSXNJdGFsaWMiOmZhbHNlLCJJc1VuZGVybGluZWQiOmZhbHNlLCJQYXJlbnRTdHlsZSI6bnVsbH0sIkF1dG9TaXplIjoyLCJGb3JlZ3JvdW5kIjp7IiRpZCI6IjIzOCIsIkNvbG9yIjp7IiRpZCI6IjIzO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QwIiwiVG9wIjowLjAsIkxlZnQiOjAuMCwiUmlnaHQiOjAuMCwiQm90dG9tIjowLjB9LCJQYWRkaW5nIjp7IiRpZCI6IjI0MSIsIlRvcCI6MC4wLCJMZWZ0IjowLjAsIlJpZ2h0IjowLjAsIkJvdHRvbSI6MC4wfSwiQmFja2dyb3VuZCI6bnVsbCwiSXNWaXNpYmxlIjp0cnVlLCJXaWR0aCI6MC4wLCJIZWlnaHQiOjAuMCwiQm9yZGVyU3R5bGUiOm51bGwsIlBhcmVudFN0eWxlIjpudWxsfSwiUmVjdGFuZ2xl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MjU1LCJSIjo2OCwiRyI6MTE0LCJCIjoxOTZ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JhY2tncm91bmQiOm51bGwsIklzVmlzaWJsZSI6dHJ1ZSwiV2lkdGgiOjAuMCwiSGVpZ2h0IjowLjAsIkJvcmRlclN0eWxlIjpudWxsLCJQYXJlbnRTdHlsZSI6bnVsbH0sIkJhY2tncm91bmRTdHlsZSI6eyIkaWQiOiIyNTIiLCJNYXJnaW4iOnsiJGlkIjoiMjUzIiwiVG9wIjowLjAsIkxlZnQiOjAuMCwiUmlnaHQiOjAuMCwiQm90dG9tIjowLjB9LCJQYWRkaW5nIjp7IiRpZCI6IjI1NCIsIlRvcCI6MC4wLCJMZWZ0IjowLjAsIlJpZ2h0IjowLjAsIkJvdHRvbSI6MC4wfSwiQmFja2dyb3VuZCI6eyIkaWQiOiIyNTUiLCJDb2xvciI6eyIkaWQiOiIyNTYiLCJBIjo1MSwiUiI6MTY1LCJHIjoxNjUsIkIiOjE2NX19LCJJc1Zpc2libGUiOnRydWUsIldpZHRoIjowLjAsIkhlaWdodCI6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Jc0Fib3ZlVGltZWJhbmQiOmZhbHNlLCJTcGFjaW5nIjoyLCJNYXJnaW4iOnsiJGlkIjoiMjYwIiwiVG9wIjowLjAsIkxlZnQiOjAuMCwiUmlnaHQiOjAuMCwiQm90dG9tIjowLjB9LCJQYWRkaW5nIjp7IiRpZCI6IjI2MSIsIlRvcCI6MC4wLCJMZWZ0IjowLjAsIlJpZ2h0IjowLjAsIkJvdHRvbSI6MC4wfSwiSXNWaXNpYmxlIjp0cnVlLCJXaWR0aCI6MC4wLCJIZWlnaHQiOjAuMCwiQm9yZGVyU3R5bGUiOnsiJGlkIjoiMjYyIiwiTGluZUNvbG9yIjpudWxsLCJMaW5lV2VpZ2h0IjowLjAsIkxpbmVUeXBlIjowLCJQYXJlbnRTdHlsZSI6bnVsbH0sIlBhcmVudFN0eWxlIjpudWxsfX0sIlNjYWxlIjpudWxsLCJTY2FsZVYyIjp7IiRpZCI6IjI2MyIsIlN0YXJ0RGF0ZSI6IjAwMDEtMDEtMDFUMDA6MDA6MDAiLCJFbmREYXRlIjoiMDAwMS0wMS0wMVQwMDowMDowMCIsIkF1dG9EYXRlUmFuZ2UiOnRydWUsIldvcmtpbmdEYXlzIjozMSwiRmlzY2FsWWVhciI6eyIkaWQiOiIyNjQiLCJTdGFydE1vbnRoIjoxLCJVc2VTdGFydGluZ1llYXJGb3JOdW1iZXJpbmciOnRydWUsIlNob3dGaXNjYWxZZWFyTGFiZWwiOnRydWV9LCJUb2RheU1hcmtlclRleHQiOiJUb2RheSIsIkF1dG9TY2FsZVR5cGUiOnRydWUsIlRpbWViYW5kU2NhbGVzIjp7IiRpZCI6IjI2NSIsIlRvcFNjYWxlTGF5ZXIiOnsiJGlkIjoiMjY2IiwiRm9ybWF0IjoiTU1NIiwiVHlwZSI6Mn0sIk1pZGRsZVNjYWxlTGF5ZXIiOnsiJGlkIjoiMjY3IiwiRm9ybWF0IjpudWxsLCJUeXBlIjowfSwiQm90dG9tU2NhbGVMYXllciI6eyIkaWQiOiIyNjgiLCJGb3JtYXQiOm51bGwsIlR5cGUiOjB9fX0sIk1pbGVzdG9uZXMiOltdLCJUYXNrcyI6W3siJGlkIjoiMjY5IiwiR3JvdXBOYW1lIjpudWxsLCJTdGFydERhdGUiOiIyMDI1LTEyLTI1VDA4OjAwOjAwIiwiRW5kRGF0ZSI6IjIwMjYtMDUtMjJUMTc6MDA6MDAiLCJQZXJjZW50YWdlQ29tcGxldGUiOm51bGwsIlN0eWxlIjp7IiRpZCI6IjI3MCIsIlNoYXBlIjo2LCJTaGFwZVRoaWNrbmVzcyI6Mi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udWxsfSwiQXV0b1NpemUiOjAsIkZvcmVncm91bmQiOnsiJGlkIjoiMjczIiwiQ29sb3IiOnsiJGlkIjoiMjc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c1IiwiVG9wIjowLjAsIkxlZnQiOjAuMCwiUmlnaHQiOjAuMCwiQm90dG9tIjowLjB9LCJQYWRkaW5nIjp7IiRpZCI6IjI3NiIsIlRvcCI6MC4wLCJMZWZ0IjowLjAsIlJpZ2h0IjowLjAsIkJvdHRvbSI6MC4wfSwiQmFja2dyb3VuZCI6eyIkaWQiOiIyNzciLCJDb2xvciI6eyIkaWQiOiIyNzgiLCJBIjo4OSwiUiI6MCwiRyI6MCwiQiI6MH19LCJJc1Zpc2libGUiOnRydWUsIldpZHRoIjowLjAsIkhlaWdodCI6MC4wLCJCb3JkZXJTdHlsZSI6eyIkaWQiOiIyNzkiLCJMaW5lQ29sb3IiOm51bGwsIkxpbmVXZWlnaHQiOjAuMCwiTGluZVR5cGUiOjAsIlBhcmVudFN0eWxlIjpudWxsfSwiUGFyZW50U3R5bGUiOm51bGx9LCJEdXJhdGlvblN0eWxlIjp7IiRpZCI6IjI4MCIsIkZvbnRTZXR0aW5ncyI6eyIkaWQiOiIyODEiLCJGb250U2l6ZSI6MTAsIkZvbnROYW1lIjoiQ2FsaWJyaSIsIklzQm9sZCI6ZmFsc2UsIklzSXRhbGljIjpmYWxzZSwiSXNVbmRlcmxpbmVkIjpmYWxzZSwiUGFyZW50U3R5bGUiOm51bGx9LCJBdXRvU2l6ZSI6MCwiRm9yZWdyb3VuZCI6eyIkaWQiOiIyODIiLCJDb2xvciI6eyIkaWQiOiIyOD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ODQiLCJUb3AiOjAuMCwiTGVmdCI6MC4wLCJSaWdodCI6MC4wLCJCb3R0b20iOjAuMH0sIlBhZGRpbmciOnsiJGlkIjoiMjg1IiwiVG9wIjowLjAsIkxlZnQiOjAuMCwiUmlnaHQiOjAuMCwiQm90dG9tIjowLjB9LCJCYWNrZ3JvdW5kIjp7IiRpZCI6IjI4NiIsIkNvbG9yIjp7IiRpZCI6IjI4NyIsIkEiOjAsIlIiOjAsIkciOjAsIkIiOjB9fSwiSXNWaXNpYmxlIjp0cnVlLCJXaWR0aCI6MC4wLCJIZWlnaHQiOjAuMCwiQm9yZGVyU3R5bGUiOnsiJGlkIjoiMjg4IiwiTGluZUNvbG9yIjpudWxsLCJMaW5lV2VpZ2h0IjowLjAsIkxpbmVUeXBlIjowLCJQYXJlbnRTdHlsZSI6bnVsbH0sIlBhcmVudFN0eWxlIjpudWxsfSwiSG9yaXpvbnRhbENvbm5lY3RvclN0eWxlIjp7IiRpZCI6IjI4OSIsIkxpbmVDb2xvciI6eyIkaWQiOiIyOTAiLCIkdHlwZSI6Ik5MUkUuQ29tbW9uLkRvbS5Tb2xpZENvbG9yQnJ1c2gsIE5MUkUuQ29tbW9uIiwiQ29sb3IiOnsiJGlkIjoiMjkxIiwiQSI6MjU1LCJSIjoyMDQsIkciOjIwNCwiQiI6MjA0fX0sIkxpbmVXZWlnaHQiOjEuMCwiTGluZVR5cGUiOjAsIlBhcmVudFN0eWxlIjpudWxsfSwiVmVydGljYWxDb25uZWN0b3JTdHlsZSI6eyIkaWQiOiIyOTIiLCJMaW5lQ29sb3IiOnsiJGlkIjoiMjkzIiwiJHR5cGUiOiJOTFJFLkNvbW1vbi5Eb20uU29saWRDb2xvckJydXNoLCBOTFJFLkNvbW1vbiIsIkNvbG9yIjp7IiRpZCI6IjI5N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I5NSIsIk1hcmdpbiI6eyIkaWQiOiIyOTYiLCJUb3AiOjAuMCwiTGVmdCI6NC4wLCJSaWdodCI6NC4wLCJCb3R0b20iOjAuMH0sIlBhZGRpbmciOnsiJGlkIjoiMjk3IiwiVG9wIjowLjAsIkxlZnQiOjAuMCwiUmlnaHQiOjAuMCwiQm90dG9tIjowLjB9LCJCYWNrZ3JvdW5kIjp7IiRpZCI6IjI5OCIsIkNvbG9yIjp7IiRpZCI6IjI5OSIsIkEiOjI1NSwiUiI6MCwiRyI6MTE0LCJCIjoxODh9fSwiSXNWaXNpYmxlIjp0cnVlLCJXaWR0aCI6MC4wLCJIZWlnaHQiOjIyLjAsIkJvcmRlclN0eWxlIjp7IiRpZCI6IjMwMCIsIkxpbmVDb2xvciI6eyIkaWQiOiIzMDEiLCIkdHlwZSI6Ik5MUkUuQ29tbW9uLkRvbS5Tb2xpZENvbG9yQnJ1c2gsIE5MUkUuQ29tbW9uIiwiQ29sb3IiOnsiJGlkIjoiMzAyIiwiQSI6MjU1LCJSIjoyNTUsIkciOjAsIkIiOjB9fSwiTGluZVdlaWdodCI6MC4wLCJMaW5lVHlwZSI6MCwiUGFyZW50U3R5bGUiOm51bGx9LCJQYXJlbnRTdHlsZSI6bnVsbH0sIlRpdGxlU3R5bGUiOnsiJGlkIjoiMzAzIiwiRm9udFNldHRpbmdzIjp7IiRpZCI6IjMwNCIsIkZvbnRTaXplIjoxMSwiRm9udE5hbWUiOiJDYWxpYnJpIiwiSXNCb2xkIjp0cnVlLCJJc0l0YWxpYyI6ZmFsc2UsIklzVW5kZXJsaW5lZCI6ZmFsc2UsIlBhcmVudFN0eWxlIjpudWxsfSwiQXV0b1NpemUiOjAsIkZvcmVncm91bmQiOnsiJGlkIjoiMzA1IiwiQ29sb3IiOnsiJGlkIjoiMzA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MwNyIsIlRvcCI6MC4wLCJMZWZ0IjowLjAsIlJpZ2h0IjowLjAsIkJvdHRvbSI6MC4wfSwiUGFkZGluZyI6eyIkaWQiOiIzMDgiLCJUb3AiOjAuMCwiTGVmdCI6MC4wLCJSaWdodCI6MC4wLCJCb3R0b20iOjAuMH0sIkJhY2tncm91bmQiOnsiJGlkIjoiMzA5IiwiQ29sb3IiOnsiJGlkIjoiMzEwIiwiQSI6MCwiUiI6MCwiRyI6MCwiQiI6MH19LCJJc1Zpc2libGUiOnRydWUsIldpZHRoIjowLjAsIkhlaWdodCI6MC4wLCJCb3JkZXJTdHlsZSI6eyIkaWQiOiIzMTEiLCJMaW5lQ29sb3IiOm51bGwsIkxpbmVXZWlnaHQiOjAuMCwiTGluZVR5cGUiOjAsIlBhcmVudFN0eWxlIjpudWxsfSwiUGFyZW50U3R5bGUiOm51bGx9LCJEYXRlU3R5bGUiOnsiJGlkIjoiMzEyIiwiRm9udFNldHRpbmdzIjp7IiRpZCI6IjMxMyIsIkZvbnRTaXplIjoxMCwiRm9udE5hbWUiOiJDYWxpYnJpIiwiSXNCb2xkIjpmYWxzZSwiSXNJdGFsaWMiOmZhbHNlLCJJc1VuZGVybGluZWQiOmZhbHNlLCJQYXJlbnRTdHlsZSI6bnVsbH0sIkF1dG9TaXplIjowLCJGb3JlZ3JvdW5kIjp7IiRpZCI6IjMxNCIsIkNvbG9yIjp7IiRpZCI6IjMx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E2IiwiVG9wIjowLjAsIkxlZnQiOjAuMCwiUmlnaHQiOjAuMCwiQm90dG9tIjowLjB9LCJQYWRkaW5nIjp7IiRpZCI6IjMxNyIsIlRvcCI6MC4wLCJMZWZ0IjowLjAsIlJpZ2h0IjowLjAsIkJvdHRvbSI6MC4wfSwiQmFja2dyb3VuZCI6eyIkaWQiOiIzMTgiLCJDb2xvciI6eyIkaWQiOiIzMTkiLCJBIjowLCJSIjowLCJHIjowLCJCIjowfX0sIklzVmlzaWJsZSI6dHJ1ZSwiV2lkdGgiOjAuMCwiSGVpZ2h0IjowLjAsIkJvcmRlclN0eWxlIjp7IiRpZCI6IjMyMCIsIkxpbmVDb2xvciI6bnVsbCwiTGluZVdlaWdodCI6MC4wLCJMaW5lVHlwZSI6MCwiUGFyZW50U3R5bGUiOm51bGx9LCJQYXJlbnRTdHlsZSI6bnVsbH0sIkRhdGVGb3JtYXQiOnsiJGlkIjoiMz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MiIsIkZvcm1hdCI6MCwiSXNWaXNpYmxlIjpmYWxzZSwiTGFzdEtub3duVmlzaWJpbGl0eVN0YXRlIjpmYWxzZX0sIklzVmlzaWJsZSI6dHJ1ZSwiUGFyZW50U3R5bGUiOm51bGx9LCJJbmRleCI6MCwiU21hcnREdXJhdGlvbkFjdGl2YXRlZCI6ZmFsc2UsIkRhdGVGb3JtYXQiOnsiJHJlZiI6IjMyMSJ9LCJXZWVrTnVtYmVyaW5nIjp7IiRpZCI6IjMyMyIsIkZvcm1hdCI6MCwiSXNWaXNpYmxlIjpmYWxzZSwiTGFzdEtub3duVmlzaWJpbGl0eVN0YXRlIjpmYWxzZX0sIklkIjoiYzA5YzdmYTktYWZhNi00YzFjLWE3ZTktZDdiYmIxMjgyMmE3IiwiSW1wb3J0SWQiOiIxOCIsIlRpdGxlIjoi56OB6Iqv57q/5ZyI5ZKM54G15pWP5bqm5LyY5YyW5paH56ugIiwiTm90ZSI6bnVsbCwiSHlwZXJsaW5rIjp7IiRpZCI6IjMyNCIsIkFkZHJlc3MiOiIiLCJTdWJBZGRyZXNzIjoiIn0sIklzQ2hhbmdlZCI6ZmFsc2UsIklzTmV3IjpmYWxzZX0seyIkaWQiOiIzMjUiLCJHcm91cE5hbWUiOm51bGwsIlN0YXJ0RGF0ZSI6IjIwMjUtMTItMjVUMDg6MDA6MDAiLCJFbmREYXRlIjoiMjAyNi0wMS0wOFQxNzowMDowMCIsIlBlcmNlbnRhZ2VDb21wbGV0ZSI6bnVsbCwiU3R5bGUiOnsiJGlkIjoiMzI2IiwiU2hhcGUiOjEsIlNoYXBlVGhpY2tuZXNzIjowLCJEdXJhdGlvbkZvcm1hdCI6MCwiSW5jbHVkZU5vbldvcmtpbmdEYXlzSW5EdXJhdGlvbiI6ZmFsc2UsIlBlcmNlbnRhZ2VDb21wbGV0ZVN0eWxlIjp7IiRpZCI6IjMyNyIsIkZvbnRTZXR0aW5ncyI6eyIkaWQiOiIzMjgiLCJGb250U2l6ZSI6MTAsIkZvbnROYW1lIjoiQ2FsaWJyaSIsIklzQm9sZCI6ZmFsc2UsIklzSXRhbGljIjpmYWxzZSwiSXNVbmRlcmxpbmVkIjpmYWxzZSwiUGFyZW50U3R5bGUiOm51bGx9LCJBdXRvU2l6ZSI6MCwiRm9yZWdyb3VuZCI6eyIkaWQiOiIzMjkiLCJDb2xvciI6eyIkaWQiOiIzMz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MzEiLCJUb3AiOjAuMCwiTGVmdCI6MC4wLCJSaWdodCI6MC4wLCJCb3R0b20iOjAuMH0sIlBhZGRpbmciOnsiJGlkIjoiMzMyIiwiVG9wIjowLjAsIkxlZnQiOjAuMCwiUmlnaHQiOjAuMCwiQm90dG9tIjowLjB9LCJCYWNrZ3JvdW5kIjp7IiRpZCI6IjMzMyIsIkNvbG9yIjp7IiRpZCI6IjMzNCIsIkEiOjg5LCJSIjowLCJHIjowLCJCIjowfX0sIklzVmlzaWJsZSI6dHJ1ZSwiV2lkdGgiOjAuMCwiSGVpZ2h0IjowLjAsIkJvcmRlclN0eWxlIjp7IiRpZCI6IjMzNSIsIkxpbmVDb2xvciI6bnVsbCwiTGluZVdlaWdodCI6MC4wLCJMaW5lVHlwZSI6MCwiUGFyZW50U3R5bGUiOm51bGx9LCJQYXJlbnRTdHlsZSI6bnVsbH0sIkR1cmF0aW9uU3R5bGUiOnsiJGlkIjoiMzM2IiwiRm9udFNldHRpbmdzIjp7IiRpZCI6IjMzNyIsIkZvbnRTaXplIjoxMCwiRm9udE5hbWUiOiJDYWxpYnJpIiwiSXNCb2xkIjpmYWxzZSwiSXNJdGFsaWMiOmZhbHNlLCJJc1VuZGVybGluZWQiOmZhbHNlLCJQYXJlbnRTdHlsZSI6bnVsbH0sIkF1dG9TaXplIjowLCJGb3JlZ3JvdW5kIjp7IiRpZCI6IjMzOCIsIkNvbG9yIjp7IiRpZCI6IjMz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0MCIsIlRvcCI6MC4wLCJMZWZ0IjowLjAsIlJpZ2h0IjowLjAsIkJvdHRvbSI6MC4wfSwiUGFkZGluZyI6eyIkaWQiOiIzNDEiLCJUb3AiOjAuMCwiTGVmdCI6MC4wLCJSaWdodCI6MC4wLCJCb3R0b20iOjAuMH0sIkJhY2tncm91bmQiOnsiJGlkIjoiMzQyIiwiQ29sb3IiOnsiJGlkIjoiMzQzIiwiQSI6MCwiUiI6MCwiRyI6MCwiQiI6MH19LCJJc1Zpc2libGUiOnRydWUsIldpZHRoIjowLjAsIkhlaWdodCI6MC4wLCJCb3JkZXJTdHlsZSI6eyIkaWQiOiIzNDQiLCJMaW5lQ29sb3IiOm51bGwsIkxpbmVXZWlnaHQiOjAuMCwiTGluZVR5cGUiOjAsIlBhcmVudFN0eWxlIjpudWxsfSwiUGFyZW50U3R5bGUiOm51bGx9LCJIb3Jpem9udGFsQ29ubmVjdG9yU3R5bGUiOnsiJGlkIjoiMzQ1IiwiTGluZUNvbG9yIjp7IiRpZCI6IjM0NiIsIiR0eXBlIjoiTkxSRS5Db21tb24uRG9tLlNvbGlkQ29sb3JCcnVzaCwgTkxSRS5Db21tb24iLCJDb2xvciI6eyIkaWQiOiIzNDciLCJBIjoyNTUsIlIiOjIwNCwiRyI6MjA0LCJCIjoyMDR9fSwiTGluZVdlaWdodCI6MS4wLCJMaW5lVHlwZSI6MCwiUGFyZW50U3R5bGUiOm51bGx9LCJWZXJ0aWNhbENvbm5lY3RvclN0eWxlIjp7IiRpZCI6IjM0OCIsIkxpbmVDb2xvciI6eyIkaWQiOiIzNDkiLCIkdHlwZSI6Ik5MUkUuQ29tbW9uLkRvbS5Tb2xpZENvbG9yQnJ1c2gsIE5MUkUuQ29tbW9uIiwiQ29sb3IiOnsiJGlkIjoiMzU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zUxIiwiTWFyZ2luIjp7IiRpZCI6IjM1MiIsIlRvcCI6MC4wLCJMZWZ0Ijo0LjAsIlJpZ2h0Ijo0LjAsIkJvdHRvbSI6MC4wfSwiUGFkZGluZyI6eyIkaWQiOiIzNTMiLCJUb3AiOjAuMCwiTGVmdCI6MC4wLCJSaWdodCI6MC4wLCJCb3R0b20iOjAuMH0sIkJhY2tncm91bmQiOnsiJGlkIjoiMzU0IiwiQ29sb3IiOnsiJGlkIjoiMzU1IiwiQSI6MjU1LCJSIjowLCJHIjoxMTQsIkIiOjE4OH19LCJJc1Zpc2libGUiOnRydWUsIldpZHRoIjowLjAsIkhlaWdodCI6MTAuMCwiQm9yZGVyU3R5bGUiOnsiJGlkIjoiMzU2IiwiTGluZUNvbG9yIjp7IiRpZCI6IjM1NyIsIiR0eXBlIjoiTkxSRS5Db21tb24uRG9tLlNvbGlkQ29sb3JCcnVzaCwgTkxSRS5Db21tb24iLCJDb2xvciI6eyIkaWQiOiIzNTgiLCJBIjoyNTUsIlIiOjI1NSwiRyI6MCwiQiI6MH19LCJMaW5lV2VpZ2h0IjowLjAsIkxpbmVUeXBlIjowLCJQYXJlbnRTdHlsZSI6bnVsbH0sIlBhcmVudFN0eWxlIjpudWxsfSwiVGl0bGVTdHlsZSI6eyIkaWQiOiIzNTkiLCJGb250U2V0dGluZ3MiOnsiJGlkIjoiMzYwIiwiRm9udFNpemUiOjExLCJGb250TmFtZSI6IkNhbGlicmkiLCJJc0JvbGQiOnRydWUsIklzSXRhbGljIjpmYWxzZSwiSXNVbmRlcmxpbmVkIjpmYWxzZSwiUGFyZW50U3R5bGUiOm51bGx9LCJBdXRvU2l6ZSI6MCwiRm9yZWdyb3VuZCI6eyIkaWQiOiIzNjEiLCJDb2xvciI6eyIkaWQiOiIzNjI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zYzIiwiVG9wIjowLjAsIkxlZnQiOjAuMCwiUmlnaHQiOjAuMCwiQm90dG9tIjowLjB9LCJQYWRkaW5nIjp7IiRpZCI6IjM2NCIsIlRvcCI6MC4wLCJMZWZ0IjowLjAsIlJpZ2h0IjowLjAsIkJvdHRvbSI6MC4wfSwiQmFja2dyb3VuZCI6eyIkaWQiOiIzNjUiLCJDb2xvciI6eyIkaWQiOiIzNjYiLCJBIjowLCJSIjowLCJHIjowLCJCIjowfX0sIklzVmlzaWJsZSI6dHJ1ZSwiV2lkdGgiOjAuMCwiSGVpZ2h0IjowLjAsIkJvcmRlclN0eWxlIjp7IiRpZCI6IjM2NyIsIkxpbmVDb2xvciI6bnVsbCwiTGluZVdlaWdodCI6MC4wLCJMaW5lVHlwZSI6MCwiUGFyZW50U3R5bGUiOm51bGx9LCJQYXJlbnRTdHlsZSI6bnVsbH0sIkRhdGVTdHlsZSI6eyIkaWQiOiIzNjgiLCJGb250U2V0dGluZ3MiOnsiJGlkIjoiMzY5IiwiRm9udFNpemUiOjEwLCJGb250TmFtZSI6IkNhbGlicmkiLCJJc0JvbGQiOmZhbHNlLCJJc0l0YWxpYyI6ZmFsc2UsIklzVW5kZXJsaW5lZCI6ZmFsc2UsIlBhcmVudFN0eWxlIjpudWxsfSwiQXV0b1NpemUiOjAsIkZvcmVncm91bmQiOnsiJGlkIjoiMzcwIiwiQ29sb3IiOnsiJGlkIjoiMzc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NzIiLCJUb3AiOjAuMCwiTGVmdCI6MC4wLCJSaWdodCI6MC4wLCJCb3R0b20iOjAuMH0sIlBhZGRpbmciOnsiJGlkIjoiMzczIiwiVG9wIjowLjAsIkxlZnQiOjAuMCwiUmlnaHQiOjAuMCwiQm90dG9tIjowLjB9LCJCYWNrZ3JvdW5kIjp7IiRpZCI6IjM3NCIsIkNvbG9yIjp7IiRpZCI6IjM3NSIsIkEiOjAsIlIiOjAsIkciOjAsIkIiOjB9fSwiSXNWaXNpYmxlIjp0cnVlLCJXaWR0aCI6MC4wLCJIZWlnaHQiOjAuMCwiQm9yZGVyU3R5bGUiOnsiJGlkIjoiMzc2IiwiTGluZUNvbG9yIjpudWxsLCJMaW5lV2VpZ2h0IjowLjAsIkxpbmVUeXBlIjowLCJQYXJlbnRTdHlsZSI6bnVsbH0sIlBhcmVudFN0eWxlIjpudWxsfSwiRGF0ZUZvcm1hdCI6eyIkaWQiOiIz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4IiwiRm9ybWF0IjowLCJJc1Zpc2libGUiOmZhbHNlLCJMYXN0S25vd25WaXNpYmlsaXR5U3RhdGUiOmZhbHNlfSwiSXNWaXNpYmxlIjp0cnVlLCJQYXJlbnRTdHlsZSI6bnVsbH0sIkluZGV4IjoxLCJTbWFydER1cmF0aW9uQWN0aXZhdGVkIjpmYWxzZSwiRGF0ZUZvcm1hdCI6eyIkcmVmIjoiMzc3In0sIldlZWtOdW1iZXJpbmciOnsiJGlkIjoiMzc5IiwiRm9ybWF0IjowLCJJc1Zpc2libGUiOmZhbHNlLCJMYXN0S25vd25WaXNpYmlsaXR5U3RhdGUiOmZhbHNlfSwiSWQiOiJkOWJiYTVhNC01MDlkLTRiN2YtYTIwZi1mNDRkNTE3NGE5ZjUiLCJJbXBvcnRJZCI6IjMwIiwiVGl0bGUiOiLmlrDno4Hoiq/nur/lnIjmjqLmtYvmlrnmoYjorqjorroiLCJOb3RlIjpudWxsLCJIeXBlcmxpbmsiOnsiJGlkIjoiMzgwIiwiQWRkcmVzcyI6IiIsIlN1YkFkZHJlc3MiOiIifSwiSXNDaGFuZ2VkIjpmYWxzZSwiSXNOZXciOmZhbHNlfSx7IiRpZCI6IjM4MSIsIkdyb3VwTmFtZSI6bnVsbCwiU3RhcnREYXRlIjoiMjAyNi0wMS0wOVQwODowMDowMCIsIkVuZERhdGUiOiIyMDI2LTAxLTIzVDE3OjAwOjAwIiwiUGVyY2VudGFnZUNvbXBsZXRlIjpudWxsLCJTdHlsZSI6eyIkaWQiOiIzODIiLCJTaGFwZSI6MSwiU2hhcGVUaGlja25lc3MiOjAsIkR1cmF0aW9uRm9ybWF0IjowLCJJbmNsdWRlTm9uV29ya2luZ0RheXNJbkR1cmF0aW9uIjpmYWxzZSwiUGVyY2VudGFnZUNvbXBsZXRlU3R5bGUiOnsiJGlkIjoiMzgzIiwiRm9udFNldHRpbmdzIjp7IiRpZCI6IjM4NCIsIkZvbnRTaXplIjoxMCwiRm9udE5hbWUiOiJDYWxpYnJpIiwiSXNCb2xkIjpmYWxzZSwiSXNJdGFsaWMiOmZhbHNlLCJJc1VuZGVybGluZWQiOmZhbHNlLCJQYXJlbnRTdHlsZSI6bnVsbH0sIkF1dG9TaXplIjowLCJGb3JlZ3JvdW5kIjp7IiRpZCI6IjM4NSIsIkNvbG9yIjp7IiRpZCI6IjM4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4NyIsIlRvcCI6MC4wLCJMZWZ0IjowLjAsIlJpZ2h0IjowLjAsIkJvdHRvbSI6MC4wfSwiUGFkZGluZyI6eyIkaWQiOiIzODgiLCJUb3AiOjAuMCwiTGVmdCI6MC4wLCJSaWdodCI6MC4wLCJCb3R0b20iOjAuMH0sIkJhY2tncm91bmQiOnsiJGlkIjoiMzg5IiwiQ29sb3IiOnsiJGlkIjoiMzkwIiwiQSI6ODksIlIiOjAsIkciOjAsIkIiOjB9fSwiSXNWaXNpYmxlIjp0cnVlLCJXaWR0aCI6MC4wLCJIZWlnaHQiOjAuMCwiQm9yZGVyU3R5bGUiOnsiJGlkIjoiMzkxIiwiTGluZUNvbG9yIjpudWxsLCJMaW5lV2VpZ2h0IjowLjAsIkxpbmVUeXBlIjowLCJQYXJlbnRTdHlsZSI6bnVsbH0sIlBhcmVudFN0eWxlIjpudWxsfSwiRHVyYXRpb25TdHlsZSI6eyIkaWQiOiIzOTIiLCJGb250U2V0dGluZ3MiOnsiJGlkIjoiMzkzIiwiRm9udFNpemUiOjEwLCJGb250TmFtZSI6IkNhbGlicmkiLCJJc0JvbGQiOmZhbHNlLCJJc0l0YWxpYyI6ZmFsc2UsIklzVW5kZXJsaW5lZCI6ZmFsc2UsIlBhcmVudFN0eWxlIjpudWxsfSwiQXV0b1NpemUiOjAsIkZvcmVncm91bmQiOnsiJGlkIjoiMzk0IiwiQ29sb3IiOnsiJGlkIjoiMzk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k2IiwiVG9wIjowLjAsIkxlZnQiOjAuMCwiUmlnaHQiOjAuMCwiQm90dG9tIjowLjB9LCJQYWRkaW5nIjp7IiRpZCI6IjM5NyIsIlRvcCI6MC4wLCJMZWZ0IjowLjAsIlJpZ2h0IjowLjAsIkJvdHRvbSI6MC4wfSwiQmFja2dyb3VuZCI6eyIkaWQiOiIzOTgiLCJDb2xvciI6eyIkaWQiOiIzOTkiLCJBIjowLCJSIjowLCJHIjowLCJCIjowfX0sIklzVmlzaWJsZSI6dHJ1ZSwiV2lkdGgiOjAuMCwiSGVpZ2h0IjowLjAsIkJvcmRlclN0eWxlIjp7IiRpZCI6IjQwMCIsIkxpbmVDb2xvciI6bnVsbCwiTGluZVdlaWdodCI6MC4wLCJMaW5lVHlwZSI6MCwiUGFyZW50U3R5bGUiOm51bGx9LCJQYXJlbnRTdHlsZSI6bnVsbH0sIkhvcml6b250YWxDb25uZWN0b3JTdHlsZSI6eyIkaWQiOiI0MDEiLCJMaW5lQ29sb3IiOnsiJGlkIjoiNDAyIiwiJHR5cGUiOiJOTFJFLkNvbW1vbi5Eb20uU29saWRDb2xvckJydXNoLCBOTFJFLkNvbW1vbiIsIkNvbG9yIjp7IiRpZCI6IjQwMyIsIkEiOjI1NSwiUiI6MjA0LCJHIjoyMDQsIkIiOjIwNH19LCJMaW5lV2VpZ2h0IjoxLjAsIkxpbmVUeXBlIjowLCJQYXJlbnRTdHlsZSI6bnVsbH0sIlZlcnRpY2FsQ29ubmVjdG9yU3R5bGUiOnsiJGlkIjoiNDA0IiwiTGluZUNvbG9yIjp7IiRpZCI6IjQwNSIsIiR0eXBlIjoiTkxSRS5Db21tb24uRG9tLlNvbGlkQ29sb3JCcnVzaCwgTkxSRS5Db21tb24iLCJDb2xvciI6eyIkaWQiOiI0MD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0MDciLCJNYXJnaW4iOnsiJGlkIjoiNDA4IiwiVG9wIjowLjAsIkxlZnQiOjQuMCwiUmlnaHQiOjQuMCwiQm90dG9tIjowLjB9LCJQYWRkaW5nIjp7IiRpZCI6IjQwOSIsIlRvcCI6MC4wLCJMZWZ0IjowLjAsIlJpZ2h0IjowLjAsIkJvdHRvbSI6MC4wfSwiQmFja2dyb3VuZCI6eyIkaWQiOiI0MTAiLCJDb2xvciI6eyIkaWQiOiI0MTEiLCJBIjoyNTUsIlIiOjAsIkciOjExNCwiQiI6MTg4fX0sIklzVmlzaWJsZSI6dHJ1ZSwiV2lkdGgiOjAuMCwiSGVpZ2h0IjoxMC4wLCJCb3JkZXJTdHlsZSI6eyIkaWQiOiI0MTIiLCJMaW5lQ29sb3IiOnsiJGlkIjoiNDEzIiwiJHR5cGUiOiJOTFJFLkNvbW1vbi5Eb20uU29saWRDb2xvckJydXNoLCBOTFJFLkNvbW1vbiIsIkNvbG9yIjp7IiRpZCI6IjQxNCIsIkEiOjI1NSwiUiI6MjU1LCJHIjowLCJCIjowfX0sIkxpbmVXZWlnaHQiOjAuMCwiTGluZVR5cGUiOjAsIlBhcmVudFN0eWxlIjpudWxsfSwiUGFyZW50U3R5bGUiOm51bGx9LCJUaXRsZVN0eWxlIjp7IiRpZCI6IjQxNSIsIkZvbnRTZXR0aW5ncyI6eyIkaWQiOiI0MTYiLCJGb250U2l6ZSI6MTEsIkZvbnROYW1lIjoiQ2FsaWJyaSIsIklzQm9sZCI6dHJ1ZSwiSXNJdGFsaWMiOmZhbHNlLCJJc1VuZGVybGluZWQiOmZhbHNlLCJQYXJlbnRTdHlsZSI6bnVsbH0sIkF1dG9TaXplIjowLCJGb3JlZ3JvdW5kIjp7IiRpZCI6IjQxNyIsIkNvbG9yIjp7IiRpZCI6IjQxO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0MTkiLCJUb3AiOjAuMCwiTGVmdCI6MC4wLCJSaWdodCI6MC4wLCJCb3R0b20iOjAuMH0sIlBhZGRpbmciOnsiJGlkIjoiNDIwIiwiVG9wIjowLjAsIkxlZnQiOjAuMCwiUmlnaHQiOjAuMCwiQm90dG9tIjowLjB9LCJCYWNrZ3JvdW5kIjp7IiRpZCI6IjQyMSIsIkNvbG9yIjp7IiRpZCI6IjQyMiIsIkEiOjAsIlIiOjAsIkciOjAsIkIiOjB9fSwiSXNWaXNpYmxlIjp0cnVlLCJXaWR0aCI6MC4wLCJIZWlnaHQiOjAuMCwiQm9yZGVyU3R5bGUiOnsiJGlkIjoiNDIzIiwiTGluZUNvbG9yIjpudWxsLCJMaW5lV2VpZ2h0IjowLjAsIkxpbmVUeXBlIjowLCJQYXJlbnRTdHlsZSI6bnVsbH0sIlBhcmVudFN0eWxlIjpudWxsfSwiRGF0ZVN0eWxlIjp7IiRpZCI6IjQyNCIsIkZvbnRTZXR0aW5ncyI6eyIkaWQiOiI0MjUiLCJGb250U2l6ZSI6MTAsIkZvbnROYW1lIjoiQ2FsaWJyaSIsIklzQm9sZCI6ZmFsc2UsIklzSXRhbGljIjpmYWxzZSwiSXNVbmRlcmxpbmVkIjpmYWxzZSwiUGFyZW50U3R5bGUiOm51bGx9LCJBdXRvU2l6ZSI6MCwiRm9yZWdyb3VuZCI6eyIkaWQiOiI0MjYiLCJDb2xvciI6eyIkaWQiOiI0Mj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yOCIsIlRvcCI6MC4wLCJMZWZ0IjowLjAsIlJpZ2h0IjowLjAsIkJvdHRvbSI6MC4wfSwiUGFkZGluZyI6eyIkaWQiOiI0MjkiLCJUb3AiOjAuMCwiTGVmdCI6MC4wLCJSaWdodCI6MC4wLCJCb3R0b20iOjAuMH0sIkJhY2tncm91bmQiOnsiJGlkIjoiNDMwIiwiQ29sb3IiOnsiJGlkIjoiNDMxIiwiQSI6MCwiUiI6MCwiRyI6MCwiQiI6MH19LCJJc1Zpc2libGUiOnRydWUsIldpZHRoIjowLjAsIkhlaWdodCI6MC4wLCJCb3JkZXJTdHlsZSI6eyIkaWQiOiI0MzIiLCJMaW5lQ29sb3IiOm51bGwsIkxpbmVXZWlnaHQiOjAuMCwiTGluZVR5cGUiOjAsIlBhcmVudFN0eWxlIjpudWxsfSwiUGFyZW50U3R5bGUiOm51bGx9LCJEYXRlRm9ybWF0Ijp7IiRpZCI6IjQz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QiLCJGb3JtYXQiOjAsIklzVmlzaWJsZSI6ZmFsc2UsIkxhc3RLbm93blZpc2liaWxpdHlTdGF0ZSI6ZmFsc2V9LCJJc1Zpc2libGUiOnRydWUsIlBhcmVudFN0eWxlIjpudWxsfSwiSW5kZXgiOjIsIlNtYXJ0RHVyYXRpb25BY3RpdmF0ZWQiOmZhbHNlLCJEYXRlRm9ybWF0Ijp7IiRyZWYiOiI0MzMifSwiV2Vla051bWJlcmluZyI6eyIkaWQiOiI0MzUiLCJGb3JtYXQiOjAsIklzVmlzaWJsZSI6ZmFsc2UsIkxhc3RLbm93blZpc2liaWxpdHlTdGF0ZSI6ZmFsc2V9LCJJZCI6Ijc2MjRlMjRjLWVlNTUtNDBhNC1iOGRkLTEzZDE1M2FhZmRmOSIsIkltcG9ydElkIjoiMjkiLCJUaXRsZSI6IuaWsOejgeiKr+e6v+WciOaOoua1i+aWueahiOmqjOivgSIsIk5vdGUiOm51bGwsIkh5cGVybGluayI6eyIkaWQiOiI0MzYiLCJBZGRyZXNzIjoiIiwiU3ViQWRkcmVzcyI6IiJ9LCJJc0NoYW5nZWQiOmZhbHNlLCJJc05ldyI6ZmFsc2V9LHsiJGlkIjoiNDM3IiwiR3JvdXBOYW1lIjpudWxsLCJTdGFydERhdGUiOiIyMDI2LTAxLTI0VDA4OjAwOjAwIiwiRW5kRGF0ZSI6IjIwMjYtMDItMDdUMTc6MDA6MDAiLCJQZXJjZW50YWdlQ29tcGxldGUiOm51bGwsIlN0eWxlIjp7IiRpZCI6IjQzOCIsIlNoYXBlIjoxLCJTaGFwZVRoaWNrbmVzcyI6MCwiRHVyYXRpb25Gb3JtYXQiOjAsIkluY2x1ZGVOb25Xb3JraW5nRGF5c0luRHVyYXRpb24iOmZhbHNlLCJQZXJjZW50YWdlQ29tcGxldGVTdHlsZSI6eyIkaWQiOiI0MzkiLCJGb250U2V0dGluZ3MiOnsiJGlkIjoiNDQwIiwiRm9udFNpemUiOjEwLCJGb250TmFtZSI6IkNhbGlicmkiLCJJc0JvbGQiOmZhbHNlLCJJc0l0YWxpYyI6ZmFsc2UsIklzVW5kZXJsaW5lZCI6ZmFsc2UsIlBhcmVudFN0eWxlIjpudWxsfSwiQXV0b1NpemUiOjAsIkZvcmVncm91bmQiOnsiJGlkIjoiNDQxIiwiQ29sb3IiOnsiJGlkIjoiNDQ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QzIiwiVG9wIjowLjAsIkxlZnQiOjAuMCwiUmlnaHQiOjAuMCwiQm90dG9tIjowLjB9LCJQYWRkaW5nIjp7IiRpZCI6IjQ0NCIsIlRvcCI6MC4wLCJMZWZ0IjowLjAsIlJpZ2h0IjowLjAsIkJvdHRvbSI6MC4wfSwiQmFja2dyb3VuZCI6eyIkaWQiOiI0NDUiLCJDb2xvciI6eyIkaWQiOiI0NDYiLCJBIjo4OSwiUiI6MCwiRyI6MCwiQiI6MH19LCJJc1Zpc2libGUiOnRydWUsIldpZHRoIjowLjAsIkhlaWdodCI6MC4wLCJCb3JkZXJTdHlsZSI6eyIkaWQiOiI0NDciLCJMaW5lQ29sb3IiOm51bGwsIkxpbmVXZWlnaHQiOjAuMCwiTGluZVR5cGUiOjAsIlBhcmVudFN0eWxlIjpudWxsfSwiUGFyZW50U3R5bGUiOm51bGx9LCJEdXJhdGlvblN0eWxlIjp7IiRpZCI6IjQ0OCIsIkZvbnRTZXR0aW5ncyI6eyIkaWQiOiI0NDkiLCJGb250U2l6ZSI6MTAsIkZvbnROYW1lIjoiQ2FsaWJyaSIsIklzQm9sZCI6ZmFsc2UsIklzSXRhbGljIjpmYWxzZSwiSXNVbmRlcmxpbmVkIjpmYWxzZSwiUGFyZW50U3R5bGUiOm51bGx9LCJBdXRvU2l6ZSI6MCwiRm9yZWdyb3VuZCI6eyIkaWQiOiI0NTAiLCJDb2xvciI6eyIkaWQiOiI0N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NTIiLCJUb3AiOjAuMCwiTGVmdCI6MC4wLCJSaWdodCI6MC4wLCJCb3R0b20iOjAuMH0sIlBhZGRpbmciOnsiJGlkIjoiNDUzIiwiVG9wIjowLjAsIkxlZnQiOjAuMCwiUmlnaHQiOjAuMCwiQm90dG9tIjowLjB9LCJCYWNrZ3JvdW5kIjp7IiRpZCI6IjQ1NCIsIkNvbG9yIjp7IiRpZCI6IjQ1NSIsIkEiOjAsIlIiOjAsIkciOjAsIkIiOjB9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aWQiOiI0NTgiLCIkdHlwZSI6Ik5MUkUuQ29tbW9uLkRvbS5Tb2xpZENvbG9yQnJ1c2gsIE5MUkUuQ29tbW9uIiwiQ29sb3IiOnsiJGlkIjoiNDU5IiwiQSI6MjU1LCJSIjoyMDQsIkciOjIwNCwiQiI6MjA0fX0sIkxpbmVXZWlnaHQiOjEuMCwiTGluZVR5cGUiOjAsIlBhcmVudFN0eWxlIjpudWxsfSwiVmVydGljYWxDb25uZWN0b3JTdHlsZSI6eyIkaWQiOiI0NjAiLCJMaW5lQ29sb3IiOnsiJGlkIjoiNDYxIiwiJHR5cGUiOiJOTFJFLkNvbW1vbi5Eb20uU29saWRDb2xvckJydXNoLCBOTFJFLkNvbW1vbiIsIkNvbG9yIjp7IiRpZCI6IjQ2Mi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Q2MyIsIk1hcmdpbiI6eyIkaWQiOiI0NjQiLCJUb3AiOjAuMCwiTGVmdCI6NC4wLCJSaWdodCI6NC4wLCJCb3R0b20iOjAuMH0sIlBhZGRpbmciOnsiJGlkIjoiNDY1IiwiVG9wIjowLjAsIkxlZnQiOjAuMCwiUmlnaHQiOjAuMCwiQm90dG9tIjowLjB9LCJCYWNrZ3JvdW5kIjp7IiRpZCI6IjQ2NiIsIkNvbG9yIjp7IiRpZCI6IjQ2NyIsIkEiOjI1NSwiUiI6MCwiRyI6MTE0LCJCIjoxODh9fSwiSXNWaXNpYmxlIjp0cnVlLCJXaWR0aCI6MC4wLCJIZWlnaHQiOjEwLjAsIkJvcmRlclN0eWxlIjp7IiRpZCI6IjQ2OCIsIkxpbmVDb2xvciI6eyIkaWQiOiI0NjkiLCIkdHlwZSI6Ik5MUkUuQ29tbW9uLkRvbS5Tb2xpZENvbG9yQnJ1c2gsIE5MUkUuQ29tbW9uIiwiQ29sb3IiOnsiJGlkIjoiNDcwIiwiQSI6MjU1LCJSIjoyNTUsIkciOjAsIkIiOjB9fSwiTGluZVdlaWdodCI6MC4wLCJMaW5lVHlwZSI6MCwiUGFyZW50U3R5bGUiOm51bGx9LCJQYXJlbnRTdHlsZSI6bnVsbH0sIlRpdGxlU3R5bGUiOnsiJGlkIjoiNDcxIiwiRm9udFNldHRpbmdzIjp7IiRpZCI6IjQ3MiIsIkZvbnRTaXplIjoxMSwiRm9udE5hbWUiOiJDYWxpYnJpIiwiSXNCb2xkIjp0cnVlLCJJc0l0YWxpYyI6ZmFsc2UsIklzVW5kZXJsaW5lZCI6ZmFsc2UsIlBhcmVudFN0eWxlIjpudWxsfSwiQXV0b1NpemUiOjAsIkZvcmVncm91bmQiOnsiJGlkIjoiNDczIiwiQ29sb3IiOnsiJGlkIjoiNDc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3NSIsIlRvcCI6MC4wLCJMZWZ0IjowLjAsIlJpZ2h0IjowLjAsIkJvdHRvbSI6MC4wfSwiUGFkZGluZyI6eyIkaWQiOiI0NzYiLCJUb3AiOjAuMCwiTGVmdCI6MC4wLCJSaWdodCI6MC4wLCJCb3R0b20iOjAuMH0sIkJhY2tncm91bmQiOnsiJGlkIjoiNDc3IiwiQ29sb3IiOnsiJGlkIjoiNDc4IiwiQSI6MCwiUiI6MCwiRyI6MCwiQiI6MH19LCJJc1Zpc2libGUiOnRydWUsIldpZHRoIjowLjAsIkhlaWdodCI6MC4wLCJCb3JkZXJTdHlsZSI6eyIkaWQiOiI0NzkiLCJMaW5lQ29sb3IiOm51bGwsIkxpbmVXZWlnaHQiOjAuMCwiTGluZVR5cGUiOjAsIlBhcmVudFN0eWxlIjpudWxsfSwiUGFyZW50U3R5bGUiOm51bGx9LCJEYXRlU3R5bGUiOnsiJGlkIjoiNDgwIiwiRm9udFNldHRpbmdzIjp7IiRpZCI6IjQ4MSIsIkZvbnRTaXplIjoxMCwiRm9udE5hbWUiOiJDYWxpYnJpIiwiSXNCb2xkIjpmYWxzZSwiSXNJdGFsaWMiOmZhbHNlLCJJc1VuZGVybGluZWQiOmZhbHNlLCJQYXJlbnRTdHlsZSI6bnVsbH0sIkF1dG9TaXplIjowLCJGb3JlZ3JvdW5kIjp7IiRpZCI6IjQ4MiIsIkNvbG9yIjp7IiRpZCI6IjQ4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g0IiwiVG9wIjowLjAsIkxlZnQiOjAuMCwiUmlnaHQiOjAuMCwiQm90dG9tIjowLjB9LCJQYWRkaW5nIjp7IiRpZCI6IjQ4NSIsIlRvcCI6MC4wLCJMZWZ0IjowLjAsIlJpZ2h0IjowLjAsIkJvdHRvbSI6MC4wfSwiQmFja2dyb3VuZCI6eyIkaWQiOiI0ODYiLCJDb2xvciI6eyIkaWQiOiI0ODciLCJBIjowLCJSIjowLCJHIjowLCJCIjowfX0sIklzVmlzaWJsZSI6dHJ1ZSwiV2lkdGgiOjAuMCwiSGVpZ2h0IjowLjAsIkJvcmRlclN0eWxlIjp7IiRpZCI6IjQ4OCIsIkxpbmVDb2xvciI6bnVsbCwiTGluZVdlaWdodCI6MC4wLCJMaW5lVHlwZSI6MCwiUGFyZW50U3R5bGUiOm51bGx9LCJQYXJlbnRTdHlsZSI6bnVsbH0sIkRhdGVGb3JtYXQiOnsiJGlkIjoiND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5MCIsIkZvcm1hdCI6MCwiSXNWaXNpYmxlIjpmYWxzZSwiTGFzdEtub3duVmlzaWJpbGl0eVN0YXRlIjpmYWxzZX0sIklzVmlzaWJsZSI6dHJ1ZSwiUGFyZW50U3R5bGUiOm51bGx9LCJJbmRleCI6MywiU21hcnREdXJhdGlvbkFjdGl2YXRlZCI6ZmFsc2UsIkRhdGVGb3JtYXQiOnsiJHJlZiI6IjQ4OSJ9LCJXZWVrTnVtYmVyaW5nIjp7IiRpZCI6IjQ5MSIsIkZvcm1hdCI6MCwiSXNWaXNpYmxlIjpmYWxzZSwiTGFzdEtub3duVmlzaWJpbGl0eVN0YXRlIjpmYWxzZX0sIklkIjoiNWZiMmM0NzEtYThlMy00MjcxLWE5N2UtMzU3MjcwMTY2ZGRlIiwiSW1wb3J0SWQiOiIyIiwiVGl0bGUiOiLkv6Hlmarmr5TkvJjljJbmlofnq6DliJ3nqL/mkrDlhpkiLCJOb3RlIjpudWxsLCJIeXBlcmxpbmsiOnsiJGlkIjoiNDkyIiwiQWRkcmVzcyI6IiIsIlN1YkFkZHJlc3MiOiIifSwiSXNDaGFuZ2VkIjpmYWxzZSwiSXNOZXciOmZhbHNlfSx7IiRpZCI6IjQ5MyIsIkdyb3VwTmFtZSI6bnVsbCwiU3RhcnREYXRlIjoiMjAyNi0wMi0wOFQwODowMDowMCIsIkVuZERhdGUiOiIyMDI2LTAyLTE0VDE3OjAwOjAwIiwiUGVyY2VudGFnZUNvbXBsZXRlIjpudWxsLCJTdHlsZSI6eyIkaWQiOiI0OTQiLCJTaGFwZSI6MSwiU2hhcGVUaGlja25lc3MiOjAsIkR1cmF0aW9uRm9ybWF0IjowLCJJbmNsdWRlTm9uV29ya2luZ0RheXNJbkR1cmF0aW9uIjpmYWxzZSwiUGVyY2VudGFnZUNvbXBsZXRlU3R5bGUiOnsiJGlkIjoiNDk1IiwiRm9udFNldHRpbmdzIjp7IiRpZCI6IjQ5NiIsIkZvbnRTaXplIjoxMCwiRm9udE5hbWUiOiJDYWxpYnJpIiwiSXNCb2xkIjpmYWxzZSwiSXNJdGFsaWMiOmZhbHNlLCJJc1VuZGVybGluZWQiOmZhbHNlLCJQYXJlbnRTdHlsZSI6bnVsbH0sIkF1dG9TaXplIjowLCJGb3JlZ3JvdW5kIjp7IiRpZCI6IjQ5NyIsIkNvbG9yIjp7IiRpZCI6IjQ5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5OSIsIlRvcCI6MC4wLCJMZWZ0IjowLjAsIlJpZ2h0IjowLjAsIkJvdHRvbSI6MC4wfSwiUGFkZGluZyI6eyIkaWQiOiI1MDAiLCJUb3AiOjAuMCwiTGVmdCI6MC4wLCJSaWdodCI6MC4wLCJCb3R0b20iOjAuMH0sIkJhY2tncm91bmQiOnsiJGlkIjoiNTAxIiwiQ29sb3IiOnsiJGlkIjoiNTAyIiwiQSI6ODksIlIiOjAsIkciOjAsIkIiOjB9fSwiSXNWaXNpYmxlIjp0cnVlLCJXaWR0aCI6MC4wLCJIZWlnaHQiOjAuMCwiQm9yZGVyU3R5bGUiOnsiJGlkIjoiNTAzIiwiTGluZUNvbG9yIjpudWxsLCJMaW5lV2VpZ2h0IjowLjAsIkxpbmVUeXBlIjowLCJQYXJlbnRTdHlsZSI6bnVsbH0sIlBhcmVudFN0eWxlIjpudWxsfSwiRHVyYXRpb25TdHlsZSI6eyIkaWQiOiI1MDQiLCJGb250U2V0dGluZ3MiOnsiJGlkIjoiNTA1IiwiRm9udFNpemUiOjEwLCJGb250TmFtZSI6IkNhbGlicmkiLCJJc0JvbGQiOmZhbHNlLCJJc0l0YWxpYyI6ZmFsc2UsIklzVW5kZXJsaW5lZCI6ZmFsc2UsIlBhcmVudFN0eWxlIjpudWxsfSwiQXV0b1NpemUiOjAsIkZvcmVncm91bmQiOnsiJGlkIjoiNTA2IiwiQ29sb3IiOnsiJGlkIjoiNTA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A4IiwiVG9wIjowLjAsIkxlZnQiOjAuMCwiUmlnaHQiOjAuMCwiQm90dG9tIjowLjB9LCJQYWRkaW5nIjp7IiRpZCI6IjUwOSIsIlRvcCI6MC4wLCJMZWZ0IjowLjAsIlJpZ2h0IjowLjAsIkJvdHRvbSI6MC4wfSwiQmFja2dyb3VuZCI6eyIkaWQiOiI1MTAiLCJDb2xvciI6eyIkaWQiOiI1MTEiLCJBIjowLCJSIjowLCJHIjowLCJCIjowfX0sIklzVmlzaWJsZSI6dHJ1ZSwiV2lkdGgiOjAuMCwiSGVpZ2h0IjowLjAsIkJvcmRlclN0eWxlIjp7IiRpZCI6IjUxMiIsIkxpbmVDb2xvciI6bnVsbCwiTGluZVdlaWdodCI6MC4wLCJMaW5lVHlwZSI6MCwiUGFyZW50U3R5bGUiOm51bGx9LCJQYXJlbnRTdHlsZSI6bnVsbH0sIkhvcml6b250YWxDb25uZWN0b3JTdHlsZSI6eyIkaWQiOiI1MTMiLCJMaW5lQ29sb3IiOnsiJGlkIjoiNTE0IiwiJHR5cGUiOiJOTFJFLkNvbW1vbi5Eb20uU29saWRDb2xvckJydXNoLCBOTFJFLkNvbW1vbiIsIkNvbG9yIjp7IiRpZCI6IjUxNSIsIkEiOjI1NSwiUiI6MjA0LCJHIjoyMDQsIkIiOjIwNH19LCJMaW5lV2VpZ2h0IjoxLjAsIkxpbmVUeXBlIjowLCJQYXJlbnRTdHlsZSI6bnVsbH0sIlZlcnRpY2FsQ29ubmVjdG9yU3R5bGUiOnsiJGlkIjoiNTE2IiwiTGluZUNvbG9yIjp7IiRpZCI6IjUxNyIsIiR0eXBlIjoiTkxSRS5Db21tb24uRG9tLlNvbGlkQ29sb3JCcnVzaCwgTkxSRS5Db21tb24iLCJDb2xvciI6eyIkaWQiOiI1MTg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1MTkiLCJNYXJnaW4iOnsiJGlkIjoiNTIwIiwiVG9wIjowLjAsIkxlZnQiOjQuMCwiUmlnaHQiOjQuMCwiQm90dG9tIjowLjB9LCJQYWRkaW5nIjp7IiRpZCI6IjUyMSIsIlRvcCI6MC4wLCJMZWZ0IjowLjAsIlJpZ2h0IjowLjAsIkJvdHRvbSI6MC4wfSwiQmFja2dyb3VuZCI6eyIkaWQiOiI1MjIiLCJDb2xvciI6eyIkaWQiOiI1MjMiLCJBIjoyNTUsIlIiOjAsIkciOjExNCwiQiI6MTg4fX0sIklzVmlzaWJsZSI6dHJ1ZSwiV2lkdGgiOjAuMCwiSGVpZ2h0IjoxMC4wLCJCb3JkZXJTdHlsZSI6eyIkaWQiOiI1MjQiLCJMaW5lQ29sb3IiOnsiJGlkIjoiNTI1IiwiJHR5cGUiOiJOTFJFLkNvbW1vbi5Eb20uU29saWRDb2xvckJydXNoLCBOTFJFLkNvbW1vbiIsIkNvbG9yIjp7IiRpZCI6IjUyNiIsIkEiOjI1NSwiUiI6MjU1LCJHIjowLCJCIjowfX0sIkxpbmVXZWlnaHQiOjAuMCwiTGluZVR5cGUiOjAsIlBhcmVudFN0eWxlIjpudWxsfSwiUGFyZW50U3R5bGUiOm51bGx9LCJUaXRsZVN0eWxlIjp7IiRpZCI6IjUyNyIsIkZvbnRTZXR0aW5ncyI6eyIkaWQiOiI1MjgiLCJGb250U2l6ZSI6MTEsIkZvbnROYW1lIjoiQ2FsaWJyaSIsIklzQm9sZCI6dHJ1ZSwiSXNJdGFsaWMiOmZhbHNlLCJJc1VuZGVybGluZWQiOmZhbHNlLCJQYXJlbnRTdHlsZSI6bnVsbH0sIkF1dG9TaXplIjowLCJGb3JlZ3JvdW5kIjp7IiRpZCI6IjUyOSIsIkNvbG9yIjp7IiRpZCI6IjUz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1MzEiLCJUb3AiOjAuMCwiTGVmdCI6MC4wLCJSaWdodCI6MC4wLCJCb3R0b20iOjAuMH0sIlBhZGRpbmciOnsiJGlkIjoiNTMyIiwiVG9wIjowLjAsIkxlZnQiOjAuMCwiUmlnaHQiOjAuMCwiQm90dG9tIjowLjB9LCJCYWNrZ3JvdW5kIjp7IiRpZCI6IjUzMyIsIkNvbG9yIjp7IiRpZCI6IjUzNCIsIkEiOjAsIlIiOjAsIkciOjAsIkIiOjB9fSwiSXNWaXNpYmxlIjp0cnVlLCJXaWR0aCI6MC4wLCJIZWlnaHQiOjAuMCwiQm9yZGVyU3R5bGUiOnsiJGlkIjoiNTM1IiwiTGluZUNvbG9yIjpudWxsLCJMaW5lV2VpZ2h0IjowLjAsIkxpbmVUeXBlIjowLCJQYXJlbnRTdHlsZSI6bnVsbH0sIlBhcmVudFN0eWxlIjpudWxsfSwiRGF0ZVN0eWxlIjp7IiRpZCI6IjUzNiIsIkZvbnRTZXR0aW5ncyI6eyIkaWQiOiI1MzciLCJGb250U2l6ZSI6MTAsIkZvbnROYW1lIjoiQ2FsaWJyaSIsIklzQm9sZCI6ZmFsc2UsIklzSXRhbGljIjpmYWxzZSwiSXNVbmRlcmxpbmVkIjpmYWxzZSwiUGFyZW50U3R5bGUiOm51bGx9LCJBdXRvU2l6ZSI6MCwiRm9yZWdyb3VuZCI6eyIkaWQiOiI1MzgiLCJDb2xvciI6eyIkaWQiOiI1Mz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U0MCIsIlRvcCI6MC4wLCJMZWZ0IjowLjAsIlJpZ2h0IjowLjAsIkJvdHRvbSI6MC4wfSwiUGFkZGluZyI6eyIkaWQiOiI1NDEiLCJUb3AiOjAuMCwiTGVmdCI6MC4wLCJSaWdodCI6MC4wLCJCb3R0b20iOjAuMH0sIkJhY2tncm91bmQiOnsiJGlkIjoiNTQyIiwiQ29sb3IiOnsiJGlkIjoiNTQzIiwiQSI6MCwiUiI6MCwiRyI6MCwiQiI6MH19LCJJc1Zpc2libGUiOnRydWUsIldpZHRoIjowLjAsIkhlaWdodCI6MC4wLCJCb3JkZXJTdHlsZSI6eyIkaWQiOiI1NDQiLCJMaW5lQ29sb3IiOm51bGwsIkxpbmVXZWlnaHQiOjAuMCwiTGluZVR5cGUiOjAsIlBhcmVudFN0eWxlIjpudWxsfSwiUGFyZW50U3R5bGUiOm51bGx9LCJEYXRlRm9ybWF0Ijp7IiRpZCI6IjU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YiLCJGb3JtYXQiOjAsIklzVmlzaWJsZSI6ZmFsc2UsIkxhc3RLbm93blZpc2liaWxpdHlTdGF0ZSI6ZmFsc2V9LCJJc1Zpc2libGUiOnRydWUsIlBhcmVudFN0eWxlIjpudWxsfSwiSW5kZXgiOjQsIlNtYXJ0RHVyYXRpb25BY3RpdmF0ZWQiOmZhbHNlLCJEYXRlRm9ybWF0Ijp7IiRyZWYiOiI1NDUifSwiV2Vla051bWJlcmluZyI6eyIkaWQiOiI1NDciLCJGb3JtYXQiOjAsIklzVmlzaWJsZSI6ZmFsc2UsIkxhc3RLbm93blZpc2liaWxpdHlTdGF0ZSI6ZmFsc2V9LCJJZCI6Ijc5N2YxZjk5LTM2N2ItNDYzYS04MzFmLTJjZmFmOTQ4MDkxNSIsIkltcG9ydElkIjoiMjQiLCJUaXRsZSI6Iue7hOWGheWuoemYheWSjOS/ruaUuSIsIk5vdGUiOm51bGwsIkh5cGVybGluayI6eyIkaWQiOiI1NDgiLCJBZGRyZXNzIjoiIiwiU3ViQWRkcmVzcyI6IiJ9LCJJc0NoYW5nZWQiOmZhbHNlLCJJc05ldyI6ZmFsc2V9LHsiJGlkIjoiNTQ5IiwiR3JvdXBOYW1lIjpudWxsLCJTdGFydERhdGUiOiIyMDI2LTAyLTE1VDA4OjAwOjAwIiwiRW5kRGF0ZSI6IjIwMjYtMDItMjFUMTc6MDA6MDAiLCJQZXJjZW50YWdlQ29tcGxldGUiOm51bGwsIlN0eWxlIjp7IiRpZCI6IjU1MCIsIlNoYXBlIjoxLCJTaGFwZVRoaWNrbmVzcyI6MCwiRHVyYXRpb25Gb3JtYXQiOjAsIkluY2x1ZGVOb25Xb3JraW5nRGF5c0luRHVyYXRpb24iOmZhbHNlLCJQZXJjZW50YWdlQ29tcGxldGVTdHlsZSI6eyIkaWQiOiI1NTEiLCJGb250U2V0dGluZ3MiOnsiJGlkIjoiNTUyIiwiRm9udFNpemUiOjEwLCJGb250TmFtZSI6IkNhbGlicmkiLCJJc0JvbGQiOmZhbHNlLCJJc0l0YWxpYyI6ZmFsc2UsIklzVW5kZXJsaW5lZCI6ZmFsc2UsIlBhcmVudFN0eWxlIjpudWxsfSwiQXV0b1NpemUiOjAsIkZvcmVncm91bmQiOnsiJGlkIjoiNTUzIiwiQ29sb3IiOnsiJGlkIjoiNTU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U1IiwiVG9wIjowLjAsIkxlZnQiOjAuMCwiUmlnaHQiOjAuMCwiQm90dG9tIjowLjB9LCJQYWRkaW5nIjp7IiRpZCI6IjU1NiIsIlRvcCI6MC4wLCJMZWZ0IjowLjAsIlJpZ2h0IjowLjAsIkJvdHRvbSI6MC4wfSwiQmFja2dyb3VuZCI6eyIkaWQiOiI1NTciLCJDb2xvciI6eyIkaWQiOiI1NTgiLCJBIjo4OSwiUiI6MCwiRyI6MCwiQiI6MH19LCJJc1Zpc2libGUiOnRydWUsIldpZHRoIjowLjAsIkhlaWdodCI6MC4wLCJCb3JkZXJTdHlsZSI6eyIkaWQiOiI1NTkiLCJMaW5lQ29sb3IiOm51bGwsIkxpbmVXZWlnaHQiOjAuMCwiTGluZVR5cGUiOjAsIlBhcmVudFN0eWxlIjpudWxsfSwiUGFyZW50U3R5bGUiOm51bGx9LCJEdXJhdGlvblN0eWxlIjp7IiRpZCI6IjU2MCIsIkZvbnRTZXR0aW5ncyI6eyIkaWQiOiI1NjEiLCJGb250U2l6ZSI6MTAsIkZvbnROYW1lIjoiQ2FsaWJyaSIsIklzQm9sZCI6ZmFsc2UsIklzSXRhbGljIjpmYWxzZSwiSXNVbmRlcmxpbmVkIjpmYWxzZSwiUGFyZW50U3R5bGUiOm51bGx9LCJBdXRvU2l6ZSI6MCwiRm9yZWdyb3VuZCI6eyIkaWQiOiI1NjIiLCJDb2xvciI6eyIkaWQiOiI1Nj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NjQiLCJUb3AiOjAuMCwiTGVmdCI6MC4wLCJSaWdodCI6MC4wLCJCb3R0b20iOjAuMH0sIlBhZGRpbmciOnsiJGlkIjoiNTY1IiwiVG9wIjowLjAsIkxlZnQiOjAuMCwiUmlnaHQiOjAuMCwiQm90dG9tIjowLjB9LCJCYWNrZ3JvdW5kIjp7IiRpZCI6IjU2NiIsIkNvbG9yIjp7IiRpZCI6IjU2NyIsIkEiOjAsIlIiOjAsIkciOjAsIkIiOjB9fSwiSXNWaXNpYmxlIjp0cnVlLCJXaWR0aCI6MC4wLCJIZWlnaHQiOjAuMCwiQm9yZGVyU3R5bGUiOnsiJGlkIjoiNTY4IiwiTGluZUNvbG9yIjpudWxsLCJMaW5lV2VpZ2h0IjowLjAsIkxpbmVUeXBlIjowLCJQYXJlbnRTdHlsZSI6bnVsbH0sIlBhcmVudFN0eWxlIjpudWxsfSwiSG9yaXpvbnRhbENvbm5lY3RvclN0eWxlIjp7IiRpZCI6IjU2OSIsIkxpbmVDb2xvciI6eyIkaWQiOiI1NzAiLCIkdHlwZSI6Ik5MUkUuQ29tbW9uLkRvbS5Tb2xpZENvbG9yQnJ1c2gsIE5MUkUuQ29tbW9uIiwiQ29sb3IiOnsiJGlkIjoiNTcxIiwiQSI6MjU1LCJSIjoyMDQsIkciOjIwNCwiQiI6MjA0fX0sIkxpbmVXZWlnaHQiOjEuMCwiTGluZVR5cGUiOjAsIlBhcmVudFN0eWxlIjpudWxsfSwiVmVydGljYWxDb25uZWN0b3JTdHlsZSI6eyIkaWQiOiI1NzIiLCJMaW5lQ29sb3IiOnsiJGlkIjoiNTczIiwiJHR5cGUiOiJOTFJFLkNvbW1vbi5Eb20uU29saWRDb2xvckJydXNoLCBOTFJFLkNvbW1vbiIsIkNvbG9yIjp7IiRpZCI6IjU3N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U3NSIsIk1hcmdpbiI6eyIkaWQiOiI1NzYiLCJUb3AiOjAuMCwiTGVmdCI6NC4wLCJSaWdodCI6NC4wLCJCb3R0b20iOjAuMH0sIlBhZGRpbmciOnsiJGlkIjoiNTc3IiwiVG9wIjowLjAsIkxlZnQiOjAuMCwiUmlnaHQiOjAuMCwiQm90dG9tIjowLjB9LCJCYWNrZ3JvdW5kIjp7IiRpZCI6IjU3OCIsIkNvbG9yIjp7IiRpZCI6IjU3OSIsIkEiOjI1NSwiUiI6MCwiRyI6MTE0LCJCIjoxODh9fSwiSXNWaXNpYmxlIjp0cnVlLCJXaWR0aCI6MC4wLCJIZWlnaHQiOjEwLjAsIkJvcmRlclN0eWxlIjp7IiRpZCI6IjU4MCIsIkxpbmVDb2xvciI6eyIkaWQiOiI1ODEiLCIkdHlwZSI6Ik5MUkUuQ29tbW9uLkRvbS5Tb2xpZENvbG9yQnJ1c2gsIE5MUkUuQ29tbW9uIiwiQ29sb3IiOnsiJGlkIjoiNTgyIiwiQSI6MjU1LCJSIjoyNTUsIkciOjAsIkIiOjB9fSwiTGluZVdlaWdodCI6MC4wLCJMaW5lVHlwZSI6MCwiUGFyZW50U3R5bGUiOm51bGx9LCJQYXJlbnRTdHlsZSI6bnVsbH0sIlRpdGxlU3R5bGUiOnsiJGlkIjoiNTgzIiwiRm9udFNldHRpbmdzIjp7IiRpZCI6IjU4NCIsIkZvbnRTaXplIjoxMSwiRm9udE5hbWUiOiJDYWxpYnJpIiwiSXNCb2xkIjp0cnVlLCJJc0l0YWxpYyI6ZmFsc2UsIklzVW5kZXJsaW5lZCI6ZmFsc2UsIlBhcmVudFN0eWxlIjpudWxsfSwiQXV0b1NpemUiOjAsIkZvcmVncm91bmQiOnsiJGlkIjoiNTg1IiwiQ29sb3IiOnsiJGlkIjoiNTg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U4NyIsIlRvcCI6MC4wLCJMZWZ0IjowLjAsIlJpZ2h0IjowLjAsIkJvdHRvbSI6MC4wfSwiUGFkZGluZyI6eyIkaWQiOiI1ODgiLCJUb3AiOjAuMCwiTGVmdCI6MC4wLCJSaWdodCI6MC4wLCJCb3R0b20iOjAuMH0sIkJhY2tncm91bmQiOnsiJGlkIjoiNTg5IiwiQ29sb3IiOnsiJGlkIjoiNTkwIiwiQSI6MCwiUiI6MCwiRyI6MCwiQiI6MH19LCJJc1Zpc2libGUiOnRydWUsIldpZHRoIjowLjAsIkhlaWdodCI6MC4wLCJCb3JkZXJTdHlsZSI6eyIkaWQiOiI1OTEiLCJMaW5lQ29sb3IiOm51bGwsIkxpbmVXZWlnaHQiOjAuMCwiTGluZVR5cGUiOjAsIlBhcmVudFN0eWxlIjpudWxsfSwiUGFyZW50U3R5bGUiOm51bGx9LCJEYXRlU3R5bGUiOnsiJGlkIjoiNTkyIiwiRm9udFNldHRpbmdzIjp7IiRpZCI6IjU5MyIsIkZvbnRTaXplIjoxMCwiRm9udE5hbWUiOiJDYWxpYnJpIiwiSXNCb2xkIjpmYWxzZSwiSXNJdGFsaWMiOmZhbHNlLCJJc1VuZGVybGluZWQiOmZhbHNlLCJQYXJlbnRTdHlsZSI6bnVsbH0sIkF1dG9TaXplIjowLCJGb3JlZ3JvdW5kIjp7IiRpZCI6IjU5NCIsIkNvbG9yIjp7IiRpZCI6IjU5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Tk2IiwiVG9wIjowLjAsIkxlZnQiOjAuMCwiUmlnaHQiOjAuMCwiQm90dG9tIjowLjB9LCJQYWRkaW5nIjp7IiRpZCI6IjU5NyIsIlRvcCI6MC4wLCJMZWZ0IjowLjAsIlJpZ2h0IjowLjAsIkJvdHRvbSI6MC4wfSwiQmFja2dyb3VuZCI6eyIkaWQiOiI1OTgiLCJDb2xvciI6eyIkaWQiOiI1OTkiLCJBIjowLCJSIjowLCJHIjowLCJCIjowfX0sIklzVmlzaWJsZSI6dHJ1ZSwiV2lkdGgiOjAuMCwiSGVpZ2h0IjowLjAsIkJvcmRlclN0eWxlIjp7IiRpZCI6IjYwMCIsIkxpbmVDb2xvciI6bnVsbCwiTGluZVdlaWdodCI6MC4wLCJMaW5lVHlwZSI6MCwiUGFyZW50U3R5bGUiOm51bGx9LCJQYXJlbnRTdHlsZSI6bnVsbH0sIkRhdGVGb3JtYXQiOnsiJGlkIjoiNjA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wMiIsIkZvcm1hdCI6MCwiSXNWaXNpYmxlIjpmYWxzZSwiTGFzdEtub3duVmlzaWJpbGl0eVN0YXRlIjpmYWxzZX0sIklzVmlzaWJsZSI6dHJ1ZSwiUGFyZW50U3R5bGUiOm51bGx9LCJJbmRleCI6NSwiU21hcnREdXJhdGlvbkFjdGl2YXRlZCI6ZmFsc2UsIkRhdGVGb3JtYXQiOnsiJHJlZiI6IjYwMSJ9LCJXZWVrTnVtYmVyaW5nIjp7IiRpZCI6IjYwMyIsIkZvcm1hdCI6MCwiSXNWaXNpYmxlIjpmYWxzZSwiTGFzdEtub3duVmlzaWJpbGl0eVN0YXRlIjpmYWxzZX0sIklkIjoiNGY4OWFjODgtZjIzYi00ZGFkLWEzN2EtNmM3OWE0N2I4OWE0IiwiSW1wb3J0SWQiOiIyMyIsIlRpdGxlIjoiU0NFUOe7hOWGheWuoemYheWSjOS/ruaUuSIsIk5vdGUiOm51bGwsIkh5cGVybGluayI6eyIkaWQiOiI2MDQiLCJBZGRyZXNzIjoiIiwiU3ViQWRkcmVzcyI6IiJ9LCJJc0NoYW5nZWQiOmZhbHNlLCJJc05ldyI6ZmFsc2V9LHsiJGlkIjoiNjA1IiwiR3JvdXBOYW1lIjpudWxsLCJTdGFydERhdGUiOiIyMDI2LTAyLTIyVDA4OjAwOjAwIiwiRW5kRGF0ZSI6IjIwMjYtMDMtMjNUMTc6MDA6MDAiLCJQZXJjZW50YWdlQ29tcGxldGUiOm51bGwsIlN0eWxlIjp7IiRpZCI6IjYwNiIsIlNoYXBlIjoxLCJTaGFwZVRoaWNrbmVzcyI6MCwiRHVyYXRpb25Gb3JtYXQiOjAsIkluY2x1ZGVOb25Xb3JraW5nRGF5c0luRHVyYXRpb24iOmZhbHNlLCJQZXJjZW50YWdlQ29tcGxldGVTdHlsZSI6eyIkaWQiOiI2MDciLCJGb250U2V0dGluZ3MiOnsiJGlkIjoiNjA4IiwiRm9udFNpemUiOjEwLCJGb250TmFtZSI6IkNhbGlicmkiLCJJc0JvbGQiOmZhbHNlLCJJc0l0YWxpYyI6ZmFsc2UsIklzVW5kZXJsaW5lZCI6ZmFsc2UsIlBhcmVudFN0eWxlIjpudWxsfSwiQXV0b1NpemUiOjAsIkZvcmVncm91bmQiOnsiJGlkIjoiNjA5IiwiQ29sb3IiOnsiJGlkIjoiNjE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ExIiwiVG9wIjowLjAsIkxlZnQiOjAuMCwiUmlnaHQiOjAuMCwiQm90dG9tIjowLjB9LCJQYWRkaW5nIjp7IiRpZCI6IjYxMiIsIlRvcCI6MC4wLCJMZWZ0IjowLjAsIlJpZ2h0IjowLjAsIkJvdHRvbSI6MC4wfSwiQmFja2dyb3VuZCI6eyIkaWQiOiI2MTMiLCJDb2xvciI6eyIkaWQiOiI2MTQiLCJBIjo4OSwiUiI6MCwiRyI6MCwiQiI6MH19LCJJc1Zpc2libGUiOnRydWUsIldpZHRoIjowLjAsIkhlaWdodCI6MC4wLCJCb3JkZXJTdHlsZSI6eyIkaWQiOiI2MTUiLCJMaW5lQ29sb3IiOm51bGwsIkxpbmVXZWlnaHQiOjAuMCwiTGluZVR5cGUiOjAsIlBhcmVudFN0eWxlIjpudWxsfSwiUGFyZW50U3R5bGUiOm51bGx9LCJEdXJhdGlvblN0eWxlIjp7IiRpZCI6IjYxNiIsIkZvbnRTZXR0aW5ncyI6eyIkaWQiOiI2MTciLCJGb250U2l6ZSI6MTAsIkZvbnROYW1lIjoiQ2FsaWJyaSIsIklzQm9sZCI6ZmFsc2UsIklzSXRhbGljIjpmYWxzZSwiSXNVbmRlcmxpbmVkIjpmYWxzZSwiUGFyZW50U3R5bGUiOm51bGx9LCJBdXRvU2l6ZSI6MCwiRm9yZWdyb3VuZCI6eyIkaWQiOiI2MTgiLCJDb2xvciI6eyIkaWQiOiI2MT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MjAiLCJUb3AiOjAuMCwiTGVmdCI6MC4wLCJSaWdodCI6MC4wLCJCb3R0b20iOjAuMH0sIlBhZGRpbmciOnsiJGlkIjoiNjIxIiwiVG9wIjowLjAsIkxlZnQiOjAuMCwiUmlnaHQiOjAuMCwiQm90dG9tIjowLjB9LCJCYWNrZ3JvdW5kIjp7IiRpZCI6IjYyMiIsIkNvbG9yIjp7IiRpZCI6IjYyMyIsIkEiOjAsIlIiOjAsIkciOjAsIkIiOjB9fSwiSXNWaXNpYmxlIjp0cnVlLCJXaWR0aCI6MC4wLCJIZWlnaHQiOjAuMCwiQm9yZGVyU3R5bGUiOnsiJGlkIjoiNjI0IiwiTGluZUNvbG9yIjpudWxsLCJMaW5lV2VpZ2h0IjowLjAsIkxpbmVUeXBlIjowLCJQYXJlbnRTdHlsZSI6bnVsbH0sIlBhcmVudFN0eWxlIjpudWxsfSwiSG9yaXpvbnRhbENvbm5lY3RvclN0eWxlIjp7IiRpZCI6IjYyNSIsIkxpbmVDb2xvciI6eyIkaWQiOiI2MjYiLCIkdHlwZSI6Ik5MUkUuQ29tbW9uLkRvbS5Tb2xpZENvbG9yQnJ1c2gsIE5MUkUuQ29tbW9uIiwiQ29sb3IiOnsiJGlkIjoiNjI3IiwiQSI6MjU1LCJSIjoyMDQsIkciOjIwNCwiQiI6MjA0fX0sIkxpbmVXZWlnaHQiOjEuMCwiTGluZVR5cGUiOjAsIlBhcmVudFN0eWxlIjpudWxsfSwiVmVydGljYWxDb25uZWN0b3JTdHlsZSI6eyIkaWQiOiI2MjgiLCJMaW5lQ29sb3IiOnsiJGlkIjoiNjI5IiwiJHR5cGUiOiJOTFJFLkNvbW1vbi5Eb20uU29saWRDb2xvckJydXNoLCBOTFJFLkNvbW1vbiIsIkNvbG9yIjp7IiRpZCI6IjYzMC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YzMSIsIk1hcmdpbiI6eyIkaWQiOiI2MzIiLCJUb3AiOjAuMCwiTGVmdCI6NC4wLCJSaWdodCI6NC4wLCJCb3R0b20iOjAuMH0sIlBhZGRpbmciOnsiJGlkIjoiNjMzIiwiVG9wIjowLjAsIkxlZnQiOjAuMCwiUmlnaHQiOjAuMCwiQm90dG9tIjowLjB9LCJCYWNrZ3JvdW5kIjp7IiRpZCI6IjYzNCIsIkNvbG9yIjp7IiRpZCI6IjYzNSIsIkEiOjI1NSwiUiI6MCwiRyI6MTE0LCJCIjoxODh9fSwiSXNWaXNpYmxlIjp0cnVlLCJXaWR0aCI6MC4wLCJIZWlnaHQiOjEwLjAsIkJvcmRlclN0eWxlIjp7IiRpZCI6IjYzNiIsIkxpbmVDb2xvciI6eyIkaWQiOiI2MzciLCIkdHlwZSI6Ik5MUkUuQ29tbW9uLkRvbS5Tb2xpZENvbG9yQnJ1c2gsIE5MUkUuQ29tbW9uIiwiQ29sb3IiOnsiJGlkIjoiNjM4IiwiQSI6MjU1LCJSIjoyNTUsIkciOjAsIkIiOjB9fSwiTGluZVdlaWdodCI6MC4wLCJMaW5lVHlwZSI6MCwiUGFyZW50U3R5bGUiOm51bGx9LCJQYXJlbnRTdHlsZSI6bnVsbH0sIlRpdGxlU3R5bGUiOnsiJGlkIjoiNjM5IiwiRm9udFNldHRpbmdzIjp7IiRpZCI6IjY0MCIsIkZvbnRTaXplIjoxMSwiRm9udE5hbWUiOiJDYWxpYnJpIiwiSXNCb2xkIjp0cnVlLCJJc0l0YWxpYyI6ZmFsc2UsIklzVW5kZXJsaW5lZCI6ZmFsc2UsIlBhcmVudFN0eWxlIjpudWxsfSwiQXV0b1NpemUiOjAsIkZvcmVncm91bmQiOnsiJGlkIjoiNjQxIiwiQ29sb3IiOnsiJGlkIjoiNjQy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Y0MyIsIlRvcCI6MC4wLCJMZWZ0IjowLjAsIlJpZ2h0IjowLjAsIkJvdHRvbSI6MC4wfSwiUGFkZGluZyI6eyIkaWQiOiI2NDQiLCJUb3AiOjAuMCwiTGVmdCI6MC4wLCJSaWdodCI6MC4wLCJCb3R0b20iOjAuMH0sIkJhY2tncm91bmQiOnsiJGlkIjoiNjQ1IiwiQ29sb3IiOnsiJGlkIjoiNjQ2IiwiQSI6MCwiUiI6MCwiRyI6MCwiQiI6MH19LCJJc1Zpc2libGUiOnRydWUsIldpZHRoIjowLjAsIkhlaWdodCI6MC4wLCJCb3JkZXJTdHlsZSI6eyIkaWQiOiI2NDciLCJMaW5lQ29sb3IiOm51bGwsIkxpbmVXZWlnaHQiOjAuMCwiTGluZVR5cGUiOjAsIlBhcmVudFN0eWxlIjpudWxsfSwiUGFyZW50U3R5bGUiOm51bGx9LCJEYXRlU3R5bGUiOnsiJGlkIjoiNjQ4IiwiRm9udFNldHRpbmdzIjp7IiRpZCI6IjY0OSIsIkZvbnRTaXplIjoxMCwiRm9udE5hbWUiOiJDYWxpYnJpIiwiSXNCb2xkIjpmYWxzZSwiSXNJdGFsaWMiOmZhbHNlLCJJc1VuZGVybGluZWQiOmZhbHNlLCJQYXJlbnRTdHlsZSI6bnVsbH0sIkF1dG9TaXplIjowLCJGb3JlZ3JvdW5kIjp7IiRpZCI6IjY1MCIsIkNvbG9yIjp7IiRpZCI6IjY1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jUyIiwiVG9wIjowLjAsIkxlZnQiOjAuMCwiUmlnaHQiOjAuMCwiQm90dG9tIjowLjB9LCJQYWRkaW5nIjp7IiRpZCI6IjY1MyIsIlRvcCI6MC4wLCJMZWZ0IjowLjAsIlJpZ2h0IjowLjAsIkJvdHRvbSI6MC4wfSwiQmFja2dyb3VuZCI6eyIkaWQiOiI2NTQiLCJDb2xvciI6eyIkaWQiOiI2NTUiLCJBIjowLCJSIjowLCJHIjowLCJCIjowfX0sIklzVmlzaWJsZSI6dHJ1ZSwiV2lkdGgiOjAuMCwiSGVpZ2h0IjowLjAsIkJvcmRlclN0eWxlIjp7IiRpZCI6IjY1NiIsIkxpbmVDb2xvciI6bnVsbCwiTGluZVdlaWdodCI6MC4wLCJMaW5lVHlwZSI6MCwiUGFyZW50U3R5bGUiOm51bGx9LCJQYXJlbnRTdHlsZSI6bnVsbH0sIkRhdGVGb3JtYXQiOnsiJGlkIjoiNjU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1OCIsIkZvcm1hdCI6MCwiSXNWaXNpYmxlIjpmYWxzZSwiTGFzdEtub3duVmlzaWJpbGl0eVN0YXRlIjpmYWxzZX0sIklzVmlzaWJsZSI6dHJ1ZSwiUGFyZW50U3R5bGUiOm51bGx9LCJJbmRleCI6NiwiU21hcnREdXJhdGlvbkFjdGl2YXRlZCI6ZmFsc2UsIkRhdGVGb3JtYXQiOnsiJHJlZiI6IjY1NyJ9LCJXZWVrTnVtYmVyaW5nIjp7IiRpZCI6IjY1OSIsIkZvcm1hdCI6MCwiSXNWaXNpYmxlIjpmYWxzZSwiTGFzdEtub3duVmlzaWJpbGl0eVN0YXRlIjpmYWxzZX0sIklkIjoiMDZmZDQ3MDYtOGI5YS00NzgwLTk5ZTQtZWVkOGM2MWVkNGQyIiwiSW1wb3J0SWQiOiI0IiwiVGl0bGUiOiLmipXlh7or5a6h56i/K+WbnuWkjSIsIk5vdGUiOm51bGwsIkh5cGVybGluayI6eyIkaWQiOiI2NjAiLCJBZGRyZXNzIjoiIiwiU3ViQWRkcmVzcyI6IiJ9LCJJc0NoYW5nZWQiOmZhbHNlLCJJc05ldyI6ZmFsc2V9LHsiJGlkIjoiNjYxIiwiR3JvdXBOYW1lIjpudWxsLCJTdGFydERhdGUiOiIyMDI2LTAzLTI0VDA4OjAwOjAwIiwiRW5kRGF0ZSI6IjIwMjYtMDQtMDdUMTc6MDA6MDAiLCJQZXJjZW50YWdlQ29tcGxldGUiOm51bGwsIlN0eWxlIjp7IiRpZCI6IjY2MiIsIlNoYXBlIjoxLCJTaGFwZVRoaWNrbmVzcyI6MCwiRHVyYXRpb25Gb3JtYXQiOjAsIkluY2x1ZGVOb25Xb3JraW5nRGF5c0luRHVyYXRpb24iOmZhbHNlLCJQZXJjZW50YWdlQ29tcGxldGVTdHlsZSI6eyIkaWQiOiI2NjMiLCJGb250U2V0dGluZ3MiOnsiJGlkIjoiNjY0IiwiRm9udFNpemUiOjEwLCJGb250TmFtZSI6IkNhbGlicmkiLCJJc0JvbGQiOmZhbHNlLCJJc0l0YWxpYyI6ZmFsc2UsIklzVW5kZXJsaW5lZCI6ZmFsc2UsIlBhcmVudFN0eWxlIjpudWxsfSwiQXV0b1NpemUiOjAsIkZvcmVncm91bmQiOnsiJGlkIjoiNjY1IiwiQ29sb3IiOnsiJGlkIjoiNjY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Y3IiwiVG9wIjowLjAsIkxlZnQiOjAuMCwiUmlnaHQiOjAuMCwiQm90dG9tIjowLjB9LCJQYWRkaW5nIjp7IiRpZCI6IjY2OCIsIlRvcCI6MC4wLCJMZWZ0IjowLjAsIlJpZ2h0IjowLjAsIkJvdHRvbSI6MC4wfSwiQmFja2dyb3VuZCI6eyIkaWQiOiI2NjkiLCJDb2xvciI6eyIkaWQiOiI2NzAiLCJBIjo4OSwiUiI6MCwiRyI6MCwiQiI6MH19LCJJc1Zpc2libGUiOnRydWUsIldpZHRoIjowLjAsIkhlaWdodCI6MC4wLCJCb3JkZXJTdHlsZSI6eyIkaWQiOiI2NzEiLCJMaW5lQ29sb3IiOm51bGwsIkxpbmVXZWlnaHQiOjAuMCwiTGluZVR5cGUiOjAsIlBhcmVudFN0eWxlIjpudWxsfSwiUGFyZW50U3R5bGUiOm51bGx9LCJEdXJhdGlvblN0eWxlIjp7IiRpZCI6IjY3MiIsIkZvbnRTZXR0aW5ncyI6eyIkaWQiOiI2NzMiLCJGb250U2l6ZSI6MTAsIkZvbnROYW1lIjoiQ2FsaWJyaSIsIklzQm9sZCI6ZmFsc2UsIklzSXRhbGljIjpmYWxzZSwiSXNVbmRlcmxpbmVkIjpmYWxzZSwiUGFyZW50U3R5bGUiOm51bGx9LCJBdXRvU2l6ZSI6MCwiRm9yZWdyb3VuZCI6eyIkaWQiOiI2NzQiLCJDb2xvciI6eyIkaWQiOiI2Nz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NzYiLCJUb3AiOjAuMCwiTGVmdCI6MC4wLCJSaWdodCI6MC4wLCJCb3R0b20iOjAuMH0sIlBhZGRpbmciOnsiJGlkIjoiNjc3IiwiVG9wIjowLjAsIkxlZnQiOjAuMCwiUmlnaHQiOjAuMCwiQm90dG9tIjowLjB9LCJCYWNrZ3JvdW5kIjp7IiRpZCI6IjY3OCIsIkNvbG9yIjp7IiRpZCI6IjY3OSIsIkEiOjAsIlIiOjAsIkciOjAsIkIiOjB9fSwiSXNWaXNpYmxlIjp0cnVlLCJXaWR0aCI6MC4wLCJIZWlnaHQiOjAuMCwiQm9yZGVyU3R5bGUiOnsiJGlkIjoiNjgwIiwiTGluZUNvbG9yIjpudWxsLCJMaW5lV2VpZ2h0IjowLjAsIkxpbmVUeXBlIjowLCJQYXJlbnRTdHlsZSI6bnVsbH0sIlBhcmVudFN0eWxlIjpudWxsfSwiSG9yaXpvbnRhbENvbm5lY3RvclN0eWxlIjp7IiRpZCI6IjY4MSIsIkxpbmVDb2xvciI6eyIkaWQiOiI2ODIiLCIkdHlwZSI6Ik5MUkUuQ29tbW9uLkRvbS5Tb2xpZENvbG9yQnJ1c2gsIE5MUkUuQ29tbW9uIiwiQ29sb3IiOnsiJGlkIjoiNjgzIiwiQSI6MjU1LCJSIjoyMDQsIkciOjIwNCwiQiI6MjA0fX0sIkxpbmVXZWlnaHQiOjEuMCwiTGluZVR5cGUiOjAsIlBhcmVudFN0eWxlIjpudWxsfSwiVmVydGljYWxDb25uZWN0b3JTdHlsZSI6eyIkaWQiOiI2ODQiLCJMaW5lQ29sb3IiOnsiJGlkIjoiNjg1IiwiJHR5cGUiOiJOTFJFLkNvbW1vbi5Eb20uU29saWRDb2xvckJydXNoLCBOTFJFLkNvbW1vbiIsIkNvbG9yIjp7IiRpZCI6IjY4Ni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Y4NyIsIk1hcmdpbiI6eyIkaWQiOiI2ODgiLCJUb3AiOjAuMCwiTGVmdCI6NC4wLCJSaWdodCI6NC4wLCJCb3R0b20iOjAuMH0sIlBhZGRpbmciOnsiJGlkIjoiNjg5IiwiVG9wIjowLjAsIkxlZnQiOjAuMCwiUmlnaHQiOjAuMCwiQm90dG9tIjowLjB9LCJCYWNrZ3JvdW5kIjp7IiRpZCI6IjY5MCIsIkNvbG9yIjp7IiRpZCI6IjY5MSIsIkEiOjI1NSwiUiI6MCwiRyI6MTE0LCJCIjoxODh9fSwiSXNWaXNpYmxlIjp0cnVlLCJXaWR0aCI6MC4wLCJIZWlnaHQiOjEwLjAsIkJvcmRlclN0eWxlIjp7IiRpZCI6IjY5MiIsIkxpbmVDb2xvciI6eyIkaWQiOiI2OTMiLCIkdHlwZSI6Ik5MUkUuQ29tbW9uLkRvbS5Tb2xpZENvbG9yQnJ1c2gsIE5MUkUuQ29tbW9uIiwiQ29sb3IiOnsiJGlkIjoiNjk0IiwiQSI6MjU1LCJSIjoyNTUsIkciOjAsIkIiOjB9fSwiTGluZVdlaWdodCI6MC4wLCJMaW5lVHlwZSI6MCwiUGFyZW50U3R5bGUiOm51bGx9LCJQYXJlbnRTdHlsZSI6bnVsbH0sIlRpdGxlU3R5bGUiOnsiJGlkIjoiNjk1IiwiRm9udFNldHRpbmdzIjp7IiRpZCI6IjY5NiIsIkZvbnRTaXplIjoxMSwiRm9udE5hbWUiOiJDYWxpYnJpIiwiSXNCb2xkIjp0cnVlLCJJc0l0YWxpYyI6ZmFsc2UsIklzVW5kZXJsaW5lZCI6ZmFsc2UsIlBhcmVudFN0eWxlIjpudWxsfSwiQXV0b1NpemUiOjAsIkZvcmVncm91bmQiOnsiJGlkIjoiNjk3IiwiQ29sb3IiOnsiJGlkIjoiNjk4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Y5OSIsIlRvcCI6MC4wLCJMZWZ0IjowLjAsIlJpZ2h0IjowLjAsIkJvdHRvbSI6MC4wfSwiUGFkZGluZyI6eyIkaWQiOiI3MDAiLCJUb3AiOjAuMCwiTGVmdCI6MC4wLCJSaWdodCI6MC4wLCJCb3R0b20iOjAuMH0sIkJhY2tncm91bmQiOnsiJGlkIjoiNzAxIiwiQ29sb3IiOnsiJGlkIjoiNzAyIiwiQSI6MCwiUiI6MCwiRyI6MCwiQiI6MH19LCJJc1Zpc2libGUiOnRydWUsIldpZHRoIjowLjAsIkhlaWdodCI6MC4wLCJCb3JkZXJTdHlsZSI6eyIkaWQiOiI3MDMiLCJMaW5lQ29sb3IiOm51bGwsIkxpbmVXZWlnaHQiOjAuMCwiTGluZVR5cGUiOjAsIlBhcmVudFN0eWxlIjpudWxsfSwiUGFyZW50U3R5bGUiOm51bGx9LCJEYXRlU3R5bGUiOnsiJGlkIjoiNzA0IiwiRm9udFNldHRpbmdzIjp7IiRpZCI6IjcwNSIsIkZvbnRTaXplIjoxMCwiRm9udE5hbWUiOiJDYWxpYnJpIiwiSXNCb2xkIjpmYWxzZSwiSXNJdGFsaWMiOmZhbHNlLCJJc1VuZGVybGluZWQiOmZhbHNlLCJQYXJlbnRTdHlsZSI6bnVsbH0sIkF1dG9TaXplIjowLCJGb3JlZ3JvdW5kIjp7IiRpZCI6IjcwNiIsIkNvbG9yIjp7IiRpZCI6Ijcw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zA4IiwiVG9wIjowLjAsIkxlZnQiOjAuMCwiUmlnaHQiOjAuMCwiQm90dG9tIjowLjB9LCJQYWRkaW5nIjp7IiRpZCI6IjcwOSIsIlRvcCI6MC4wLCJMZWZ0IjowLjAsIlJpZ2h0IjowLjAsIkJvdHRvbSI6MC4wfSwiQmFja2dyb3VuZCI6eyIkaWQiOiI3MTAiLCJDb2xvciI6eyIkaWQiOiI3MTEiLCJBIjowLCJSIjowLCJHIjowLCJCIjowfX0sIklzVmlzaWJsZSI6dHJ1ZSwiV2lkdGgiOjAuMCwiSGVpZ2h0IjowLjAsIkJvcmRlclN0eWxlIjp7IiRpZCI6IjcxMiIsIkxpbmVDb2xvciI6bnVsbCwiTGluZVdlaWdodCI6MC4wLCJMaW5lVHlwZSI6MCwiUGFyZW50U3R5bGUiOm51bGx9LCJQYXJlbnRTdHlsZSI6bnVsbH0sIkRhdGVGb3JtYXQiOnsiJGlkIjoiNz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xNCIsIkZvcm1hdCI6MCwiSXNWaXNpYmxlIjpmYWxzZSwiTGFzdEtub3duVmlzaWJpbGl0eVN0YXRlIjpmYWxzZX0sIklzVmlzaWJsZSI6dHJ1ZSwiUGFyZW50U3R5bGUiOm51bGx9LCJJbmRleCI6NywiU21hcnREdXJhdGlvbkFjdGl2YXRlZCI6ZmFsc2UsIkRhdGVGb3JtYXQiOnsiJHJlZiI6IjcxMyJ9LCJXZWVrTnVtYmVyaW5nIjp7IiRpZCI6IjcxNSIsIkZvcm1hdCI6MCwiSXNWaXNpYmxlIjpmYWxzZSwiTGFzdEtub3duVmlzaWJpbGl0eVN0YXRlIjpmYWxzZX0sIklkIjoiNTE2ZDExOWItZThjYi00YzNkLWJmYjktOWZlZTNkZDlmMWU0IiwiSW1wb3J0SWQiOiIyMiIsIlRpdGxlIjoi5L+u5pS5K+aKleWHuiIsIk5vdGUiOm51bGwsIkh5cGVybGluayI6eyIkaWQiOiI3MTYiLCJBZGRyZXNzIjoiIiwiU3ViQWRkcmVzcyI6IiJ9LCJJc0NoYW5nZWQiOmZhbHNlLCJJc05ldyI6ZmFsc2V9LHsiJGlkIjoiNzE3IiwiR3JvdXBOYW1lIjpudWxsLCJTdGFydERhdGUiOiIyMDI2LTA0LTA4VDA4OjAwOjAwIiwiRW5kRGF0ZSI6IjIwMjYtMDUtMDdUMTc6MDA6MDAiLCJQZXJjZW50YWdlQ29tcGxldGUiOm51bGwsIlN0eWxlIjp7IiRpZCI6IjcxOCIsIlNoYXBlIjoxLCJTaGFwZVRoaWNrbmVzcyI6MCwiRHVyYXRpb25Gb3JtYXQiOjAsIkluY2x1ZGVOb25Xb3JraW5nRGF5c0luRHVyYXRpb24iOmZhbHNlLCJQZXJjZW50YWdlQ29tcGxldGVTdHlsZSI6eyIkaWQiOiI3MTkiLCJGb250U2V0dGluZ3MiOnsiJGlkIjoiNzIwIiwiRm9udFNpemUiOjEwLCJGb250TmFtZSI6IkNhbGlicmkiLCJJc0JvbGQiOmZhbHNlLCJJc0l0YWxpYyI6ZmFsc2UsIklzVW5kZXJsaW5lZCI6ZmFsc2UsIlBhcmVudFN0eWxlIjpudWxsfSwiQXV0b1NpemUiOjAsIkZvcmVncm91bmQiOnsiJGlkIjoiNzIxIiwiQ29sb3IiOnsiJGlkIjoiNzI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IzIiwiVG9wIjowLjAsIkxlZnQiOjAuMCwiUmlnaHQiOjAuMCwiQm90dG9tIjowLjB9LCJQYWRkaW5nIjp7IiRpZCI6IjcyNCIsIlRvcCI6MC4wLCJMZWZ0IjowLjAsIlJpZ2h0IjowLjAsIkJvdHRvbSI6MC4wfSwiQmFja2dyb3VuZCI6eyIkaWQiOiI3MjUiLCJDb2xvciI6eyIkaWQiOiI3MjYiLCJBIjo4OSwiUiI6MCwiRyI6MCwiQiI6MH19LCJJc1Zpc2libGUiOnRydWUsIldpZHRoIjowLjAsIkhlaWdodCI6MC4wLCJCb3JkZXJTdHlsZSI6eyIkaWQiOiI3MjciLCJMaW5lQ29sb3IiOm51bGwsIkxpbmVXZWlnaHQiOjAuMCwiTGluZVR5cGUiOjAsIlBhcmVudFN0eWxlIjpudWxsfSwiUGFyZW50U3R5bGUiOm51bGx9LCJEdXJhdGlvblN0eWxlIjp7IiRpZCI6IjcyOCIsIkZvbnRTZXR0aW5ncyI6eyIkaWQiOiI3MjkiLCJGb250U2l6ZSI6MTAsIkZvbnROYW1lIjoiQ2FsaWJyaSIsIklzQm9sZCI6ZmFsc2UsIklzSXRhbGljIjpmYWxzZSwiSXNVbmRlcmxpbmVkIjpmYWxzZSwiUGFyZW50U3R5bGUiOm51bGx9LCJBdXRvU2l6ZSI6MCwiRm9yZWdyb3VuZCI6eyIkaWQiOiI3MzAiLCJDb2xvciI6eyIkaWQiOiI3M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MzIiLCJUb3AiOjAuMCwiTGVmdCI6MC4wLCJSaWdodCI6MC4wLCJCb3R0b20iOjAuMH0sIlBhZGRpbmciOnsiJGlkIjoiNzMzIiwiVG9wIjowLjAsIkxlZnQiOjAuMCwiUmlnaHQiOjAuMCwiQm90dG9tIjowLjB9LCJCYWNrZ3JvdW5kIjp7IiRpZCI6IjczNCIsIkNvbG9yIjp7IiRpZCI6IjczNSIsIkEiOjAsIlIiOjAsIkciOjAsIkIiOjB9fSwiSXNWaXNpYmxlIjp0cnVlLCJXaWR0aCI6MC4wLCJIZWlnaHQiOjAuMCwiQm9yZGVyU3R5bGUiOnsiJGlkIjoiNzM2IiwiTGluZUNvbG9yIjpudWxsLCJMaW5lV2VpZ2h0IjowLjAsIkxpbmVUeXBlIjowLCJQYXJlbnRTdHlsZSI6bnVsbH0sIlBhcmVudFN0eWxlIjpudWxsfSwiSG9yaXpvbnRhbENvbm5lY3RvclN0eWxlIjp7IiRpZCI6IjczNyIsIkxpbmVDb2xvciI6eyIkaWQiOiI3MzgiLCIkdHlwZSI6Ik5MUkUuQ29tbW9uLkRvbS5Tb2xpZENvbG9yQnJ1c2gsIE5MUkUuQ29tbW9uIiwiQ29sb3IiOnsiJGlkIjoiNzM5IiwiQSI6MjU1LCJSIjoyMDQsIkciOjIwNCwiQiI6MjA0fX0sIkxpbmVXZWlnaHQiOjEuMCwiTGluZVR5cGUiOjAsIlBhcmVudFN0eWxlIjpudWxsfSwiVmVydGljYWxDb25uZWN0b3JTdHlsZSI6eyIkaWQiOiI3NDAiLCJMaW5lQ29sb3IiOnsiJGlkIjoiNzQxIiwiJHR5cGUiOiJOTFJFLkNvbW1vbi5Eb20uU29saWRDb2xvckJydXNoLCBOTFJFLkNvbW1vbiIsIkNvbG9yIjp7IiRpZCI6Ijc0Mi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c0MyIsIk1hcmdpbiI6eyIkaWQiOiI3NDQiLCJUb3AiOjAuMCwiTGVmdCI6NC4wLCJSaWdodCI6NC4wLCJCb3R0b20iOjAuMH0sIlBhZGRpbmciOnsiJGlkIjoiNzQ1IiwiVG9wIjowLjAsIkxlZnQiOjAuMCwiUmlnaHQiOjAuMCwiQm90dG9tIjowLjB9LCJCYWNrZ3JvdW5kIjp7IiRpZCI6Ijc0NiIsIkNvbG9yIjp7IiRpZCI6Ijc0NyIsIkEiOjI1NSwiUiI6MCwiRyI6MTE0LCJCIjoxODh9fSwiSXNWaXNpYmxlIjp0cnVlLCJXaWR0aCI6MC4wLCJIZWlnaHQiOjEwLjAsIkJvcmRlclN0eWxlIjp7IiRpZCI6Ijc0OCIsIkxpbmVDb2xvciI6eyIkaWQiOiI3NDkiLCIkdHlwZSI6Ik5MUkUuQ29tbW9uLkRvbS5Tb2xpZENvbG9yQnJ1c2gsIE5MUkUuQ29tbW9uIiwiQ29sb3IiOnsiJGlkIjoiNzUwIiwiQSI6MjU1LCJSIjoyNTUsIkciOjAsIkIiOjB9fSwiTGluZVdlaWdodCI6MC4wLCJMaW5lVHlwZSI6MCwiUGFyZW50U3R5bGUiOm51bGx9LCJQYXJlbnRTdHlsZSI6bnVsbH0sIlRpdGxlU3R5bGUiOnsiJGlkIjoiNzUxIiwiRm9udFNldHRpbmdzIjp7IiRpZCI6Ijc1MiIsIkZvbnRTaXplIjoxMSwiRm9udE5hbWUiOiJDYWxpYnJpIiwiSXNCb2xkIjp0cnVlLCJJc0l0YWxpYyI6ZmFsc2UsIklzVW5kZXJsaW5lZCI6ZmFsc2UsIlBhcmVudFN0eWxlIjpudWxsfSwiQXV0b1NpemUiOjAsIkZvcmVncm91bmQiOnsiJGlkIjoiNzUzIiwiQ29sb3IiOnsiJGlkIjoiNzU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c1NSIsIlRvcCI6MC4wLCJMZWZ0IjowLjAsIlJpZ2h0IjowLjAsIkJvdHRvbSI6MC4wfSwiUGFkZGluZyI6eyIkaWQiOiI3NTYiLCJUb3AiOjAuMCwiTGVmdCI6MC4wLCJSaWdodCI6MC4wLCJCb3R0b20iOjAuMH0sIkJhY2tncm91bmQiOnsiJGlkIjoiNzU3IiwiQ29sb3IiOnsiJGlkIjoiNzU4IiwiQSI6MCwiUiI6MCwiRyI6MCwiQiI6MH19LCJJc1Zpc2libGUiOnRydWUsIldpZHRoIjowLjAsIkhlaWdodCI6MC4wLCJCb3JkZXJTdHlsZSI6eyIkaWQiOiI3NTkiLCJMaW5lQ29sb3IiOm51bGwsIkxpbmVXZWlnaHQiOjAuMCwiTGluZVR5cGUiOjAsIlBhcmVudFN0eWxlIjpudWxsfSwiUGFyZW50U3R5bGUiOm51bGx9LCJEYXRlU3R5bGUiOnsiJGlkIjoiNzYwIiwiRm9udFNldHRpbmdzIjp7IiRpZCI6Ijc2MSIsIkZvbnRTaXplIjoxMCwiRm9udE5hbWUiOiJDYWxpYnJpIiwiSXNCb2xkIjpmYWxzZSwiSXNJdGFsaWMiOmZhbHNlLCJJc1VuZGVybGluZWQiOmZhbHNlLCJQYXJlbnRTdHlsZSI6bnVsbH0sIkF1dG9TaXplIjowLCJGb3JlZ3JvdW5kIjp7IiRpZCI6Ijc2MiIsIkNvbG9yIjp7IiRpZCI6Ijc2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zY0IiwiVG9wIjowLjAsIkxlZnQiOjAuMCwiUmlnaHQiOjAuMCwiQm90dG9tIjowLjB9LCJQYWRkaW5nIjp7IiRpZCI6Ijc2NSIsIlRvcCI6MC4wLCJMZWZ0IjowLjAsIlJpZ2h0IjowLjAsIkJvdHRvbSI6MC4wfSwiQmFja2dyb3VuZCI6eyIkaWQiOiI3NjYiLCJDb2xvciI6eyIkaWQiOiI3NjciLCJBIjowLCJSIjowLCJHIjowLCJCIjowfX0sIklzVmlzaWJsZSI6dHJ1ZSwiV2lkdGgiOjAuMCwiSGVpZ2h0IjowLjAsIkJvcmRlclN0eWxlIjp7IiRpZCI6Ijc2OCIsIkxpbmVDb2xvciI6bnVsbCwiTGluZVdlaWdodCI6MC4wLCJMaW5lVHlwZSI6MCwiUGFyZW50U3R5bGUiOm51bGx9LCJQYXJlbnRTdHlsZSI6bnVsbH0sIkRhdGVGb3JtYXQiOnsiJGlkIjoiNzY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3MCIsIkZvcm1hdCI6MCwiSXNWaXNpYmxlIjpmYWxzZSwiTGFzdEtub3duVmlzaWJpbGl0eVN0YXRlIjpmYWxzZX0sIklzVmlzaWJsZSI6dHJ1ZSwiUGFyZW50U3R5bGUiOm51bGx9LCJJbmRleCI6OCwiU21hcnREdXJhdGlvbkFjdGl2YXRlZCI6ZmFsc2UsIkRhdGVGb3JtYXQiOnsiJHJlZiI6Ijc2OSJ9LCJXZWVrTnVtYmVyaW5nIjp7IiRpZCI6Ijc3MSIsIkZvcm1hdCI6MCwiSXNWaXNpYmxlIjpmYWxzZSwiTGFzdEtub3duVmlzaWJpbGl0eVN0YXRlIjpmYWxzZX0sIklkIjoiMGNmYTkyNzQtNDIxMS00N2Y3LThmMzItYWQ1MTE3MzA5NGFlIiwiSW1wb3J0SWQiOiIyMSIsIlRpdGxlIjoi5oqV5Ye6K+Wuoeeovyvlm57lpI0iLCJOb3RlIjpudWxsLCJIeXBlcmxpbmsiOnsiJGlkIjoiNzcyIiwiQWRkcmVzcyI6IiIsIlN1YkFkZHJlc3MiOiIifSwiSXNDaGFuZ2VkIjpmYWxzZSwiSXNOZXciOmZhbHNlfSx7IiRpZCI6Ijc3MyIsIkdyb3VwTmFtZSI6bnVsbCwiU3RhcnREYXRlIjoiMjAyNi0wNS0wOFQwODowMDowMCIsIkVuZERhdGUiOiIyMDI2LTA1LTIyVDE3OjAwOjAwIiwiUGVyY2VudGFnZUNvbXBsZXRlIjpudWxsLCJTdHlsZSI6eyIkaWQiOiI3NzQiLCJTaGFwZSI6MSwiU2hhcGVUaGlja25lc3MiOjAsIkR1cmF0aW9uRm9ybWF0IjowLCJJbmNsdWRlTm9uV29ya2luZ0RheXNJbkR1cmF0aW9uIjpmYWxzZSwiUGVyY2VudGFnZUNvbXBsZXRlU3R5bGUiOnsiJGlkIjoiNzc1IiwiRm9udFNldHRpbmdzIjp7IiRpZCI6Ijc3NiIsIkZvbnRTaXplIjoxMCwiRm9udE5hbWUiOiJDYWxpYnJpIiwiSXNCb2xkIjpmYWxzZSwiSXNJdGFsaWMiOmZhbHNlLCJJc1VuZGVybGluZWQiOmZhbHNlLCJQYXJlbnRTdHlsZSI6bnVsbH0sIkF1dG9TaXplIjowLCJGb3JlZ3JvdW5kIjp7IiRpZCI6Ijc3NyIsIkNvbG9yIjp7IiRpZCI6Ijc3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3OSIsIlRvcCI6MC4wLCJMZWZ0IjowLjAsIlJpZ2h0IjowLjAsIkJvdHRvbSI6MC4wfSwiUGFkZGluZyI6eyIkaWQiOiI3ODAiLCJUb3AiOjAuMCwiTGVmdCI6MC4wLCJSaWdodCI6MC4wLCJCb3R0b20iOjAuMH0sIkJhY2tncm91bmQiOnsiJGlkIjoiNzgxIiwiQ29sb3IiOnsiJGlkIjoiNzgyIiwiQSI6ODksIlIiOjAsIkciOjAsIkIiOjB9fSwiSXNWaXNpYmxlIjp0cnVlLCJXaWR0aCI6MC4wLCJIZWlnaHQiOjAuMCwiQm9yZGVyU3R5bGUiOnsiJGlkIjoiNzgzIiwiTGluZUNvbG9yIjpudWxsLCJMaW5lV2VpZ2h0IjowLjAsIkxpbmVUeXBlIjowLCJQYXJlbnRTdHlsZSI6bnVsbH0sIlBhcmVudFN0eWxlIjpudWxsfSwiRHVyYXRpb25TdHlsZSI6eyIkaWQiOiI3ODQiLCJGb250U2V0dGluZ3MiOnsiJGlkIjoiNzg1IiwiRm9udFNpemUiOjEwLCJGb250TmFtZSI6IkNhbGlicmkiLCJJc0JvbGQiOmZhbHNlLCJJc0l0YWxpYyI6ZmFsc2UsIklzVW5kZXJsaW5lZCI6ZmFsc2UsIlBhcmVudFN0eWxlIjpudWxsfSwiQXV0b1NpemUiOjAsIkZvcmVncm91bmQiOnsiJGlkIjoiNzg2IiwiQ29sb3IiOnsiJGlkIjoiNz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g4IiwiVG9wIjowLjAsIkxlZnQiOjAuMCwiUmlnaHQiOjAuMCwiQm90dG9tIjowLjB9LCJQYWRkaW5nIjp7IiRpZCI6Ijc4OSIsIlRvcCI6MC4wLCJMZWZ0IjowLjAsIlJpZ2h0IjowLjAsIkJvdHRvbSI6MC4wfSwiQmFja2dyb3VuZCI6eyIkaWQiOiI3OTAiLCJDb2xvciI6eyIkaWQiOiI3OTEiLCJBIjowLCJSIjowLCJHIjowLCJCIjowfX0sIklzVmlzaWJsZSI6dHJ1ZSwiV2lkdGgiOjAuMCwiSGVpZ2h0IjowLjAsIkJvcmRlclN0eWxlIjp7IiRpZCI6Ijc5MiIsIkxpbmVDb2xvciI6bnVsbCwiTGluZVdlaWdodCI6MC4wLCJMaW5lVHlwZSI6MCwiUGFyZW50U3R5bGUiOm51bGx9LCJQYXJlbnRTdHlsZSI6bnVsbH0sIkhvcml6b250YWxDb25uZWN0b3JTdHlsZSI6eyIkaWQiOiI3OTMiLCJMaW5lQ29sb3IiOnsiJGlkIjoiNzk0IiwiJHR5cGUiOiJOTFJFLkNvbW1vbi5Eb20uU29saWRDb2xvckJydXNoLCBOTFJFLkNvbW1vbiIsIkNvbG9yIjp7IiRpZCI6Ijc5NSIsIkEiOjI1NSwiUiI6MjA0LCJHIjoyMDQsIkIiOjIwNH19LCJMaW5lV2VpZ2h0IjoxLjAsIkxpbmVUeXBlIjowLCJQYXJlbnRTdHlsZSI6bnVsbH0sIlZlcnRpY2FsQ29ubmVjdG9yU3R5bGUiOnsiJGlkIjoiNzk2IiwiTGluZUNvbG9yIjp7IiRpZCI6Ijc5NyIsIiR0eXBlIjoiTkxSRS5Db21tb24uRG9tLlNvbGlkQ29sb3JCcnVzaCwgTkxSRS5Db21tb24iLCJDb2xvciI6eyIkaWQiOiI3OTg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3OTkiLCJNYXJnaW4iOnsiJGlkIjoiODAwIiwiVG9wIjowLjAsIkxlZnQiOjQuMCwiUmlnaHQiOjQuMCwiQm90dG9tIjowLjB9LCJQYWRkaW5nIjp7IiRpZCI6IjgwMSIsIlRvcCI6MC4wLCJMZWZ0IjowLjAsIlJpZ2h0IjowLjAsIkJvdHRvbSI6MC4wfSwiQmFja2dyb3VuZCI6eyIkaWQiOiI4MDIiLCJDb2xvciI6eyIkaWQiOiI4MDMiLCJBIjoyNTUsIlIiOjAsIkciOjExNCwiQiI6MTg4fX0sIklzVmlzaWJsZSI6dHJ1ZSwiV2lkdGgiOjAuMCwiSGVpZ2h0IjoxMC4wLCJCb3JkZXJTdHlsZSI6eyIkaWQiOiI4MDQiLCJMaW5lQ29sb3IiOnsiJGlkIjoiODA1IiwiJHR5cGUiOiJOTFJFLkNvbW1vbi5Eb20uU29saWRDb2xvckJydXNoLCBOTFJFLkNvbW1vbiIsIkNvbG9yIjp7IiRpZCI6IjgwNiIsIkEiOjI1NSwiUiI6MjU1LCJHIjowLCJCIjowfX0sIkxpbmVXZWlnaHQiOjAuMCwiTGluZVR5cGUiOjAsIlBhcmVudFN0eWxlIjpudWxsfSwiUGFyZW50U3R5bGUiOm51bGx9LCJUaXRsZVN0eWxlIjp7IiRpZCI6IjgwNyIsIkZvbnRTZXR0aW5ncyI6eyIkaWQiOiI4MDgiLCJGb250U2l6ZSI6MTEsIkZvbnROYW1lIjoiQ2FsaWJyaSIsIklzQm9sZCI6dHJ1ZSwiSXNJdGFsaWMiOmZhbHNlLCJJc1VuZGVybGluZWQiOmZhbHNlLCJQYXJlbnRTdHlsZSI6bnVsbH0sIkF1dG9TaXplIjowLCJGb3JlZ3JvdW5kIjp7IiRpZCI6IjgwOSIsIkNvbG9yIjp7IiRpZCI6Ijgx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4MTEiLCJUb3AiOjAuMCwiTGVmdCI6MC4wLCJSaWdodCI6MC4wLCJCb3R0b20iOjAuMH0sIlBhZGRpbmciOnsiJGlkIjoiODEyIiwiVG9wIjowLjAsIkxlZnQiOjAuMCwiUmlnaHQiOjAuMCwiQm90dG9tIjowLjB9LCJCYWNrZ3JvdW5kIjp7IiRpZCI6IjgxMyIsIkNvbG9yIjp7IiRpZCI6IjgxNCIsIkEiOjAsIlIiOjAsIkciOjAsIkIiOjB9fSwiSXNWaXNpYmxlIjp0cnVlLCJXaWR0aCI6MC4wLCJIZWlnaHQiOjAuMCwiQm9yZGVyU3R5bGUiOnsiJGlkIjoiODE1IiwiTGluZUNvbG9yIjpudWxsLCJMaW5lV2VpZ2h0IjowLjAsIkxpbmVUeXBlIjowLCJQYXJlbnRTdHlsZSI6bnVsbH0sIlBhcmVudFN0eWxlIjpudWxsfSwiRGF0ZVN0eWxlIjp7IiRpZCI6IjgxNiIsIkZvbnRTZXR0aW5ncyI6eyIkaWQiOiI4MTciLCJGb250U2l6ZSI6MTAsIkZvbnROYW1lIjoiQ2FsaWJyaSIsIklzQm9sZCI6ZmFsc2UsIklzSXRhbGljIjpmYWxzZSwiSXNVbmRlcmxpbmVkIjpmYWxzZSwiUGFyZW50U3R5bGUiOm51bGx9LCJBdXRvU2l6ZSI6MCwiRm9yZWdyb3VuZCI6eyIkaWQiOiI4MTgiLCJDb2xvciI6eyIkaWQiOiI4MT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yMCIsIlRvcCI6MC4wLCJMZWZ0IjowLjAsIlJpZ2h0IjowLjAsIkJvdHRvbSI6MC4wfSwiUGFkZGluZyI6eyIkaWQiOiI4MjEiLCJUb3AiOjAuMCwiTGVmdCI6MC4wLCJSaWdodCI6MC4wLCJCb3R0b20iOjAuMH0sIkJhY2tncm91bmQiOnsiJGlkIjoiODIyIiwiQ29sb3IiOnsiJGlkIjoiODIzIiwiQSI6MCwiUiI6MCwiRyI6MCwiQiI6MH19LCJJc1Zpc2libGUiOnRydWUsIldpZHRoIjowLjAsIkhlaWdodCI6MC4wLCJCb3JkZXJTdHlsZSI6eyIkaWQiOiI4MjQiLCJMaW5lQ29sb3IiOm51bGwsIkxpbmVXZWlnaHQiOjAuMCwiTGluZVR5cGUiOjAsIlBhcmVudFN0eWxlIjpudWxsfSwiUGFyZW50U3R5bGUiOm51bGx9LCJEYXRlRm9ybWF0Ijp7IiRpZCI6Ijg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jYiLCJGb3JtYXQiOjAsIklzVmlzaWJsZSI6ZmFsc2UsIkxhc3RLbm93blZpc2liaWxpdHlTdGF0ZSI6ZmFsc2V9LCJJc1Zpc2libGUiOnRydWUsIlBhcmVudFN0eWxlIjpudWxsfSwiSW5kZXgiOjksIlNtYXJ0RHVyYXRpb25BY3RpdmF0ZWQiOmZhbHNlLCJEYXRlRm9ybWF0Ijp7IiRyZWYiOiI4MjUifSwiV2Vla051bWJlcmluZyI6eyIkaWQiOiI4MjciLCJGb3JtYXQiOjAsIklzVmlzaWJsZSI6ZmFsc2UsIkxhc3RLbm93blZpc2liaWxpdHlTdGF0ZSI6ZmFsc2V9LCJJZCI6IjljNWRhMGI1LTJkNjEtNDY5Ni1iZWI1LWMzZjA1MjM2NWRhNCIsIkltcG9ydElkIjoiMjUiLCJUaXRsZSI6IuS/ruaUuSvmipXlh7oiLCJOb3RlIjpudWxsLCJIeXBlcmxpbmsiOnsiJGlkIjoiODI4IiwiQWRkcmVzcyI6IiIsIlN1YkFkZHJlc3MiOiIifSwiSXNDaGFuZ2VkIjpmYWxzZSwiSXNOZXciOmZhbHNlfSx7IiRpZCI6IjgyOSIsIkdyb3VwTmFtZSI6bnVsbCwiU3RhcnREYXRlIjoiMjAyNS0xMi0yNVQwODowMDowMCIsIkVuZERhdGUiOiIyMDI2LTAzLTI0VDE3OjAwOjAwIiwiUGVyY2VudGFnZUNvbXBsZXRlIjpudWxsLCJTdHlsZSI6eyIkaWQiOiI4MzAiLCJTaGFwZSI6NiwiU2hhcGVUaGlja25lc3MiOjIsIkR1cmF0aW9uRm9ybWF0IjowLCJJbmNsdWRlTm9uV29ya2luZ0RheXNJbkR1cmF0aW9uIjpmYWxzZSwiUGVyY2VudGFnZUNvbXBsZXRlU3R5bGUiOnsiJGlkIjoiODMxIiwiRm9udFNldHRpbmdzIjp7IiRpZCI6IjgzMiIsIkZvbnRTaXplIjoxMCwiRm9udE5hbWUiOiJDYWxpYnJpIiwiSXNCb2xkIjpmYWxzZSwiSXNJdGFsaWMiOmZhbHNlLCJJc1VuZGVybGluZWQiOmZhbHNlLCJQYXJlbnRTdHlsZSI6bnVsbH0sIkF1dG9TaXplIjowLCJGb3JlZ3JvdW5kIjp7IiRpZCI6IjgzMyIsIkNvbG9yIjp7IiRpZCI6Ijgz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zNSIsIlRvcCI6MC4wLCJMZWZ0IjowLjAsIlJpZ2h0IjowLjAsIkJvdHRvbSI6MC4wfSwiUGFkZGluZyI6eyIkaWQiOiI4MzYiLCJUb3AiOjAuMCwiTGVmdCI6MC4wLCJSaWdodCI6MC4wLCJCb3R0b20iOjAuMH0sIkJhY2tncm91bmQiOnsiJGlkIjoiODM3IiwiQ29sb3IiOnsiJGlkIjoiODM4IiwiQSI6ODksIlIiOjAsIkciOjAsIkIiOjB9fSwiSXNWaXNpYmxlIjp0cnVlLCJXaWR0aCI6MC4wLCJIZWlnaHQiOjAuMCwiQm9yZGVyU3R5bGUiOnsiJGlkIjoiODM5IiwiTGluZUNvbG9yIjpudWxsLCJMaW5lV2VpZ2h0IjowLjAsIkxpbmVUeXBlIjowLCJQYXJlbnRTdHlsZSI6bnVsbH0sIlBhcmVudFN0eWxlIjpudWxsfSwiRHVyYXRpb25TdHlsZSI6eyIkaWQiOiI4NDAiLCJGb250U2V0dGluZ3MiOnsiJGlkIjoiODQxIiwiRm9udFNpemUiOjEwLCJGb250TmFtZSI6IkNhbGlicmkiLCJJc0JvbGQiOmZhbHNlLCJJc0l0YWxpYyI6ZmFsc2UsIklzVW5kZXJsaW5lZCI6ZmFsc2UsIlBhcmVudFN0eWxlIjpudWxsfSwiQXV0b1NpemUiOjAsIkZvcmVncm91bmQiOnsiJGlkIjoiODQyIiwiQ29sb3IiOnsiJGlkIjoiODQ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Q0IiwiVG9wIjowLjAsIkxlZnQiOjAuMCwiUmlnaHQiOjAuMCwiQm90dG9tIjowLjB9LCJQYWRkaW5nIjp7IiRpZCI6Ijg0NSIsIlRvcCI6MC4wLCJMZWZ0IjowLjAsIlJpZ2h0IjowLjAsIkJvdHRvbSI6MC4wfSwiQmFja2dyb3VuZCI6eyIkaWQiOiI4NDYiLCJDb2xvciI6eyIkaWQiOiI4NDciLCJBIjowLCJSIjowLCJHIjowLCJCIjowfX0sIklzVmlzaWJsZSI6dHJ1ZSwiV2lkdGgiOjAuMCwiSGVpZ2h0IjowLjAsIkJvcmRlclN0eWxlIjp7IiRpZCI6Ijg0OCIsIkxpbmVDb2xvciI6bnVsbCwiTGluZVdlaWdodCI6MC4wLCJMaW5lVHlwZSI6MCwiUGFyZW50U3R5bGUiOm51bGx9LCJQYXJlbnRTdHlsZSI6bnVsbH0sIkhvcml6b250YWxDb25uZWN0b3JTdHlsZSI6eyIkaWQiOiI4NDkiLCJMaW5lQ29sb3IiOnsiJGlkIjoiODUwIiwiJHR5cGUiOiJOTFJFLkNvbW1vbi5Eb20uU29saWRDb2xvckJydXNoLCBOTFJFLkNvbW1vbiIsIkNvbG9yIjp7IiRpZCI6Ijg1MSIsIkEiOjI1NSwiUiI6MjA0LCJHIjoyMDQsIkIiOjIwNH19LCJMaW5lV2VpZ2h0IjoxLjAsIkxpbmVUeXBlIjowLCJQYXJlbnRTdHlsZSI6bnVsbH0sIlZlcnRpY2FsQ29ubmVjdG9yU3R5bGUiOnsiJGlkIjoiODUyIiwiTGluZUNvbG9yIjp7IiRpZCI6Ijg1MyIsIiR0eXBlIjoiTkxSRS5Db21tb24uRG9tLlNvbGlkQ29sb3JCcnVzaCwgTkxSRS5Db21tb24iLCJDb2xvciI6eyIkaWQiOiI4NTQ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4NTUiLCJNYXJnaW4iOnsiJGlkIjoiODU2IiwiVG9wIjowLjAsIkxlZnQiOjQuMCwiUmlnaHQiOjQuMCwiQm90dG9tIjowLjB9LCJQYWRkaW5nIjp7IiRpZCI6Ijg1NyIsIlRvcCI6MC4wLCJMZWZ0IjowLjAsIlJpZ2h0IjowLjAsIkJvdHRvbSI6MC4wfSwiQmFja2dyb3VuZCI6eyIkaWQiOiI4NTgiLCJDb2xvciI6eyIkaWQiOiI4NTkiLCJBIjoyNTUsIlIiOjI1NCwiRyI6MTg2LCJCIjoxMH19LCJJc1Zpc2libGUiOnRydWUsIldpZHRoIjowLjAsIkhlaWdodCI6MjIuMCwiQm9yZGVyU3R5bGUiOnsiJGlkIjoiODYwIiwiTGluZUNvbG9yIjp7IiRpZCI6Ijg2MSIsIiR0eXBlIjoiTkxSRS5Db21tb24uRG9tLlNvbGlkQ29sb3JCcnVzaCwgTkxSRS5Db21tb24iLCJDb2xvciI6eyIkaWQiOiI4NjIiLCJBIjoyNTUsIlIiOjI1NSwiRyI6MCwiQiI6MH19LCJMaW5lV2VpZ2h0IjowLjAsIkxpbmVUeXBlIjowLCJQYXJlbnRTdHlsZSI6bnVsbH0sIlBhcmVudFN0eWxlIjpudWxsfSwiVGl0bGVTdHlsZSI6eyIkaWQiOiI4NjMiLCJGb250U2V0dGluZ3MiOnsiJGlkIjoiODY0IiwiRm9udFNpemUiOjExLCJGb250TmFtZSI6IkNhbGlicmkiLCJJc0JvbGQiOnRydWUsIklzSXRhbGljIjpmYWxzZSwiSXNVbmRlcmxpbmVkIjpmYWxzZSwiUGFyZW50U3R5bGUiOm51bGx9LCJBdXRvU2l6ZSI6MCwiRm9yZWdyb3VuZCI6eyIkaWQiOiI4NjUiLCJDb2xvciI6eyIkaWQiOiI4Nj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ODY3IiwiVG9wIjowLjAsIkxlZnQiOjAuMCwiUmlnaHQiOjAuMCwiQm90dG9tIjowLjB9LCJQYWRkaW5nIjp7IiRpZCI6Ijg2OCIsIlRvcCI6MC4wLCJMZWZ0IjowLjAsIlJpZ2h0IjowLjAsIkJvdHRvbSI6MC4wfSwiQmFja2dyb3VuZCI6eyIkaWQiOiI4NjkiLCJDb2xvciI6eyIkaWQiOiI4NzAiLCJBIjowLCJSIjowLCJHIjowLCJCIjowfX0sIklzVmlzaWJsZSI6dHJ1ZSwiV2lkdGgiOjAuMCwiSGVpZ2h0IjowLjAsIkJvcmRlclN0eWxlIjp7IiRpZCI6Ijg3MSIsIkxpbmVDb2xvciI6bnVsbCwiTGluZVdlaWdodCI6MC4wLCJMaW5lVHlwZSI6MCwiUGFyZW50U3R5bGUiOm51bGx9LCJQYXJlbnRTdHlsZSI6bnVsbH0sIkRhdGVTdHlsZSI6eyIkaWQiOiI4NzIiLCJGb250U2V0dGluZ3MiOnsiJGlkIjoiODczIiwiRm9udFNpemUiOjEwLCJGb250TmFtZSI6IkNhbGlicmkiLCJJc0JvbGQiOmZhbHNlLCJJc0l0YWxpYyI6ZmFsc2UsIklzVW5kZXJsaW5lZCI6ZmFsc2UsIlBhcmVudFN0eWxlIjpudWxsfSwiQXV0b1NpemUiOjAsIkZvcmVncm91bmQiOnsiJGlkIjoiODc0IiwiQ29sb3IiOnsiJGlkIjoiODc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4NzYiLCJUb3AiOjAuMCwiTGVmdCI6MC4wLCJSaWdodCI6MC4wLCJCb3R0b20iOjAuMH0sIlBhZGRpbmciOnsiJGlkIjoiODc3IiwiVG9wIjowLjAsIkxlZnQiOjAuMCwiUmlnaHQiOjAuMCwiQm90dG9tIjowLjB9LCJCYWNrZ3JvdW5kIjp7IiRpZCI6Ijg3OCIsIkNvbG9yIjp7IiRpZCI6Ijg3OSIsIkEiOjAsIlIiOjAsIkciOjAsIkIiOjB9fSwiSXNWaXNpYmxlIjp0cnVlLCJXaWR0aCI6MC4wLCJIZWlnaHQiOjAuMCwiQm9yZGVyU3R5bGUiOnsiJGlkIjoiODgwIiwiTGluZUNvbG9yIjpudWxsLCJMaW5lV2VpZ2h0IjowLjAsIkxpbmVUeXBlIjowLCJQYXJlbnRTdHlsZSI6bnVsbH0sIlBhcmVudFN0eWxlIjpudWxsfSwiRGF0ZUZvcm1hdCI6eyIkaWQiOiI4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gyIiwiRm9ybWF0IjowLCJJc1Zpc2libGUiOmZhbHNlLCJMYXN0S25vd25WaXNpYmlsaXR5U3RhdGUiOmZhbHNlfSwiSXNWaXNpYmxlIjp0cnVlLCJQYXJlbnRTdHlsZSI6bnVsbH0sIkluZGV4IjoxMCwiU21hcnREdXJhdGlvbkFjdGl2YXRlZCI6ZmFsc2UsIkRhdGVGb3JtYXQiOnsiJHJlZiI6Ijg4MSJ9LCJXZWVrTnVtYmVyaW5nIjp7IiRpZCI6Ijg4MyIsIkZvcm1hdCI6MCwiSXNWaXNpYmxlIjpmYWxzZSwiTGFzdEtub3duVmlzaWJpbGl0eVN0YXRlIjpmYWxzZX0sIklkIjoiZGQwYTMzYjEtYTc1OS00MzVkLWEwM2EtNWJiNWZmZGUwODcxIiwiSW1wb3J0SWQiOiIyNiIsIlRpdGxlIjoi57KS5a2Q55SE5Yir566X5rOV5paH56ugIiwiTm90ZSI6bnVsbCwiSHlwZXJsaW5rIjp7IiRpZCI6Ijg4NCIsIkFkZHJlc3MiOiIiLCJTdWJBZGRyZXNzIjoiIn0sIklzQ2hhbmdlZCI6ZmFsc2UsIklzTmV3IjpmYWxzZX0seyIkaWQiOiI4ODUiLCJHcm91cE5hbWUiOm51bGwsIlN0YXJ0RGF0ZSI6IjIwMjUtMTItMjVUMDg6MDA6MDAiLCJFbmREYXRlIjoiMjAyNi0wMS0yM1QxNzowMDowMCIsIlBlcmNlbnRhZ2VDb21wbGV0ZSI6bnVsbCwiU3R5bGUiOnsiJGlkIjoiODg2IiwiU2hhcGUiOjEsIlNoYXBlVGhpY2tuZXNzIjowLCJEdXJhdGlvbkZvcm1hdCI6MCwiSW5jbHVkZU5vbldvcmtpbmdEYXlzSW5EdXJhdGlvbiI6ZmFsc2UsIlBlcmNlbnRhZ2VDb21wbGV0ZVN0eWxlIjp7IiRpZCI6Ijg4NyIsIkZvbnRTZXR0aW5ncyI6eyIkaWQiOiI4ODgiLCJGb250U2l6ZSI6MTAsIkZvbnROYW1lIjoiQ2FsaWJyaSIsIklzQm9sZCI6ZmFsc2UsIklzSXRhbGljIjpmYWxzZSwiSXNVbmRlcmxpbmVkIjpmYWxzZSwiUGFyZW50U3R5bGUiOm51bGx9LCJBdXRvU2l6ZSI6MCwiRm9yZWdyb3VuZCI6eyIkaWQiOiI4ODkiLCJDb2xvciI6eyIkaWQiOiI4O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TEiLCJUb3AiOjAuMCwiTGVmdCI6MC4wLCJSaWdodCI6MC4wLCJCb3R0b20iOjAuMH0sIlBhZGRpbmciOnsiJGlkIjoiODkyIiwiVG9wIjowLjAsIkxlZnQiOjAuMCwiUmlnaHQiOjAuMCwiQm90dG9tIjowLjB9LCJCYWNrZ3JvdW5kIjp7IiRpZCI6Ijg5MyIsIkNvbG9yIjp7IiRpZCI6Ijg5NCIsIkEiOjg5LCJSIjowLCJHIjowLCJCIjowfX0sIklzVmlzaWJsZSI6dHJ1ZSwiV2lkdGgiOjAuMCwiSGVpZ2h0IjowLjAsIkJvcmRlclN0eWxlIjp7IiRpZCI6Ijg5NSIsIkxpbmVDb2xvciI6bnVsbCwiTGluZVdlaWdodCI6MC4wLCJMaW5lVHlwZSI6MCwiUGFyZW50U3R5bGUiOm51bGx9LCJQYXJlbnRTdHlsZSI6bnVsbH0sIkR1cmF0aW9uU3R5bGUiOnsiJGlkIjoiODk2IiwiRm9udFNldHRpbmdzIjp7IiRpZCI6Ijg5NyIsIkZvbnRTaXplIjoxMCwiRm9udE5hbWUiOiJDYWxpYnJpIiwiSXNCb2xkIjpmYWxzZSwiSXNJdGFsaWMiOmZhbHNlLCJJc1VuZGVybGluZWQiOmZhbHNlLCJQYXJlbnRTdHlsZSI6bnVsbH0sIkF1dG9TaXplIjowLCJGb3JlZ3JvdW5kIjp7IiRpZCI6Ijg5OCIsIkNvbG9yIjp7IiRpZCI6Ijg5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wMCIsIlRvcCI6MC4wLCJMZWZ0IjowLjAsIlJpZ2h0IjowLjAsIkJvdHRvbSI6MC4wfSwiUGFkZGluZyI6eyIkaWQiOiI5MDEiLCJUb3AiOjAuMCwiTGVmdCI6MC4wLCJSaWdodCI6MC4wLCJCb3R0b20iOjAuMH0sIkJhY2tncm91bmQiOnsiJGlkIjoiOTAyIiwiQ29sb3IiOnsiJGlkIjoiOTAzIiwiQSI6MCwiUiI6MCwiRyI6MCwiQiI6MH19LCJJc1Zpc2libGUiOnRydWUsIldpZHRoIjowLjAsIkhlaWdodCI6MC4wLCJCb3JkZXJTdHlsZSI6eyIkaWQiOiI5MDQiLCJMaW5lQ29sb3IiOm51bGwsIkxpbmVXZWlnaHQiOjAuMCwiTGluZVR5cGUiOjAsIlBhcmVudFN0eWxlIjpudWxsfSwiUGFyZW50U3R5bGUiOm51bGx9LCJIb3Jpem9udGFsQ29ubmVjdG9yU3R5bGUiOnsiJGlkIjoiOTA1IiwiTGluZUNvbG9yIjp7IiRpZCI6IjkwNiIsIiR0eXBlIjoiTkxSRS5Db21tb24uRG9tLlNvbGlkQ29sb3JCcnVzaCwgTkxSRS5Db21tb24iLCJDb2xvciI6eyIkaWQiOiI5MDciLCJBIjoyNTUsIlIiOjIwNCwiRyI6MjA0LCJCIjoyMDR9fSwiTGluZVdlaWdodCI6MS4wLCJMaW5lVHlwZSI6MCwiUGFyZW50U3R5bGUiOm51bGx9LCJWZXJ0aWNhbENvbm5lY3RvclN0eWxlIjp7IiRpZCI6IjkwOCIsIkxpbmVDb2xvciI6eyIkaWQiOiI5MDkiLCIkdHlwZSI6Ik5MUkUuQ29tbW9uLkRvbS5Tb2xpZENvbG9yQnJ1c2gsIE5MUkUuQ29tbW9uIiwiQ29sb3IiOnsiJGlkIjoiOTE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OTExIiwiTWFyZ2luIjp7IiRpZCI6IjkxMiIsIlRvcCI6MC4wLCJMZWZ0Ijo0LjAsIlJpZ2h0Ijo0LjAsIkJvdHRvbSI6MC4wfSwiUGFkZGluZyI6eyIkaWQiOiI5MTMiLCJUb3AiOjAuMCwiTGVmdCI6MC4wLCJSaWdodCI6MC4wLCJCb3R0b20iOjAuMH0sIkJhY2tncm91bmQiOnsiJGlkIjoiOTE0IiwiQ29sb3IiOnsiJGlkIjoiOTE1IiwiQSI6MjU1LCJSIjoyNTQsIkciOjE4NiwiQiI6MTB9fSwiSXNWaXNpYmxlIjp0cnVlLCJXaWR0aCI6MC4wLCJIZWlnaHQiOjEwLjAsIkJvcmRlclN0eWxlIjp7IiRpZCI6IjkxNiIsIkxpbmVDb2xvciI6eyIkaWQiOiI5MTciLCIkdHlwZSI6Ik5MUkUuQ29tbW9uLkRvbS5Tb2xpZENvbG9yQnJ1c2gsIE5MUkUuQ29tbW9uIiwiQ29sb3IiOnsiJGlkIjoiOTE4IiwiQSI6MjU1LCJSIjoyNTUsIkciOjAsIkIiOjB9fSwiTGluZVdlaWdodCI6MC4wLCJMaW5lVHlwZSI6MCwiUGFyZW50U3R5bGUiOm51bGx9LCJQYXJlbnRTdHlsZSI6bnVsbH0sIlRpdGxlU3R5bGUiOnsiJGlkIjoiOTE5IiwiRm9udFNldHRpbmdzIjp7IiRpZCI6IjkyMCIsIkZvbnRTaXplIjoxMSwiRm9udE5hbWUiOiJDYWxpYnJpIiwiSXNCb2xkIjp0cnVlLCJJc0l0YWxpYyI6ZmFsc2UsIklzVW5kZXJsaW5lZCI6ZmFsc2UsIlBhcmVudFN0eWxlIjpudWxsfSwiQXV0b1NpemUiOjAsIkZvcmVncm91bmQiOnsiJGlkIjoiOTIxIiwiQ29sb3IiOnsiJGlkIjoiOTIy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kyMyIsIlRvcCI6MC4wLCJMZWZ0IjowLjAsIlJpZ2h0IjowLjAsIkJvdHRvbSI6MC4wfSwiUGFkZGluZyI6eyIkaWQiOiI5MjQiLCJUb3AiOjAuMCwiTGVmdCI6MC4wLCJSaWdodCI6MC4wLCJCb3R0b20iOjAuMH0sIkJhY2tncm91bmQiOnsiJGlkIjoiOTI1IiwiQ29sb3IiOnsiJGlkIjoiOTI2IiwiQSI6MCwiUiI6MCwiRyI6MCwiQiI6MH19LCJJc1Zpc2libGUiOnRydWUsIldpZHRoIjowLjAsIkhlaWdodCI6MC4wLCJCb3JkZXJTdHlsZSI6eyIkaWQiOiI5MjciLCJMaW5lQ29sb3IiOm51bGwsIkxpbmVXZWlnaHQiOjAuMCwiTGluZVR5cGUiOjAsIlBhcmVudFN0eWxlIjpudWxsfSwiUGFyZW50U3R5bGUiOm51bGx9LCJEYXRlU3R5bGUiOnsiJGlkIjoiOTI4IiwiRm9udFNldHRpbmdzIjp7IiRpZCI6IjkyOSIsIkZvbnRTaXplIjoxMCwiRm9udE5hbWUiOiJDYWxpYnJpIiwiSXNCb2xkIjpmYWxzZSwiSXNJdGFsaWMiOmZhbHNlLCJJc1VuZGVybGluZWQiOmZhbHNlLCJQYXJlbnRTdHlsZSI6bnVsbH0sIkF1dG9TaXplIjowLCJGb3JlZ3JvdW5kIjp7IiRpZCI6IjkzMCIsIkNvbG9yIjp7IiRpZCI6Ijkz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MyIiwiVG9wIjowLjAsIkxlZnQiOjAuMCwiUmlnaHQiOjAuMCwiQm90dG9tIjowLjB9LCJQYWRkaW5nIjp7IiRpZCI6IjkzMyIsIlRvcCI6MC4wLCJMZWZ0IjowLjAsIlJpZ2h0IjowLjAsIkJvdHRvbSI6MC4wfSwiQmFja2dyb3VuZCI6eyIkaWQiOiI5MzQiLCJDb2xvciI6eyIkaWQiOiI5MzUiLCJBIjowLCJSIjowLCJHIjowLCJCIjowfX0sIklzVmlzaWJsZSI6dHJ1ZSwiV2lkdGgiOjAuMCwiSGVpZ2h0IjowLjAsIkJvcmRlclN0eWxlIjp7IiRpZCI6IjkzNiIsIkxpbmVDb2xvciI6bnVsbCwiTGluZVdlaWdodCI6MC4wLCJMaW5lVHlwZSI6MCwiUGFyZW50U3R5bGUiOm51bGx9LCJQYXJlbnRTdHlsZSI6bnVsbH0sIkRhdGVGb3JtYXQiOnsiJGlkIjoiOTM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zOCIsIkZvcm1hdCI6MCwiSXNWaXNpYmxlIjpmYWxzZSwiTGFzdEtub3duVmlzaWJpbGl0eVN0YXRlIjpmYWxzZX0sIklzVmlzaWJsZSI6dHJ1ZSwiUGFyZW50U3R5bGUiOm51bGx9LCJJbmRleCI6MTEsIlNtYXJ0RHVyYXRpb25BY3RpdmF0ZWQiOmZhbHNlLCJEYXRlRm9ybWF0Ijp7IiRyZWYiOiI5MzcifSwiV2Vla051bWJlcmluZyI6eyIkaWQiOiI5MzkiLCJGb3JtYXQiOjAsIklzVmlzaWJsZSI6ZmFsc2UsIkxhc3RLbm93blZpc2liaWxpdHlTdGF0ZSI6ZmFsc2V9LCJJZCI6IjM2ZmFiYzkyLTZhYzktNGY0OC1iYzg2LTI1NzYyYmEzZjA3YiIsIkltcG9ydElkIjoiNSIsIlRpdGxlIjoi57KS5a2Q55SE5Yir6Kem5Y+R566X5rOVIiwiTm90ZSI6bnVsbCwiSHlwZXJsaW5rIjp7IiRpZCI6Ijk0MCIsIkFkZHJlc3MiOiIiLCJTdWJBZGRyZXNzIjoiIn0sIklzQ2hhbmdlZCI6ZmFsc2UsIklzTmV3IjpmYWxzZX0seyIkaWQiOiI5NDEiLCJHcm91cE5hbWUiOm51bGwsIlN0YXJ0RGF0ZSI6IjIwMjYtMDEtMjRUMDg6MDA6MDAiLCJFbmREYXRlIjoiMjAyNi0wMi0wN1QxNzowMDowMCIsIlBlcmNlbnRhZ2VDb21wbGV0ZSI6bnVsbCwiU3R5bGUiOnsiJGlkIjoiOTQyIiwiU2hhcGUiOjEsIlNoYXBlVGhpY2tuZXNzIjowLCJEdXJhdGlvbkZvcm1hdCI6MCwiSW5jbHVkZU5vbldvcmtpbmdEYXlzSW5EdXJhdGlvbiI6ZmFsc2UsIlBlcmNlbnRhZ2VDb21wbGV0ZVN0eWxlIjp7IiRpZCI6Ijk0MyIsIkZvbnRTZXR0aW5ncyI6eyIkaWQiOiI5NDQiLCJGb250U2l6ZSI6MTAsIkZvbnROYW1lIjoiQ2FsaWJyaSIsIklzQm9sZCI6ZmFsc2UsIklzSXRhbGljIjpmYWxzZSwiSXNVbmRlcmxpbmVkIjpmYWxzZSwiUGFyZW50U3R5bGUiOm51bGx9LCJBdXRvU2l6ZSI6MCwiRm9yZWdyb3VuZCI6eyIkaWQiOiI5NDUiLCJDb2xvciI6eyIkaWQiOiI5N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DciLCJUb3AiOjAuMCwiTGVmdCI6MC4wLCJSaWdodCI6MC4wLCJCb3R0b20iOjAuMH0sIlBhZGRpbmciOnsiJGlkIjoiOTQ4IiwiVG9wIjowLjAsIkxlZnQiOjAuMCwiUmlnaHQiOjAuMCwiQm90dG9tIjowLjB9LCJCYWNrZ3JvdW5kIjp7IiRpZCI6Ijk0OSIsIkNvbG9yIjp7IiRpZCI6Ijk1MCIsIkEiOjg5LCJSIjowLCJHIjowLCJCIjowfX0sIklzVmlzaWJsZSI6dHJ1ZSwiV2lkdGgiOjAuMCwiSGVpZ2h0IjowLjAsIkJvcmRlclN0eWxlIjp7IiRpZCI6Ijk1MSIsIkxpbmVDb2xvciI6bnVsbCwiTGluZVdlaWdodCI6MC4wLCJMaW5lVHlwZSI6MCwiUGFyZW50U3R5bGUiOm51bGx9LCJQYXJlbnRTdHlsZSI6bnVsbH0sIkR1cmF0aW9uU3R5bGUiOnsiJGlkIjoiOTUyIiwiRm9udFNldHRpbmdzIjp7IiRpZCI6Ijk1MyIsIkZvbnRTaXplIjoxMCwiRm9udE5hbWUiOiJDYWxpYnJpIiwiSXNCb2xkIjpmYWxzZSwiSXNJdGFsaWMiOmZhbHNlLCJJc1VuZGVybGluZWQiOmZhbHNlLCJQYXJlbnRTdHlsZSI6bnVsbH0sIkF1dG9TaXplIjowLCJGb3JlZ3JvdW5kIjp7IiRpZCI6Ijk1NCIsIkNvbG9yIjp7IiRpZCI6Ijk1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NiIsIlRvcCI6MC4wLCJMZWZ0IjowLjAsIlJpZ2h0IjowLjAsIkJvdHRvbSI6MC4wfSwiUGFkZGluZyI6eyIkaWQiOiI5NTciLCJUb3AiOjAuMCwiTGVmdCI6MC4wLCJSaWdodCI6MC4wLCJCb3R0b20iOjAuMH0sIkJhY2tncm91bmQiOnsiJGlkIjoiOTU4IiwiQ29sb3IiOnsiJGlkIjoiOTU5IiwiQSI6MCwiUiI6MCwiRyI6MCwiQiI6MH19LCJJc1Zpc2libGUiOnRydWUsIldpZHRoIjowLjAsIkhlaWdodCI6MC4wLCJCb3JkZXJTdHlsZSI6eyIkaWQiOiI5NjAiLCJMaW5lQ29sb3IiOm51bGwsIkxpbmVXZWlnaHQiOjAuMCwiTGluZVR5cGUiOjAsIlBhcmVudFN0eWxlIjpudWxsfSwiUGFyZW50U3R5bGUiOm51bGx9LCJIb3Jpem9udGFsQ29ubmVjdG9yU3R5bGUiOnsiJGlkIjoiOTYxIiwiTGluZUNvbG9yIjp7IiRpZCI6Ijk2MiIsIiR0eXBlIjoiTkxSRS5Db21tb24uRG9tLlNvbGlkQ29sb3JCcnVzaCwgTkxSRS5Db21tb24iLCJDb2xvciI6eyIkaWQiOiI5NjMiLCJBIjoyNTUsIlIiOjIwNCwiRyI6MjA0LCJCIjoyMDR9fSwiTGluZVdlaWdodCI6MS4wLCJMaW5lVHlwZSI6MCwiUGFyZW50U3R5bGUiOm51bGx9LCJWZXJ0aWNhbENvbm5lY3RvclN0eWxlIjp7IiRpZCI6Ijk2NCIsIkxpbmVDb2xvciI6eyIkaWQiOiI5NjUiLCIkdHlwZSI6Ik5MUkUuQ29tbW9uLkRvbS5Tb2xpZENvbG9yQnJ1c2gsIE5MUkUuQ29tbW9uIiwiQ29sb3IiOnsiJGlkIjoiOTY2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OTY3IiwiTWFyZ2luIjp7IiRpZCI6Ijk2OCIsIlRvcCI6MC4wLCJMZWZ0Ijo0LjAsIlJpZ2h0Ijo0LjAsIkJvdHRvbSI6MC4wfSwiUGFkZGluZyI6eyIkaWQiOiI5NjkiLCJUb3AiOjAuMCwiTGVmdCI6MC4wLCJSaWdodCI6MC4wLCJCb3R0b20iOjAuMH0sIkJhY2tncm91bmQiOnsiJGlkIjoiOTcwIiwiQ29sb3IiOnsiJGlkIjoiOTcxIiwiQSI6MjU1LCJSIjoyNTQsIkciOjE4NiwiQiI6MTB9fSwiSXNWaXNpYmxlIjp0cnVlLCJXaWR0aCI6MC4wLCJIZWlnaHQiOjEwLjAsIkJvcmRlclN0eWxlIjp7IiRpZCI6Ijk3MiIsIkxpbmVDb2xvciI6eyIkaWQiOiI5NzMiLCIkdHlwZSI6Ik5MUkUuQ29tbW9uLkRvbS5Tb2xpZENvbG9yQnJ1c2gsIE5MUkUuQ29tbW9uIiwiQ29sb3IiOnsiJGlkIjoiOTc0IiwiQSI6MjU1LCJSIjoyNTUsIkciOjAsIkIiOjB9fSwiTGluZVdlaWdodCI6MC4wLCJMaW5lVHlwZSI6MCwiUGFyZW50U3R5bGUiOm51bGx9LCJQYXJlbnRTdHlsZSI6bnVsbH0sIlRpdGxlU3R5bGUiOnsiJGlkIjoiOTc1IiwiRm9udFNldHRpbmdzIjp7IiRpZCI6Ijk3NiIsIkZvbnRTaXplIjoxMSwiRm9udE5hbWUiOiJDYWxpYnJpIiwiSXNCb2xkIjp0cnVlLCJJc0l0YWxpYyI6ZmFsc2UsIklzVW5kZXJsaW5lZCI6ZmFsc2UsIlBhcmVudFN0eWxlIjpudWxsfSwiQXV0b1NpemUiOjAsIkZvcmVncm91bmQiOnsiJGlkIjoiOTc3IiwiQ29sb3IiOnsiJGlkIjoiOTc4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k3OSIsIlRvcCI6MC4wLCJMZWZ0IjowLjAsIlJpZ2h0IjowLjAsIkJvdHRvbSI6MC4wfSwiUGFkZGluZyI6eyIkaWQiOiI5ODAiLCJUb3AiOjAuMCwiTGVmdCI6MC4wLCJSaWdodCI6MC4wLCJCb3R0b20iOjAuMH0sIkJhY2tncm91bmQiOnsiJGlkIjoiOTgxIiwiQ29sb3IiOnsiJGlkIjoiOTgyIiwiQSI6MCwiUiI6MCwiRyI6MCwiQiI6MH19LCJJc1Zpc2libGUiOnRydWUsIldpZHRoIjowLjAsIkhlaWdodCI6MC4wLCJCb3JkZXJTdHlsZSI6eyIkaWQiOiI5ODMiLCJMaW5lQ29sb3IiOm51bGwsIkxpbmVXZWlnaHQiOjAuMCwiTGluZVR5cGUiOjAsIlBhcmVudFN0eWxlIjpudWxsfSwiUGFyZW50U3R5bGUiOm51bGx9LCJEYXRlU3R5bGUiOnsiJGlkIjoiOTg0IiwiRm9udFNldHRpbmdzIjp7IiRpZCI6Ijk4NSIsIkZvbnRTaXplIjoxMCwiRm9udE5hbWUiOiJDYWxpYnJpIiwiSXNCb2xkIjpmYWxzZSwiSXNJdGFsaWMiOmZhbHNlLCJJc1VuZGVybGluZWQiOmZhbHNlLCJQYXJlbnRTdHlsZSI6bnVsbH0sIkF1dG9TaXplIjowLCJGb3JlZ3JvdW5kIjp7IiRpZCI6Ijk4NiIsIkNvbG9yIjp7IiRpZCI6Ijk4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g4IiwiVG9wIjowLjAsIkxlZnQiOjAuMCwiUmlnaHQiOjAuMCwiQm90dG9tIjowLjB9LCJQYWRkaW5nIjp7IiRpZCI6Ijk4OSIsIlRvcCI6MC4wLCJMZWZ0IjowLjAsIlJpZ2h0IjowLjAsIkJvdHRvbSI6MC4wfSwiQmFja2dyb3VuZCI6eyIkaWQiOiI5OTAiLCJDb2xvciI6eyIkaWQiOiI5OTEiLCJBIjowLCJSIjowLCJHIjowLCJCIjowfX0sIklzVmlzaWJsZSI6dHJ1ZSwiV2lkdGgiOjAuMCwiSGVpZ2h0IjowLjAsIkJvcmRlclN0eWxlIjp7IiRpZCI6Ijk5MiIsIkxpbmVDb2xvciI6bnVsbCwiTGluZVdlaWdodCI6MC4wLCJMaW5lVHlwZSI6MCwiUGFyZW50U3R5bGUiOm51bGx9LCJQYXJlbnRTdHlsZSI6bnVsbH0sIkRhdGVGb3JtYXQiOnsiJGlkIjoiOTk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5NCIsIkZvcm1hdCI6MCwiSXNWaXNpYmxlIjpmYWxzZSwiTGFzdEtub3duVmlzaWJpbGl0eVN0YXRlIjpmYWxzZX0sIklzVmlzaWJsZSI6dHJ1ZSwiUGFyZW50U3R5bGUiOm51bGx9LCJJbmRleCI6MTIsIlNtYXJ0RHVyYXRpb25BY3RpdmF0ZWQiOmZhbHNlLCJEYXRlRm9ybWF0Ijp7IiRyZWYiOiI5OTMifSwiV2Vla051bWJlcmluZyI6eyIkaWQiOiI5OTUiLCJGb3JtYXQiOjAsIklzVmlzaWJsZSI6ZmFsc2UsIkxhc3RLbm93blZpc2liaWxpdHlTdGF0ZSI6ZmFsc2V9LCJJZCI6ImM5ZTUzNzM1LWJhZGYtNDMwMS05OTViLWJjZGRlMzllZjNmNiIsIkltcG9ydElkIjoiNiIsIlRpdGxlIjoi55S15a2Q5a2m566X5rOV5paH56ug5Yid56i/5pKw5YaZIiwiTm90ZSI6bnVsbCwiSHlwZXJsaW5rIjp7IiRpZCI6Ijk5NiIsIkFkZHJlc3MiOiIiLCJTdWJBZGRyZXNzIjoiIn0sIklzQ2hhbmdlZCI6ZmFsc2UsIklzTmV3IjpmYWxzZX0seyIkaWQiOiI5OTciLCJHcm91cE5hbWUiOm51bGwsIlN0YXJ0RGF0ZSI6IjIwMjYtMDItMDhUMDg6MDA6MDAiLCJFbmREYXRlIjoiMjAyNi0wMi0yMlQxNzowMDowMCIsIlBlcmNlbnRhZ2VDb21wbGV0ZSI6bnVsbCwiU3R5bGUiOnsiJGlkIjoiOTk4IiwiU2hhcGUiOjEsIlNoYXBlVGhpY2tuZXNzIjowLCJEdXJhdGlvbkZvcm1hdCI6MCwiSW5jbHVkZU5vbldvcmtpbmdEYXlzSW5EdXJhdGlvbiI6ZmFsc2UsIlBlcmNlbnRhZ2VDb21wbGV0ZVN0eWxlIjp7IiRpZCI6Ijk5OSIsIkZvbnRTZXR0aW5ncyI6eyIkaWQiOiIxMDAwIiwiRm9udFNpemUiOjEwLCJGb250TmFtZSI6IkNhbGlicmkiLCJJc0JvbGQiOmZhbHNlLCJJc0l0YWxpYyI6ZmFsc2UsIklzVW5kZXJsaW5lZCI6ZmFsc2UsIlBhcmVudFN0eWxlIjpudWxsfSwiQXV0b1NpemUiOjAsIkZvcmVncm91bmQiOnsiJGlkIjoiMTAwMSIsIkNvbG9yIjp7IiRpZCI6IjEwMD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AzIiwiVG9wIjowLjAsIkxlZnQiOjAuMCwiUmlnaHQiOjAuMCwiQm90dG9tIjowLjB9LCJQYWRkaW5nIjp7IiRpZCI6IjEwMDQiLCJUb3AiOjAuMCwiTGVmdCI6MC4wLCJSaWdodCI6MC4wLCJCb3R0b20iOjAuMH0sIkJhY2tncm91bmQiOnsiJGlkIjoiMTAwNSIsIkNvbG9yIjp7IiRpZCI6IjEwMDYiLCJBIjo4OSwiUiI6MCwiRyI6MCwiQiI6MH19LCJJc1Zpc2libGUiOnRydWUsIldpZHRoIjowLjAsIkhlaWdodCI6MC4wLCJCb3JkZXJTdHlsZSI6eyIkaWQiOiIxMDA3IiwiTGluZUNvbG9yIjpudWxsLCJMaW5lV2VpZ2h0IjowLjAsIkxpbmVUeXBlIjowLCJQYXJlbnRTdHlsZSI6bnVsbH0sIlBhcmVudFN0eWxlIjpudWxsfSwiRHVyYXRpb25TdHlsZSI6eyIkaWQiOiIxMDA4IiwiRm9udFNldHRpbmdzIjp7IiRpZCI6IjEwMDkiLCJGb250U2l6ZSI6MTAsIkZvbnROYW1lIjoiQ2FsaWJyaSIsIklzQm9sZCI6ZmFsc2UsIklzSXRhbGljIjpmYWxzZSwiSXNVbmRlcmxpbmVkIjpmYWxzZSwiUGFyZW50U3R5bGUiOm51bGx9LCJBdXRvU2l6ZSI6MCwiRm9yZWdyb3VuZCI6eyIkaWQiOiIxMDEwIiwiQ29sb3IiOnsiJGlkIjoiMTAx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wMTIiLCJUb3AiOjAuMCwiTGVmdCI6MC4wLCJSaWdodCI6MC4wLCJCb3R0b20iOjAuMH0sIlBhZGRpbmciOnsiJGlkIjoiMTAxMyIsIlRvcCI6MC4wLCJMZWZ0IjowLjAsIlJpZ2h0IjowLjAsIkJvdHRvbSI6MC4wfSwiQmFja2dyb3VuZCI6eyIkaWQiOiIxMDE0IiwiQ29sb3IiOnsiJGlkIjoiMTAxNSIsIkEiOjAsIlIiOjAsIkciOjAsIkIiOjB9fSwiSXNWaXNpYmxlIjp0cnVlLCJXaWR0aCI6MC4wLCJIZWlnaHQiOjAuMCwiQm9yZGVyU3R5bGUiOnsiJGlkIjoiMTAxNiIsIkxpbmVDb2xvciI6bnVsbCwiTGluZVdlaWdodCI6MC4wLCJMaW5lVHlwZSI6MCwiUGFyZW50U3R5bGUiOm51bGx9LCJQYXJlbnRTdHlsZSI6bnVsbH0sIkhvcml6b250YWxDb25uZWN0b3JTdHlsZSI6eyIkaWQiOiIxMDE3IiwiTGluZUNvbG9yIjp7IiRpZCI6IjEwMTgiLCIkdHlwZSI6Ik5MUkUuQ29tbW9uLkRvbS5Tb2xpZENvbG9yQnJ1c2gsIE5MUkUuQ29tbW9uIiwiQ29sb3IiOnsiJGlkIjoiMTAxOSIsIkEiOjI1NSwiUiI6MjA0LCJHIjoyMDQsIkIiOjIwNH19LCJMaW5lV2VpZ2h0IjoxLjAsIkxpbmVUeXBlIjowLCJQYXJlbnRTdHlsZSI6bnVsbH0sIlZlcnRpY2FsQ29ubmVjdG9yU3R5bGUiOnsiJGlkIjoiMTAyMCIsIkxpbmVDb2xvciI6eyIkaWQiOiIxMDIxIiwiJHR5cGUiOiJOTFJFLkNvbW1vbi5Eb20uU29saWRDb2xvckJydXNoLCBOTFJFLkNvbW1vbiIsIkNvbG9yIjp7IiRpZCI6IjEwMj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DIzIiwiTWFyZ2luIjp7IiRpZCI6IjEwMjQiLCJUb3AiOjAuMCwiTGVmdCI6NC4wLCJSaWdodCI6NC4wLCJCb3R0b20iOjAuMH0sIlBhZGRpbmciOnsiJGlkIjoiMTAyNSIsIlRvcCI6MC4wLCJMZWZ0IjowLjAsIlJpZ2h0IjowLjAsIkJvdHRvbSI6MC4wfSwiQmFja2dyb3VuZCI6eyIkaWQiOiIxMDI2IiwiQ29sb3IiOnsiJGlkIjoiMTAyNyIsIkEiOjI1NSwiUiI6MjU0LCJHIjoxODYsIkIiOjEwfX0sIklzVmlzaWJsZSI6dHJ1ZSwiV2lkdGgiOjAuMCwiSGVpZ2h0IjoxMC4wLCJCb3JkZXJTdHlsZSI6eyIkaWQiOiIxMDI4IiwiTGluZUNvbG9yIjp7IiRpZCI6IjEwMjkiLCIkdHlwZSI6Ik5MUkUuQ29tbW9uLkRvbS5Tb2xpZENvbG9yQnJ1c2gsIE5MUkUuQ29tbW9uIiwiQ29sb3IiOnsiJGlkIjoiMTAzMCIsIkEiOjI1NSwiUiI6MjU1LCJHIjowLCJCIjowfX0sIkxpbmVXZWlnaHQiOjAuMCwiTGluZVR5cGUiOjAsIlBhcmVudFN0eWxlIjpudWxsfSwiUGFyZW50U3R5bGUiOm51bGx9LCJUaXRsZVN0eWxlIjp7IiRpZCI6IjEwMzEiLCJGb250U2V0dGluZ3MiOnsiJGlkIjoiMTAzMiIsIkZvbnRTaXplIjoxMSwiRm9udE5hbWUiOiJDYWxpYnJpIiwiSXNCb2xkIjp0cnVlLCJJc0l0YWxpYyI6ZmFsc2UsIklzVW5kZXJsaW5lZCI6ZmFsc2UsIlBhcmVudFN0eWxlIjpudWxsfSwiQXV0b1NpemUiOjAsIkZvcmVncm91bmQiOnsiJGlkIjoiMTAzMyIsIkNvbG9yIjp7IiRpZCI6IjEwMz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AzNSIsIlRvcCI6MC4wLCJMZWZ0IjowLjAsIlJpZ2h0IjowLjAsIkJvdHRvbSI6MC4wfSwiUGFkZGluZyI6eyIkaWQiOiIxMDM2IiwiVG9wIjowLjAsIkxlZnQiOjAuMCwiUmlnaHQiOjAuMCwiQm90dG9tIjowLjB9LCJCYWNrZ3JvdW5kIjp7IiRpZCI6IjEwMzciLCJDb2xvciI6eyIkaWQiOiIxMDM4IiwiQSI6MCwiUiI6MCwiRyI6MCwiQiI6MH19LCJJc1Zpc2libGUiOnRydWUsIldpZHRoIjowLjAsIkhlaWdodCI6MC4wLCJCb3JkZXJTdHlsZSI6eyIkaWQiOiIxMDM5IiwiTGluZUNvbG9yIjpudWxsLCJMaW5lV2VpZ2h0IjowLjAsIkxpbmVUeXBlIjowLCJQYXJlbnRTdHlsZSI6bnVsbH0sIlBhcmVudFN0eWxlIjpudWxsfSwiRGF0ZVN0eWxlIjp7IiRpZCI6IjEwNDAiLCJGb250U2V0dGluZ3MiOnsiJGlkIjoiMTA0MSIsIkZvbnRTaXplIjoxMCwiRm9udE5hbWUiOiJDYWxpYnJpIiwiSXNCb2xkIjpmYWxzZSwiSXNJdGFsaWMiOmZhbHNlLCJJc1VuZGVybGluZWQiOmZhbHNlLCJQYXJlbnRTdHlsZSI6bnVsbH0sIkF1dG9TaXplIjowLCJGb3JlZ3JvdW5kIjp7IiRpZCI6IjEwNDIiLCJDb2xvciI6eyIkaWQiOiIxMDQ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DQ0IiwiVG9wIjowLjAsIkxlZnQiOjAuMCwiUmlnaHQiOjAuMCwiQm90dG9tIjowLjB9LCJQYWRkaW5nIjp7IiRpZCI6IjEwNDUiLCJUb3AiOjAuMCwiTGVmdCI6MC4wLCJSaWdodCI6MC4wLCJCb3R0b20iOjAuMH0sIkJhY2tncm91bmQiOnsiJGlkIjoiMTA0NiIsIkNvbG9yIjp7IiRpZCI6IjEwNDciLCJBIjowLCJSIjowLCJHIjowLCJCIjowfX0sIklzVmlzaWJsZSI6dHJ1ZSwiV2lkdGgiOjAuMCwiSGVpZ2h0IjowLjAsIkJvcmRlclN0eWxlIjp7IiRpZCI6IjEwNDgiLCJMaW5lQ29sb3IiOm51bGwsIkxpbmVXZWlnaHQiOjAuMCwiTGluZVR5cGUiOjAsIlBhcmVudFN0eWxlIjpudWxsfSwiUGFyZW50U3R5bGUiOm51bGx9LCJEYXRlRm9ybWF0Ijp7IiRpZCI6IjEwN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1MCIsIkZvcm1hdCI6MCwiSXNWaXNpYmxlIjpmYWxzZSwiTGFzdEtub3duVmlzaWJpbGl0eVN0YXRlIjpmYWxzZX0sIklzVmlzaWJsZSI6dHJ1ZSwiUGFyZW50U3R5bGUiOm51bGx9LCJJbmRleCI6MTMsIlNtYXJ0RHVyYXRpb25BY3RpdmF0ZWQiOmZhbHNlLCJEYXRlRm9ybWF0Ijp7IiRyZWYiOiIxMDQ5In0sIldlZWtOdW1iZXJpbmciOnsiJGlkIjoiMTA1MSIsIkZvcm1hdCI6MCwiSXNWaXNpYmxlIjpmYWxzZSwiTGFzdEtub3duVmlzaWJpbGl0eVN0YXRlIjpmYWxzZX0sIklkIjoiZTg0ZjA3ZDUtM2VkOS00ZGJkLWEzMDQtYWQ5NDRlYmNlOTUzIiwiSW1wb3J0SWQiOiIyNyIsIlRpdGxlIjoi57uE5YaF5a6h6ZiF5ZKM5L+u5pS5IiwiTm90ZSI6bnVsbCwiSHlwZXJsaW5rIjp7IiRpZCI6IjEwNTIiLCJBZGRyZXNzIjoiIiwiU3ViQWRkcmVzcyI6IiJ9LCJJc0NoYW5nZWQiOmZhbHNlLCJJc05ldyI6ZmFsc2V9LHsiJGlkIjoiMTA1MyIsIkdyb3VwTmFtZSI6bnVsbCwiU3RhcnREYXRlIjoiMjAyNi0wMi0yM1QwODowMDowMCIsIkVuZERhdGUiOiIyMDI2LTAzLTI0VDE3OjAwOjAwIiwiUGVyY2VudGFnZUNvbXBsZXRlIjpudWxsLCJTdHlsZSI6eyIkaWQiOiIxMDU0IiwiU2hhcGUiOjEsIlNoYXBlVGhpY2tuZXNzIjowLCJEdXJhdGlvbkZvcm1hdCI6MCwiSW5jbHVkZU5vbldvcmtpbmdEYXlzSW5EdXJhdGlvbiI6ZmFsc2UsIlBlcmNlbnRhZ2VDb21wbGV0ZVN0eWxlIjp7IiRpZCI6IjEwNTUiLCJGb250U2V0dGluZ3MiOnsiJGlkIjoiMTA1NiIsIkZvbnRTaXplIjoxMCwiRm9udE5hbWUiOiJDYWxpYnJpIiwiSXNCb2xkIjpmYWxzZSwiSXNJdGFsaWMiOmZhbHNlLCJJc1VuZGVybGluZWQiOmZhbHNlLCJQYXJlbnRTdHlsZSI6bnVsbH0sIkF1dG9TaXplIjowLCJGb3JlZ3JvdW5kIjp7IiRpZCI6IjEwNTciLCJDb2xvciI6eyIkaWQiOiIxMDU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1OSIsIlRvcCI6MC4wLCJMZWZ0IjowLjAsIlJpZ2h0IjowLjAsIkJvdHRvbSI6MC4wfSwiUGFkZGluZyI6eyIkaWQiOiIxMDYwIiwiVG9wIjowLjAsIkxlZnQiOjAuMCwiUmlnaHQiOjAuMCwiQm90dG9tIjowLjB9LCJCYWNrZ3JvdW5kIjp7IiRpZCI6IjEwNjEiLCJDb2xvciI6eyIkaWQiOiIxMDYyIiwiQSI6ODksIlIiOjAsIkciOjAsIkIiOjB9fSwiSXNWaXNpYmxlIjp0cnVlLCJXaWR0aCI6MC4wLCJIZWlnaHQiOjAuMCwiQm9yZGVyU3R5bGUiOnsiJGlkIjoiMTA2MyIsIkxpbmVDb2xvciI6bnVsbCwiTGluZVdlaWdodCI6MC4wLCJMaW5lVHlwZSI6MCwiUGFyZW50U3R5bGUiOm51bGx9LCJQYXJlbnRTdHlsZSI6bnVsbH0sIkR1cmF0aW9uU3R5bGUiOnsiJGlkIjoiMTA2NCIsIkZvbnRTZXR0aW5ncyI6eyIkaWQiOiIxMDY1IiwiRm9udFNpemUiOjEwLCJGb250TmFtZSI6IkNhbGlicmkiLCJJc0JvbGQiOmZhbHNlLCJJc0l0YWxpYyI6ZmFsc2UsIklzVW5kZXJsaW5lZCI6ZmFsc2UsIlBhcmVudFN0eWxlIjpudWxsfSwiQXV0b1NpemUiOjAsIkZvcmVncm91bmQiOnsiJGlkIjoiMTA2NiIsIkNvbG9yIjp7IiRpZCI6IjEwNj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Y4IiwiVG9wIjowLjAsIkxlZnQiOjAuMCwiUmlnaHQiOjAuMCwiQm90dG9tIjowLjB9LCJQYWRkaW5nIjp7IiRpZCI6IjEwNjkiLCJUb3AiOjAuMCwiTGVmdCI6MC4wLCJSaWdodCI6MC4wLCJCb3R0b20iOjAuMH0sIkJhY2tncm91bmQiOnsiJGlkIjoiMTA3MCIsIkNvbG9yIjp7IiRpZCI6IjEwNzEiLCJBIjowLCJSIjowLCJHIjowLCJCIjowfX0sIklzVmlzaWJsZSI6dHJ1ZSwiV2lkdGgiOjAuMCwiSGVpZ2h0IjowLjAsIkJvcmRlclN0eWxlIjp7IiRpZCI6IjEwNzIiLCJMaW5lQ29sb3IiOm51bGwsIkxpbmVXZWlnaHQiOjAuMCwiTGluZVR5cGUiOjAsIlBhcmVudFN0eWxlIjpudWxsfSwiUGFyZW50U3R5bGUiOm51bGx9LCJIb3Jpem9udGFsQ29ubmVjdG9yU3R5bGUiOnsiJGlkIjoiMTA3MyIsIkxpbmVDb2xvciI6eyIkaWQiOiIxMDc0IiwiJHR5cGUiOiJOTFJFLkNvbW1vbi5Eb20uU29saWRDb2xvckJydXNoLCBOTFJFLkNvbW1vbiIsIkNvbG9yIjp7IiRpZCI6IjEwNzUiLCJBIjoyNTUsIlIiOjIwNCwiRyI6MjA0LCJCIjoyMDR9fSwiTGluZVdlaWdodCI6MS4wLCJMaW5lVHlwZSI6MCwiUGFyZW50U3R5bGUiOm51bGx9LCJWZXJ0aWNhbENvbm5lY3RvclN0eWxlIjp7IiRpZCI6IjEwNzYiLCJMaW5lQ29sb3IiOnsiJGlkIjoiMTA3NyIsIiR0eXBlIjoiTkxSRS5Db21tb24uRG9tLlNvbGlkQ29sb3JCcnVzaCwgTkxSRS5Db21tb24iLCJDb2xvciI6eyIkaWQiOiIxMDc4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A3OSIsIk1hcmdpbiI6eyIkaWQiOiIxMDgwIiwiVG9wIjowLjAsIkxlZnQiOjQuMCwiUmlnaHQiOjQuMCwiQm90dG9tIjowLjB9LCJQYWRkaW5nIjp7IiRpZCI6IjEwODEiLCJUb3AiOjAuMCwiTGVmdCI6MC4wLCJSaWdodCI6MC4wLCJCb3R0b20iOjAuMH0sIkJhY2tncm91bmQiOnsiJGlkIjoiMTA4MiIsIkNvbG9yIjp7IiRpZCI6IjEwODMiLCJBIjoyNTUsIlIiOjI1NCwiRyI6MTg2LCJCIjoxMH19LCJJc1Zpc2libGUiOnRydWUsIldpZHRoIjowLjAsIkhlaWdodCI6MTAuMCwiQm9yZGVyU3R5bGUiOnsiJGlkIjoiMTA4NCIsIkxpbmVDb2xvciI6eyIkaWQiOiIxMDg1IiwiJHR5cGUiOiJOTFJFLkNvbW1vbi5Eb20uU29saWRDb2xvckJydXNoLCBOTFJFLkNvbW1vbiIsIkNvbG9yIjp7IiRpZCI6IjEwODYiLCJBIjoyNTUsIlIiOjI1NSwiRyI6MCwiQiI6MH19LCJMaW5lV2VpZ2h0IjowLjAsIkxpbmVUeXBlIjowLCJQYXJlbnRTdHlsZSI6bnVsbH0sIlBhcmVudFN0eWxlIjpudWxsfSwiVGl0bGVTdHlsZSI6eyIkaWQiOiIxMDg3IiwiRm9udFNldHRpbmdzIjp7IiRpZCI6IjEwODgiLCJGb250U2l6ZSI6MTEsIkZvbnROYW1lIjoiQ2FsaWJyaSIsIklzQm9sZCI6dHJ1ZSwiSXNJdGFsaWMiOmZhbHNlLCJJc1VuZGVybGluZWQiOmZhbHNlLCJQYXJlbnRTdHlsZSI6bnVsbH0sIkF1dG9TaXplIjowLCJGb3JlZ3JvdW5kIjp7IiRpZCI6IjEwODkiLCJDb2xvciI6eyIkaWQiOiIxMDkw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wOTEiLCJUb3AiOjAuMCwiTGVmdCI6MC4wLCJSaWdodCI6MC4wLCJCb3R0b20iOjAuMH0sIlBhZGRpbmciOnsiJGlkIjoiMTA5MiIsIlRvcCI6MC4wLCJMZWZ0IjowLjAsIlJpZ2h0IjowLjAsIkJvdHRvbSI6MC4wfSwiQmFja2dyb3VuZCI6eyIkaWQiOiIxMDkzIiwiQ29sb3IiOnsiJGlkIjoiMTA5NCIsIkEiOjAsIlIiOjAsIkciOjAsIkIiOjB9fSwiSXNWaXNpYmxlIjp0cnVlLCJXaWR0aCI6MC4wLCJIZWlnaHQiOjAuMCwiQm9yZGVyU3R5bGUiOnsiJGlkIjoiMTA5NSIsIkxpbmVDb2xvciI6bnVsbCwiTGluZVdlaWdodCI6MC4wLCJMaW5lVHlwZSI6MCwiUGFyZW50U3R5bGUiOm51bGx9LCJQYXJlbnRTdHlsZSI6bnVsbH0sIkRhdGVTdHlsZSI6eyIkaWQiOiIxMDk2IiwiRm9udFNldHRpbmdzIjp7IiRpZCI6IjEwOTciLCJGb250U2l6ZSI6MTAsIkZvbnROYW1lIjoiQ2FsaWJyaSIsIklzQm9sZCI6ZmFsc2UsIklzSXRhbGljIjpmYWxzZSwiSXNVbmRlcmxpbmVkIjpmYWxzZSwiUGFyZW50U3R5bGUiOm51bGx9LCJBdXRvU2l6ZSI6MCwiRm9yZWdyb3VuZCI6eyIkaWQiOiIxMDk4IiwiQ29sb3IiOnsiJGlkIjoiMTA5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EwMCIsIlRvcCI6MC4wLCJMZWZ0IjowLjAsIlJpZ2h0IjowLjAsIkJvdHRvbSI6MC4wfSwiUGFkZGluZyI6eyIkaWQiOiIxMTAxIiwiVG9wIjowLjAsIkxlZnQiOjAuMCwiUmlnaHQiOjAuMCwiQm90dG9tIjowLjB9LCJCYWNrZ3JvdW5kIjp7IiRpZCI6IjExMDIiLCJDb2xvciI6eyIkaWQiOiIxMTAzIiwiQSI6MCwiUiI6MCwiRyI6MCwiQiI6MH19LCJJc1Zpc2libGUiOnRydWUsIldpZHRoIjowLjAsIkhlaWdodCI6MC4wLCJCb3JkZXJTdHlsZSI6eyIkaWQiOiIxMTA0IiwiTGluZUNvbG9yIjpudWxsLCJMaW5lV2VpZ2h0IjowLjAsIkxpbmVUeXBlIjowLCJQYXJlbnRTdHlsZSI6bnVsbH0sIlBhcmVudFN0eWxlIjpudWxsfSwiRGF0ZUZvcm1hdCI6eyIkaWQiOiIxMTA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DYiLCJGb3JtYXQiOjAsIklzVmlzaWJsZSI6ZmFsc2UsIkxhc3RLbm93blZpc2liaWxpdHlTdGF0ZSI6ZmFsc2V9LCJJc1Zpc2libGUiOnRydWUsIlBhcmVudFN0eWxlIjpudWxsfSwiSW5kZXgiOjE0LCJTbWFydER1cmF0aW9uQWN0aXZhdGVkIjpmYWxzZSwiRGF0ZUZvcm1hdCI6eyIkcmVmIjoiMTEwNSJ9LCJXZWVrTnVtYmVyaW5nIjp7IiRpZCI6IjExMDciLCJGb3JtYXQiOjAsIklzVmlzaWJsZSI6ZmFsc2UsIkxhc3RLbm93blZpc2liaWxpdHlTdGF0ZSI6ZmFsc2V9LCJJZCI6IjkxZjUwZjUzLTdkNzAtNDBmMi05YTA4LTVjZjE0ZGY4NGI3MiIsIkltcG9ydElkIjoiNyIsIlRpdGxlIjoi5oqV5Ye6K+Wuoeeovyvlm57lpI0iLCJOb3RlIjpudWxsLCJIeXBlcmxpbmsiOnsiJGlkIjoiMTEwOCIsIkFkZHJlc3MiOiIiLCJTdWJBZGRyZXNzIjoiIn0sIklzQ2hhbmdlZCI6ZmFsc2UsIklzTmV3IjpmYWxzZX0seyIkaWQiOiIxMTA5IiwiR3JvdXBOYW1lIjpudWxsLCJTdGFydERhdGUiOiIyMDI1LTEyLTI1VDA4OjAwOjAwIiwiRW5kRGF0ZSI6IjIwMjYtMDItMTdUMTc6MDA6MDAiLCJQZXJjZW50YWdlQ29tcGxldGUiOm51bGwsIlN0eWxlIjp7IiRpZCI6IjExMTAiLCJTaGFwZSI6NiwiU2hhcGVUaGlja25lc3MiOjIsIkR1cmF0aW9uRm9ybWF0IjowLCJJbmNsdWRlTm9uV29ya2luZ0RheXNJbkR1cmF0aW9uIjpmYWxzZSwiUGVyY2VudGFnZUNvbXBsZXRlU3R5bGUiOnsiJGlkIjoiMTExMSIsIkZvbnRTZXR0aW5ncyI6eyIkaWQiOiIxMTEyIiwiRm9udFNpemUiOjEwLCJGb250TmFtZSI6IkNhbGlicmkiLCJJc0JvbGQiOmZhbHNlLCJJc0l0YWxpYyI6ZmFsc2UsIklzVW5kZXJsaW5lZCI6ZmFsc2UsIlBhcmVudFN0eWxlIjpudWxsfSwiQXV0b1NpemUiOjAsIkZvcmVncm91bmQiOnsiJGlkIjoiMTExMyIsIkNvbG9yIjp7IiRpZCI6IjExM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E1IiwiVG9wIjowLjAsIkxlZnQiOjAuMCwiUmlnaHQiOjAuMCwiQm90dG9tIjowLjB9LCJQYWRkaW5nIjp7IiRpZCI6IjExMTYiLCJUb3AiOjAuMCwiTGVmdCI6MC4wLCJSaWdodCI6MC4wLCJCb3R0b20iOjAuMH0sIkJhY2tncm91bmQiOnsiJGlkIjoiMTExNyIsIkNvbG9yIjp7IiRpZCI6IjExMTgiLCJBIjo4OSwiUiI6MCwiRyI6MCwiQiI6MH19LCJJc1Zpc2libGUiOnRydWUsIldpZHRoIjowLjAsIkhlaWdodCI6MC4wLCJCb3JkZXJTdHlsZSI6eyIkaWQiOiIxMTE5IiwiTGluZUNvbG9yIjpudWxsLCJMaW5lV2VpZ2h0IjowLjAsIkxpbmVUeXBlIjowLCJQYXJlbnRTdHlsZSI6bnVsbH0sIlBhcmVudFN0eWxlIjpudWxsfSwiRHVyYXRpb25TdHlsZSI6eyIkaWQiOiIxMTIwIiwiRm9udFNldHRpbmdzIjp7IiRpZCI6IjExMjEiLCJGb250U2l6ZSI6MTAsIkZvbnROYW1lIjoiQ2FsaWJyaSIsIklzQm9sZCI6ZmFsc2UsIklzSXRhbGljIjpmYWxzZSwiSXNVbmRlcmxpbmVkIjpmYWxzZSwiUGFyZW50U3R5bGUiOm51bGx9LCJBdXRvU2l6ZSI6MCwiRm9yZWdyb3VuZCI6eyIkaWQiOiIxMTIyIiwiQ29sb3IiOnsiJGlkIjoiMTEy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MjQiLCJUb3AiOjAuMCwiTGVmdCI6MC4wLCJSaWdodCI6MC4wLCJCb3R0b20iOjAuMH0sIlBhZGRpbmciOnsiJGlkIjoiMTEyNSIsIlRvcCI6MC4wLCJMZWZ0IjowLjAsIlJpZ2h0IjowLjAsIkJvdHRvbSI6MC4wfSwiQmFja2dyb3VuZCI6eyIkaWQiOiIxMTI2IiwiQ29sb3IiOnsiJGlkIjoiMTEyNyIsIkEiOjAsIlIiOjAsIkciOjAsIkIiOjB9fSwiSXNWaXNpYmxlIjp0cnVlLCJXaWR0aCI6MC4wLCJIZWlnaHQiOjAuMCwiQm9yZGVyU3R5bGUiOnsiJGlkIjoiMTEyOCIsIkxpbmVDb2xvciI6bnVsbCwiTGluZVdlaWdodCI6MC4wLCJMaW5lVHlwZSI6MCwiUGFyZW50U3R5bGUiOm51bGx9LCJQYXJlbnRTdHlsZSI6bnVsbH0sIkhvcml6b250YWxDb25uZWN0b3JTdHlsZSI6eyIkaWQiOiIxMTI5IiwiTGluZUNvbG9yIjp7IiRpZCI6IjExMzAiLCIkdHlwZSI6Ik5MUkUuQ29tbW9uLkRvbS5Tb2xpZENvbG9yQnJ1c2gsIE5MUkUuQ29tbW9uIiwiQ29sb3IiOnsiJGlkIjoiMTEzMSIsIkEiOjI1NSwiUiI6MjA0LCJHIjoyMDQsIkIiOjIwNH19LCJMaW5lV2VpZ2h0IjoxLjAsIkxpbmVUeXBlIjowLCJQYXJlbnRTdHlsZSI6bnVsbH0sIlZlcnRpY2FsQ29ubmVjdG9yU3R5bGUiOnsiJGlkIjoiMTEzMiIsIkxpbmVDb2xvciI6eyIkaWQiOiIxMTMzIiwiJHR5cGUiOiJOTFJFLkNvbW1vbi5Eb20uU29saWRDb2xvckJydXNoLCBOTFJFLkNvbW1vbiIsIkNvbG9yIjp7IiRpZCI6IjExMzQ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TM1IiwiTWFyZ2luIjp7IiRpZCI6IjExMzYiLCJUb3AiOjAuMCwiTGVmdCI6NC4wLCJSaWdodCI6NC4wLCJCb3R0b20iOjAuMH0sIlBhZGRpbmciOnsiJGlkIjoiMTEzNyIsIlRvcCI6MC4wLCJMZWZ0IjowLjAsIlJpZ2h0IjowLjAsIkJvdHRvbSI6MC4wfSwiQmFja2dyb3VuZCI6eyIkaWQiOiIxMTM4IiwiQ29sb3IiOnsiJGlkIjoiMTEzOSIsIkEiOjI1NSwiUiI6MTExLCJHIjo0OSwiQiI6MTUyfX0sIklzVmlzaWJsZSI6dHJ1ZSwiV2lkdGgiOjAuMCwiSGVpZ2h0IjoyMi4wLCJCb3JkZXJTdHlsZSI6eyIkaWQiOiIxMTQwIiwiTGluZUNvbG9yIjp7IiRpZCI6IjExNDEiLCIkdHlwZSI6Ik5MUkUuQ29tbW9uLkRvbS5Tb2xpZENvbG9yQnJ1c2gsIE5MUkUuQ29tbW9uIiwiQ29sb3IiOnsiJGlkIjoiMTE0MiIsIkEiOjI1NSwiUiI6MjU1LCJHIjowLCJCIjowfX0sIkxpbmVXZWlnaHQiOjAuMCwiTGluZVR5cGUiOjAsIlBhcmVudFN0eWxlIjpudWxsfSwiUGFyZW50U3R5bGUiOm51bGx9LCJUaXRsZVN0eWxlIjp7IiRpZCI6IjExNDMiLCJGb250U2V0dGluZ3MiOnsiJGlkIjoiMTE0NCIsIkZvbnRTaXplIjoxMSwiRm9udE5hbWUiOiJDYWxpYnJpIiwiSXNCb2xkIjp0cnVlLCJJc0l0YWxpYyI6ZmFsc2UsIklzVW5kZXJsaW5lZCI6ZmFsc2UsIlBhcmVudFN0eWxlIjpudWxsfSwiQXV0b1NpemUiOjAsIkZvcmVncm91bmQiOnsiJGlkIjoiMTE0NSIsIkNvbG9yIjp7IiRpZCI6IjExND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E0NyIsIlRvcCI6MC4wLCJMZWZ0IjowLjAsIlJpZ2h0IjowLjAsIkJvdHRvbSI6MC4wfSwiUGFkZGluZyI6eyIkaWQiOiIxMTQ4IiwiVG9wIjowLjAsIkxlZnQiOjAuMCwiUmlnaHQiOjAuMCwiQm90dG9tIjowLjB9LCJCYWNrZ3JvdW5kIjp7IiRpZCI6IjExNDkiLCJDb2xvciI6eyIkaWQiOiIxMTUwIiwiQSI6MCwiUiI6MCwiRyI6MCwiQiI6MH19LCJJc1Zpc2libGUiOnRydWUsIldpZHRoIjowLjAsIkhlaWdodCI6MC4wLCJCb3JkZXJTdHlsZSI6eyIkaWQiOiIxMTUxIiwiTGluZUNvbG9yIjpudWxsLCJMaW5lV2VpZ2h0IjowLjAsIkxpbmVUeXBlIjowLCJQYXJlbnRTdHlsZSI6bnVsbH0sIlBhcmVudFN0eWxlIjpudWxsfSwiRGF0ZVN0eWxlIjp7IiRpZCI6IjExNTIiLCJGb250U2V0dGluZ3MiOnsiJGlkIjoiMTE1MyIsIkZvbnRTaXplIjoxMCwiRm9udE5hbWUiOiJDYWxpYnJpIiwiSXNCb2xkIjpmYWxzZSwiSXNJdGFsaWMiOmZhbHNlLCJJc1VuZGVybGluZWQiOmZhbHNlLCJQYXJlbnRTdHlsZSI6bnVsbH0sIkF1dG9TaXplIjowLCJGb3JlZ3JvdW5kIjp7IiRpZCI6IjExNTQiLCJDb2xvciI6eyIkaWQiOiIxMTU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TU2IiwiVG9wIjowLjAsIkxlZnQiOjAuMCwiUmlnaHQiOjAuMCwiQm90dG9tIjowLjB9LCJQYWRkaW5nIjp7IiRpZCI6IjExNTciLCJUb3AiOjAuMCwiTGVmdCI6MC4wLCJSaWdodCI6MC4wLCJCb3R0b20iOjAuMH0sIkJhY2tncm91bmQiOnsiJGlkIjoiMTE1OCIsIkNvbG9yIjp7IiRpZCI6IjExNTkiLCJBIjowLCJSIjowLCJHIjowLCJCIjowfX0sIklzVmlzaWJsZSI6dHJ1ZSwiV2lkdGgiOjAuMCwiSGVpZ2h0IjowLjAsIkJvcmRlclN0eWxlIjp7IiRpZCI6IjExNjAiLCJMaW5lQ29sb3IiOm51bGwsIkxpbmVXZWlnaHQiOjAuMCwiTGluZVR5cGUiOjAsIlBhcmVudFN0eWxlIjpudWxsfSwiUGFyZW50U3R5bGUiOm51bGx9LCJEYXRlRm9ybWF0Ijp7IiRpZCI6IjExN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2MiIsIkZvcm1hdCI6MCwiSXNWaXNpYmxlIjpmYWxzZSwiTGFzdEtub3duVmlzaWJpbGl0eVN0YXRlIjpmYWxzZX0sIklzVmlzaWJsZSI6dHJ1ZSwiUGFyZW50U3R5bGUiOm51bGx9LCJJbmRleCI6MTUsIlNtYXJ0RHVyYXRpb25BY3RpdmF0ZWQiOmZhbHNlLCJEYXRlRm9ybWF0Ijp7IiRyZWYiOiIxMTYxIn0sIldlZWtOdW1iZXJpbmciOnsiJGlkIjoiMTE2MyIsIkZvcm1hdCI6MCwiSXNWaXNpYmxlIjpmYWxzZSwiTGFzdEtub3duVmlzaWJpbGl0eVN0YXRlIjpmYWxzZX0sIklkIjoiNjljMTJhOWYtNjMwMS00OThiLTg4MDgtYTMzM2RhMzBiNzVlIiwiSW1wb3J0SWQiOiIyOCIsIlRpdGxlIjoi55S15a2Q5a2m5a6e546wIiwiTm90ZSI6bnVsbCwiSHlwZXJsaW5rIjp7IiRpZCI6IjExNjQiLCJBZGRyZXNzIjoiIiwiU3ViQWRkcmVzcyI6IiJ9LCJJc0NoYW5nZWQiOmZhbHNlLCJJc05ldyI6ZmFsc2V9LHsiJGlkIjoiMTE2NSIsIkdyb3VwTmFtZSI6bnVsbCwiU3RhcnREYXRlIjoiMjAyNS0xMi0yNVQwODowMDowMCIsIkVuZERhdGUiOiIyMDI2LTAxLTA4VDE3OjAwOjAwIiwiUGVyY2VudGFnZUNvbXBsZXRlIjpudWxsLCJTdHlsZSI6eyIkaWQiOiIxMTY2IiwiU2hhcGUiOjEsIlNoYXBlVGhpY2tuZXNzIjowLCJEdXJhdGlvbkZvcm1hdCI6MCwiSW5jbHVkZU5vbldvcmtpbmdEYXlzSW5EdXJhdGlvbiI6ZmFsc2UsIlBlcmNlbnRhZ2VDb21wbGV0ZVN0eWxlIjp7IiRpZCI6IjExNjciLCJGb250U2V0dGluZ3MiOnsiJGlkIjoiMTE2OCIsIkZvbnRTaXplIjoxMCwiRm9udE5hbWUiOiJDYWxpYnJpIiwiSXNCb2xkIjpmYWxzZSwiSXNJdGFsaWMiOmZhbHNlLCJJc1VuZGVybGluZWQiOmZhbHNlLCJQYXJlbnRTdHlsZSI6bnVsbH0sIkF1dG9TaXplIjowLCJGb3JlZ3JvdW5kIjp7IiRpZCI6IjExNjkiLCJDb2xvciI6eyIkaWQiOiIxMTc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E3MSIsIlRvcCI6MC4wLCJMZWZ0IjowLjAsIlJpZ2h0IjowLjAsIkJvdHRvbSI6MC4wfSwiUGFkZGluZyI6eyIkaWQiOiIxMTcyIiwiVG9wIjowLjAsIkxlZnQiOjAuMCwiUmlnaHQiOjAuMCwiQm90dG9tIjowLjB9LCJCYWNrZ3JvdW5kIjp7IiRpZCI6IjExNzMiLCJDb2xvciI6eyIkaWQiOiIxMTc0IiwiQSI6ODksIlIiOjAsIkciOjAsIkIiOjB9fSwiSXNWaXNpYmxlIjp0cnVlLCJXaWR0aCI6MC4wLCJIZWlnaHQiOjAuMCwiQm9yZGVyU3R5bGUiOnsiJGlkIjoiMTE3NSIsIkxpbmVDb2xvciI6bnVsbCwiTGluZVdlaWdodCI6MC4wLCJMaW5lVHlwZSI6MCwiUGFyZW50U3R5bGUiOm51bGx9LCJQYXJlbnRTdHlsZSI6bnVsbH0sIkR1cmF0aW9uU3R5bGUiOnsiJGlkIjoiMTE3NiIsIkZvbnRTZXR0aW5ncyI6eyIkaWQiOiIxMTc3IiwiRm9udFNpemUiOjEwLCJGb250TmFtZSI6IkNhbGlicmkiLCJJc0JvbGQiOmZhbHNlLCJJc0l0YWxpYyI6ZmFsc2UsIklzVW5kZXJsaW5lZCI6ZmFsc2UsIlBhcmVudFN0eWxlIjpudWxsfSwiQXV0b1NpemUiOjAsIkZvcmVncm91bmQiOnsiJGlkIjoiMTE3OCIsIkNvbG9yIjp7IiRpZCI6IjExNz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gwIiwiVG9wIjowLjAsIkxlZnQiOjAuMCwiUmlnaHQiOjAuMCwiQm90dG9tIjowLjB9LCJQYWRkaW5nIjp7IiRpZCI6IjExODEiLCJUb3AiOjAuMCwiTGVmdCI6MC4wLCJSaWdodCI6MC4wLCJCb3R0b20iOjAuMH0sIkJhY2tncm91bmQiOnsiJGlkIjoiMTE4MiIsIkNvbG9yIjp7IiRpZCI6IjExODMiLCJBIjowLCJSIjowLCJHIjowLCJCIjowfX0sIklzVmlzaWJsZSI6dHJ1ZSwiV2lkdGgiOjAuMCwiSGVpZ2h0IjowLjAsIkJvcmRlclN0eWxlIjp7IiRpZCI6IjExODQiLCJMaW5lQ29sb3IiOm51bGwsIkxpbmVXZWlnaHQiOjAuMCwiTGluZVR5cGUiOjAsIlBhcmVudFN0eWxlIjpudWxsfSwiUGFyZW50U3R5bGUiOm51bGx9LCJIb3Jpem9udGFsQ29ubmVjdG9yU3R5bGUiOnsiJGlkIjoiMTE4NSIsIkxpbmVDb2xvciI6eyIkaWQiOiIxMTg2IiwiJHR5cGUiOiJOTFJFLkNvbW1vbi5Eb20uU29saWRDb2xvckJydXNoLCBOTFJFLkNvbW1vbiIsIkNvbG9yIjp7IiRpZCI6IjExODciLCJBIjoyNTUsIlIiOjIwNCwiRyI6MjA0LCJCIjoyMDR9fSwiTGluZVdlaWdodCI6MS4wLCJMaW5lVHlwZSI6MCwiUGFyZW50U3R5bGUiOm51bGx9LCJWZXJ0aWNhbENvbm5lY3RvclN0eWxlIjp7IiRpZCI6IjExODgiLCJMaW5lQ29sb3IiOnsiJGlkIjoiMTE4OSIsIiR0eXBlIjoiTkxSRS5Db21tb24uRG9tLlNvbGlkQ29sb3JCcnVzaCwgTkxSRS5Db21tb24iLCJDb2xvciI6eyIkaWQiOiIxMTk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E5MSIsIk1hcmdpbiI6eyIkaWQiOiIxMTkyIiwiVG9wIjowLjAsIkxlZnQiOjQuMCwiUmlnaHQiOjQuMCwiQm90dG9tIjowLjB9LCJQYWRkaW5nIjp7IiRpZCI6IjExOTMiLCJUb3AiOjAuMCwiTGVmdCI6MC4wLCJSaWdodCI6MC4wLCJCb3R0b20iOjAuMH0sIkJhY2tncm91bmQiOnsiJGlkIjoiMTE5NCIsIkNvbG9yIjp7IiRpZCI6IjExOTUiLCJBIjoyNTUsIlIiOjExMSwiRyI6NDksIkIiOjE1Mn19LCJJc1Zpc2libGUiOnRydWUsIldpZHRoIjowLjAsIkhlaWdodCI6MTAuMCwiQm9yZGVyU3R5bGUiOnsiJGlkIjoiMTE5NiIsIkxpbmVDb2xvciI6eyIkaWQiOiIxMTk3IiwiJHR5cGUiOiJOTFJFLkNvbW1vbi5Eb20uU29saWRDb2xvckJydXNoLCBOTFJFLkNvbW1vbiIsIkNvbG9yIjp7IiRpZCI6IjExOTgiLCJBIjoyNTUsIlIiOjI1NSwiRyI6MCwiQiI6MH19LCJMaW5lV2VpZ2h0IjowLjAsIkxpbmVUeXBlIjowLCJQYXJlbnRTdHlsZSI6bnVsbH0sIlBhcmVudFN0eWxlIjpudWxsfSwiVGl0bGVTdHlsZSI6eyIkaWQiOiIxMTk5IiwiRm9udFNldHRpbmdzIjp7IiRpZCI6IjEyMDAiLCJGb250U2l6ZSI6MTEsIkZvbnROYW1lIjoiQ2FsaWJyaSIsIklzQm9sZCI6dHJ1ZSwiSXNJdGFsaWMiOmZhbHNlLCJJc1VuZGVybGluZWQiOmZhbHNlLCJQYXJlbnRTdHlsZSI6bnVsbH0sIkF1dG9TaXplIjowLCJGb3JlZ3JvdW5kIjp7IiRpZCI6IjEyMDEiLCJDb2xvciI6eyIkaWQiOiIxMjAy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yMDMiLCJUb3AiOjAuMCwiTGVmdCI6MC4wLCJSaWdodCI6MC4wLCJCb3R0b20iOjAuMH0sIlBhZGRpbmciOnsiJGlkIjoiMTIwNCIsIlRvcCI6MC4wLCJMZWZ0IjowLjAsIlJpZ2h0IjowLjAsIkJvdHRvbSI6MC4wfSwiQmFja2dyb3VuZCI6eyIkaWQiOiIxMjA1IiwiQ29sb3IiOnsiJGlkIjoiMTIwNiIsIkEiOjAsIlIiOjAsIkciOjAsIkIiOjB9fSwiSXNWaXNpYmxlIjp0cnVlLCJXaWR0aCI6MC4wLCJIZWlnaHQiOjAuMCwiQm9yZGVyU3R5bGUiOnsiJGlkIjoiMTIwNyIsIkxpbmVDb2xvciI6bnVsbCwiTGluZVdlaWdodCI6MC4wLCJMaW5lVHlwZSI6MCwiUGFyZW50U3R5bGUiOm51bGx9LCJQYXJlbnRTdHlsZSI6bnVsbH0sIkRhdGVTdHlsZSI6eyIkaWQiOiIxMjA4IiwiRm9udFNldHRpbmdzIjp7IiRpZCI6IjEyMDkiLCJGb250U2l6ZSI6MTAsIkZvbnROYW1lIjoiQ2FsaWJyaSIsIklzQm9sZCI6ZmFsc2UsIklzSXRhbGljIjpmYWxzZSwiSXNVbmRlcmxpbmVkIjpmYWxzZSwiUGFyZW50U3R5bGUiOm51bGx9LCJBdXRvU2l6ZSI6MCwiRm9yZWdyb3VuZCI6eyIkaWQiOiIxMjEwIiwiQ29sb3IiOnsiJGlkIjoiMTIx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IxMiIsIlRvcCI6MC4wLCJMZWZ0IjowLjAsIlJpZ2h0IjowLjAsIkJvdHRvbSI6MC4wfSwiUGFkZGluZyI6eyIkaWQiOiIxMjEzIiwiVG9wIjowLjAsIkxlZnQiOjAuMCwiUmlnaHQiOjAuMCwiQm90dG9tIjowLjB9LCJCYWNrZ3JvdW5kIjp7IiRpZCI6IjEyMTQiLCJDb2xvciI6eyIkaWQiOiIxMjE1IiwiQSI6MCwiUiI6MCwiRyI6MCwiQiI6MH19LCJJc1Zpc2libGUiOnRydWUsIldpZHRoIjowLjAsIkhlaWdodCI6MC4wLCJCb3JkZXJTdHlsZSI6eyIkaWQiOiIxMjE2IiwiTGluZUNvbG9yIjpudWxsLCJMaW5lV2VpZ2h0IjowLjAsIkxpbmVUeXBlIjowLCJQYXJlbnRTdHlsZSI6bnVsbH0sIlBhcmVudFN0eWxlIjpudWxsfSwiRGF0ZUZvcm1hdCI6eyIkaWQiOiIxMjE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TgiLCJGb3JtYXQiOjAsIklzVmlzaWJsZSI6ZmFsc2UsIkxhc3RLbm93blZpc2liaWxpdHlTdGF0ZSI6ZmFsc2V9LCJJc1Zpc2libGUiOnRydWUsIlBhcmVudFN0eWxlIjpudWxsfSwiSW5kZXgiOjE2LCJTbWFydER1cmF0aW9uQWN0aXZhdGVkIjpmYWxzZSwiRGF0ZUZvcm1hdCI6eyIkcmVmIjoiMTIxNyJ9LCJXZWVrTnVtYmVyaW5nIjp7IiRpZCI6IjEyMTkiLCJGb3JtYXQiOjAsIklzVmlzaWJsZSI6ZmFsc2UsIkxhc3RLbm93blZpc2liaWxpdHlTdGF0ZSI6ZmFsc2V9LCJJZCI6IjQ3YWE2NjBiLWQ2YTctNDliYS1iYWZhLWJjYTE3M2ZmYjFmYiIsIkltcG9ydElkIjoiMTAiLCJUaXRsZSI6InF5ZuWtkOadv+a1i+ivle+8iEFEQyDlj6/ooYzmgKfpqozor4HvvIkiLCJOb3RlIjpudWxsLCJIeXBlcmxpbmsiOnsiJGlkIjoiMTIyMCIsIkFkZHJlc3MiOiIiLCJTdWJBZGRyZXNzIjoiIn0sIklzQ2hhbmdlZCI6ZmFsc2UsIklzTmV3IjpmYWxzZX0seyIkaWQiOiIxMjIxIiwiR3JvdXBOYW1lIjpudWxsLCJTdGFydERhdGUiOiIyMDI2LTAxLTA5VDA4OjAwOjAwIiwiRW5kRGF0ZSI6IjIwMjYtMDEtMThUMTc6MDA6MDAiLCJQZXJjZW50YWdlQ29tcGxldGUiOm51bGwsIlN0eWxlIjp7IiRpZCI6IjEyMjIiLCJTaGFwZSI6MSwiU2hhcGVUaGlja25lc3MiOjAsIkR1cmF0aW9uRm9ybWF0IjowLCJJbmNsdWRlTm9uV29ya2luZ0RheXNJbkR1cmF0aW9uIjpmYWxzZSwiUGVyY2VudGFnZUNvbXBsZXRlU3R5bGUiOnsiJGlkIjoiMTIyMyIsIkZvbnRTZXR0aW5ncyI6eyIkaWQiOiIxMjI0IiwiRm9udFNpemUiOjEwLCJGb250TmFtZSI6IkNhbGlicmkiLCJJc0JvbGQiOmZhbHNlLCJJc0l0YWxpYyI6ZmFsc2UsIklzVW5kZXJsaW5lZCI6ZmFsc2UsIlBhcmVudFN0eWxlIjpudWxsfSwiQXV0b1NpemUiOjAsIkZvcmVncm91bmQiOnsiJGlkIjoiMTIyNSIsIkNvbG9yIjp7IiRpZCI6IjEyMj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jI3IiwiVG9wIjowLjAsIkxlZnQiOjAuMCwiUmlnaHQiOjAuMCwiQm90dG9tIjowLjB9LCJQYWRkaW5nIjp7IiRpZCI6IjEyMjgiLCJUb3AiOjAuMCwiTGVmdCI6MC4wLCJSaWdodCI6MC4wLCJCb3R0b20iOjAuMH0sIkJhY2tncm91bmQiOnsiJGlkIjoiMTIyOSIsIkNvbG9yIjp7IiRpZCI6IjEyMzAiLCJBIjo4OSwiUiI6MCwiRyI6MCwiQiI6MH19LCJJc1Zpc2libGUiOnRydWUsIldpZHRoIjowLjAsIkhlaWdodCI6MC4wLCJCb3JkZXJTdHlsZSI6eyIkaWQiOiIxMjMxIiwiTGluZUNvbG9yIjpudWxsLCJMaW5lV2VpZ2h0IjowLjAsIkxpbmVUeXBlIjowLCJQYXJlbnRTdHlsZSI6bnVsbH0sIlBhcmVudFN0eWxlIjpudWxsfSwiRHVyYXRpb25TdHlsZSI6eyIkaWQiOiIxMjMyIiwiRm9udFNldHRpbmdzIjp7IiRpZCI6IjEyMzMiLCJGb250U2l6ZSI6MTAsIkZvbnROYW1lIjoiQ2FsaWJyaSIsIklzQm9sZCI6ZmFsc2UsIklzSXRhbGljIjpmYWxzZSwiSXNVbmRlcmxpbmVkIjpmYWxzZSwiUGFyZW50U3R5bGUiOm51bGx9LCJBdXRvU2l6ZSI6MCwiRm9yZWdyb3VuZCI6eyIkaWQiOiIxMjM0IiwiQ29sb3IiOnsiJGlkIjoiMTIz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yMzYiLCJUb3AiOjAuMCwiTGVmdCI6MC4wLCJSaWdodCI6MC4wLCJCb3R0b20iOjAuMH0sIlBhZGRpbmciOnsiJGlkIjoiMTIzNyIsIlRvcCI6MC4wLCJMZWZ0IjowLjAsIlJpZ2h0IjowLjAsIkJvdHRvbSI6MC4wfSwiQmFja2dyb3VuZCI6eyIkaWQiOiIxMjM4IiwiQ29sb3IiOnsiJGlkIjoiMTIzOSIsIkEiOjAsIlIiOjAsIkciOjAsIkIiOjB9fSwiSXNWaXNpYmxlIjp0cnVlLCJXaWR0aCI6MC4wLCJIZWlnaHQiOjAuMCwiQm9yZGVyU3R5bGUiOnsiJGlkIjoiMTI0MCIsIkxpbmVDb2xvciI6bnVsbCwiTGluZVdlaWdodCI6MC4wLCJMaW5lVHlwZSI6MCwiUGFyZW50U3R5bGUiOm51bGx9LCJQYXJlbnRTdHlsZSI6bnVsbH0sIkhvcml6b250YWxDb25uZWN0b3JTdHlsZSI6eyIkaWQiOiIxMjQxIiwiTGluZUNvbG9yIjp7IiRpZCI6IjEyNDIiLCIkdHlwZSI6Ik5MUkUuQ29tbW9uLkRvbS5Tb2xpZENvbG9yQnJ1c2gsIE5MUkUuQ29tbW9uIiwiQ29sb3IiOnsiJGlkIjoiMTI0MyIsIkEiOjI1NSwiUiI6MjA0LCJHIjoyMDQsIkIiOjIwNH19LCJMaW5lV2VpZ2h0IjoxLjAsIkxpbmVUeXBlIjowLCJQYXJlbnRTdHlsZSI6bnVsbH0sIlZlcnRpY2FsQ29ubmVjdG9yU3R5bGUiOnsiJGlkIjoiMTI0NCIsIkxpbmVDb2xvciI6eyIkaWQiOiIxMjQ1IiwiJHR5cGUiOiJOTFJFLkNvbW1vbi5Eb20uU29saWRDb2xvckJydXNoLCBOTFJFLkNvbW1vbiIsIkNvbG9yIjp7IiRpZCI6IjEyND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jQ3IiwiTWFyZ2luIjp7IiRpZCI6IjEyNDgiLCJUb3AiOjAuMCwiTGVmdCI6NC4wLCJSaWdodCI6NC4wLCJCb3R0b20iOjAuMH0sIlBhZGRpbmciOnsiJGlkIjoiMTI0OSIsIlRvcCI6MC4wLCJMZWZ0IjowLjAsIlJpZ2h0IjowLjAsIkJvdHRvbSI6MC4wfSwiQmFja2dyb3VuZCI6eyIkaWQiOiIxMjUwIiwiQ29sb3IiOnsiJGlkIjoiMTI1MSIsIkEiOjI1NSwiUiI6MTExLCJHIjo0OSwiQiI6MTUyfX0sIklzVmlzaWJsZSI6dHJ1ZSwiV2lkdGgiOjAuMCwiSGVpZ2h0IjoxMC4wLCJCb3JkZXJTdHlsZSI6eyIkaWQiOiIxMjUyIiwiTGluZUNvbG9yIjp7IiRpZCI6IjEyNTMiLCIkdHlwZSI6Ik5MUkUuQ29tbW9uLkRvbS5Tb2xpZENvbG9yQnJ1c2gsIE5MUkUuQ29tbW9uIiwiQ29sb3IiOnsiJGlkIjoiMTI1NCIsIkEiOjI1NSwiUiI6MjU1LCJHIjowLCJCIjowfX0sIkxpbmVXZWlnaHQiOjAuMCwiTGluZVR5cGUiOjAsIlBhcmVudFN0eWxlIjpudWxsfSwiUGFyZW50U3R5bGUiOm51bGx9LCJUaXRsZVN0eWxlIjp7IiRpZCI6IjEyNTUiLCJGb250U2V0dGluZ3MiOnsiJGlkIjoiMTI1NiIsIkZvbnRTaXplIjoxMSwiRm9udE5hbWUiOiJDYWxpYnJpIiwiSXNCb2xkIjp0cnVlLCJJc0l0YWxpYyI6ZmFsc2UsIklzVW5kZXJsaW5lZCI6ZmFsc2UsIlBhcmVudFN0eWxlIjpudWxsfSwiQXV0b1NpemUiOjAsIkZvcmVncm91bmQiOnsiJGlkIjoiMTI1NyIsIkNvbG9yIjp7IiRpZCI6IjEyNTg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I1OSIsIlRvcCI6MC4wLCJMZWZ0IjowLjAsIlJpZ2h0IjowLjAsIkJvdHRvbSI6MC4wfSwiUGFkZGluZyI6eyIkaWQiOiIxMjYwIiwiVG9wIjowLjAsIkxlZnQiOjAuMCwiUmlnaHQiOjAuMCwiQm90dG9tIjowLjB9LCJCYWNrZ3JvdW5kIjp7IiRpZCI6IjEyNjEiLCJDb2xvciI6eyIkaWQiOiIxMjYyIiwiQSI6MCwiUiI6MCwiRyI6MCwiQiI6MH19LCJJc1Zpc2libGUiOnRydWUsIldpZHRoIjowLjAsIkhlaWdodCI6MC4wLCJCb3JkZXJTdHlsZSI6eyIkaWQiOiIxMjYzIiwiTGluZUNvbG9yIjpudWxsLCJMaW5lV2VpZ2h0IjowLjAsIkxpbmVUeXBlIjowLCJQYXJlbnRTdHlsZSI6bnVsbH0sIlBhcmVudFN0eWxlIjpudWxsfSwiRGF0ZVN0eWxlIjp7IiRpZCI6IjEyNjQiLCJGb250U2V0dGluZ3MiOnsiJGlkIjoiMTI2NSIsIkZvbnRTaXplIjoxMCwiRm9udE5hbWUiOiJDYWxpYnJpIiwiSXNCb2xkIjpmYWxzZSwiSXNJdGFsaWMiOmZhbHNlLCJJc1VuZGVybGluZWQiOmZhbHNlLCJQYXJlbnRTdHlsZSI6bnVsbH0sIkF1dG9TaXplIjowLCJGb3JlZ3JvdW5kIjp7IiRpZCI6IjEyNjYiLCJDb2xvciI6eyIkaWQiOiIxMjY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Y4IiwiVG9wIjowLjAsIkxlZnQiOjAuMCwiUmlnaHQiOjAuMCwiQm90dG9tIjowLjB9LCJQYWRkaW5nIjp7IiRpZCI6IjEyNjkiLCJUb3AiOjAuMCwiTGVmdCI6MC4wLCJSaWdodCI6MC4wLCJCb3R0b20iOjAuMH0sIkJhY2tncm91bmQiOnsiJGlkIjoiMTI3MCIsIkNvbG9yIjp7IiRpZCI6IjEyNzEiLCJBIjowLCJSIjowLCJHIjowLCJCIjowfX0sIklzVmlzaWJsZSI6dHJ1ZSwiV2lkdGgiOjAuMCwiSGVpZ2h0IjowLjAsIkJvcmRlclN0eWxlIjp7IiRpZCI6IjEyNzIiLCJMaW5lQ29sb3IiOm51bGwsIkxpbmVXZWlnaHQiOjAuMCwiTGluZVR5cGUiOjAsIlBhcmVudFN0eWxlIjpudWxsfSwiUGFyZW50U3R5bGUiOm51bGx9LCJEYXRlRm9ybWF0Ijp7IiRpZCI6IjEyNz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NCIsIkZvcm1hdCI6MCwiSXNWaXNpYmxlIjpmYWxzZSwiTGFzdEtub3duVmlzaWJpbGl0eVN0YXRlIjpmYWxzZX0sIklzVmlzaWJsZSI6dHJ1ZSwiUGFyZW50U3R5bGUiOm51bGx9LCJJbmRleCI6MTcsIlNtYXJ0RHVyYXRpb25BY3RpdmF0ZWQiOmZhbHNlLCJEYXRlRm9ybWF0Ijp7IiRyZWYiOiIxMjczIn0sIldlZWtOdW1iZXJpbmciOnsiJGlkIjoiMTI3NSIsIkZvcm1hdCI6MCwiSXNWaXNpYmxlIjpmYWxzZSwiTGFzdEtub3duVmlzaWJpbGl0eVN0YXRlIjpmYWxzZX0sIklkIjoiZTBlM2Q1MDctYmFmOC00NGEwLThlOTYtZGRiYTM4M2QxY2FhIiwiSW1wb3J0SWQiOiIxMSIsIlRpdGxlIjoiQURDK0ZQR0Eg5p2/5Y2h6K6+6K6hIiwiTm90ZSI6bnVsbCwiSHlwZXJsaW5rIjp7IiRpZCI6IjEyNzYiLCJBZGRyZXNzIjoiIiwiU3ViQWRkcmVzcyI6IiJ9LCJJc0NoYW5nZWQiOmZhbHNlLCJJc05ldyI6ZmFsc2V9LHsiJGlkIjoiMTI3NyIsIkdyb3VwTmFtZSI6bnVsbCwiU3RhcnREYXRlIjoiMjAyNi0wMS0xOVQwODowMDowMCIsIkVuZERhdGUiOiIyMDI2LTAyLTE3VDE3OjAwOjAwIiwiUGVyY2VudGFnZUNvbXBsZXRlIjpudWxsLCJTdHlsZSI6eyIkaWQiOiIxMjc4IiwiU2hhcGUiOjEsIlNoYXBlVGhpY2tuZXNzIjowLCJEdXJhdGlvbkZvcm1hdCI6MCwiSW5jbHVkZU5vbldvcmtpbmdEYXlzSW5EdXJhdGlvbiI6ZmFsc2UsIlBlcmNlbnRhZ2VDb21wbGV0ZVN0eWxlIjp7IiRpZCI6IjEyNzkiLCJGb250U2V0dGluZ3MiOnsiJGlkIjoiMTI4MCIsIkZvbnRTaXplIjoxMCwiRm9udE5hbWUiOiJDYWxpYnJpIiwiSXNCb2xkIjpmYWxzZSwiSXNJdGFsaWMiOmZhbHNlLCJJc1VuZGVybGluZWQiOmZhbHNlLCJQYXJlbnRTdHlsZSI6bnVsbH0sIkF1dG9TaXplIjowLCJGb3JlZ3JvdW5kIjp7IiRpZCI6IjEyODEiLCJDb2xvciI6eyIkaWQiOiIxMjg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I4MyIsIlRvcCI6MC4wLCJMZWZ0IjowLjAsIlJpZ2h0IjowLjAsIkJvdHRvbSI6MC4wfSwiUGFkZGluZyI6eyIkaWQiOiIxMjg0IiwiVG9wIjowLjAsIkxlZnQiOjAuMCwiUmlnaHQiOjAuMCwiQm90dG9tIjowLjB9LCJCYWNrZ3JvdW5kIjp7IiRpZCI6IjEyODUiLCJDb2xvciI6eyIkaWQiOiIxMjg2IiwiQSI6ODksIlIiOjAsIkciOjAsIkIiOjB9fSwiSXNWaXNpYmxlIjp0cnVlLCJXaWR0aCI6MC4wLCJIZWlnaHQiOjAuMCwiQm9yZGVyU3R5bGUiOnsiJGlkIjoiMTI4NyIsIkxpbmVDb2xvciI6bnVsbCwiTGluZVdlaWdodCI6MC4wLCJMaW5lVHlwZSI6MCwiUGFyZW50U3R5bGUiOm51bGx9LCJQYXJlbnRTdHlsZSI6bnVsbH0sIkR1cmF0aW9uU3R5bGUiOnsiJGlkIjoiMTI4OCIsIkZvbnRTZXR0aW5ncyI6eyIkaWQiOiIxMjg5IiwiRm9udFNpemUiOjEwLCJGb250TmFtZSI6IkNhbGlicmkiLCJJc0JvbGQiOmZhbHNlLCJJc0l0YWxpYyI6ZmFsc2UsIklzVW5kZXJsaW5lZCI6ZmFsc2UsIlBhcmVudFN0eWxlIjpudWxsfSwiQXV0b1NpemUiOjAsIkZvcmVncm91bmQiOnsiJGlkIjoiMTI5MCIsIkNvbG9yIjp7IiRpZCI6IjEyO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jkyIiwiVG9wIjowLjAsIkxlZnQiOjAuMCwiUmlnaHQiOjAuMCwiQm90dG9tIjowLjB9LCJQYWRkaW5nIjp7IiRpZCI6IjEyOTMiLCJUb3AiOjAuMCwiTGVmdCI6MC4wLCJSaWdodCI6MC4wLCJCb3R0b20iOjAuMH0sIkJhY2tncm91bmQiOnsiJGlkIjoiMTI5NCIsIkNvbG9yIjp7IiRpZCI6IjEyOTUiLCJBIjowLCJSIjowLCJHIjowLCJCIjowfX0sIklzVmlzaWJsZSI6dHJ1ZSwiV2lkdGgiOjAuMCwiSGVpZ2h0IjowLjAsIkJvcmRlclN0eWxlIjp7IiRpZCI6IjEyOTYiLCJMaW5lQ29sb3IiOm51bGwsIkxpbmVXZWlnaHQiOjAuMCwiTGluZVR5cGUiOjAsIlBhcmVudFN0eWxlIjpudWxsfSwiUGFyZW50U3R5bGUiOm51bGx9LCJIb3Jpem9udGFsQ29ubmVjdG9yU3R5bGUiOnsiJGlkIjoiMTI5NyIsIkxpbmVDb2xvciI6eyIkaWQiOiIxMjk4IiwiJHR5cGUiOiJOTFJFLkNvbW1vbi5Eb20uU29saWRDb2xvckJydXNoLCBOTFJFLkNvbW1vbiIsIkNvbG9yIjp7IiRpZCI6IjEyOTkiLCJBIjoyNTUsIlIiOjIwNCwiRyI6MjA0LCJCIjoyMDR9fSwiTGluZVdlaWdodCI6MS4wLCJMaW5lVHlwZSI6MCwiUGFyZW50U3R5bGUiOm51bGx9LCJWZXJ0aWNhbENvbm5lY3RvclN0eWxlIjp7IiRpZCI6IjEzMDAiLCJMaW5lQ29sb3IiOnsiJGlkIjoiMTMwMSIsIiR0eXBlIjoiTkxSRS5Db21tb24uRG9tLlNvbGlkQ29sb3JCcnVzaCwgTkxSRS5Db21tb24iLCJDb2xvciI6eyIkaWQiOiIxMzA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MwMyIsIk1hcmdpbiI6eyIkaWQiOiIxMzA0IiwiVG9wIjowLjAsIkxlZnQiOjQuMCwiUmlnaHQiOjQuMCwiQm90dG9tIjowLjB9LCJQYWRkaW5nIjp7IiRpZCI6IjEzMDUiLCJUb3AiOjAuMCwiTGVmdCI6MC4wLCJSaWdodCI6MC4wLCJCb3R0b20iOjAuMH0sIkJhY2tncm91bmQiOnsiJGlkIjoiMTMwNiIsIkNvbG9yIjp7IiRpZCI6IjEzMDciLCJBIjoyNTUsIlIiOjExMSwiRyI6NDksIkIiOjE1Mn19LCJJc1Zpc2libGUiOnRydWUsIldpZHRoIjowLjAsIkhlaWdodCI6MTAuMCwiQm9yZGVyU3R5bGUiOnsiJGlkIjoiMTMwOCIsIkxpbmVDb2xvciI6eyIkaWQiOiIxMzA5IiwiJHR5cGUiOiJOTFJFLkNvbW1vbi5Eb20uU29saWRDb2xvckJydXNoLCBOTFJFLkNvbW1vbiIsIkNvbG9yIjp7IiRpZCI6IjEzMTAiLCJBIjoyNTUsIlIiOjI1NSwiRyI6MCwiQiI6MH19LCJMaW5lV2VpZ2h0IjowLjAsIkxpbmVUeXBlIjowLCJQYXJlbnRTdHlsZSI6bnVsbH0sIlBhcmVudFN0eWxlIjpudWxsfSwiVGl0bGVTdHlsZSI6eyIkaWQiOiIxMzExIiwiRm9udFNldHRpbmdzIjp7IiRpZCI6IjEzMTIiLCJGb250U2l6ZSI6MTEsIkZvbnROYW1lIjoiQ2FsaWJyaSIsIklzQm9sZCI6dHJ1ZSwiSXNJdGFsaWMiOmZhbHNlLCJJc1VuZGVybGluZWQiOmZhbHNlLCJQYXJlbnRTdHlsZSI6bnVsbH0sIkF1dG9TaXplIjowLCJGb3JlZ3JvdW5kIjp7IiRpZCI6IjEzMTMiLCJDb2xvciI6eyIkaWQiOiIxMz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zMTUiLCJUb3AiOjAuMCwiTGVmdCI6MC4wLCJSaWdodCI6MC4wLCJCb3R0b20iOjAuMH0sIlBhZGRpbmciOnsiJGlkIjoiMTMxNiIsIlRvcCI6MC4wLCJMZWZ0IjowLjAsIlJpZ2h0IjowLjAsIkJvdHRvbSI6MC4wfSwiQmFja2dyb3VuZCI6eyIkaWQiOiIxMzE3IiwiQ29sb3IiOnsiJGlkIjoiMTMxOCIsIkEiOjAsIlIiOjAsIkciOjAsIkIiOjB9fSwiSXNWaXNpYmxlIjp0cnVlLCJXaWR0aCI6MC4wLCJIZWlnaHQiOjAuMCwiQm9yZGVyU3R5bGUiOnsiJGlkIjoiMTMxOSIsIkxpbmVDb2xvciI6bnVsbCwiTGluZVdlaWdodCI6MC4wLCJMaW5lVHlwZSI6MCwiUGFyZW50U3R5bGUiOm51bGx9LCJQYXJlbnRTdHlsZSI6bnVsbH0sIkRhdGVTdHlsZSI6eyIkaWQiOiIxMzIwIiwiRm9udFNldHRpbmdzIjp7IiRpZCI6IjEzMjEiLCJGb250U2l6ZSI6MTAsIkZvbnROYW1lIjoiQ2FsaWJyaSIsIklzQm9sZCI6ZmFsc2UsIklzSXRhbGljIjpmYWxzZSwiSXNVbmRlcmxpbmVkIjpmYWxzZSwiUGFyZW50U3R5bGUiOm51bGx9LCJBdXRvU2l6ZSI6MCwiRm9yZWdyb3VuZCI6eyIkaWQiOiIxMzIyIiwiQ29sb3IiOnsiJGlkIjoiMTMyM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MyNCIsIlRvcCI6MC4wLCJMZWZ0IjowLjAsIlJpZ2h0IjowLjAsIkJvdHRvbSI6MC4wfSwiUGFkZGluZyI6eyIkaWQiOiIxMzI1IiwiVG9wIjowLjAsIkxlZnQiOjAuMCwiUmlnaHQiOjAuMCwiQm90dG9tIjowLjB9LCJCYWNrZ3JvdW5kIjp7IiRpZCI6IjEzMjYiLCJDb2xvciI6eyIkaWQiOiIxMzI3IiwiQSI6MCwiUiI6MCwiRyI6MCwiQiI6MH19LCJJc1Zpc2libGUiOnRydWUsIldpZHRoIjowLjAsIkhlaWdodCI6MC4wLCJCb3JkZXJTdHlsZSI6eyIkaWQiOiIxMzI4IiwiTGluZUNvbG9yIjpudWxsLCJMaW5lV2VpZ2h0IjowLjAsIkxpbmVUeXBlIjowLCJQYXJlbnRTdHlsZSI6bnVsbH0sIlBhcmVudFN0eWxlIjpudWxsfSwiRGF0ZUZvcm1hdCI6eyIkaWQiOiIxMzI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zAiLCJGb3JtYXQiOjAsIklzVmlzaWJsZSI6ZmFsc2UsIkxhc3RLbm93blZpc2liaWxpdHlTdGF0ZSI6ZmFsc2V9LCJJc1Zpc2libGUiOnRydWUsIlBhcmVudFN0eWxlIjpudWxsfSwiSW5kZXgiOjE4LCJTbWFydER1cmF0aW9uQWN0aXZhdGVkIjpmYWxzZSwiRGF0ZUZvcm1hdCI6eyIkcmVmIjoiMTMyOSJ9LCJXZWVrTnVtYmVyaW5nIjp7IiRpZCI6IjEzMzEiLCJGb3JtYXQiOjAsIklzVmlzaWJsZSI6ZmFsc2UsIkxhc3RLbm93blZpc2liaWxpdHlTdGF0ZSI6ZmFsc2V9LCJJZCI6IjQ5YjVmMWM3LTZhM2QtNDM1Yi1iYzJmLTFjMDc5OTQ4Zjc1MCIsIkltcG9ydElkIjoiMTIiLCJUaXRsZSI6IkFEQytGUEdBIOadv+WNoeWItuS9nCvmtYvor5UiLCJOb3RlIjpudWxsLCJIeXBlcmxpbmsiOnsiJGlkIjoiMTMzMiIsIkFkZHJlc3MiOiIiLCJTdWJBZGRyZXNzIjoiIn0sIklzQ2hhbmdlZCI6ZmFsc2UsIklzTmV3IjpmYWxzZX0seyIkaWQiOiIxMzMzIiwiR3JvdXBOYW1lIjpudWxsLCJTdGFydERhdGUiOiIyMDI1LTEyLTI1VDA4OjAwOjAwIiwiRW5kRGF0ZSI6IjIwMjYtMDItMjhUMTc6MDA6MDAiLCJQZXJjZW50YWdlQ29tcGxldGUiOm51bGwsIlN0eWxlIjp7IiRpZCI6IjEzMzQiLCJTaGFwZSI6NiwiU2hhcGVUaGlja25lc3MiOjIsIkR1cmF0aW9uRm9ybWF0IjowLCJJbmNsdWRlTm9uV29ya2luZ0RheXNJbkR1cmF0aW9uIjpmYWxzZSwiUGVyY2VudGFnZUNvbXBsZXRlU3R5bGUiOnsiJGlkIjoiMTMzNSIsIkZvbnRTZXR0aW5ncyI6eyIkaWQiOiIxMzM2IiwiRm9udFNpemUiOjEwLCJGb250TmFtZSI6IkNhbGlicmkiLCJJc0JvbGQiOmZhbHNlLCJJc0l0YWxpYyI6ZmFsc2UsIklzVW5kZXJsaW5lZCI6ZmFsc2UsIlBhcmVudFN0eWxlIjpudWxsfSwiQXV0b1NpemUiOjAsIkZvcmVncm91bmQiOnsiJGlkIjoiMTMzNyIsIkNvbG9yIjp7IiRpZCI6IjEzMz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M5IiwiVG9wIjowLjAsIkxlZnQiOjAuMCwiUmlnaHQiOjAuMCwiQm90dG9tIjowLjB9LCJQYWRkaW5nIjp7IiRpZCI6IjEzNDAiLCJUb3AiOjAuMCwiTGVmdCI6MC4wLCJSaWdodCI6MC4wLCJCb3R0b20iOjAuMH0sIkJhY2tncm91bmQiOnsiJGlkIjoiMTM0MSIsIkNvbG9yIjp7IiRpZCI6IjEzNDIiLCJBIjo4OSwiUiI6MCwiRyI6MCwiQiI6MH19LCJJc1Zpc2libGUiOnRydWUsIldpZHRoIjowLjAsIkhlaWdodCI6MC4wLCJCb3JkZXJTdHlsZSI6eyIkaWQiOiIxMzQzIiwiTGluZUNvbG9yIjpudWxsLCJMaW5lV2VpZ2h0IjowLjAsIkxpbmVUeXBlIjowLCJQYXJlbnRTdHlsZSI6bnVsbH0sIlBhcmVudFN0eWxlIjpudWxsfSwiRHVyYXRpb25TdHlsZSI6eyIkaWQiOiIxMzQ0IiwiRm9udFNldHRpbmdzIjp7IiRpZCI6IjEzNDUiLCJGb250U2l6ZSI6MTAsIkZvbnROYW1lIjoiQ2FsaWJyaSIsIklzQm9sZCI6ZmFsc2UsIklzSXRhbGljIjpmYWxzZSwiSXNVbmRlcmxpbmVkIjpmYWxzZSwiUGFyZW50U3R5bGUiOm51bGx9LCJBdXRvU2l6ZSI6MCwiRm9yZWdyb3VuZCI6eyIkaWQiOiIxMzQ2IiwiQ29sb3IiOnsiJGlkIjoiMTM0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zNDgiLCJUb3AiOjAuMCwiTGVmdCI6MC4wLCJSaWdodCI6MC4wLCJCb3R0b20iOjAuMH0sIlBhZGRpbmciOnsiJGlkIjoiMTM0OSIsIlRvcCI6MC4wLCJMZWZ0IjowLjAsIlJpZ2h0IjowLjAsIkJvdHRvbSI6MC4wfSwiQmFja2dyb3VuZCI6eyIkaWQiOiIxMzUwIiwiQ29sb3IiOnsiJGlkIjoiMTM1MSIsIkEiOjAsIlIiOjAsIkciOjAsIkIiOjB9fSwiSXNWaXNpYmxlIjp0cnVlLCJXaWR0aCI6MC4wLCJIZWlnaHQiOjAuMCwiQm9yZGVyU3R5bGUiOnsiJGlkIjoiMTM1MiIsIkxpbmVDb2xvciI6bnVsbCwiTGluZVdlaWdodCI6MC4wLCJMaW5lVHlwZSI6MCwiUGFyZW50U3R5bGUiOm51bGx9LCJQYXJlbnRTdHlsZSI6bnVsbH0sIkhvcml6b250YWxDb25uZWN0b3JTdHlsZSI6eyIkaWQiOiIxMzUzIiwiTGluZUNvbG9yIjp7IiRpZCI6IjEzNTQiLCIkdHlwZSI6Ik5MUkUuQ29tbW9uLkRvbS5Tb2xpZENvbG9yQnJ1c2gsIE5MUkUuQ29tbW9uIiwiQ29sb3IiOnsiJGlkIjoiMTM1NSIsIkEiOjI1NSwiUiI6MjA0LCJHIjoyMDQsIkIiOjIwNH19LCJMaW5lV2VpZ2h0IjoxLjAsIkxpbmVUeXBlIjowLCJQYXJlbnRTdHlsZSI6bnVsbH0sIlZlcnRpY2FsQ29ubmVjdG9yU3R5bGUiOnsiJGlkIjoiMTM1NiIsIkxpbmVDb2xvciI6eyIkaWQiOiIxMzU3IiwiJHR5cGUiOiJOTFJFLkNvbW1vbi5Eb20uU29saWRDb2xvckJydXNoLCBOTFJFLkNvbW1vbiIsIkNvbG9yIjp7IiRpZCI6IjEzNTg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zU5IiwiTWFyZ2luIjp7IiRpZCI6IjEzNjAiLCJUb3AiOjAuMCwiTGVmdCI6NC4wLCJSaWdodCI6NC4wLCJCb3R0b20iOjAuMH0sIlBhZGRpbmciOnsiJGlkIjoiMTM2MSIsIlRvcCI6MC4wLCJMZWZ0IjowLjAsIlJpZ2h0IjowLjAsIkJvdHRvbSI6MC4wfSwiQmFja2dyb3VuZCI6eyIkaWQiOiIxMzYyIiwiQ29sb3IiOnsiJGlkIjoiMTM2MyIsIkEiOjI1NSwiUiI6MTc4LCJHIjoxNCwiQiI6MTh9fSwiSXNWaXNpYmxlIjp0cnVlLCJXaWR0aCI6MC4wLCJIZWlnaHQiOjIyLjAsIkJvcmRlclN0eWxlIjp7IiRpZCI6IjEzNjQiLCJMaW5lQ29sb3IiOnsiJGlkIjoiMTM2NSIsIiR0eXBlIjoiTkxSRS5Db21tb24uRG9tLlNvbGlkQ29sb3JCcnVzaCwgTkxSRS5Db21tb24iLCJDb2xvciI6eyIkaWQiOiIxMzY2IiwiQSI6MjU1LCJSIjoyNTUsIkciOjAsIkIiOjB9fSwiTGluZVdlaWdodCI6MC4wLCJMaW5lVHlwZSI6MCwiUGFyZW50U3R5bGUiOm51bGx9LCJQYXJlbnRTdHlsZSI6bnVsbH0sIlRpdGxlU3R5bGUiOnsiJGlkIjoiMTM2NyIsIkZvbnRTZXR0aW5ncyI6eyIkaWQiOiIxMzY4IiwiRm9udFNpemUiOjExLCJGb250TmFtZSI6IkNhbGlicmkiLCJJc0JvbGQiOnRydWUsIklzSXRhbGljIjpmYWxzZSwiSXNVbmRlcmxpbmVkIjpmYWxzZSwiUGFyZW50U3R5bGUiOm51bGx9LCJBdXRvU2l6ZSI6MCwiRm9yZWdyb3VuZCI6eyIkaWQiOiIxMzY5IiwiQ29sb3IiOnsiJGlkIjoiMTM3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zcxIiwiVG9wIjowLjAsIkxlZnQiOjAuMCwiUmlnaHQiOjAuMCwiQm90dG9tIjowLjB9LCJQYWRkaW5nIjp7IiRpZCI6IjEzNzIiLCJUb3AiOjAuMCwiTGVmdCI6MC4wLCJSaWdodCI6MC4wLCJCb3R0b20iOjAuMH0sIkJhY2tncm91bmQiOnsiJGlkIjoiMTM3MyIsIkNvbG9yIjp7IiRpZCI6IjEzNzQiLCJBIjowLCJSIjowLCJHIjowLCJCIjowfX0sIklzVmlzaWJsZSI6dHJ1ZSwiV2lkdGgiOjAuMCwiSGVpZ2h0IjowLjAsIkJvcmRlclN0eWxlIjp7IiRpZCI6IjEzNzUiLCJMaW5lQ29sb3IiOm51bGwsIkxpbmVXZWlnaHQiOjAuMCwiTGluZVR5cGUiOjAsIlBhcmVudFN0eWxlIjpudWxsfSwiUGFyZW50U3R5bGUiOm51bGx9LCJEYXRlU3R5bGUiOnsiJGlkIjoiMTM3NiIsIkZvbnRTZXR0aW5ncyI6eyIkaWQiOiIxMzc3IiwiRm9udFNpemUiOjEwLCJGb250TmFtZSI6IkNhbGlicmkiLCJJc0JvbGQiOmZhbHNlLCJJc0l0YWxpYyI6ZmFsc2UsIklzVW5kZXJsaW5lZCI6ZmFsc2UsIlBhcmVudFN0eWxlIjpudWxsfSwiQXV0b1NpemUiOjAsIkZvcmVncm91bmQiOnsiJGlkIjoiMTM3OCIsIkNvbG9yIjp7IiRpZCI6IjEzNz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zODAiLCJUb3AiOjAuMCwiTGVmdCI6MC4wLCJSaWdodCI6MC4wLCJCb3R0b20iOjAuMH0sIlBhZGRpbmciOnsiJGlkIjoiMTM4MSIsIlRvcCI6MC4wLCJMZWZ0IjowLjAsIlJpZ2h0IjowLjAsIkJvdHRvbSI6MC4wfSwiQmFja2dyb3VuZCI6eyIkaWQiOiIxMzgyIiwiQ29sb3IiOnsiJGlkIjoiMTM4MyIsIkEiOjAsIlIiOjAsIkciOjAsIkIiOjB9fSwiSXNWaXNpYmxlIjp0cnVlLCJXaWR0aCI6MC4wLCJIZWlnaHQiOjAuMCwiQm9yZGVyU3R5bGUiOnsiJGlkIjoiMTM4NCIsIkxpbmVDb2xvciI6bnVsbCwiTGluZVdlaWdodCI6MC4wLCJMaW5lVHlwZSI6MCwiUGFyZW50U3R5bGUiOm51bGx9LCJQYXJlbnRTdHlsZSI6bnVsbH0sIkRhdGVGb3JtYXQiOnsiJGlkIjoiMTM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g2IiwiRm9ybWF0IjowLCJJc1Zpc2libGUiOmZhbHNlLCJMYXN0S25vd25WaXNpYmlsaXR5U3RhdGUiOmZhbHNlfSwiSXNWaXNpYmxlIjp0cnVlLCJQYXJlbnRTdHlsZSI6bnVsbH0sIkluZGV4IjoxOSwiU21hcnREdXJhdGlvbkFjdGl2YXRlZCI6ZmFsc2UsIkRhdGVGb3JtYXQiOnsiJHJlZiI6IjEzODUifSwiV2Vla051bWJlcmluZyI6eyIkaWQiOiIxMzg3IiwiRm9ybWF0IjowLCJJc1Zpc2libGUiOmZhbHNlLCJMYXN0S25vd25WaXNpYmlsaXR5U3RhdGUiOmZhbHNlfSwiSWQiOiI3YzU0YjI3Ni1iOGUyLTQyMDctOWNiMi0wZTYzMWM4NzA4NzEiLCJJbXBvcnRJZCI6IjE3IiwiVGl0bGUiOiLlpKforrrmlofmlKXlhpkiLCJOb3RlIjpudWxsLCJIeXBlcmxpbmsiOnsiJGlkIjoiMTM4OCIsIkFkZHJlc3MiOiIiLCJTdWJBZGRyZXNzIjoiIn0sIklzQ2hhbmdlZCI6ZmFsc2UsIklzTmV3IjpmYWxzZX1dLCJTd2ltbGFuZXMiOltdLCJNc1Byb2plY3RJdGVtc1RyZWUiOnsiJGlkIjoiMTM4OSIsIlJvb3QiOnsiSW1wb3J0SWQiOm51bGwsIklzSW1wb3J0ZWQiOmZhbHNlLCJDaGlsZHJlbiI6W119fSwiTWV0YWRhdGEiOnsiJGlkIjoiMTM5MCIsIlNvdXJjZVRlbXBsYXRlIjoie1wiJGlkXCI6XCIxXCIsXCJJZFwiOlwiY2MyNmY4NjMtMjdjZS00ODBlLWE1ODktYjNmMTJmMmQ2ZWIwXCIsXCJDdWx0dXJlSW5mb05hbWVcIjpcImVuLVVTXCIsXCJWZXJzaW9uXCI6e1wiJGlkXCI6XCIyXCIsXCJUZW1wbGF0ZURvbVZlcnNpb25cIjpcIjEuNC4wXCJ9LFwiRWZmZWN0XCI6MCxcIlN0eWxlXCI6e1wiJGlkXCI6XCIzXCIsXCJUaW1lYmFuZFN0eWxlXCI6e1wiJGlkXCI6XCI0XCIsXCJTY2FsZU1hcmtpbmdcIjow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nRydW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0cnV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wLFwiUlwiOjAsXCJHXCI6MCxcIkJcIjowfX0sXCJJc1Zpc2libGVcIjpmYWxzZSxcIldpZHRoXCI6MC4wLFwiSGVpZ2h0XCI6MC4wLFwiQm9yZGVyU3R5bGVcIjpudWxsfSxcIkJvdHRvbVRpZXJTY2FsZVN0eWxlXCI6e1wiJGlkXCI6XCI3MVwiLFwiU2hvd1NlZ21lbnRTZXBhcmF0b3JzXCI6dHJ1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AuMCxcIlBhZGRpbmdcIjp7XCIkaWRcIjpcIjkwXCIsXCJUb3BcIjo1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xNFwiLFwiVGl0bGVTdHlsZVwiOntcIiRpZFwiOlwiMTE1XCIsXCJGb250U2V0dGluZ3NcIjp7XCIkaWRcIjpcIjExNlwiLFwiRm9udFNpemVcIjoxMSxcIkZvbnROYW1lXCI6XCJDYWxpYnJpXCIsXCJJc0JvbGRcIjp0cnVlLFwiSXNJdGFsaWNcIjpmYWxzZSxcIklzVW5kZXJsaW5lZFwiOmZhbHNlfSxcIkF1dG9TaXplXCI6MCxcIkZvcmVncm91bmRcIjp7XCIkaWRcIjpcIjExN1wiLFwiQ29sb3JcIjp7XCIkaWRcIjpcIjE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GlkXCI6XCIxMjJcIixcIkFcIjowLFwiUlwiOjAsXCJHXCI6MCxcIkJcIjowfX0sXCJJc1Zpc2libGVcIjp0cnVlLFwiV2lkdGhcIjowLjAsXCJIZWlnaHRcIjowLjAsXCJCb3JkZXJTdHlsZVwiOm51bGx9LFwiRGF0ZVN0eWxlXCI6e1wiJGlkXCI6XCIxMjNcIixcIkZvbnRTZXR0aW5nc1wiOntcIiRpZFwiOlwiMTI0XCIsXCJGb250U2l6ZVwiOjEwLFwiRm9udE5hbWVcIjpcIkNhbGlicmlcIixcIklzQm9sZFwiOmZhbHNlLFwiSXNJdGFsaWNcIjpmYWxzZSxcIklzVW5kZXJsaW5lZFwiOmZhbHNlfSxcIkF1dG9TaXplXCI6MCxcIkZvcmVncm91bmRcIjp7XCIkaWRcIjpcIjEyNVwiLFwiQ29sb3JcIjp7XCIkaWRcIjpcIjE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I3XCIsXCJUb3BcIjowLjAsXCJMZWZ0XCI6MC4wLFwiUmlnaHRcIjowLjAsXCJCb3R0b21cIjowLjB9LFwiUGFkZGluZ1wiOntcIiRpZFwiOlwiMTI4XCIsXCJUb3BcIjowLjAsXCJMZWZ0XCI6MC4wLFwiUmlnaHRcIjowLjAsXCJCb3R0b21cIjowLjB9LFwiQmFja2dyb3VuZFwiOntcIiRpZFwiOlwiMTI5XCIsXCJDb2xvclwiOntcIiRpZFwiOlwiMTMwXCIsXCJBXCI6MCxcIlJcIjowLFwiR1wiOjAsXCJCXCI6MH19LFwiSXNWaXNpYmxlXCI6dHJ1ZSxcIldpZHRoXCI6MC4wLFwiSGVpZ2h0XCI6MC4wLFwiQm9yZGVyU3R5bGVcIjpudWxsfSxcIlRpdGxlUG9zaXRpb25cIjoyLFwiRGF0ZVBvc2l0aW9uXCI6XCJMZWZ0XCIsXCJTaGFwZVR5cGVcIjoyLFwiU2hhcGVTaXplXCI6MSxcIlNoYXBlU3R5bGVcIjp7XCIkaWRcIjpcIjEzMVwiLFwiTWFyZ2luXCI6e1wiJGlkXCI6XCIxMzJcIixcIlRvcFwiOjAuMCxcIkxlZnRcIjowLjAsXCJSaWdodFwiOjAuMCxcIkJvdHRvbVwiOjAuMH0sXCJQYWRkaW5nXCI6e1wiJGlkXCI6XCIxMzNcIixcIlRvcFwiOjAuMCxcIkxlZnRcIjowLjAsXCJSaWdodFwiOjAuMCxcIkJvdHRvbVwiOjAuMH0sXCJCYWNrZ3JvdW5kXCI6e1wiJGlkXCI6XCIxMzRcIixcIkNvbG9yXCI6e1wiJGlkXCI6XCIxMzVcIixcIkFcIjoyNTUsXCJSXCI6MCxcIkdcIjoxMTQsXCJCXCI6MTg4fX0sXCJJc1Zpc2libGVcIjp0cnVlLFwiV2lkdGhcIjoxMy4wLFwiSGVpZ2h0XCI6MTMuMCxcIkJvcmRlclN0eWxlXCI6e1wiJGlkXCI6XCIxMzZcIixcIkxpbmVDb2xvclwiOntcIiRpZFwiOlwiMTM3XCIsXCIkdHlwZVwiOlwiTkxSRS5Db21tb24uRG9tLlNvbGlkQ29sb3JCcnVzaCwgTkxSRS5Db21tb25cIixcIkNvbG9yXCI6e1wiJGlkXCI6XCIxMzhcIixcIkFcIjoyNTUsXCJSXCI6MjU1LFwiR1wiOjAsXCJCXCI6MH19LFwiTGluZVdlaWdodFwiOjAuMCxcIkxpbmVUeXBlXCI6MH19LFwiRGF0ZUZvcm1hdFwiOntcIiRyZWZcIjpcIjExM1wifSxcIklzVmlzaWJsZVwiOnRydWUsXCJHcm91cElkXCI6bnVsbCxcIlNwYWNpbmdcIjo1fSxcIkRlZmF1bHRUYXNrU3R5bGVcIjp7XCIkaWRcIjpcIjEzOVwiLFwiU2hhcGVcIjoxLFwiU2hhcGVUaGlja25lc3NcIjowLFwiRHVyYXRpb25Gb3JtYXRcIjowLFwiUGVyY2VudGFnZUNvbXBsZXRlU3R5bGVcIjp7XCIkaWRcIjpcIjE0MFwiLFwiRm9udFNldHRpbmdzXCI6e1wiJGlkXCI6XCIxNDFcIixcIkZvbnRTaXplXCI6MTAsXCJGb250TmFtZVwiOlwiQ2FsaWJyaVwiLFwiSXNCb2xkXCI6ZmFsc2UsXCJJc0l0YWxpY1wiOmZhbHNlLFwiSXNVbmRlcmxpbmVkXCI6ZmFsc2V9LFwiQXV0b1NpemVcIjowLFwiRm9yZWdyb3VuZFwiOntcIiRpZFwiOlwiMTQyXCIsXCJDb2xvclwiOntcIiRpZFwiOlwiMTQz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Q0XCIsXCJUb3BcIjowLjAsXCJMZWZ0XCI6MC4wLFwiUmlnaHRcIjowLjAsXCJCb3R0b21cIjowLjB9LFwiUGFkZGluZ1wiOntcIiRpZFwiOlwiMTQ1XCIsXCJUb3BcIjowLjAsXCJMZWZ0XCI6MC4wLFwiUmlnaHRcIjowLjAsXCJCb3R0b21cIjowLjB9LFwiQmFja2dyb3VuZFwiOntcIiRpZFwiOlwiMTQ2XCIsXCJDb2xvclwiOntcIiRyZWZcIjpcIjM2XCJ9fSxcIklzVmlzaWJsZVwiOnRydWUsXCJXaWR0aFwiOjAuMCxcIkhlaWdodFwiOjAuMCxcIkJvcmRlclN0eWxlXCI6bnVsbH0sXCJEdXJhdGlvblN0eWxlXCI6e1wiJGlkXCI6XCIxNDdcIixcIkZvbnRTZXR0aW5nc1wiOntcIiRpZFwiOlwiMTQ4XCIsXCJGb250U2l6ZVwiOjEwLFwiRm9udE5hbWVcIjpcIkNhbGlicmlcIixcIklzQm9sZFwiOmZhbHNlLFwiSXNJdGFsaWNcIjpmYWxzZSxcIklzVW5kZXJsaW5lZFwiOmZhbHNlfSxcIkF1dG9TaXplXCI6MCxcIkZvcmVncm91bmRcIjp7XCIkaWRcIjpcIjE0OVwiLFwiQ29sb3JcIjp7XCIkaWRcIjpcIjE1M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1MVwiLFwiVG9wXCI6MC4wLFwiTGVmdFwiOjAuMCxcIlJpZ2h0XCI6MC4wLFwiQm90dG9tXCI6MC4wfSxcIlBhZGRpbmdcIjp7XCIkaWRcIjpcIjE1MlwiLFwiVG9wXCI6MC4wLFwiTGVmdFwiOjAuMCxcIlJpZ2h0XCI6MC4wLFwiQm90dG9tXCI6MC4wfSxcIkJhY2tncm91bmRcIjp7XCIkaWRcIjpcIjE1M1wiLFwiQ29sb3JcIjp7XCIkcmVmXCI6XCIzNlwifX0sXCJJc1Zpc2libGVcIjp0cnVlLFwiV2lkdGhcIjowLjAsXCJIZWlnaHRcIjowLjAsXCJCb3JkZXJTdHlsZVwiOm51bGx9LFwiSG9yaXpvbnRhbENvbm5lY3RvclN0eWxlXCI6e1wiJGlkXCI6XCIxNTRcIixcIkxpbmVDb2xvclwiOntcIiRpZFwiOlwiMTU1XCIsXCIkdHlwZVwiOlwiTkxSRS5Db21tb24uRG9tLlNvbGlkQ29sb3JCcnVzaCwgTkxSRS5Db21tb25cIixcIkNvbG9yXCI6e1wiJGlkXCI6XCIxNTZcIixcIkFcIjoyNTUsXCJSXCI6MjA0LFwiR1wiOjIwNCxcIkJcIjoyMDR9fSxcIkxpbmVXZWlnaHRcIjoxLjAsXCJMaW5lVHlwZVwiOjB9LFwiVmVydGljYWxDb25uZWN0b3JTdHlsZVwiOntcIiRpZFwiOlwiMTU3XCIsXCJMaW5lQ29sb3JcIjp7XCIkaWRcIjpcIjE1OFwiLFwiJHR5cGVcIjpcIk5MUkUuQ29tbW9uLkRvbS5Tb2xpZENvbG9yQnJ1c2gsIE5MUkUuQ29tbW9uXCIsXCJDb2xvclwiOntcIiRpZFwiOlwiMTU5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2MFwiLFwiTWFyZ2luXCI6e1wiJGlkXCI6XCIxNjFcIixcIlRvcFwiOjAuMCxcIkxlZnRcIjo0LjAsXCJSaWdodFwiOjQuMCxcIkJvdHRvbVwiOjAuMH0sXCJQYWRkaW5nXCI6e1wiJGlkXCI6XCIxNjJcIixcIlRvcFwiOjAuMCxcIkxlZnRcIjowLjAsXCJSaWdodFwiOjAuMCxcIkJvdHRvbVwiOjAuMH0sXCJCYWNrZ3JvdW5kXCI6e1wiJGlkXCI6XCIxNjNcIixcIkNvbG9yXCI6e1wiJGlkXCI6XCIxNjRcIixcIkFcIjoyNTUsXCJSXCI6MCxcIkdcIjoxMTQsXCJCXCI6MTg4fX0sXCJJc1Zpc2libGVcIjp0cnVlLFwiV2lkdGhcIjowLjAsXCJIZWlnaHRcIjoxMC4wLFwiQm9yZGVyU3R5bGVcIjp7XCIkaWRcIjpcIjE2NVwiLFwiTGluZUNvbG9yXCI6e1wiJGlkXCI6XCIxNjZcIixcIiR0eXBlXCI6XCJOTFJFLkNvbW1vbi5Eb20uU29saWRDb2xvckJydXNoLCBOTFJFLkNvbW1vblwiLFwiQ29sb3JcIjp7XCIkaWRcIjpcIjE2N1wiLFwiQVwiOjI1NSxcIlJcIjoyNTUsXCJHXCI6MCxcIkJcIjowfX0sXCJMaW5lV2VpZ2h0XCI6MC4wLFwiTGluZVR5cGVcIjowfX0sXCJUaXRsZVN0eWxlXCI6e1wiJGlkXCI6XCIxNjhcIixcIkZvbnRTZXR0aW5nc1wiOntcIiRpZFwiOlwiMTY5XCIsXCJGb250U2l6ZVwiOjExLFwiRm9udE5hbWVcIjpcIkNhbGlicmlcIixcIklzQm9sZFwiOnRydWUsXCJJc0l0YWxpY1wiOmZhbHNlLFwiSXNVbmRlcmxpbmVkXCI6ZmFsc2V9LFwiQXV0b1NpemVcIjowLFwiRm9yZWdyb3VuZFwiOntcIiRpZFwiOlwiMTcwXCIsXCJDb2xvclwiOntcIiRpZFwiOlwiMTcx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3MlwiLFwiVG9wXCI6MC4wLFwiTGVmdFwiOjAuMCxcIlJpZ2h0XCI6MC4wLFwiQm90dG9tXCI6MC4wfSxcIlBhZGRpbmdcIjp7XCIkaWRcIjpcIjE3M1wiLFwiVG9wXCI6MC4wLFwiTGVmdFwiOjAuMCxcIlJpZ2h0XCI6MC4wLFwiQm90dG9tXCI6MC4wfSxcIkJhY2tncm91bmRcIjp7XCIkaWRcIjpcIjE3NFwiLFwiQ29sb3JcIjp7XCIkcmVmXCI6XCIzNlwifX0sXCJJc1Zpc2libGVcIjp0cnVlLFwiV2lkdGhcIjowLjAsXCJIZWlnaHRcIjowLjAsXCJCb3JkZXJTdHlsZVwiOm51bGx9LFwiRGF0ZVN0eWxlXCI6e1wiJGlkXCI6XCIxNzVcIixcIkZvbnRTZXR0aW5nc1wiOntcIiRpZFwiOlwiMTc2XCIsXCJGb250U2l6ZVwiOjEwLFwiRm9udE5hbWVcIjpcIkNhbGlicmlcIixcIklzQm9sZFwiOmZhbHNlLFwiSXNJdGFsaWNcIjpmYWxzZSxcIklzVW5kZXJsaW5lZFwiOmZhbHNlfSxcIkF1dG9TaXplXCI6MCxcIkZvcmVncm91bmRcIjp7XCIkaWRcIjpcIjE3N1wiLFwiQ29sb3JcIjp7XCIkaWRcIjpcIjE3O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c5XCIsXCJUb3BcIjowLjAsXCJMZWZ0XCI6MC4wLFwiUmlnaHRcIjowLjAsXCJCb3R0b21cIjowLjB9LFwiUGFkZGluZ1wiOntcIiRpZFwiOlwiMTgwXCIsXCJUb3BcIjowLjAsXCJMZWZ0XCI6MC4wLFwiUmlnaHRcIjowLjAsXCJCb3R0b21cIjowLjB9LFwiQmFja2dyb3VuZFwiOntcIiRpZFwiOlwiMTgxXCIsXCJDb2xvclwiOntcIiRyZWZcIjpcIjM2XCJ9fSxcIklzVmlzaWJsZVwiOnRydWUsXCJXaWR0aFwiOjAuMCxcIkhlaWdodFwiOjAuMCxcIkJvcmRlclN0eWxlXCI6bnVsbH0sXCJEYXRlRm9ybWF0XCI6e1wiJGlkXCI6XCIxODJ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4M1wiLFwiSGVhZGVyU3R5bGVcIjp7XCIkaWRcIjpcIjE4NFwiLFwiVGV4dFN0eWxlXCI6e1wiJGlkXCI6XCIxODVcIixcIkZvbnRTZXR0aW5nc1wiOntcIiRpZFwiOlwiMTg2XCIsXCJGb250U2l6ZVwiOjEyLFwiRm9udE5hbWVcIjpcIkNhbGlicmlcIixcIklzQm9sZFwiOmZhbHNlLFwiSXNJdGFsaWNcIjpmYWxzZSxcIklzVW5kZXJsaW5lZFwiOmZhbHNlfSxcIkF1dG9TaXplXCI6MCxcIkZvcmVncm91bmRcIjp7XCIkaWRcIjpcIjE4N1wiLFwiQ29sb3JcIjp7XCIkaWRcIjpcIjE4OF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4OVwiLFwiVG9wXCI6MC4wLFwiTGVmdFwiOjAuMCxcIlJpZ2h0XCI6MC4wLFwiQm90dG9tXCI6MC4wfSxcIlBhZGRpbmdcIjp7XCIkaWRcIjpcIjE5MFwiLFwiVG9wXCI6MC4wLFwiTGVmdFwiOjAuMCxcIlJpZ2h0XCI6MC4wLFwiQm90dG9tXCI6MC4wfSxcIkJhY2tncm91bmRcIjpudWxsLFwiSXNWaXNpYmxlXCI6ZmFsc2UsXCJXaWR0aFwiOjAuMCxcIkhlaWdodFwiOjAuMCxcIkJvcmRlclN0eWxlXCI6bnVsbH0sXCJSZWN0YW5nbGVTdHlsZVwiOntcIiRpZFwiOlwiMTkxXCIsXCJNYXJnaW5cIjp7XCIkaWRcIjpcIjE5MlwiLFwiVG9wXCI6MC4wLFwiTGVmdFwiOjAuMCxcIlJpZ2h0XCI6MC4wLFwiQm90dG9tXCI6MC4wfSxcIlBhZGRpbmdcIjp7XCIkaWRcIjpcIjE5M1wiLFwiVG9wXCI6MC4wLFwiTGVmdFwiOjAuMCxcIlJpZ2h0XCI6MC4wLFwiQm90dG9tXCI6MC4wfSxcIkJhY2tncm91bmRcIjp7XCIkaWRcIjpcIjE5NFwiLFwiQ29sb3JcIjp7XCIkaWRcIjpcIjE5NVwiLFwiQVwiOjEyNyxcIlJcIjo5MSxcIkdcIjoxNTUsXCJCXCI6MjEzfX0sXCJJc1Zpc2libGVcIjpmYWxzZSxcIldpZHRoXCI6MC4wLFwiSGVpZ2h0XCI6MC4wLFwiQm9yZGVyU3R5bGVcIjp7XCIkaWRcIjpcIjE5NlwiLFwiTGluZUNvbG9yXCI6e1wiJGlkXCI6XCIxOTdcIixcIiR0eXBlXCI6XCJOTFJFLkNvbW1vbi5Eb20uU29saWRDb2xvckJydXNoLCBOTFJFLkNvbW1vblwiLFwiQ29sb3JcIjp7XCIkaWRcIjpcIjE5OFwiLFwiQVwiOjI1NSxcIlJcIjoyNTUsXCJHXCI6MCxcIkJcIjowfX0sXCJMaW5lV2VpZ2h0XCI6MC4wLFwiTGluZVR5cGVcIjowfX0sXCJUZXh0SXNWZXJ0aWNhbFwiOmZhbHNlfSxcIkJhY2tncm91bmRTdHlsZVwiOntcIiRpZFwiOlwiMTk5XCIsXCJNYXJnaW5cIjp7XCIkaWRcIjpcIjIwMFwiLFwiVG9wXCI6MC4wLFwiTGVmdFwiOjAuMCxcIlJpZ2h0XCI6MC4wLFwiQm90dG9tXCI6MC4wfSxcIlBhZGRpbmdcIjp7XCIkaWRcIjpcIjIwMVwiLFwiVG9wXCI6MC4wLFwiTGVmdFwiOjAuMCxcIlJpZ2h0XCI6MC4wLFwiQm90dG9tXCI6MC4wfSxcIkJhY2tncm91bmRcIjp7XCIkaWRcIjpcIjIwMlwiLFwiQ29sb3JcIjp7XCIkaWRcIjpcIjIwM1wiLFwiQVwiOjM4LFwiUlwiOjkxLFwiR1wiOjE1NSxcIkJcIjoyMTN9fSxcIklzVmlzaWJsZVwiOnRydWUsXCJXaWR0aFwiOjAuMCxcIkhlaWdodFwiOjAuMCxcIkJvcmRlclN0eWxlXCI6e1wiJGlkXCI6XCIyMDRcIixcIkxpbmVDb2xvclwiOntcIiRpZFwiOlwiMjA1XCIsXCIkdHlwZVwiOlwiTkxSRS5Db21tb24uRG9tLlNvbGlkQ29sb3JCcnVzaCwgTkxSRS5Db21tb25cIixcIkNvbG9yXCI6e1wiJGlkXCI6XCIyMDZcIixcIkFcIjoyNTUsXCJSXCI6MjU1LFwiR1wiOjAsXCJCXCI6MH19LFwiTGluZVdlaWdodFwiOjAuMCxcIkxpbmVUeXBlXCI6MH19LFwiSXNBYm92ZVRpbWViYW5kXCI6ZmFsc2V9LFwiRGVmYXVsdFN3aW1sYW5lVjJTdHlsZVwiOntcIiRpZFwiOlwiMjA3XCIsXCJIZWFkZXJTdHlsZVwiOntcIiRpZFwiOlwiMjA4XCIsXCJUZXh0U3R5bGVcIjp7XCIkaWRcIjpcIjIwOVwiLFwiRm9udFNldHRpbmdzXCI6e1wiJGlkXCI6XCIyMTBcIixcIkZvbnRTaXplXCI6MTIsXCJGb250TmFtZVwiOlwiQ2FsaWJyaVwiLFwiSXNCb2xkXCI6ZmFsc2UsXCJJc0l0YWxpY1wiOmZhbHNlLFwiSXNVbmRlcmxpbmVkXCI6ZmFsc2V9LFwiQXV0b1NpemVcIjoyLFwiRm9yZWdyb3VuZFwiOntcIiRpZFwiOlwiMjExXCIsXCJDb2xvclwiOntcIiRpZFwiOlwiMjEyXCIsXCJBXCI6MjU1LFwiUlwiOjI1NSxcIkdcIjoyNTUsXCJCXCI6MjU1fX0sXCJCYWNrZ3JvdW5kRmlsbFR5cGVcIjowLFwiTWF4V2lkdGhcIjpcIkluZmluaXR5XCIsXCJNYXhIZWlnaHRcIjowLjAsXCJTbWFydEZvcmVncm91bmRJc0FjdGl2ZVwiOmZhbHNlLFwiSG9yaXpvbnRhbEFsaWdubWVudFwiOjAsXCJWZXJ0aWNhbEFsaWdubWVudFwiOjAsXCJTbWFydEZvcmVncm91bmRcIjpudWxsLFwiTWFyZ2luXCI6e1wiJGlkXCI6XCIyMTNcIixcIlRvcFwiOjAuMCxcIkxlZnRcIjowLjAsXCJSaWdodFwiOjAuMCxcIkJvdHRvbVwiOjAuMH0sXCJQYWRkaW5nXCI6e1wiJGlkXCI6XCIyMTRcIixcIlRvcFwiOjAuMCxcIkxlZnRcIjowLjAsXCJSaWdodFwiOjAuMCxcIkJvdHRvbVwiOjAuMH0sXCJCYWNrZ3JvdW5kXCI6bnVsbCxcIklzVmlzaWJsZVwiOnRydWUsXCJXaWR0aFwiOjAuMCxcIkhlaWdodFwiOjAuMCxcIkJvcmRlclN0eWxlXCI6bnVsbH0sXCJSZWN0YW5nbGVTdHlsZVwiOntcIiRpZFwiOlwiMjE1XCIsXCJNYXJnaW5cIjp7XCIkaWRcIjpcIjIxNlwiLFwiVG9wXCI6MC4wLFwiTGVmdFwiOjAuMCxcIlJpZ2h0XCI6MC4wLFwiQm90dG9tXCI6MC4wfSxcIlBhZGRpbmdcIjp7XCIkaWRcIjpcIjIxN1wiLFwiVG9wXCI6MC4wLFwiTGVmdFwiOjAuMCxcIlJpZ2h0XCI6MC4wLFwiQm90dG9tXCI6MC4wfSxcIkJhY2tncm91bmRcIjp7XCIkaWRcIjpcIjIxOFwiLFwiQ29sb3JcIjp7XCIkaWRcIjpcIjIxOVwiLFwiQVwiOjI1NSxcIlJcIjo2OCxcIkdcIjoxMTQsXCJCXCI6MTk2fX0sXCJJc1Zpc2libGVcIjp0cnVlLFwiV2lkdGhcIjowLjAsXCJIZWlnaHRcIjowLjAsXCJCb3JkZXJTdHlsZVwiOntcIiRpZFwiOlwiMjIwXCIsXCJMaW5lQ29sb3JcIjp7XCIkaWRcIjpcIjIyMVwiLFwiJHR5cGVcIjpcIk5MUkUuQ29tbW9uLkRvbS5Tb2xpZENvbG9yQnJ1c2gsIE5MUkUuQ29tbW9uXCIsXCJDb2xvclwiOntcIiRpZFwiOlwiMjIyXCIsXCJBXCI6MjU1LFwiUlwiOjI1NSxcIkdcIjowLFwiQlwiOjB9fSxcIkxpbmVXZWlnaHRcIjowLjAsXCJMaW5lVHlwZVwiOjB9fSxcIlRleHRJc1ZlcnRpY2FsXCI6ZmFsc2V9LFwiQmFja2dyb3VuZFN0eWxlXCI6e1wiJGlkXCI6XCIyMjNcIixcIk1hcmdpblwiOm51bGwsXCJQYWRkaW5nXCI6bnVsbCxcIkJhY2tncm91bmRcIjp7XCIkaWRcIjpcIjIyNFwiLFwiQ29sb3JcIjp7XCIkaWRcIjpcIjIyNVwiLFwiQVwiOjUxLFwiUlwiOjE2NSxcIkdcIjoxNjUsXCJCXCI6MTY1fX0sXCJJc1Zpc2libGVcIjpmYWxzZSxcIldpZHRoXCI6MC4wLFwiSGVpZ2h0XCI6MC4wLFwiQm9yZGVyU3R5bGVcIjp7XCIkaWRcIjpcIjIyNlwiLFwiTGluZUNvbG9yXCI6e1wiJGlkXCI6XCIyMjdcIixcIiR0eXBlXCI6XCJOTFJFLkNvbW1vbi5Eb20uU29saWRDb2xvckJydXNoLCBOTFJFLkNvbW1vblwiLFwiQ29sb3JcIjp7XCIkaWRcIjpcIjIyOFwiLFwiQVwiOjI1NSxcIlJcIjoyNTUsXCJHXCI6MCxcIkJcIjowfX0sXCJMaW5lV2VpZ2h0XCI6MC4wLFwiTGluZVR5cGVcIjowfX0sXCJJc0Fib3ZlVGltZWJhbmRcIjpmYWxzZSxcIlN3aW1sYW5lRGVmYXVsdEFjdGl2aXR5U3R5bGVcIjp7XCIkaWRcIjpcIjIyOVwiLFwiSGVhZGVyU3R5bGVcIjp7XCIkaWRcIjpcIjIzMFwiLFwiVGV4dFN0eWxlXCI6e1wiJGlkXCI6XCIyMzFcIixcIkZvbnRTZXR0aW5nc1wiOntcIiRpZFwiOlwiMjMyXCIsXCJGb250U2l6ZVwiOjExLFwiRm9udE5hbWVcIjpcIkNhbGlicmlcIixcIklzQm9sZFwiOmZhbHNlLFwiSXNJdGFsaWNcIjpmYWxzZSxcIklzVW5kZXJsaW5lZFwiOmZhbHNlfSxcIkF1dG9TaXplXCI6MixcIkZvcmVncm91bmRcIjp7XCIkaWRcIjpcIjIzM1wiLFwiQ29sb3JcIjp7XCIkaWRcIjpcIjIzNFwiLFwiQVwiOjI1NSxcIlJcIjowLFwiR1wiOjAsXCJCXCI6MH19LFwiQmFja2dyb3VuZEZpbGxUeXBlXCI6MCxcIk1heFdpZHRoXCI6XCJJbmZpbml0eVwiLFwiTWF4SGVpZ2h0XCI6MC4wLFwiU21hcnRGb3JlZ3JvdW5kSXNBY3RpdmVcIjpmYWxzZSxcIkhvcml6b250YWxBbGlnbm1lbnRcIjowLFwiVmVydGljYWxBbGlnbm1lbnRcIjowLFwiU21hcnRGb3JlZ3JvdW5kXCI6bnVsbCxcIk1hcmdpblwiOntcIiRpZFwiOlwiMjM1XCIsXCJUb3BcIjowLjAsXCJMZWZ0XCI6MC4wLFwiUmlnaHRcIjowLjAsXCJCb3R0b21cIjowLjB9LFwiUGFkZGluZ1wiOntcIiRpZFwiOlwiMjM2XCIsXCJUb3BcIjowLjAsXCJMZWZ0XCI6MC4wLFwiUmlnaHRcIjowLjAsXCJCb3R0b21cIjowLjB9LFwiQmFja2dyb3VuZFwiOm51bGwsXCJJc1Zpc2libGVcIjp0cnVlLFwiV2lkdGhcIjowLjAsXCJIZWlnaHRcIjowLjAsXCJCb3JkZXJTdHlsZVwiOm51bGx9LFwiUmVjdGFuZ2xlU3R5bGVcIjp7XCIkaWRcIjpcIjIzN1wiLFwiTWFyZ2luXCI6e1wiJGlkXCI6XCIyMzhcIixcIlRvcFwiOjAuMCxcIkxlZnRcIjowLjAsXCJSaWdodFwiOjAuMCxcIkJvdHRvbVwiOjAuMH0sXCJQYWRkaW5nXCI6e1wiJGlkXCI6XCIyMzlcIixcIlRvcFwiOjAuMCxcIkxlZnRcIjowLjAsXCJSaWdodFwiOjAuMCxcIkJvdHRvbVwiOjAuMH0sXCJCYWNrZ3JvdW5kXCI6e1wiJGlkXCI6XCIyNDBcIixcIkNvbG9yXCI6e1wiJGlkXCI6XCIyNDFcIixcIkFcIjo2MyxcIlJcIjo2OCxcIkdcIjoxMTQsXCJCXCI6MTk2fX0sXCJJc1Zpc2libGVcIjp0cnVlLFwiV2lkdGhcIjowLjAsXCJIZWlnaHRcIjowLjAsXCJCb3JkZXJTdHlsZVwiOntcIiRpZFwiOlwiMjQyXCIsXCJMaW5lQ29sb3JcIjp7XCIkaWRcIjpcIjI0M1wiLFwiJHR5cGVcIjpcIk5MUkUuQ29tbW9uLkRvbS5Tb2xpZENvbG9yQnJ1c2gsIE5MUkUuQ29tbW9uXCIsXCJDb2xvclwiOntcIiRpZFwiOlwiMjQ0XCIsXCJBXCI6MjU1LFwiUlwiOjI1NSxcIkdcIjowLFwiQlwiOjB9fSxcIkxpbmVXZWlnaHRcIjowLjAsXCJMaW5lVHlwZVwiOjB9fX0sXCJCYWNrZ3JvdW5kU3R5bGVcIjp7XCIkaWRcIjpcIjI0NVwiLFwiTWFyZ2luXCI6bnVsbCxcIlBhZGRpbmdcIjpudWxsLFwiQmFja2dyb3VuZFwiOntcIiRpZFwiOlwiMjQ2XCIsXCJDb2xvclwiOntcIiRpZFwiOlwiMjQ3XCIsXCJBXCI6NTEsXCJSXCI6MTY1LFwiR1wiOjE2NSxcIkJcIjoxNjV9fSxcIklzVmlzaWJsZVwiOmZhbHNlLFwiV2lkdGhcIjowLjAsXCJIZWlnaHRcIjowLjAsXCJCb3JkZXJTdHlsZVwiOntcIiRpZFwiOlwiMjQ4XCIsXCJMaW5lQ29sb3JcIjp7XCIkaWRcIjpcIjI0OVwiLFwiJHR5cGVcIjpcIk5MUkUuQ29tbW9uLkRvbS5Tb2xpZENvbG9yQnJ1c2gsIE5MUkUuQ29tbW9uXCIsXCJDb2xvclwiOntcIiRpZFwiOlwiMjUwXCIsXCJBXCI6MjU1LFwiUlwiOjI1NSxcIkdcIjowLFwiQlwiOjB9fSxcIkxpbmVXZWlnaHRcIjowLjAsXCJMaW5lVHlwZVwiOjB9fSxcIkN1c3RvbVN3aW1sYW5lTWlsZXN0b25lU3R5bGVMaXN0XCI6W10sXCJDdXN0b21Td2ltbGFuZVRhc2tTdHlsZUxpc3RcIjpbXSxcIklzVmlzaWJsZVwiOnRydWV9LFwiQ3VzdG9tU3dpbWxhbmVBY3Rpdml0aWVzU3R5bGVMaXN0XCI6W10sXCJJc1Zpc2libGVcIjp0cnVlLFwiU3BhY2luZ1wiOjJ9LFwiQ3VzdG9tTWlsZXN0b25lU3R5bGVMaXN0XCI6W10sXCJDdXN0b21UYXNrU3R5bGVMaXN0XCI6W10sXCJDdXN0b21Td2ltbGFuZURlZmluaXRpb25TdHlsZUxpc3RcIjpbXSxcIkN1c3RvbVN3aW1sYW5lVjJTdHlsZUxpc3RcIjpbXSxcIkdyaWRsaW5lUGFuZWxTdHlsZVwiOntcIiRpZFwiOlwiMjUxXCIsXCJHcmlkbGluZVN0eWxlXCI6e1wiJGlkXCI6XCIyNTJcIixcIkxpbmVDb2xvclwiOntcIiRpZFwiOlwiMjUzXCIsXCIkdHlwZVwiOlwiTkxSRS5Db21tb24uRG9tLlNvbGlkQ29sb3JCcnVzaCwgTkxSRS5Db21tb25cIixcIkNvbG9yXCI6e1wiJGlkXCI6XCIyNTRcIixcIkFcIjozOCxcIlJcIjo5MSxcIkdcIjoxNTUsXCJCXCI6MjEzfX0sXCJMaW5lV2VpZ2h0XCI6MS4wLFwiTGluZVR5cGVcIjowfSxcIklzVmlzaWJsZVwiOnRydWV9LFwiQWN0aXZpdHlMaW5lUGFuZWxTdHlsZVwiOntcIiRpZFwiOlwiMjU1XCIsXCJBY3Rpdml0eUxpbmVTdHlsZVwiOntcIiRpZFwiOlwiMjU2XCIsXCJMaW5lQ29sb3JcIjp7XCIkaWRcIjpcIjI1N1wiLFwiJHR5cGVcIjpcIk5MUkUuQ29tbW9uLkRvbS5Tb2xpZENvbG9yQnJ1c2gsIE5MUkUuQ29tbW9uXCIsXCJDb2xvclwiOntcIiRpZFwiOlwiMjU4XCIsXCJBXCI6MzgsXCJSXCI6NjgsXCJHXCI6MTE0LFwiQlwiOjE5Nn19LFwiTGluZVdlaWdodFwiOjEuMCxcIkxpbmVUeXBlXCI6MH0sXCJJc1Zpc2libGVcIjp0cnVlfSxcIkRlZmF1bHREZXBlbmRlbmN5U3R5bGVcIjp7XCIkaWRcIjpcIjI1OVwiLFwiTGluZVN0eWxlXCI6e1wiJGlkXCI6XCIyNjBcIixcIkxpbmVDb2xvclwiOntcIiRpZFwiOlwiMjYxXCIsXCIkdHlwZVwiOlwiTkxSRS5Db21tb24uRG9tLlNvbGlkQ29sb3JCcnVzaCwgTkxSRS5Db21tb25cIixcIkNvbG9yXCI6e1wiJGlkXCI6XCIyNjJcIixcIkFcIjoyNTUsXCJSXCI6MCxcIkdcIjowLFwiQlwiOjB9fSxcIkxpbmVXZWlnaHRcIjoxLjAsXCJMaW5lVHlwZVwiOjB9LFwiRW5kQXJyb3doZWFkTGluZVN0eWxlXCI6e1wiJGlkXCI6XCIyNjNcIixcIktpbmRcIjoxLFwiV2lkdGhcIjoxLFwiTGVuZ3RoXCI6MCxcIlBhcmVudFN0eWxlXCI6bnVsbH0sXCJCcmluZ1RvRnJvbnRcIjp0cnVlLFwiSXNWaXNpYmxlXCI6dHJ1ZSxcIlJhZGl1c1wiOjAuMH0sXCJDcml0aWNhbFBhdGhTdHlsZVwiOntcIiRpZFwiOlwiMjY0XCIsXCJDcml0aWNhbFBhdGhTdHlsZU9wdGlvbnNcIjoxNSxcIkxpbmVTdHlsZVwiOntcIiRpZFwiOlwiMjY1XCIsXCJMaW5lQ29sb3JcIjp7XCIkaWRcIjpcIjI2NlwiLFwiJHR5cGVcIjpcIk5MUkUuQ29tbW9uLkRvbS5Tb2xpZENvbG9yQnJ1c2gsIE5MUkUuQ29tbW9uXCIsXCJDb2xvclwiOntcIiRpZFwiOlwiMjY3XCIsXCJBXCI6MjU1LFwiUlwiOjIyMixcIkdcIjo1MCxcIkJcIjo1MH19LFwiTGluZVdlaWdodFwiOjEuMCxcIkxpbmVUeXBlXCI6MH0sXCJUaXRsZUZvcmVncm91bmRcIjp7XCIkaWRcIjpcIjI2OFwiLFwiQ29sb3JcIjp7XCIkaWRcIjpcIjI2OVwiLFwiQVwiOjI1NSxcIlJcIjoxNzYsXCJHXCI6MTksXCJCXCI6MjV9fSxcIlNoYXBlc0JhY2tncm91bmRcIjp7XCIkaWRcIjpcIjI3MFwiLFwiQ29sb3JcIjp7XCIkaWRcIjpcIjI3MVwiLFwiQVwiOjI1NSxcIlJcIjoyNTMsXCJHXCI6MjAzLFwiQlwiOjIwOH19LFwiU2hhcGVzQm9yZGVyU3R5bGVcIjp7XCIkaWRcIjpcIjI3MlwiLFwiTGluZUNvbG9yXCI6e1wiJGlkXCI6XCIyNzNcIixcIiR0eXBlXCI6XCJOTFJFLkNvbW1vbi5Eb20uU29saWRDb2xvckJydXNoLCBOTFJFLkNvbW1vblwiLFwiQ29sb3JcIjp7XCIkaWRcIjpcIjI3NFwiLFwiQVwiOjI1NSxcIlJcIjoyMjIsXCJHXCI6NTAsXCJCXCI6NTB9fSxcIkxpbmVXZWlnaHRcIjoxLjUsXCJMaW5lVHlwZVwiOjB9LFwiSXNWaXNpYmxlXCI6ZmFsc2V9LFwiUGFuZWxzU3BhY2luZ0RlZmluaXRpb25cIjp7XCIkaWRcIjpcIjI3NVwiLFwiU3BhY2luZ0Fib3ZlVGltZWJhbmRcIjo1LFwiU3BhY2luZ0JlbG93VGltZWJhbmRcIjo1LFwiU3BhY2luZ0Fib3ZlQmV0d2VlblN3aW1sYW5lc0FuZFRhc2tzXCI6NSxcIlNwYWNpbmdCZWxvd0JldHdlZW5Td2ltbGFuZXNBbmRUYXNrc1wiOjV9fSxcIlNjYWxlXCI6e1wiJGlkXCI6XCIyNzZ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I3N1wiLFwiU3RhcnREYXRlXCI6XCIwMDAxLTAxLTAxVDAwOjAwOjAwXCIsXCJFbmREYXRlXCI6XCIwMDAxLTAxLTAxVDAwOjAwOjAwXCIsXCJBdXRvRGF0ZVJhbmdlXCI6dHJ1ZSxcIldvcmtpbmdEYXlzXCI6MzEsXCJUb2RheU1hcmtlclRleHRcIjpcIlRvZGF5XCIsXCJBdXRvU2NhbGVUeXBlXCI6dHJ1ZSxcIlRpbWViYW5kU2NhbGVzXCI6e1wiJGlkXCI6XCIyNzhcIixcIlRvcFNjYWxlTGF5ZXJcIjp7XCIkaWRcIjpcIjI3OVwiLFwiRm9ybWF0XCI6XCJ3XCIsXCJUeXBlXCI6MX0sXCJNaWRkbGVTY2FsZUxheWVyXCI6e1wiJGlkXCI6XCIyODBcIixcIkZvcm1hdFwiOm51bGwsXCJUeXBlXCI6MH0sXCJCb3R0b21TY2FsZUxheWVyXCI6e1wiJGlkXCI6XCIyODFcIixcIkZvcm1hdFwiOm51bGwsXCJUeXBlXCI6MH19fSxcIk1pbGVzdG9uZXNcIjpbXSxcIlRhc2tzXCI6W10sXCJTd2ltbGFuZXNcIjpbXSxcIlN3aW1sYW5lc1YyXCI6W10sXCJEZXBlbmRlbmNpZXNcIjpbXSxcIkRlcGVuZGVuY3lTZXR0aW5nc1wiOntcIiRpZFwiOlwiMjgyXCIsXCJEZXBlbmRlbmN5TW9kdWxlRW5hYmxlZFwiOmZhbHNlLFwiU2NoZWR1bGluZ1NldHRpbmdzXCI6e1wiJGlkXCI6XCIyODNcIixcIkRlcGVuZGVuY2llc1NjaGVkdWxpbmdNb2RlU2V0dGluZ1wiOjEsXCJEZXBlbmRlbmNpZXNQcmV2aW91c1NjaGVkdWxpbmdNb2RlXCI6MSxcIk9uQnJlYWtpbmdGbGV4aWJsZVNjaGVkdWxpbmdNb2RlU2V0dGluZ1wiOjAsXCJPbkJyZWFraW5nU3RyaWN0U2NoZWR1bGluZ01vZGVTZXR0aW5nXCI6MH19LFwiU2V0dGluZ3NcIjp7XCIkaWRcIjpcIjI4NFwiLFwiSW1wYU9wdGlvbnNcIjp7XCIkaWRcIjpcIjI4NVwiLFwiTGVmdFRvUmlnaHRcIjpmYWxzZSxcIlBheWxvYWRPcHRpb25zXCI6Mn19LFwiVGltZUNvbmZpZ3VyYXRpb25cIjp7XCIkaWRcIjpcIjI4NlwiLFwiVXNlVGltZVwiOmZhbHNlLFwiV29ya0RheVN0YXJ0XCI6XCIwMDowMDowMFwiLFwiV29ya0RheUVuZFwiOlwiMjM6NTk6MDBcIn19IiwiTXNwQ29sdW1uc01hcHBpbmciOiJbe1wiJGlkXCI6XCIxXCIsXCJTZWxlY3RlZE1hcHBpbmdcIjoyLFwiQ29sdW1uSGVhZGVyXCI6XCJOYW1lXCIsXCJDb2x1bW5GcmllbmRseU5hbWVcIjpudWxsfSx7XCIkaWRcIjpcIjJcIixcIlNlbGVjdGVkTWFwcGluZ1wiOjMsXCJDb2x1bW5IZWFkZXJcIjpcIlN0YXJ0XCIsXCJDb2x1bW5GcmllbmRseU5hbWVcIjpudWxsfSx7XCIkaWRcIjpcIjNcIixcIlNlbGVjdGVkTWFwcGluZ1wiOjQsXCJDb2x1bW5IZWFkZXJcIjpcIkZpbmlzaFwiLFwiQ29sdW1uRnJpZW5kbHlOYW1lXCI6bnVsbH1dIiwiTXNwTGF0ZXN0SW1wb3J0SXRlbXMiOiJ7XCIkaWRcIjpcIjFcIixcIlJvb3RcIjp7XCJJbXBvcnRJZFwiOm51bGwsXCJJc0ltcG9ydGVkXCI6ZmFsc2UsXCJDaGlsZHJlblwiOlt7XCIkaWRcIjpcIjJcIixcIkltcG9ydElkXCI6XCIxOFwiLFwiSXNJbXBvcnRlZFwiOnRydWUsXCJDaGlsZHJlblwiOlt7XCIkaWRcIjpcIjNcIixcIkltcG9ydElkXCI6XCIzMFwiLFwiSXNJbXBvcnRlZFwiOnRydWUsXCJDaGlsZHJlblwiOltdfSx7XCIkaWRcIjpcIjRcIixcIkltcG9ydElkXCI6XCIyOVwiLFwiSXNJbXBvcnRlZFwiOmZhbHNlLFwiQ2hpbGRyZW5cIjpbXX0se1wiJGlkXCI6XCI1XCIsXCJJbXBvcnRJZFwiOlwiMlwiLFwiSXNJbXBvcnRlZFwiOmZhbHNlLFwiQ2hpbGRyZW5cIjpbXX0se1wiJGlkXCI6XCI2XCIsXCJJbXBvcnRJZFwiOlwiMjRcIixcIklzSW1wb3J0ZWRcIjpmYWxzZSxcIkNoaWxkcmVuXCI6W119LHtcIiRpZFwiOlwiN1wiLFwiSW1wb3J0SWRcIjpcIjIzXCIsXCJJc0ltcG9ydGVkXCI6ZmFsc2UsXCJDaGlsZHJlblwiOltdfSx7XCIkaWRcIjpcIjhcIixcIkltcG9ydElkXCI6XCI0XCIsXCJJc0ltcG9ydGVkXCI6ZmFsc2UsXCJDaGlsZHJlblwiOltdfSx7XCIkaWRcIjpcIjlcIixcIkltcG9ydElkXCI6XCIyMlwiLFwiSXNJbXBvcnRlZFwiOmZhbHNlLFwiQ2hpbGRyZW5cIjpbXX0se1wiJGlkXCI6XCIxMFwiLFwiSW1wb3J0SWRcIjpcIjIxXCIsXCJJc0ltcG9ydGVkXCI6ZmFsc2UsXCJDaGlsZHJlblwiOltdfSx7XCIkaWRcIjpcIjExXCIsXCJJbXBvcnRJZFwiOlwiMjVcIixcIklzSW1wb3J0ZWRcIjpmYWxzZSxcIkNoaWxkcmVuXCI6W119XX0se1wiJGlkXCI6XCIxMlwiLFwiSW1wb3J0SWRcIjpcIjI2XCIsXCJJc0ltcG9ydGVkXCI6ZmFsc2UsXCJDaGlsZHJlblwiOlt7XCIkaWRcIjpcIjEzXCIsXCJJbXBvcnRJZFwiOlwiNVwiLFwiSXNJbXBvcnRlZFwiOmZhbHNlLFwiQ2hpbGRyZW5cIjpbXX0se1wiJGlkXCI6XCIxNFwiLFwiSW1wb3J0SWRcIjpcIjZcIixcIklzSW1wb3J0ZWRcIjpmYWxzZSxcIkNoaWxkcmVuXCI6W119LHtcIiRpZFwiOlwiMTVcIixcIkltcG9ydElkXCI6XCIyN1wiLFwiSXNJbXBvcnRlZFwiOmZhbHNlLFwiQ2hpbGRyZW5cIjpbXX0se1wiJGlkXCI6XCIxNlwiLFwiSW1wb3J0SWRcIjpcIjdcIixcIklzSW1wb3J0ZWRcIjpmYWxzZSxcIkNoaWxkcmVuXCI6W119XX0se1wiJGlkXCI6XCIxN1wiLFwiSW1wb3J0SWRcIjpcIjI4XCIsXCJJc0ltcG9ydGVkXCI6ZmFsc2UsXCJDaGlsZHJlblwiOlt7XCIkaWRcIjpcIjE4XCIsXCJJbXBvcnRJZFwiOlwiMTBcIixcIklzSW1wb3J0ZWRcIjpmYWxzZSxcIkNoaWxkcmVuXCI6W119LHtcIiRpZFwiOlwiMTlcIixcIkltcG9ydElkXCI6XCIxMVwiLFwiSXNJbXBvcnRlZFwiOmZhbHNlLFwiQ2hpbGRyZW5cIjpbXX0se1wiJGlkXCI6XCIyMFwiLFwiSW1wb3J0SWRcIjpcIjEyXCIsXCJJc0ltcG9ydGVkXCI6ZmFsc2UsXCJDaGlsZHJlblwiOltdfV19LHtcIiRpZFwiOlwiMjFcIixcIkltcG9ydElkXCI6XCIxN1wiLFwiSXNJbXBvcnRlZFwiOmZhbHNlLFwiQ2hpbGRyZW5cIjpbXX1dfX0iLCJNc3BTeW5jQnlVaWQiOiJUcnVlIn0sIlNldHRpbmdzIjp7IiRpZCI6IjEzOTEiLCJJbXBhT3B0aW9ucyI6eyIkaWQiOiIxMzky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nRydWUsIkltcG9ydFR5cGUiOjIsIkZpbGVQYXRoIjoiRjpcXERyb3Bib3hcXOWNmuWjq+avleiuvlxc5pe26Ze05a6J5o6SXFxDUE1fVjMubXBwIiwiVGltZUNvbmZpZ3VyYXRpb24iOnsiJGlkIjoiMTM5MyIsIlVzZVRpbWUiOmZhbHNlLCJXb3JrRGF5U3RhcnQiOiIwMDowMDowMCIsIldvcmtEYXlFbmQiOiIyMzo1OTowMCJ9LCJMYXN0VXNlZFRlbXBsYXRlSWQiOiJjYzI2Zjg2My0yN2NlLTQ4MGUtYTU4OS1iM2YxMmYyZDZlYjAiLCJGaXJzdFdlZWtPZlllYXIiOjAsIlBsYWNlTWlsZXN0b25lQXRUaGVCZWdpbm5pbmdPZlRoZURheSI6ZmFsc2UsIkRlcGVuZGVuY3lTY2hlZHVsaW5nU2V0dGluZ3MiOnsiJGlkIjoiMTM5N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
  <p:tag name="__MASTER" val="__part_0"/>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320.21"/>
  <p:tag name="ORIGINALWIDTH" val=" 939.6325"/>
  <p:tag name="OUTPUTTYPE" val="PNG"/>
  <p:tag name="IGUANATEXVERSION" val="162"/>
  <p:tag name="LATEXADDIN" val="\documentclass{article}&#10;\usepackage{amsmath}&#10;\usepackage{amssymb}&#10;\pagestyle{empty}&#10;\begin{document}&#10;&#10;\begin{equation*}&#10;\mathrm{SNR} = \frac{\max\!\left(A_S^2\right)}{\left\langle A_N^2 \right\rangle}&#10;\end{equation*}&#10;&#10;\end{document}"/>
  <p:tag name="IGUANATEXSIZE" val="16"/>
  <p:tag name="IGUANATEXCURSOR" val="120"/>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040.495"/>
  <p:tag name="OUTPUTTYPE" val="PNG"/>
  <p:tag name="IGUANATEXVERSION" val="162"/>
  <p:tag name="LATEXADDIN" val="\documentclass{article}&#10;\usepackage{amsmath}&#10;\pagestyle{empty}&#10;\begin{document}&#10;&#10;$\forall \gamma \in \Gamma, \exists s_k \in B \text{ s.t. } m(\gamma, s_k) \le m_{\max}$&#10;&#10;\end{document}"/>
  <p:tag name="IGUANATEXSIZE" val="16"/>
  <p:tag name="IGUANATEXCURSOR" val="153"/>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178.4777"/>
  <p:tag name="ORIGINALWIDTH" val=" 1127.109"/>
  <p:tag name="OUTPUTTYPE" val="PNG"/>
  <p:tag name="IGUANATEXVERSION" val="162"/>
  <p:tag name="LATEXADDIN" val="\documentclass{article}&#10;\usepackage{amsmath}&#10;\pagestyle{empty}&#10;\begin{document}&#10;&#10;\begin{equation*}&#10;\mathrm{SNR}_{ii}&#10;=&#10;\left|\left\langle s_{\boldsymbol{\gamma}_i}, \hat{s}_{\boldsymbol{\gamma}_i} \right\rangle\right|^{2}&#10;\end{equation*}&#10;&#10;\end{document}"/>
  <p:tag name="IGUANATEXSIZE" val="16"/>
  <p:tag name="IGUANATEXCURSOR" val="236"/>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253.4684"/>
  <p:tag name="ORIGINALWIDTH" val=" 1179.603"/>
  <p:tag name="OUTPUTTYPE" val="PNG"/>
  <p:tag name="IGUANATEXVERSION" val="162"/>
  <p:tag name="LATEXADDIN" val="\documentclass{article}&#10;\usepackage{amsmath}&#10;\pagestyle{empty}&#10;\begin{document}&#10;&#10;\begin{equation*}&#10;\mathrm{SNR}_{ij}&#10;=&#10;\left|\left\langle s_{\boldsymbol{\gamma}_i}, \hat{s}_{\boldsymbol{\gamma}_j} \right\rangle\right|^{2}&#10;\end{equation*}&#10;&#10;\end{document}"/>
  <p:tag name="IGUANATEXSIZE" val="16"/>
  <p:tag name="IGUANATEXCURSOR" val="115"/>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463.442"/>
  <p:tag name="ORIGINALWIDTH" val=" 3425.572"/>
  <p:tag name="OUTPUTTYPE" val="PNG"/>
  <p:tag name="IGUANATEXVERSION" val="162"/>
  <p:tag name="LATEXADDIN" val="\documentclass{article}&#10;\usepackage{amsmath}&#10;\usepackage{amssymb}&#10;\pagestyle{empty}&#10;\begin{document}&#10;&#10;\begin{equation*}&#10;m(\boldsymbol{\gamma}_i,\boldsymbol{\gamma}_j)&#10;\triangleq 1 - \frac{\mathrm{SNR}_{ij}}{\mathrm{SNR}_{ii}}&#10;= 1 - \frac{\left| \left\langle s_{\boldsymbol{\gamma}_i}, \hat{s}_{\boldsymbol{\gamma}_j} \right\rangle \right|^{2}}{\left| \left\langle s_{\boldsymbol{\gamma}_i}, \hat{s}_{\boldsymbol{\gamma}_i} \right\rangle \right|^{2}}&#10;= 1 - \left| \left\langle \hat{s}_{\boldsymbol{\gamma}_i}, \hat{s}_{\boldsymbol{\gamma}_j} \right\rangle \right|^{2}&#10;\end{equation*}&#10;&#10;\end{document}"/>
  <p:tag name="IGUANATEXSIZE" val="16"/>
  <p:tag name="IGUANATEXCURSOR" val="582"/>
  <p:tag name="TRANSPARENCY" val="True"/>
  <p:tag name="CHOOSECOLOR" val="False"/>
  <p:tag name="COLORHEX" val="000000"/>
  <p:tag name="FILENAME" val=""/>
  <p:tag name="LATEXENGINEID" val="0"/>
  <p:tag name="TEMPFOLDER" val="c:\temp\"/>
  <p:tag name="LATEXFORMHEIGHT" val=" 486"/>
  <p:tag name="LATEXFORMWIDTH" val=" 385"/>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138.7327"/>
  <p:tag name="ORIGINALWIDTH" val=" 818.1477"/>
  <p:tag name="OUTPUTTYPE" val="PNG"/>
  <p:tag name="IGUANATEXVERSION" val="162"/>
  <p:tag name="LATEXADDIN" val="\documentclass{article}&#10;\usepackage{amsmath}&#10;\usepackage{amssymb}&#10;\pagestyle{empty}&#10;\begin{document}&#10;&#10;\begin{equation*}&#10;\boldsymbol{\gamma}\triangleq (v,\rho_0,\theta,\phi)&#10;\end{equation*}&#10;&#10;\end{document}"/>
  <p:tag name="IGUANATEXSIZE" val="16"/>
  <p:tag name="IGUANATEXCURSOR" val="172"/>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139.107"/>
  <p:tag name="OUTPUTTYPE" val="PNG"/>
  <p:tag name="IGUANATEXVERSION" val="162"/>
  <p:tag name="LATEXADDIN" val="\documentclass{article}&#10;\usepackage{amsmath}&#10;\usepackage{amssymb}&#10;\pagestyle{empty}&#10;\begin{document}&#10;&#10;\begin{equation*}&#10;\Gamma&#10;=&#10;\left[v_{\min},v_{\max}\right]\times&#10;\left[\rho_{\min},\rho_{\max}\right]\times&#10;\left[\theta_{\min},\theta_{\max}\right]\times&#10;\left[\phi_{\min},\phi_{\max}\right]&#10;\end{equation*}&#10;&#10;\end{document}"/>
  <p:tag name="IGUANATEXSIZE" val="16"/>
  <p:tag name="IGUANATEXCURSOR" val="292"/>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695.913"/>
  <p:tag name="ORIGINALWIDTH" val=" 1743.532"/>
  <p:tag name="OUTPUTTYPE" val="PNG"/>
  <p:tag name="IGUANATEXVERSION" val="162"/>
  <p:tag name="LATEXADDIN" val="\documentclass{article}&#10;\usepackage{amsmath}&#10;\usepackage{amssymb}&#10;\pagestyle{empty}&#10;\begin{document}&#10;&#10;\begin{equation*}&#10;\begin{aligned}&#10;  v_{\min} &amp;= 10^{-5}c, \quad &amp;v_{\max} &amp;= 10^{-1}c \\&#10;  \rho_{\min} &amp;= 0, \quad &amp;\rho_{\max} &amp;= R_{\mathrm{inner}} \\&#10;  \theta_{\min} &amp;= 0, \quad &amp;\theta_{\max} &amp;= \pi/2 \\&#10;  \phi_{\min} &amp;= 0, \quad &amp;\phi_{\max} &amp;= 2\pi&#10;\end{aligned}&#10;\end{equation*}&#10;&#10;\end{document}"/>
  <p:tag name="IGUANATEXSIZE" val="16"/>
  <p:tag name="IGUANATEXCURSOR" val="306"/>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5B9BD5"/>
      </a:accent1>
      <a:accent2>
        <a:srgbClr val="034A90"/>
      </a:accent2>
      <a:accent3>
        <a:srgbClr val="A5A5A5"/>
      </a:accent3>
      <a:accent4>
        <a:srgbClr val="FFC000"/>
      </a:accent4>
      <a:accent5>
        <a:srgbClr val="4472C4"/>
      </a:accent5>
      <a:accent6>
        <a:srgbClr val="70AD47"/>
      </a:accent6>
      <a:hlink>
        <a:srgbClr val="0563C1"/>
      </a:hlink>
      <a:folHlink>
        <a:srgbClr val="1F3864"/>
      </a:folHlink>
    </a:clrScheme>
    <a:fontScheme name="kmtzzoo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155294</TotalTime>
  <Words>4647</Words>
  <Application>Microsoft Office PowerPoint</Application>
  <PresentationFormat>宽屏</PresentationFormat>
  <Paragraphs>552</Paragraphs>
  <Slides>38</Slides>
  <Notes>36</Notes>
  <HiddenSlides>7</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38</vt:i4>
      </vt:variant>
    </vt:vector>
  </HeadingPairs>
  <TitlesOfParts>
    <vt:vector size="51" baseType="lpstr">
      <vt:lpstr>等线</vt:lpstr>
      <vt:lpstr>黑体</vt:lpstr>
      <vt:lpstr>华文行楷</vt:lpstr>
      <vt:lpstr>宋体</vt:lpstr>
      <vt:lpstr>微软雅黑</vt:lpstr>
      <vt:lpstr>Arial</vt:lpstr>
      <vt:lpstr>Calibri</vt:lpstr>
      <vt:lpstr>Calibri Light</vt:lpstr>
      <vt:lpstr>Cambria Math</vt:lpstr>
      <vt:lpstr>Times</vt:lpstr>
      <vt:lpstr>Wingdings</vt:lpstr>
      <vt:lpstr>ppt模板</vt:lpstr>
      <vt:lpstr>Office 主题</vt:lpstr>
      <vt:lpstr>磁单极子超灵敏感应探测 原型系统研究</vt:lpstr>
      <vt:lpstr>SCEP原理样机</vt:lpstr>
      <vt:lpstr>主要工作</vt:lpstr>
      <vt:lpstr>两种读出方案的模拟和实验验证</vt:lpstr>
      <vt:lpstr>创新点1</vt:lpstr>
      <vt:lpstr>Outline</vt:lpstr>
      <vt:lpstr>Outline</vt:lpstr>
      <vt:lpstr>直接电压读出方案中的电子学优化设计</vt:lpstr>
      <vt:lpstr>放大器测试结果</vt:lpstr>
      <vt:lpstr>Outline</vt:lpstr>
      <vt:lpstr>原子磁力计读出方案中的磁场转化线圈优化设计</vt:lpstr>
      <vt:lpstr>创新点2</vt:lpstr>
      <vt:lpstr>Outline</vt:lpstr>
      <vt:lpstr>物理问题</vt:lpstr>
      <vt:lpstr>信号甄别与二元假设检验</vt:lpstr>
      <vt:lpstr>最优滤波</vt:lpstr>
      <vt:lpstr>最优滤波时域离散形式</vt:lpstr>
      <vt:lpstr>模板归一化与最优滤波决策</vt:lpstr>
      <vt:lpstr>模板库</vt:lpstr>
      <vt:lpstr>参数空间Γ</vt:lpstr>
      <vt:lpstr>模板库构建策略</vt:lpstr>
      <vt:lpstr>模板优化分布</vt:lpstr>
      <vt:lpstr>附数学推导</vt:lpstr>
      <vt:lpstr>附数学推导</vt:lpstr>
      <vt:lpstr>模板优化分布</vt:lpstr>
      <vt:lpstr>模板库构建与验证</vt:lpstr>
      <vt:lpstr>模板库 vs 单模板</vt:lpstr>
      <vt:lpstr>神经网络在粒子信号甄别中的应用</vt:lpstr>
      <vt:lpstr>基于 ReLU 的 Max 实现</vt:lpstr>
      <vt:lpstr>神经网络具体实现</vt:lpstr>
      <vt:lpstr>训练设置与性能评估</vt:lpstr>
      <vt:lpstr>整体性能评估</vt:lpstr>
      <vt:lpstr>神经网络 FPGA 部署分析</vt:lpstr>
      <vt:lpstr>神经网络具体实现</vt:lpstr>
      <vt:lpstr>创新点3</vt:lpstr>
      <vt:lpstr>Outline</vt:lpstr>
      <vt:lpstr>PowerPoint 演示文稿</vt:lpstr>
      <vt:lpstr>PowerPoint 演示文稿</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yechangqing</cp:lastModifiedBy>
  <cp:revision>2650</cp:revision>
  <dcterms:created xsi:type="dcterms:W3CDTF">2013-02-25T11:17:00Z</dcterms:created>
  <dcterms:modified xsi:type="dcterms:W3CDTF">2026-03-11T15:56:10Z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34A054956AB54FFF87BF9201B0A57D01_12</vt:lpwstr>
  </property>
  <property fmtid="{D5CDD505-2E9C-101B-9397-08002B2CF9AE}" pid="3" name="KSOProductBuildVer">
    <vt:lpwstr>2052-11.1.0.14309</vt:lpwstr>
  </property>
</Properties>
</file>