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2C3EC-77A0-4E00-874D-936F13366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37FE5B-3F9A-4579-9A7C-BD6B54E29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DCC0B3-30BE-4719-BB4C-7D8F705D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D67097-97D3-431E-ABD1-5AE8288D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65D2D-B5DA-412D-A3B2-19CCBC6B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4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837CC1-8364-4A61-9D6C-BE4C8463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B1EBBD-0E32-42D1-8538-BF56373C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ED98FF-BB61-414B-98F2-0656A6AB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D035D-1C26-4989-9FE5-57AD51E2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CF0555-D7E6-4086-827E-2026CDE6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3CF88F-31DA-4C0C-A8FD-CF3CA2DBC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66D8D8-84EC-4D09-945D-9E7ECA24C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0A5BF-5028-4BBA-9926-CB06672D1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87B001-4C96-442F-A60C-B4960487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36E7A9-3F34-4254-8E5B-FBFD5D3C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4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5D26B-4591-4D4F-8EC4-FEB2035B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5BEE1E-BD65-40E5-93CA-A09E3099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34B15B-AC14-4F85-8988-6214310C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AFF025-C406-4CBC-8612-F9BD67F9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F2FA0C-8005-42C1-9CCA-82ED6DD9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84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29217-942A-48E1-A52C-BB612657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0D042F-9AAC-428C-88BD-AE1B0AD85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67B009-F8B4-4E95-9FAB-77D1D61C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810587-F1FD-4DEC-BD8A-A4519173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97F0CE-9762-47B9-A714-909E2431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5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EBB93C-D86E-4615-B235-34452AE1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902167-349F-4A8E-9DAA-E2424AD27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01C75F-55DF-4CF2-9ED7-86A3A295B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7DE547-3A57-4F4F-A37B-02C67CA9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A12149-7616-4EEA-9DF2-ED3D1AF0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787319-80DA-45B8-996C-C1D30CD0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3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BEBEC-4139-485A-88DD-E372D575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C7AEE9-734F-4D23-93E8-3F0B7FD23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AA3879-F8B7-4247-B13F-6BBB4ADFD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BD818CA-9F68-4B83-9FAD-6B661C078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D2477A2-C45E-4B72-9015-2FC9DA75F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2EB0F7-B4E6-4DDD-90EB-6089119F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B8F5B2-A2DA-4F26-AC5C-EDD05A6B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EA1BE17-CECD-4360-81BE-41284C90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82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8470C-B8AD-4D60-847F-2172E888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D0C2AC-E04B-4DAE-88BC-879FD693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0B3D74D-711F-441D-88B3-3258EC27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5EB616-22F8-40CC-9A3D-3CBA5337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83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9DA913-F699-40B8-84BA-88E9A286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C74F55-7B32-4947-BBD6-9D1E15D40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160C7B-8BCD-4301-B147-B1CC6393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4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B7C8C-3BB1-4BFE-8DDE-35657DF0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2372C1-6443-4E54-95EE-AE06B480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E38503-D952-463D-AA48-983C4F3D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5025D9-F56C-41DB-9956-44F13852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364D50-8F3D-44F2-A809-432B9802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1AFC4C-39CB-49E1-AB4E-34C309A7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88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199BDC-2420-449D-876F-45F1F983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2B8BDC-8080-476A-8796-C5645A67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1F07D9-E74D-4683-A40C-E739CEF4D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C9F692-1930-4E4B-AC29-6F9B16EC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C390AD-703F-4276-A77A-3ACA3AD2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BD81A8-FAB6-4620-ACB3-1F119967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17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B1C53E-425E-4205-81C0-42B33B24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81E73E-1592-4ABF-B8DC-FFCCA9E19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94023A-E81C-4C85-9156-77B82E05B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32DB-8EB7-4863-B595-2A22B6543AC7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F96128-D02F-49F7-9807-D6CA9F7BC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CC1F11-1112-49E8-9636-88C17ACD4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9A0E-0681-469F-B01D-74DCC11CB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07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E7FF3-2D49-4C9C-8218-F08C2D308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809109-1788-4318-B017-5BCFA848E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21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BF60F-D8CD-468C-B1D2-4FD60A1F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do... 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63657-DA04-40E0-A440-9E1AAE9F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678699"/>
            <a:ext cx="6287814" cy="45541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Calibration and Data re-production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Fix the calibration</a:t>
            </a:r>
            <a:r>
              <a:rPr lang="zh-CN" altLang="en-US" dirty="0"/>
              <a:t> </a:t>
            </a:r>
            <a:r>
              <a:rPr lang="en-US" altLang="zh-CN" dirty="0"/>
              <a:t>parameters and production process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trial production ONE YEAR data ?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Time: 15</a:t>
            </a:r>
            <a:r>
              <a:rPr lang="en-US" altLang="zh-CN" baseline="30000" dirty="0"/>
              <a:t>th</a:t>
            </a:r>
            <a:r>
              <a:rPr lang="en-US" altLang="zh-CN" dirty="0"/>
              <a:t> Feb?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Digitization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Quenching factor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98F111-B2FF-12A2-F320-6AFBBFEA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94" y="688785"/>
            <a:ext cx="4940743" cy="27720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740FD4-1AE2-0EDD-090C-DD3B305C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94" y="3781295"/>
            <a:ext cx="4963643" cy="2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BF60F-D8CD-468C-B1D2-4FD60A1F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do... 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63657-DA04-40E0-A440-9E1AAE9F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05" y="1497981"/>
            <a:ext cx="6834767" cy="48441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TeV</a:t>
            </a:r>
            <a:r>
              <a:rPr lang="en-US" altLang="zh-CN" dirty="0"/>
              <a:t> electron/positron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Increase acceptance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Fiducial of 2017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Top fiducial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Side incident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How to merge?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More MC samples to evaluate the contamination</a:t>
            </a:r>
          </a:p>
          <a:p>
            <a:pPr lvl="2">
              <a:lnSpc>
                <a:spcPct val="150000"/>
              </a:lnSpc>
            </a:pPr>
            <a:r>
              <a:rPr lang="en-US" altLang="zh-CN" dirty="0"/>
              <a:t>Geant4</a:t>
            </a:r>
          </a:p>
          <a:p>
            <a:pPr lvl="2">
              <a:lnSpc>
                <a:spcPct val="150000"/>
              </a:lnSpc>
            </a:pPr>
            <a:r>
              <a:rPr lang="en-US" altLang="zh-CN" dirty="0" err="1"/>
              <a:t>Fluka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en-US" altLang="zh-CN" dirty="0"/>
              <a:t>Total counts ?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E7B57A-CB00-4FE7-B3C8-DE8F1D001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4" y="3491919"/>
            <a:ext cx="4076419" cy="28501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0F0977-5BB2-4A4C-93A1-5A026F9C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209" y="405083"/>
            <a:ext cx="3912828" cy="28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BF60F-D8CD-468C-B1D2-4FD60A1F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do... III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63657-DA04-40E0-A440-9E1AAE9F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594873" cy="13255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600 GeV structure check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BE6B63-6061-4782-A860-A879C830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40" y="2999680"/>
            <a:ext cx="5134592" cy="3255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6EB245-87F7-4DCB-8C47-5F5B4628E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06" y="548640"/>
            <a:ext cx="4249094" cy="59466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F227E8A-D9F0-455E-980E-CA74931C06B4}"/>
              </a:ext>
            </a:extLst>
          </p:cNvPr>
          <p:cNvSpPr txBox="1"/>
          <p:nvPr/>
        </p:nvSpPr>
        <p:spPr>
          <a:xfrm>
            <a:off x="8777431" y="230187"/>
            <a:ext cx="903643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ATLAS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BF60F-D8CD-468C-B1D2-4FD60A1F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do... IV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563657-DA04-40E0-A440-9E1AAE9F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594873" cy="13255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Paper prepare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Schedule ?</a:t>
            </a:r>
          </a:p>
        </p:txBody>
      </p:sp>
    </p:spTree>
    <p:extLst>
      <p:ext uri="{BB962C8B-B14F-4D97-AF65-F5344CB8AC3E}">
        <p14:creationId xmlns:p14="http://schemas.microsoft.com/office/powerpoint/2010/main" val="403886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81</Words>
  <Application>Microsoft Office PowerPoint</Application>
  <PresentationFormat>宽屏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To do</vt:lpstr>
      <vt:lpstr>To do... I</vt:lpstr>
      <vt:lpstr>To do... II</vt:lpstr>
      <vt:lpstr>To do... III</vt:lpstr>
      <vt:lpstr>To do... 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13</cp:revision>
  <dcterms:created xsi:type="dcterms:W3CDTF">2026-02-10T05:17:34Z</dcterms:created>
  <dcterms:modified xsi:type="dcterms:W3CDTF">2026-02-10T12:52:46Z</dcterms:modified>
</cp:coreProperties>
</file>