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6013" r:id="rId2"/>
    <p:sldId id="6048" r:id="rId3"/>
    <p:sldId id="6051" r:id="rId4"/>
    <p:sldId id="6049" r:id="rId5"/>
    <p:sldId id="6050" r:id="rId6"/>
    <p:sldId id="6052" r:id="rId7"/>
    <p:sldId id="256" r:id="rId8"/>
    <p:sldId id="6015" r:id="rId9"/>
    <p:sldId id="6014" r:id="rId10"/>
    <p:sldId id="6016" r:id="rId11"/>
    <p:sldId id="6031" r:id="rId12"/>
    <p:sldId id="6035" r:id="rId13"/>
    <p:sldId id="6020" r:id="rId14"/>
    <p:sldId id="6038" r:id="rId15"/>
    <p:sldId id="6017" r:id="rId16"/>
    <p:sldId id="6024" r:id="rId17"/>
    <p:sldId id="6033" r:id="rId18"/>
    <p:sldId id="6026" r:id="rId19"/>
    <p:sldId id="6034" r:id="rId20"/>
    <p:sldId id="6041" r:id="rId21"/>
    <p:sldId id="6054" r:id="rId22"/>
    <p:sldId id="6042" r:id="rId23"/>
    <p:sldId id="6043" r:id="rId24"/>
    <p:sldId id="6044" r:id="rId25"/>
    <p:sldId id="6053" r:id="rId26"/>
    <p:sldId id="6023" r:id="rId27"/>
    <p:sldId id="6032" r:id="rId28"/>
    <p:sldId id="6040" r:id="rId29"/>
    <p:sldId id="6039" r:id="rId30"/>
    <p:sldId id="6037" r:id="rId31"/>
    <p:sldId id="6027" r:id="rId32"/>
    <p:sldId id="6028" r:id="rId33"/>
    <p:sldId id="6029" r:id="rId34"/>
    <p:sldId id="6045" r:id="rId35"/>
    <p:sldId id="6046" r:id="rId36"/>
    <p:sldId id="604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ED36A-0322-2F48-BB56-EFE975E50E30}" v="132" dt="2026-02-09T13:05:53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89133" autoAdjust="0"/>
  </p:normalViewPr>
  <p:slideViewPr>
    <p:cSldViewPr snapToGrid="0">
      <p:cViewPr>
        <p:scale>
          <a:sx n="84" d="100"/>
          <a:sy n="84" d="100"/>
        </p:scale>
        <p:origin x="680" y="792"/>
      </p:cViewPr>
      <p:guideLst>
        <p:guide orient="horz" pos="2160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爱强 郭" userId="4746048c57f3e2a8" providerId="LiveId" clId="{3D7ED36A-0322-2F48-BB56-EFE975E50E30}"/>
    <pc:docChg chg="undo custSel addSld delSld modSld">
      <pc:chgData name="爱强 郭" userId="4746048c57f3e2a8" providerId="LiveId" clId="{3D7ED36A-0322-2F48-BB56-EFE975E50E30}" dt="2026-02-09T13:06:00.674" v="2043" actId="20577"/>
      <pc:docMkLst>
        <pc:docMk/>
      </pc:docMkLst>
      <pc:sldChg chg="addSp delSp modSp mod">
        <pc:chgData name="爱强 郭" userId="4746048c57f3e2a8" providerId="LiveId" clId="{3D7ED36A-0322-2F48-BB56-EFE975E50E30}" dt="2026-02-09T13:05:30.603" v="2028" actId="255"/>
        <pc:sldMkLst>
          <pc:docMk/>
          <pc:sldMk cId="0" sldId="256"/>
        </pc:sldMkLst>
        <pc:spChg chg="del">
          <ac:chgData name="爱强 郭" userId="4746048c57f3e2a8" providerId="LiveId" clId="{3D7ED36A-0322-2F48-BB56-EFE975E50E30}" dt="2026-02-09T13:04:17.289" v="2021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爱强 郭" userId="4746048c57f3e2a8" providerId="LiveId" clId="{3D7ED36A-0322-2F48-BB56-EFE975E50E30}" dt="2026-02-09T13:05:04.801" v="2026" actId="478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爱强 郭" userId="4746048c57f3e2a8" providerId="LiveId" clId="{3D7ED36A-0322-2F48-BB56-EFE975E50E30}" dt="2026-02-09T13:04:24.881" v="2022"/>
          <ac:spMkLst>
            <pc:docMk/>
            <pc:sldMk cId="0" sldId="256"/>
            <ac:spMk id="10" creationId="{2E2B00AF-8C3D-9694-99AF-A4C2513C9426}"/>
          </ac:spMkLst>
        </pc:spChg>
        <pc:spChg chg="add del mod">
          <ac:chgData name="爱强 郭" userId="4746048c57f3e2a8" providerId="LiveId" clId="{3D7ED36A-0322-2F48-BB56-EFE975E50E30}" dt="2026-02-09T13:05:02.121" v="2025" actId="478"/>
          <ac:spMkLst>
            <pc:docMk/>
            <pc:sldMk cId="0" sldId="256"/>
            <ac:spMk id="11" creationId="{DD2E6BAD-50FF-F01A-B1BF-2C21F3E37780}"/>
          </ac:spMkLst>
        </pc:spChg>
        <pc:spChg chg="add mod">
          <ac:chgData name="爱强 郭" userId="4746048c57f3e2a8" providerId="LiveId" clId="{3D7ED36A-0322-2F48-BB56-EFE975E50E30}" dt="2026-02-09T13:05:30.603" v="2028" actId="255"/>
          <ac:spMkLst>
            <pc:docMk/>
            <pc:sldMk cId="0" sldId="256"/>
            <ac:spMk id="12" creationId="{21C904C1-735B-5F6B-F9F0-4902A503B479}"/>
          </ac:spMkLst>
        </pc:spChg>
      </pc:sldChg>
      <pc:sldChg chg="addSp delSp modSp del mod">
        <pc:chgData name="爱强 郭" userId="4746048c57f3e2a8" providerId="LiveId" clId="{3D7ED36A-0322-2F48-BB56-EFE975E50E30}" dt="2026-02-09T02:57:43.950" v="88" actId="2696"/>
        <pc:sldMkLst>
          <pc:docMk/>
          <pc:sldMk cId="0" sldId="6008"/>
        </pc:sldMkLst>
        <pc:spChg chg="mod">
          <ac:chgData name="爱强 郭" userId="4746048c57f3e2a8" providerId="LiveId" clId="{3D7ED36A-0322-2F48-BB56-EFE975E50E30}" dt="2026-02-09T02:21:53.929" v="80" actId="20577"/>
          <ac:spMkLst>
            <pc:docMk/>
            <pc:sldMk cId="0" sldId="6008"/>
            <ac:spMk id="2" creationId="{00000000-0000-0000-0000-000000000000}"/>
          </ac:spMkLst>
        </pc:spChg>
        <pc:spChg chg="del">
          <ac:chgData name="爱强 郭" userId="4746048c57f3e2a8" providerId="LiveId" clId="{3D7ED36A-0322-2F48-BB56-EFE975E50E30}" dt="2026-02-09T02:21:58.690" v="82" actId="478"/>
          <ac:spMkLst>
            <pc:docMk/>
            <pc:sldMk cId="0" sldId="6008"/>
            <ac:spMk id="3" creationId="{00000000-0000-0000-0000-000000000000}"/>
          </ac:spMkLst>
        </pc:spChg>
        <pc:spChg chg="add del mod">
          <ac:chgData name="爱强 郭" userId="4746048c57f3e2a8" providerId="LiveId" clId="{3D7ED36A-0322-2F48-BB56-EFE975E50E30}" dt="2026-02-09T02:22:05.896" v="84" actId="478"/>
          <ac:spMkLst>
            <pc:docMk/>
            <pc:sldMk cId="0" sldId="6008"/>
            <ac:spMk id="6" creationId="{09CA7C4B-4404-5276-4056-74A47501C298}"/>
          </ac:spMkLst>
        </pc:spChg>
        <pc:picChg chg="del">
          <ac:chgData name="爱强 郭" userId="4746048c57f3e2a8" providerId="LiveId" clId="{3D7ED36A-0322-2F48-BB56-EFE975E50E30}" dt="2026-02-09T02:22:08.727" v="86" actId="478"/>
          <ac:picMkLst>
            <pc:docMk/>
            <pc:sldMk cId="0" sldId="6008"/>
            <ac:picMk id="7" creationId="{00000000-0000-0000-0000-000000000000}"/>
          </ac:picMkLst>
        </pc:picChg>
        <pc:picChg chg="del">
          <ac:chgData name="爱强 郭" userId="4746048c57f3e2a8" providerId="LiveId" clId="{3D7ED36A-0322-2F48-BB56-EFE975E50E30}" dt="2026-02-09T02:22:07.390" v="85" actId="478"/>
          <ac:picMkLst>
            <pc:docMk/>
            <pc:sldMk cId="0" sldId="6008"/>
            <ac:picMk id="8" creationId="{00000000-0000-0000-0000-000000000000}"/>
          </ac:picMkLst>
        </pc:picChg>
        <pc:picChg chg="del">
          <ac:chgData name="爱强 郭" userId="4746048c57f3e2a8" providerId="LiveId" clId="{3D7ED36A-0322-2F48-BB56-EFE975E50E30}" dt="2026-02-09T02:21:56.093" v="81" actId="478"/>
          <ac:picMkLst>
            <pc:docMk/>
            <pc:sldMk cId="0" sldId="6008"/>
            <ac:picMk id="9" creationId="{00000000-0000-0000-0000-000000000000}"/>
          </ac:picMkLst>
        </pc:picChg>
        <pc:picChg chg="del">
          <ac:chgData name="爱强 郭" userId="4746048c57f3e2a8" providerId="LiveId" clId="{3D7ED36A-0322-2F48-BB56-EFE975E50E30}" dt="2026-02-09T02:22:02.405" v="83" actId="478"/>
          <ac:picMkLst>
            <pc:docMk/>
            <pc:sldMk cId="0" sldId="6008"/>
            <ac:picMk id="11" creationId="{00000000-0000-0000-0000-000000000000}"/>
          </ac:picMkLst>
        </pc:picChg>
      </pc:sldChg>
      <pc:sldChg chg="addSp delSp modSp mod">
        <pc:chgData name="爱强 郭" userId="4746048c57f3e2a8" providerId="LiveId" clId="{3D7ED36A-0322-2F48-BB56-EFE975E50E30}" dt="2026-02-09T12:58:24.536" v="1978" actId="1076"/>
        <pc:sldMkLst>
          <pc:docMk/>
          <pc:sldMk cId="0" sldId="6013"/>
        </pc:sldMkLst>
        <pc:spChg chg="mod">
          <ac:chgData name="爱强 郭" userId="4746048c57f3e2a8" providerId="LiveId" clId="{3D7ED36A-0322-2F48-BB56-EFE975E50E30}" dt="2026-02-09T02:17:01.685" v="54" actId="113"/>
          <ac:spMkLst>
            <pc:docMk/>
            <pc:sldMk cId="0" sldId="6013"/>
            <ac:spMk id="3" creationId="{00000000-0000-0000-0000-000000000000}"/>
          </ac:spMkLst>
        </pc:spChg>
        <pc:picChg chg="add mod">
          <ac:chgData name="爱强 郭" userId="4746048c57f3e2a8" providerId="LiveId" clId="{3D7ED36A-0322-2F48-BB56-EFE975E50E30}" dt="2026-02-09T12:58:24.536" v="1978" actId="1076"/>
          <ac:picMkLst>
            <pc:docMk/>
            <pc:sldMk cId="0" sldId="6013"/>
            <ac:picMk id="6" creationId="{2B9E9966-4384-2912-AC1C-E1064BBF5CFA}"/>
          </ac:picMkLst>
        </pc:picChg>
        <pc:picChg chg="add del mod">
          <ac:chgData name="爱强 郭" userId="4746048c57f3e2a8" providerId="LiveId" clId="{3D7ED36A-0322-2F48-BB56-EFE975E50E30}" dt="2026-02-09T12:58:16.451" v="1976" actId="478"/>
          <ac:picMkLst>
            <pc:docMk/>
            <pc:sldMk cId="0" sldId="6013"/>
            <ac:picMk id="7" creationId="{1E34224B-9B39-1EE7-1441-7E97DB9AA7E3}"/>
          </ac:picMkLst>
        </pc:picChg>
      </pc:sldChg>
      <pc:sldChg chg="add del">
        <pc:chgData name="爱强 郭" userId="4746048c57f3e2a8" providerId="LiveId" clId="{3D7ED36A-0322-2F48-BB56-EFE975E50E30}" dt="2026-02-09T02:58:03.012" v="89" actId="2696"/>
        <pc:sldMkLst>
          <pc:docMk/>
          <pc:sldMk cId="104356360" sldId="6047"/>
        </pc:sldMkLst>
      </pc:sldChg>
      <pc:sldChg chg="add del">
        <pc:chgData name="爱强 郭" userId="4746048c57f3e2a8" providerId="LiveId" clId="{3D7ED36A-0322-2F48-BB56-EFE975E50E30}" dt="2026-02-09T02:21:39.827" v="56" actId="2890"/>
        <pc:sldMkLst>
          <pc:docMk/>
          <pc:sldMk cId="2374286756" sldId="6047"/>
        </pc:sldMkLst>
      </pc:sldChg>
      <pc:sldChg chg="add">
        <pc:chgData name="爱强 郭" userId="4746048c57f3e2a8" providerId="LiveId" clId="{3D7ED36A-0322-2F48-BB56-EFE975E50E30}" dt="2026-02-09T02:58:07.061" v="90"/>
        <pc:sldMkLst>
          <pc:docMk/>
          <pc:sldMk cId="4198834226" sldId="6047"/>
        </pc:sldMkLst>
      </pc:sldChg>
      <pc:sldChg chg="addSp delSp modSp add mod">
        <pc:chgData name="爱强 郭" userId="4746048c57f3e2a8" providerId="LiveId" clId="{3D7ED36A-0322-2F48-BB56-EFE975E50E30}" dt="2026-02-09T12:47:45.081" v="1821" actId="14100"/>
        <pc:sldMkLst>
          <pc:docMk/>
          <pc:sldMk cId="1894338503" sldId="6048"/>
        </pc:sldMkLst>
        <pc:spChg chg="mod">
          <ac:chgData name="爱强 郭" userId="4746048c57f3e2a8" providerId="LiveId" clId="{3D7ED36A-0322-2F48-BB56-EFE975E50E30}" dt="2026-02-09T12:47:45.081" v="1821" actId="14100"/>
          <ac:spMkLst>
            <pc:docMk/>
            <pc:sldMk cId="1894338503" sldId="6048"/>
            <ac:spMk id="2" creationId="{382AEE22-1357-84F9-C868-D22DF4856900}"/>
          </ac:spMkLst>
        </pc:spChg>
        <pc:spChg chg="add del mod">
          <ac:chgData name="爱强 郭" userId="4746048c57f3e2a8" providerId="LiveId" clId="{3D7ED36A-0322-2F48-BB56-EFE975E50E30}" dt="2026-02-09T02:59:21.298" v="98" actId="478"/>
          <ac:spMkLst>
            <pc:docMk/>
            <pc:sldMk cId="1894338503" sldId="6048"/>
            <ac:spMk id="5" creationId="{F20439DA-3E77-AD03-5E61-7A88F6C7C01E}"/>
          </ac:spMkLst>
        </pc:spChg>
        <pc:spChg chg="del">
          <ac:chgData name="爱强 郭" userId="4746048c57f3e2a8" providerId="LiveId" clId="{3D7ED36A-0322-2F48-BB56-EFE975E50E30}" dt="2026-02-09T02:59:22.278" v="99" actId="478"/>
          <ac:spMkLst>
            <pc:docMk/>
            <pc:sldMk cId="1894338503" sldId="6048"/>
            <ac:spMk id="10" creationId="{E77DB03F-E08F-039B-91C4-F3735A245F08}"/>
          </ac:spMkLst>
        </pc:spChg>
        <pc:spChg chg="add del mod">
          <ac:chgData name="爱强 郭" userId="4746048c57f3e2a8" providerId="LiveId" clId="{3D7ED36A-0322-2F48-BB56-EFE975E50E30}" dt="2026-02-09T03:11:09.710" v="400" actId="478"/>
          <ac:spMkLst>
            <pc:docMk/>
            <pc:sldMk cId="1894338503" sldId="6048"/>
            <ac:spMk id="11" creationId="{752B3855-3028-9B80-5D7E-3F107162E591}"/>
          </ac:spMkLst>
        </pc:spChg>
        <pc:spChg chg="add del mod">
          <ac:chgData name="爱强 郭" userId="4746048c57f3e2a8" providerId="LiveId" clId="{3D7ED36A-0322-2F48-BB56-EFE975E50E30}" dt="2026-02-09T03:11:08.404" v="399" actId="478"/>
          <ac:spMkLst>
            <pc:docMk/>
            <pc:sldMk cId="1894338503" sldId="6048"/>
            <ac:spMk id="17" creationId="{71B9A994-6AE3-54B0-234F-F8126E9826F6}"/>
          </ac:spMkLst>
        </pc:spChg>
        <pc:spChg chg="add del mod">
          <ac:chgData name="爱强 郭" userId="4746048c57f3e2a8" providerId="LiveId" clId="{3D7ED36A-0322-2F48-BB56-EFE975E50E30}" dt="2026-02-09T03:11:06.942" v="398" actId="478"/>
          <ac:spMkLst>
            <pc:docMk/>
            <pc:sldMk cId="1894338503" sldId="6048"/>
            <ac:spMk id="18" creationId="{47A71452-66CF-5AAB-C66D-67F29776D5AC}"/>
          </ac:spMkLst>
        </pc:spChg>
        <pc:spChg chg="add del mod">
          <ac:chgData name="爱强 郭" userId="4746048c57f3e2a8" providerId="LiveId" clId="{3D7ED36A-0322-2F48-BB56-EFE975E50E30}" dt="2026-02-09T03:11:11.193" v="401" actId="478"/>
          <ac:spMkLst>
            <pc:docMk/>
            <pc:sldMk cId="1894338503" sldId="6048"/>
            <ac:spMk id="19" creationId="{AA2394C3-5552-56FE-1DD0-F2EA43B483B3}"/>
          </ac:spMkLst>
        </pc:spChg>
        <pc:spChg chg="add del mod">
          <ac:chgData name="爱强 郭" userId="4746048c57f3e2a8" providerId="LiveId" clId="{3D7ED36A-0322-2F48-BB56-EFE975E50E30}" dt="2026-02-09T03:11:12.212" v="402" actId="478"/>
          <ac:spMkLst>
            <pc:docMk/>
            <pc:sldMk cId="1894338503" sldId="6048"/>
            <ac:spMk id="20" creationId="{D2038742-1FDD-19ED-1CE2-E5BA0D17A463}"/>
          </ac:spMkLst>
        </pc:spChg>
        <pc:spChg chg="del mod">
          <ac:chgData name="爱强 郭" userId="4746048c57f3e2a8" providerId="LiveId" clId="{3D7ED36A-0322-2F48-BB56-EFE975E50E30}" dt="2026-02-09T03:02:59.010" v="320" actId="478"/>
          <ac:spMkLst>
            <pc:docMk/>
            <pc:sldMk cId="1894338503" sldId="6048"/>
            <ac:spMk id="22" creationId="{8CDDC0D2-BD79-236D-D717-08AA98125061}"/>
          </ac:spMkLst>
        </pc:spChg>
        <pc:spChg chg="add del mod">
          <ac:chgData name="爱强 郭" userId="4746048c57f3e2a8" providerId="LiveId" clId="{3D7ED36A-0322-2F48-BB56-EFE975E50E30}" dt="2026-02-09T03:11:13.512" v="403" actId="478"/>
          <ac:spMkLst>
            <pc:docMk/>
            <pc:sldMk cId="1894338503" sldId="6048"/>
            <ac:spMk id="23" creationId="{4B2B3035-05B6-67C8-A6EC-8DC6A3969445}"/>
          </ac:spMkLst>
        </pc:spChg>
        <pc:spChg chg="add del mod">
          <ac:chgData name="爱强 郭" userId="4746048c57f3e2a8" providerId="LiveId" clId="{3D7ED36A-0322-2F48-BB56-EFE975E50E30}" dt="2026-02-09T03:04:04.492" v="370" actId="478"/>
          <ac:spMkLst>
            <pc:docMk/>
            <pc:sldMk cId="1894338503" sldId="6048"/>
            <ac:spMk id="24" creationId="{A1AD9494-473C-DFB6-1A8C-DA97E26F1ED4}"/>
          </ac:spMkLst>
        </pc:spChg>
        <pc:spChg chg="add del mod">
          <ac:chgData name="爱强 郭" userId="4746048c57f3e2a8" providerId="LiveId" clId="{3D7ED36A-0322-2F48-BB56-EFE975E50E30}" dt="2026-02-09T03:04:04.492" v="370" actId="478"/>
          <ac:spMkLst>
            <pc:docMk/>
            <pc:sldMk cId="1894338503" sldId="6048"/>
            <ac:spMk id="25" creationId="{5729DB63-AAAE-A343-2650-69F763CDEB53}"/>
          </ac:spMkLst>
        </pc:spChg>
        <pc:spChg chg="add del mod">
          <ac:chgData name="爱强 郭" userId="4746048c57f3e2a8" providerId="LiveId" clId="{3D7ED36A-0322-2F48-BB56-EFE975E50E30}" dt="2026-02-09T03:04:04.492" v="370" actId="478"/>
          <ac:spMkLst>
            <pc:docMk/>
            <pc:sldMk cId="1894338503" sldId="6048"/>
            <ac:spMk id="26" creationId="{21BA12A3-767C-ABA9-4E47-7AD35BFA78E3}"/>
          </ac:spMkLst>
        </pc:spChg>
        <pc:spChg chg="add del mod">
          <ac:chgData name="爱强 郭" userId="4746048c57f3e2a8" providerId="LiveId" clId="{3D7ED36A-0322-2F48-BB56-EFE975E50E30}" dt="2026-02-09T03:04:04.492" v="370" actId="478"/>
          <ac:spMkLst>
            <pc:docMk/>
            <pc:sldMk cId="1894338503" sldId="6048"/>
            <ac:spMk id="27" creationId="{AD0E68FD-EE43-0FE9-69E2-F4FBEC971527}"/>
          </ac:spMkLst>
        </pc:spChg>
        <pc:spChg chg="add del mod">
          <ac:chgData name="爱强 郭" userId="4746048c57f3e2a8" providerId="LiveId" clId="{3D7ED36A-0322-2F48-BB56-EFE975E50E30}" dt="2026-02-09T03:04:04.492" v="370" actId="478"/>
          <ac:spMkLst>
            <pc:docMk/>
            <pc:sldMk cId="1894338503" sldId="6048"/>
            <ac:spMk id="28" creationId="{EE80668A-F16C-C941-4200-F7690ADA1013}"/>
          </ac:spMkLst>
        </pc:spChg>
        <pc:spChg chg="add del mod">
          <ac:chgData name="爱强 郭" userId="4746048c57f3e2a8" providerId="LiveId" clId="{3D7ED36A-0322-2F48-BB56-EFE975E50E30}" dt="2026-02-09T03:04:04.492" v="370" actId="478"/>
          <ac:spMkLst>
            <pc:docMk/>
            <pc:sldMk cId="1894338503" sldId="6048"/>
            <ac:spMk id="29" creationId="{EEEE58AA-6579-813F-6A87-2D50652CC987}"/>
          </ac:spMkLst>
        </pc:spChg>
        <pc:spChg chg="add mod">
          <ac:chgData name="爱强 郭" userId="4746048c57f3e2a8" providerId="LiveId" clId="{3D7ED36A-0322-2F48-BB56-EFE975E50E30}" dt="2026-02-09T03:11:04.541" v="397" actId="164"/>
          <ac:spMkLst>
            <pc:docMk/>
            <pc:sldMk cId="1894338503" sldId="6048"/>
            <ac:spMk id="30" creationId="{019585C7-6CD5-833D-D3CB-0056DCD25D68}"/>
          </ac:spMkLst>
        </pc:spChg>
        <pc:spChg chg="add mod">
          <ac:chgData name="爱强 郭" userId="4746048c57f3e2a8" providerId="LiveId" clId="{3D7ED36A-0322-2F48-BB56-EFE975E50E30}" dt="2026-02-09T03:11:04.541" v="397" actId="164"/>
          <ac:spMkLst>
            <pc:docMk/>
            <pc:sldMk cId="1894338503" sldId="6048"/>
            <ac:spMk id="31" creationId="{27254577-59CC-626F-23BD-757369001D35}"/>
          </ac:spMkLst>
        </pc:spChg>
        <pc:spChg chg="add mod">
          <ac:chgData name="爱强 郭" userId="4746048c57f3e2a8" providerId="LiveId" clId="{3D7ED36A-0322-2F48-BB56-EFE975E50E30}" dt="2026-02-09T03:11:04.541" v="397" actId="164"/>
          <ac:spMkLst>
            <pc:docMk/>
            <pc:sldMk cId="1894338503" sldId="6048"/>
            <ac:spMk id="32" creationId="{C412EB79-D17E-7909-1D7D-AB2BA08D914E}"/>
          </ac:spMkLst>
        </pc:spChg>
        <pc:spChg chg="add mod">
          <ac:chgData name="爱强 郭" userId="4746048c57f3e2a8" providerId="LiveId" clId="{3D7ED36A-0322-2F48-BB56-EFE975E50E30}" dt="2026-02-09T03:11:04.541" v="397" actId="164"/>
          <ac:spMkLst>
            <pc:docMk/>
            <pc:sldMk cId="1894338503" sldId="6048"/>
            <ac:spMk id="33" creationId="{BA44F203-6751-6217-B0B5-70237721E9A9}"/>
          </ac:spMkLst>
        </pc:spChg>
        <pc:spChg chg="add mod">
          <ac:chgData name="爱强 郭" userId="4746048c57f3e2a8" providerId="LiveId" clId="{3D7ED36A-0322-2F48-BB56-EFE975E50E30}" dt="2026-02-09T05:40:13.273" v="1420" actId="207"/>
          <ac:spMkLst>
            <pc:docMk/>
            <pc:sldMk cId="1894338503" sldId="6048"/>
            <ac:spMk id="34" creationId="{3D50EE6F-847E-56D7-E7A7-BE9602D2BE6A}"/>
          </ac:spMkLst>
        </pc:spChg>
        <pc:spChg chg="add del mod">
          <ac:chgData name="爱强 郭" userId="4746048c57f3e2a8" providerId="LiveId" clId="{3D7ED36A-0322-2F48-BB56-EFE975E50E30}" dt="2026-02-09T05:40:24.336" v="1422" actId="478"/>
          <ac:spMkLst>
            <pc:docMk/>
            <pc:sldMk cId="1894338503" sldId="6048"/>
            <ac:spMk id="35" creationId="{271B9F1B-CE16-8838-B743-76FD4D5CDA9A}"/>
          </ac:spMkLst>
        </pc:spChg>
        <pc:spChg chg="mod">
          <ac:chgData name="爱强 郭" userId="4746048c57f3e2a8" providerId="LiveId" clId="{3D7ED36A-0322-2F48-BB56-EFE975E50E30}" dt="2026-02-09T03:12:00.484" v="410"/>
          <ac:spMkLst>
            <pc:docMk/>
            <pc:sldMk cId="1894338503" sldId="6048"/>
            <ac:spMk id="38" creationId="{0B069473-BF20-6C78-C4F0-13A48787CD66}"/>
          </ac:spMkLst>
        </pc:spChg>
        <pc:spChg chg="mod">
          <ac:chgData name="爱强 郭" userId="4746048c57f3e2a8" providerId="LiveId" clId="{3D7ED36A-0322-2F48-BB56-EFE975E50E30}" dt="2026-02-09T03:12:00.484" v="410"/>
          <ac:spMkLst>
            <pc:docMk/>
            <pc:sldMk cId="1894338503" sldId="6048"/>
            <ac:spMk id="39" creationId="{E69BD075-6E6B-37B8-F4D2-BF085E7172D1}"/>
          </ac:spMkLst>
        </pc:spChg>
        <pc:spChg chg="mod">
          <ac:chgData name="爱强 郭" userId="4746048c57f3e2a8" providerId="LiveId" clId="{3D7ED36A-0322-2F48-BB56-EFE975E50E30}" dt="2026-02-09T03:12:00.484" v="410"/>
          <ac:spMkLst>
            <pc:docMk/>
            <pc:sldMk cId="1894338503" sldId="6048"/>
            <ac:spMk id="40" creationId="{F034FE8B-E7A7-9E7A-E1FF-1E2002F51719}"/>
          </ac:spMkLst>
        </pc:spChg>
        <pc:spChg chg="mod">
          <ac:chgData name="爱强 郭" userId="4746048c57f3e2a8" providerId="LiveId" clId="{3D7ED36A-0322-2F48-BB56-EFE975E50E30}" dt="2026-02-09T03:12:00.484" v="410"/>
          <ac:spMkLst>
            <pc:docMk/>
            <pc:sldMk cId="1894338503" sldId="6048"/>
            <ac:spMk id="41" creationId="{3622FCA4-CB68-F009-BFB6-6AEF4701E15B}"/>
          </ac:spMkLst>
        </pc:spChg>
        <pc:spChg chg="mod">
          <ac:chgData name="爱强 郭" userId="4746048c57f3e2a8" providerId="LiveId" clId="{3D7ED36A-0322-2F48-BB56-EFE975E50E30}" dt="2026-02-09T05:40:20.157" v="1421" actId="207"/>
          <ac:spMkLst>
            <pc:docMk/>
            <pc:sldMk cId="1894338503" sldId="6048"/>
            <ac:spMk id="42" creationId="{7A767107-73C6-D2DC-C33D-72296427FBDC}"/>
          </ac:spMkLst>
        </pc:spChg>
        <pc:spChg chg="del mod">
          <ac:chgData name="爱强 郭" userId="4746048c57f3e2a8" providerId="LiveId" clId="{3D7ED36A-0322-2F48-BB56-EFE975E50E30}" dt="2026-02-09T05:40:27.998" v="1423" actId="478"/>
          <ac:spMkLst>
            <pc:docMk/>
            <pc:sldMk cId="1894338503" sldId="6048"/>
            <ac:spMk id="43" creationId="{670ACBEC-D00F-3E59-4DD7-A2DEC38DE185}"/>
          </ac:spMkLst>
        </pc:spChg>
        <pc:spChg chg="add mod">
          <ac:chgData name="爱强 郭" userId="4746048c57f3e2a8" providerId="LiveId" clId="{3D7ED36A-0322-2F48-BB56-EFE975E50E30}" dt="2026-02-09T05:40:46.455" v="1454" actId="164"/>
          <ac:spMkLst>
            <pc:docMk/>
            <pc:sldMk cId="1894338503" sldId="6048"/>
            <ac:spMk id="46" creationId="{015C9BB7-9E45-AAAC-543B-313A9E1CBC28}"/>
          </ac:spMkLst>
        </pc:spChg>
        <pc:spChg chg="add mod">
          <ac:chgData name="爱强 郭" userId="4746048c57f3e2a8" providerId="LiveId" clId="{3D7ED36A-0322-2F48-BB56-EFE975E50E30}" dt="2026-02-09T05:40:46.455" v="1454" actId="164"/>
          <ac:spMkLst>
            <pc:docMk/>
            <pc:sldMk cId="1894338503" sldId="6048"/>
            <ac:spMk id="47" creationId="{41FFEAAB-7B15-1452-5425-E584E2D8DAC6}"/>
          </ac:spMkLst>
        </pc:spChg>
        <pc:spChg chg="add mod">
          <ac:chgData name="爱强 郭" userId="4746048c57f3e2a8" providerId="LiveId" clId="{3D7ED36A-0322-2F48-BB56-EFE975E50E30}" dt="2026-02-09T05:40:46.455" v="1454" actId="164"/>
          <ac:spMkLst>
            <pc:docMk/>
            <pc:sldMk cId="1894338503" sldId="6048"/>
            <ac:spMk id="48" creationId="{A8D8E607-9D6B-E599-7C6D-57B10B3B1C81}"/>
          </ac:spMkLst>
        </pc:spChg>
        <pc:spChg chg="add mod">
          <ac:chgData name="爱强 郭" userId="4746048c57f3e2a8" providerId="LiveId" clId="{3D7ED36A-0322-2F48-BB56-EFE975E50E30}" dt="2026-02-09T08:20:21.351" v="1735" actId="1076"/>
          <ac:spMkLst>
            <pc:docMk/>
            <pc:sldMk cId="1894338503" sldId="6048"/>
            <ac:spMk id="50" creationId="{B0E0CE64-8AFB-97EF-983E-AA5166AE1149}"/>
          </ac:spMkLst>
        </pc:spChg>
        <pc:spChg chg="add mod">
          <ac:chgData name="爱强 郭" userId="4746048c57f3e2a8" providerId="LiveId" clId="{3D7ED36A-0322-2F48-BB56-EFE975E50E30}" dt="2026-02-09T08:12:12.607" v="1486" actId="1037"/>
          <ac:spMkLst>
            <pc:docMk/>
            <pc:sldMk cId="1894338503" sldId="6048"/>
            <ac:spMk id="51" creationId="{55F2B5E9-B312-EA60-82D0-4EACB1598E4E}"/>
          </ac:spMkLst>
        </pc:spChg>
        <pc:spChg chg="add del mod">
          <ac:chgData name="爱强 郭" userId="4746048c57f3e2a8" providerId="LiveId" clId="{3D7ED36A-0322-2F48-BB56-EFE975E50E30}" dt="2026-02-09T08:12:25.145" v="1489" actId="478"/>
          <ac:spMkLst>
            <pc:docMk/>
            <pc:sldMk cId="1894338503" sldId="6048"/>
            <ac:spMk id="52" creationId="{CF58882E-9E3F-4218-C120-0C83DD0492F4}"/>
          </ac:spMkLst>
        </pc:spChg>
        <pc:spChg chg="add mod">
          <ac:chgData name="爱强 郭" userId="4746048c57f3e2a8" providerId="LiveId" clId="{3D7ED36A-0322-2F48-BB56-EFE975E50E30}" dt="2026-02-09T08:20:47.684" v="1739" actId="207"/>
          <ac:spMkLst>
            <pc:docMk/>
            <pc:sldMk cId="1894338503" sldId="6048"/>
            <ac:spMk id="53" creationId="{0BFD9B0E-365E-42F6-03A1-69EE94E8EA39}"/>
          </ac:spMkLst>
        </pc:spChg>
        <pc:spChg chg="add mod">
          <ac:chgData name="爱强 郭" userId="4746048c57f3e2a8" providerId="LiveId" clId="{3D7ED36A-0322-2F48-BB56-EFE975E50E30}" dt="2026-02-09T08:20:55.527" v="1741" actId="207"/>
          <ac:spMkLst>
            <pc:docMk/>
            <pc:sldMk cId="1894338503" sldId="6048"/>
            <ac:spMk id="54" creationId="{297E3F99-6ECD-84D9-80DD-7029063A6DE5}"/>
          </ac:spMkLst>
        </pc:spChg>
        <pc:spChg chg="add mod">
          <ac:chgData name="爱强 郭" userId="4746048c57f3e2a8" providerId="LiveId" clId="{3D7ED36A-0322-2F48-BB56-EFE975E50E30}" dt="2026-02-09T08:13:36.406" v="1541" actId="20577"/>
          <ac:spMkLst>
            <pc:docMk/>
            <pc:sldMk cId="1894338503" sldId="6048"/>
            <ac:spMk id="56" creationId="{AC8313C8-C2C9-FD76-91CB-182DCA0CC015}"/>
          </ac:spMkLst>
        </pc:spChg>
        <pc:spChg chg="add mod">
          <ac:chgData name="爱强 郭" userId="4746048c57f3e2a8" providerId="LiveId" clId="{3D7ED36A-0322-2F48-BB56-EFE975E50E30}" dt="2026-02-09T08:14:38.423" v="1573" actId="1036"/>
          <ac:spMkLst>
            <pc:docMk/>
            <pc:sldMk cId="1894338503" sldId="6048"/>
            <ac:spMk id="57" creationId="{9DB21CB6-70F4-1F48-B726-AFDB377015EC}"/>
          </ac:spMkLst>
        </pc:spChg>
        <pc:spChg chg="add mod">
          <ac:chgData name="爱强 郭" userId="4746048c57f3e2a8" providerId="LiveId" clId="{3D7ED36A-0322-2F48-BB56-EFE975E50E30}" dt="2026-02-09T08:20:07.570" v="1734" actId="113"/>
          <ac:spMkLst>
            <pc:docMk/>
            <pc:sldMk cId="1894338503" sldId="6048"/>
            <ac:spMk id="58" creationId="{658602CB-310A-5AF9-0399-5E7BCA3A8321}"/>
          </ac:spMkLst>
        </pc:spChg>
        <pc:spChg chg="add del mod">
          <ac:chgData name="爱强 郭" userId="4746048c57f3e2a8" providerId="LiveId" clId="{3D7ED36A-0322-2F48-BB56-EFE975E50E30}" dt="2026-02-09T08:17:54.814" v="1726" actId="478"/>
          <ac:spMkLst>
            <pc:docMk/>
            <pc:sldMk cId="1894338503" sldId="6048"/>
            <ac:spMk id="59" creationId="{3F6F52BD-D274-C1FE-5E3D-0ECB7FAA8DDF}"/>
          </ac:spMkLst>
        </pc:spChg>
        <pc:spChg chg="add del mod">
          <ac:chgData name="爱强 郭" userId="4746048c57f3e2a8" providerId="LiveId" clId="{3D7ED36A-0322-2F48-BB56-EFE975E50E30}" dt="2026-02-09T08:18:27.901" v="1729" actId="478"/>
          <ac:spMkLst>
            <pc:docMk/>
            <pc:sldMk cId="1894338503" sldId="6048"/>
            <ac:spMk id="60" creationId="{18156384-051B-CA58-6091-D57FA23B77FA}"/>
          </ac:spMkLst>
        </pc:spChg>
        <pc:spChg chg="add del mod">
          <ac:chgData name="爱强 郭" userId="4746048c57f3e2a8" providerId="LiveId" clId="{3D7ED36A-0322-2F48-BB56-EFE975E50E30}" dt="2026-02-09T08:19:46.142" v="1732" actId="478"/>
          <ac:spMkLst>
            <pc:docMk/>
            <pc:sldMk cId="1894338503" sldId="6048"/>
            <ac:spMk id="61" creationId="{B6F5D2F4-C654-243E-3342-F308AE7433F6}"/>
          </ac:spMkLst>
        </pc:spChg>
        <pc:grpChg chg="add mod">
          <ac:chgData name="爱强 郭" userId="4746048c57f3e2a8" providerId="LiveId" clId="{3D7ED36A-0322-2F48-BB56-EFE975E50E30}" dt="2026-02-09T05:40:46.455" v="1454" actId="164"/>
          <ac:grpSpMkLst>
            <pc:docMk/>
            <pc:sldMk cId="1894338503" sldId="6048"/>
            <ac:grpSpMk id="36" creationId="{D690FFE1-159A-3B6D-CFF6-B62ECBAD37DD}"/>
          </ac:grpSpMkLst>
        </pc:grpChg>
        <pc:grpChg chg="add mod">
          <ac:chgData name="爱强 郭" userId="4746048c57f3e2a8" providerId="LiveId" clId="{3D7ED36A-0322-2F48-BB56-EFE975E50E30}" dt="2026-02-09T05:40:46.455" v="1454" actId="164"/>
          <ac:grpSpMkLst>
            <pc:docMk/>
            <pc:sldMk cId="1894338503" sldId="6048"/>
            <ac:grpSpMk id="37" creationId="{18F8AE01-AAAD-7750-8B5F-9F2F37D810CA}"/>
          </ac:grpSpMkLst>
        </pc:grpChg>
        <pc:grpChg chg="add mod">
          <ac:chgData name="爱强 郭" userId="4746048c57f3e2a8" providerId="LiveId" clId="{3D7ED36A-0322-2F48-BB56-EFE975E50E30}" dt="2026-02-09T05:41:01.480" v="1456" actId="1076"/>
          <ac:grpSpMkLst>
            <pc:docMk/>
            <pc:sldMk cId="1894338503" sldId="6048"/>
            <ac:grpSpMk id="49" creationId="{80F3B192-2EF0-44E8-5B12-E1BA239827B1}"/>
          </ac:grpSpMkLst>
        </pc:grpChg>
        <pc:picChg chg="del">
          <ac:chgData name="爱强 郭" userId="4746048c57f3e2a8" providerId="LiveId" clId="{3D7ED36A-0322-2F48-BB56-EFE975E50E30}" dt="2026-02-09T02:59:16.754" v="97" actId="478"/>
          <ac:picMkLst>
            <pc:docMk/>
            <pc:sldMk cId="1894338503" sldId="6048"/>
            <ac:picMk id="7" creationId="{AAEAC088-616F-B8AC-0810-71234F29D551}"/>
          </ac:picMkLst>
        </pc:picChg>
        <pc:picChg chg="del">
          <ac:chgData name="爱强 郭" userId="4746048c57f3e2a8" providerId="LiveId" clId="{3D7ED36A-0322-2F48-BB56-EFE975E50E30}" dt="2026-02-09T02:59:13.908" v="96" actId="478"/>
          <ac:picMkLst>
            <pc:docMk/>
            <pc:sldMk cId="1894338503" sldId="6048"/>
            <ac:picMk id="8" creationId="{B7DC6DBB-A21F-9381-29E0-F69C33652019}"/>
          </ac:picMkLst>
        </pc:picChg>
        <pc:picChg chg="del">
          <ac:chgData name="爱强 郭" userId="4746048c57f3e2a8" providerId="LiveId" clId="{3D7ED36A-0322-2F48-BB56-EFE975E50E30}" dt="2026-02-09T02:59:07.578" v="94" actId="478"/>
          <ac:picMkLst>
            <pc:docMk/>
            <pc:sldMk cId="1894338503" sldId="6048"/>
            <ac:picMk id="16" creationId="{D295873D-A44A-2C0B-C16A-CC6C8161D196}"/>
          </ac:picMkLst>
        </pc:picChg>
        <pc:picChg chg="del">
          <ac:chgData name="爱强 郭" userId="4746048c57f3e2a8" providerId="LiveId" clId="{3D7ED36A-0322-2F48-BB56-EFE975E50E30}" dt="2026-02-09T02:59:11.017" v="95" actId="478"/>
          <ac:picMkLst>
            <pc:docMk/>
            <pc:sldMk cId="1894338503" sldId="6048"/>
            <ac:picMk id="21" creationId="{828FE860-90EC-4632-C5F9-17FA1C2C6C0B}"/>
          </ac:picMkLst>
        </pc:picChg>
        <pc:picChg chg="add mod">
          <ac:chgData name="爱强 郭" userId="4746048c57f3e2a8" providerId="LiveId" clId="{3D7ED36A-0322-2F48-BB56-EFE975E50E30}" dt="2026-02-09T08:14:38.423" v="1573" actId="1036"/>
          <ac:picMkLst>
            <pc:docMk/>
            <pc:sldMk cId="1894338503" sldId="6048"/>
            <ac:picMk id="55" creationId="{4886A8AC-FA50-7A34-5D75-958520CCDF4C}"/>
          </ac:picMkLst>
        </pc:picChg>
        <pc:picChg chg="add mod">
          <ac:chgData name="爱强 郭" userId="4746048c57f3e2a8" providerId="LiveId" clId="{3D7ED36A-0322-2F48-BB56-EFE975E50E30}" dt="2026-02-09T12:47:39.158" v="1820"/>
          <ac:picMkLst>
            <pc:docMk/>
            <pc:sldMk cId="1894338503" sldId="6048"/>
            <ac:picMk id="62" creationId="{28EC0AC6-A430-4AF5-7B8F-A1B5ED376B4F}"/>
          </ac:picMkLst>
        </pc:picChg>
        <pc:cxnChg chg="add mod">
          <ac:chgData name="爱强 郭" userId="4746048c57f3e2a8" providerId="LiveId" clId="{3D7ED36A-0322-2F48-BB56-EFE975E50E30}" dt="2026-02-09T05:40:46.455" v="1454" actId="164"/>
          <ac:cxnSpMkLst>
            <pc:docMk/>
            <pc:sldMk cId="1894338503" sldId="6048"/>
            <ac:cxnSpMk id="9" creationId="{2D88E584-F24A-C5EF-205E-C499002F9C93}"/>
          </ac:cxnSpMkLst>
        </pc:cxnChg>
        <pc:cxnChg chg="add mod">
          <ac:chgData name="爱强 郭" userId="4746048c57f3e2a8" providerId="LiveId" clId="{3D7ED36A-0322-2F48-BB56-EFE975E50E30}" dt="2026-02-09T05:40:46.455" v="1454" actId="164"/>
          <ac:cxnSpMkLst>
            <pc:docMk/>
            <pc:sldMk cId="1894338503" sldId="6048"/>
            <ac:cxnSpMk id="12" creationId="{CD3F8064-ED5F-7C66-171E-EC3C9402C5A2}"/>
          </ac:cxnSpMkLst>
        </pc:cxnChg>
        <pc:cxnChg chg="add mod">
          <ac:chgData name="爱强 郭" userId="4746048c57f3e2a8" providerId="LiveId" clId="{3D7ED36A-0322-2F48-BB56-EFE975E50E30}" dt="2026-02-09T05:40:46.455" v="1454" actId="164"/>
          <ac:cxnSpMkLst>
            <pc:docMk/>
            <pc:sldMk cId="1894338503" sldId="6048"/>
            <ac:cxnSpMk id="14" creationId="{10A9C7D6-C5FA-9A3A-1197-B2B56A109251}"/>
          </ac:cxnSpMkLst>
        </pc:cxnChg>
      </pc:sldChg>
      <pc:sldChg chg="addSp modSp add mod">
        <pc:chgData name="爱强 郭" userId="4746048c57f3e2a8" providerId="LiveId" clId="{3D7ED36A-0322-2F48-BB56-EFE975E50E30}" dt="2026-02-09T12:47:56.656" v="1823" actId="14100"/>
        <pc:sldMkLst>
          <pc:docMk/>
          <pc:sldMk cId="2931730852" sldId="6049"/>
        </pc:sldMkLst>
        <pc:spChg chg="mod">
          <ac:chgData name="爱强 郭" userId="4746048c57f3e2a8" providerId="LiveId" clId="{3D7ED36A-0322-2F48-BB56-EFE975E50E30}" dt="2026-02-09T12:47:56.656" v="1823" actId="14100"/>
          <ac:spMkLst>
            <pc:docMk/>
            <pc:sldMk cId="2931730852" sldId="6049"/>
            <ac:spMk id="15" creationId="{F6B6E884-896C-FBB9-9236-02E2BDC9FD13}"/>
          </ac:spMkLst>
        </pc:spChg>
        <pc:picChg chg="add mod">
          <ac:chgData name="爱强 郭" userId="4746048c57f3e2a8" providerId="LiveId" clId="{3D7ED36A-0322-2F48-BB56-EFE975E50E30}" dt="2026-02-09T12:47:35.998" v="1818"/>
          <ac:picMkLst>
            <pc:docMk/>
            <pc:sldMk cId="2931730852" sldId="6049"/>
            <ac:picMk id="2" creationId="{5B7EDAAE-B4ED-94B0-6F98-33637B91DC95}"/>
          </ac:picMkLst>
        </pc:picChg>
      </pc:sldChg>
      <pc:sldChg chg="addSp modSp add mod">
        <pc:chgData name="爱强 郭" userId="4746048c57f3e2a8" providerId="LiveId" clId="{3D7ED36A-0322-2F48-BB56-EFE975E50E30}" dt="2026-02-09T12:48:03.721" v="1824" actId="14100"/>
        <pc:sldMkLst>
          <pc:docMk/>
          <pc:sldMk cId="4189645855" sldId="6050"/>
        </pc:sldMkLst>
        <pc:spChg chg="mod">
          <ac:chgData name="爱强 郭" userId="4746048c57f3e2a8" providerId="LiveId" clId="{3D7ED36A-0322-2F48-BB56-EFE975E50E30}" dt="2026-02-09T12:48:03.721" v="1824" actId="14100"/>
          <ac:spMkLst>
            <pc:docMk/>
            <pc:sldMk cId="4189645855" sldId="6050"/>
            <ac:spMk id="2" creationId="{B8128A4F-D4F3-0E38-A5C8-C42002EA1494}"/>
          </ac:spMkLst>
        </pc:spChg>
        <pc:picChg chg="add mod">
          <ac:chgData name="爱强 郭" userId="4746048c57f3e2a8" providerId="LiveId" clId="{3D7ED36A-0322-2F48-BB56-EFE975E50E30}" dt="2026-02-09T12:47:34.413" v="1817"/>
          <ac:picMkLst>
            <pc:docMk/>
            <pc:sldMk cId="4189645855" sldId="6050"/>
            <ac:picMk id="5" creationId="{0A3FB8E0-9D14-0D14-4B2F-B896F3C88D5B}"/>
          </ac:picMkLst>
        </pc:picChg>
      </pc:sldChg>
      <pc:sldChg chg="new del">
        <pc:chgData name="爱强 郭" userId="4746048c57f3e2a8" providerId="LiveId" clId="{3D7ED36A-0322-2F48-BB56-EFE975E50E30}" dt="2026-02-09T02:59:01.364" v="92" actId="680"/>
        <pc:sldMkLst>
          <pc:docMk/>
          <pc:sldMk cId="3342165237" sldId="6051"/>
        </pc:sldMkLst>
      </pc:sldChg>
      <pc:sldChg chg="addSp delSp modSp add mod">
        <pc:chgData name="爱强 郭" userId="4746048c57f3e2a8" providerId="LiveId" clId="{3D7ED36A-0322-2F48-BB56-EFE975E50E30}" dt="2026-02-09T13:04:08.596" v="2020" actId="167"/>
        <pc:sldMkLst>
          <pc:docMk/>
          <pc:sldMk cId="4294608981" sldId="6051"/>
        </pc:sldMkLst>
        <pc:spChg chg="mod">
          <ac:chgData name="爱强 郭" userId="4746048c57f3e2a8" providerId="LiveId" clId="{3D7ED36A-0322-2F48-BB56-EFE975E50E30}" dt="2026-02-09T12:47:50.619" v="1822" actId="14100"/>
          <ac:spMkLst>
            <pc:docMk/>
            <pc:sldMk cId="4294608981" sldId="6051"/>
            <ac:spMk id="2" creationId="{6D9708C5-29D4-AE93-8BF4-D4488AA36A0C}"/>
          </ac:spMkLst>
        </pc:spChg>
        <pc:spChg chg="add mod">
          <ac:chgData name="爱强 郭" userId="4746048c57f3e2a8" providerId="LiveId" clId="{3D7ED36A-0322-2F48-BB56-EFE975E50E30}" dt="2026-02-09T08:21:41.893" v="1748"/>
          <ac:spMkLst>
            <pc:docMk/>
            <pc:sldMk cId="4294608981" sldId="6051"/>
            <ac:spMk id="5" creationId="{9CF7014B-5140-A3CF-4D28-53E06E9704EB}"/>
          </ac:spMkLst>
        </pc:spChg>
        <pc:spChg chg="del mod">
          <ac:chgData name="爱强 郭" userId="4746048c57f3e2a8" providerId="LiveId" clId="{3D7ED36A-0322-2F48-BB56-EFE975E50E30}" dt="2026-02-09T08:21:32.659" v="1747" actId="478"/>
          <ac:spMkLst>
            <pc:docMk/>
            <pc:sldMk cId="4294608981" sldId="6051"/>
            <ac:spMk id="10" creationId="{09D5ED93-91DC-464F-80CF-CBF7F60628FE}"/>
          </ac:spMkLst>
        </pc:spChg>
        <pc:spChg chg="add mod">
          <ac:chgData name="爱强 郭" userId="4746048c57f3e2a8" providerId="LiveId" clId="{3D7ED36A-0322-2F48-BB56-EFE975E50E30}" dt="2026-02-09T12:59:19.070" v="2019" actId="1037"/>
          <ac:spMkLst>
            <pc:docMk/>
            <pc:sldMk cId="4294608981" sldId="6051"/>
            <ac:spMk id="15" creationId="{66283ADB-8341-4AE2-41DA-A75F2E4365AF}"/>
          </ac:spMkLst>
        </pc:spChg>
        <pc:spChg chg="add mod">
          <ac:chgData name="爱强 郭" userId="4746048c57f3e2a8" providerId="LiveId" clId="{3D7ED36A-0322-2F48-BB56-EFE975E50E30}" dt="2026-02-09T12:59:04.944" v="1995" actId="20577"/>
          <ac:spMkLst>
            <pc:docMk/>
            <pc:sldMk cId="4294608981" sldId="6051"/>
            <ac:spMk id="17" creationId="{9C20F9A1-F573-814D-D789-16F2DACEEA18}"/>
          </ac:spMkLst>
        </pc:spChg>
        <pc:spChg chg="mod">
          <ac:chgData name="爱强 郭" userId="4746048c57f3e2a8" providerId="LiveId" clId="{3D7ED36A-0322-2F48-BB56-EFE975E50E30}" dt="2026-02-09T08:22:18.276" v="1778" actId="1037"/>
          <ac:spMkLst>
            <pc:docMk/>
            <pc:sldMk cId="4294608981" sldId="6051"/>
            <ac:spMk id="22" creationId="{5D599C36-E4AC-2A1D-92E2-B8A32B9EFA10}"/>
          </ac:spMkLst>
        </pc:spChg>
        <pc:picChg chg="add mod">
          <ac:chgData name="爱强 郭" userId="4746048c57f3e2a8" providerId="LiveId" clId="{3D7ED36A-0322-2F48-BB56-EFE975E50E30}" dt="2026-02-09T13:04:08.596" v="2020" actId="167"/>
          <ac:picMkLst>
            <pc:docMk/>
            <pc:sldMk cId="4294608981" sldId="6051"/>
            <ac:picMk id="3" creationId="{6C6058C1-BECA-072A-0B63-09CC7140F537}"/>
          </ac:picMkLst>
        </pc:picChg>
        <pc:picChg chg="add mod">
          <ac:chgData name="爱强 郭" userId="4746048c57f3e2a8" providerId="LiveId" clId="{3D7ED36A-0322-2F48-BB56-EFE975E50E30}" dt="2026-02-09T08:22:59.050" v="1781" actId="1076"/>
          <ac:picMkLst>
            <pc:docMk/>
            <pc:sldMk cId="4294608981" sldId="6051"/>
            <ac:picMk id="6" creationId="{99A5BDD0-90A9-4766-6ED6-3FD00C695AF2}"/>
          </ac:picMkLst>
        </pc:picChg>
        <pc:picChg chg="mod">
          <ac:chgData name="爱强 郭" userId="4746048c57f3e2a8" providerId="LiveId" clId="{3D7ED36A-0322-2F48-BB56-EFE975E50E30}" dt="2026-02-09T08:21:49.112" v="1749" actId="14100"/>
          <ac:picMkLst>
            <pc:docMk/>
            <pc:sldMk cId="4294608981" sldId="6051"/>
            <ac:picMk id="7" creationId="{BFEF98B3-80B2-1254-6CCF-487B7B40E84A}"/>
          </ac:picMkLst>
        </pc:picChg>
        <pc:picChg chg="del">
          <ac:chgData name="爱强 郭" userId="4746048c57f3e2a8" providerId="LiveId" clId="{3D7ED36A-0322-2F48-BB56-EFE975E50E30}" dt="2026-02-09T08:21:21.090" v="1742" actId="478"/>
          <ac:picMkLst>
            <pc:docMk/>
            <pc:sldMk cId="4294608981" sldId="6051"/>
            <ac:picMk id="8" creationId="{FD9CAAEE-1C26-07D8-8E8B-7B10B5F3F2A6}"/>
          </ac:picMkLst>
        </pc:picChg>
        <pc:picChg chg="add mod">
          <ac:chgData name="爱强 郭" userId="4746048c57f3e2a8" providerId="LiveId" clId="{3D7ED36A-0322-2F48-BB56-EFE975E50E30}" dt="2026-02-09T12:47:37.271" v="1819"/>
          <ac:picMkLst>
            <pc:docMk/>
            <pc:sldMk cId="4294608981" sldId="6051"/>
            <ac:picMk id="14" creationId="{70C99C7D-C8A8-E2CD-8AC4-4E680D8C9315}"/>
          </ac:picMkLst>
        </pc:picChg>
        <pc:picChg chg="mod">
          <ac:chgData name="爱强 郭" userId="4746048c57f3e2a8" providerId="LiveId" clId="{3D7ED36A-0322-2F48-BB56-EFE975E50E30}" dt="2026-02-09T08:22:11.259" v="1751" actId="1076"/>
          <ac:picMkLst>
            <pc:docMk/>
            <pc:sldMk cId="4294608981" sldId="6051"/>
            <ac:picMk id="21" creationId="{1F6C0669-D7C6-4012-9254-4853136CA0F2}"/>
          </ac:picMkLst>
        </pc:picChg>
        <pc:cxnChg chg="add mod">
          <ac:chgData name="爱强 郭" userId="4746048c57f3e2a8" providerId="LiveId" clId="{3D7ED36A-0322-2F48-BB56-EFE975E50E30}" dt="2026-02-09T08:23:15.926" v="1785" actId="692"/>
          <ac:cxnSpMkLst>
            <pc:docMk/>
            <pc:sldMk cId="4294608981" sldId="6051"/>
            <ac:cxnSpMk id="11" creationId="{21D079A4-DC1B-9DA7-F4AF-77EE6CD08280}"/>
          </ac:cxnSpMkLst>
        </pc:cxnChg>
        <pc:cxnChg chg="add mod">
          <ac:chgData name="爱强 郭" userId="4746048c57f3e2a8" providerId="LiveId" clId="{3D7ED36A-0322-2F48-BB56-EFE975E50E30}" dt="2026-02-09T08:23:25.210" v="1788" actId="14100"/>
          <ac:cxnSpMkLst>
            <pc:docMk/>
            <pc:sldMk cId="4294608981" sldId="6051"/>
            <ac:cxnSpMk id="12" creationId="{9461FB51-F9E1-1B45-B934-595E5BDE7931}"/>
          </ac:cxnSpMkLst>
        </pc:cxnChg>
      </pc:sldChg>
      <pc:sldChg chg="addSp delSp modSp add mod">
        <pc:chgData name="爱强 郭" userId="4746048c57f3e2a8" providerId="LiveId" clId="{3D7ED36A-0322-2F48-BB56-EFE975E50E30}" dt="2026-02-09T12:48:09.426" v="1825" actId="14100"/>
        <pc:sldMkLst>
          <pc:docMk/>
          <pc:sldMk cId="1069576339" sldId="6052"/>
        </pc:sldMkLst>
        <pc:spChg chg="mod">
          <ac:chgData name="爱强 郭" userId="4746048c57f3e2a8" providerId="LiveId" clId="{3D7ED36A-0322-2F48-BB56-EFE975E50E30}" dt="2026-02-09T12:48:09.426" v="1825" actId="14100"/>
          <ac:spMkLst>
            <pc:docMk/>
            <pc:sldMk cId="1069576339" sldId="6052"/>
            <ac:spMk id="2" creationId="{B3257889-4DF5-50DB-7CC9-DA17E709F2D8}"/>
          </ac:spMkLst>
        </pc:spChg>
        <pc:spChg chg="del mod">
          <ac:chgData name="爱强 郭" userId="4746048c57f3e2a8" providerId="LiveId" clId="{3D7ED36A-0322-2F48-BB56-EFE975E50E30}" dt="2026-02-09T03:18:46.442" v="594" actId="478"/>
          <ac:spMkLst>
            <pc:docMk/>
            <pc:sldMk cId="1069576339" sldId="6052"/>
            <ac:spMk id="3" creationId="{DBBCDB0B-8A61-C3F4-FFDC-4522049B2657}"/>
          </ac:spMkLst>
        </pc:spChg>
        <pc:spChg chg="add mod">
          <ac:chgData name="爱强 郭" userId="4746048c57f3e2a8" providerId="LiveId" clId="{3D7ED36A-0322-2F48-BB56-EFE975E50E30}" dt="2026-02-09T05:37:38.611" v="1404" actId="113"/>
          <ac:spMkLst>
            <pc:docMk/>
            <pc:sldMk cId="1069576339" sldId="6052"/>
            <ac:spMk id="7" creationId="{63AC33BB-DF8A-4255-F630-C655BE56EE10}"/>
          </ac:spMkLst>
        </pc:spChg>
        <pc:spChg chg="add del mod">
          <ac:chgData name="爱强 郭" userId="4746048c57f3e2a8" providerId="LiveId" clId="{3D7ED36A-0322-2F48-BB56-EFE975E50E30}" dt="2026-02-09T03:18:53.387" v="596" actId="478"/>
          <ac:spMkLst>
            <pc:docMk/>
            <pc:sldMk cId="1069576339" sldId="6052"/>
            <ac:spMk id="9" creationId="{1F635104-496C-6ECB-D199-8CEFA34862BD}"/>
          </ac:spMkLst>
        </pc:spChg>
        <pc:spChg chg="add mod">
          <ac:chgData name="爱强 郭" userId="4746048c57f3e2a8" providerId="LiveId" clId="{3D7ED36A-0322-2F48-BB56-EFE975E50E30}" dt="2026-02-09T05:38:55.762" v="1419" actId="1076"/>
          <ac:spMkLst>
            <pc:docMk/>
            <pc:sldMk cId="1069576339" sldId="6052"/>
            <ac:spMk id="12" creationId="{2FD38346-2F99-790A-55A8-689A2B991C7E}"/>
          </ac:spMkLst>
        </pc:spChg>
        <pc:spChg chg="add mod">
          <ac:chgData name="爱强 郭" userId="4746048c57f3e2a8" providerId="LiveId" clId="{3D7ED36A-0322-2F48-BB56-EFE975E50E30}" dt="2026-02-09T05:30:16.688" v="832"/>
          <ac:spMkLst>
            <pc:docMk/>
            <pc:sldMk cId="1069576339" sldId="6052"/>
            <ac:spMk id="13" creationId="{8579E793-6ADC-6425-C3D8-C2D64C8D00D7}"/>
          </ac:spMkLst>
        </pc:spChg>
        <pc:spChg chg="add mod topLvl">
          <ac:chgData name="爱强 郭" userId="4746048c57f3e2a8" providerId="LiveId" clId="{3D7ED36A-0322-2F48-BB56-EFE975E50E30}" dt="2026-02-09T05:33:44.566" v="1058" actId="164"/>
          <ac:spMkLst>
            <pc:docMk/>
            <pc:sldMk cId="1069576339" sldId="6052"/>
            <ac:spMk id="14" creationId="{68FCF77D-8327-402C-4A8A-D94A6C521BA2}"/>
          </ac:spMkLst>
        </pc:spChg>
        <pc:spChg chg="add mod topLvl">
          <ac:chgData name="爱强 郭" userId="4746048c57f3e2a8" providerId="LiveId" clId="{3D7ED36A-0322-2F48-BB56-EFE975E50E30}" dt="2026-02-09T05:33:44.566" v="1058" actId="164"/>
          <ac:spMkLst>
            <pc:docMk/>
            <pc:sldMk cId="1069576339" sldId="6052"/>
            <ac:spMk id="15" creationId="{F050E5FF-4BE4-E1F3-3ABF-35AE85E48BA0}"/>
          </ac:spMkLst>
        </pc:spChg>
        <pc:spChg chg="add mod topLvl">
          <ac:chgData name="爱强 郭" userId="4746048c57f3e2a8" providerId="LiveId" clId="{3D7ED36A-0322-2F48-BB56-EFE975E50E30}" dt="2026-02-09T05:33:44.566" v="1058" actId="164"/>
          <ac:spMkLst>
            <pc:docMk/>
            <pc:sldMk cId="1069576339" sldId="6052"/>
            <ac:spMk id="16" creationId="{B7192FC1-FA39-D030-3553-FFCD83D78171}"/>
          </ac:spMkLst>
        </pc:spChg>
        <pc:spChg chg="add mod topLvl">
          <ac:chgData name="爱强 郭" userId="4746048c57f3e2a8" providerId="LiveId" clId="{3D7ED36A-0322-2F48-BB56-EFE975E50E30}" dt="2026-02-09T05:38:10.191" v="1406" actId="207"/>
          <ac:spMkLst>
            <pc:docMk/>
            <pc:sldMk cId="1069576339" sldId="6052"/>
            <ac:spMk id="17" creationId="{4E8FC6C7-FE21-ED68-FAB7-FDA07D6D4D31}"/>
          </ac:spMkLst>
        </pc:spChg>
        <pc:spChg chg="add mod topLvl">
          <ac:chgData name="爱强 郭" userId="4746048c57f3e2a8" providerId="LiveId" clId="{3D7ED36A-0322-2F48-BB56-EFE975E50E30}" dt="2026-02-09T05:33:44.566" v="1058" actId="164"/>
          <ac:spMkLst>
            <pc:docMk/>
            <pc:sldMk cId="1069576339" sldId="6052"/>
            <ac:spMk id="18" creationId="{116EB607-031E-8BE6-A0C0-E1AE4F1D351F}"/>
          </ac:spMkLst>
        </pc:spChg>
        <pc:spChg chg="mod">
          <ac:chgData name="爱强 郭" userId="4746048c57f3e2a8" providerId="LiveId" clId="{3D7ED36A-0322-2F48-BB56-EFE975E50E30}" dt="2026-02-09T05:33:53.354" v="1061"/>
          <ac:spMkLst>
            <pc:docMk/>
            <pc:sldMk cId="1069576339" sldId="6052"/>
            <ac:spMk id="45" creationId="{F4469B5A-68FD-E3E5-42E8-09D3C1309495}"/>
          </ac:spMkLst>
        </pc:spChg>
        <pc:spChg chg="mod">
          <ac:chgData name="爱强 郭" userId="4746048c57f3e2a8" providerId="LiveId" clId="{3D7ED36A-0322-2F48-BB56-EFE975E50E30}" dt="2026-02-09T05:33:53.354" v="1061"/>
          <ac:spMkLst>
            <pc:docMk/>
            <pc:sldMk cId="1069576339" sldId="6052"/>
            <ac:spMk id="46" creationId="{060FCAC8-6378-2503-725A-2A422E3CC43F}"/>
          </ac:spMkLst>
        </pc:spChg>
        <pc:spChg chg="mod">
          <ac:chgData name="爱强 郭" userId="4746048c57f3e2a8" providerId="LiveId" clId="{3D7ED36A-0322-2F48-BB56-EFE975E50E30}" dt="2026-02-09T05:33:53.354" v="1061"/>
          <ac:spMkLst>
            <pc:docMk/>
            <pc:sldMk cId="1069576339" sldId="6052"/>
            <ac:spMk id="47" creationId="{BC8E043E-195D-AC65-C765-92D9D8920B6B}"/>
          </ac:spMkLst>
        </pc:spChg>
        <pc:spChg chg="mod">
          <ac:chgData name="爱强 郭" userId="4746048c57f3e2a8" providerId="LiveId" clId="{3D7ED36A-0322-2F48-BB56-EFE975E50E30}" dt="2026-02-09T05:38:02.773" v="1405" actId="207"/>
          <ac:spMkLst>
            <pc:docMk/>
            <pc:sldMk cId="1069576339" sldId="6052"/>
            <ac:spMk id="48" creationId="{ED607DBF-DA90-3D24-B86D-AD046A70D657}"/>
          </ac:spMkLst>
        </pc:spChg>
        <pc:spChg chg="mod">
          <ac:chgData name="爱强 郭" userId="4746048c57f3e2a8" providerId="LiveId" clId="{3D7ED36A-0322-2F48-BB56-EFE975E50E30}" dt="2026-02-09T05:33:53.354" v="1061"/>
          <ac:spMkLst>
            <pc:docMk/>
            <pc:sldMk cId="1069576339" sldId="6052"/>
            <ac:spMk id="49" creationId="{0D41C3EE-CCEE-1CD2-2BB7-A54A409D08F5}"/>
          </ac:spMkLst>
        </pc:spChg>
        <pc:spChg chg="mod">
          <ac:chgData name="爱强 郭" userId="4746048c57f3e2a8" providerId="LiveId" clId="{3D7ED36A-0322-2F48-BB56-EFE975E50E30}" dt="2026-02-09T05:34:21.656" v="1067"/>
          <ac:spMkLst>
            <pc:docMk/>
            <pc:sldMk cId="1069576339" sldId="6052"/>
            <ac:spMk id="54" creationId="{AEA68440-3269-5232-E611-0741DAC82053}"/>
          </ac:spMkLst>
        </pc:spChg>
        <pc:spChg chg="mod">
          <ac:chgData name="爱强 郭" userId="4746048c57f3e2a8" providerId="LiveId" clId="{3D7ED36A-0322-2F48-BB56-EFE975E50E30}" dt="2026-02-09T05:34:21.656" v="1067"/>
          <ac:spMkLst>
            <pc:docMk/>
            <pc:sldMk cId="1069576339" sldId="6052"/>
            <ac:spMk id="55" creationId="{411AE956-AEBC-6821-4C68-E514571DA4EF}"/>
          </ac:spMkLst>
        </pc:spChg>
        <pc:spChg chg="mod">
          <ac:chgData name="爱强 郭" userId="4746048c57f3e2a8" providerId="LiveId" clId="{3D7ED36A-0322-2F48-BB56-EFE975E50E30}" dt="2026-02-09T05:34:21.656" v="1067"/>
          <ac:spMkLst>
            <pc:docMk/>
            <pc:sldMk cId="1069576339" sldId="6052"/>
            <ac:spMk id="56" creationId="{F4AC15C0-A310-9F96-7654-FEB45942D647}"/>
          </ac:spMkLst>
        </pc:spChg>
        <pc:spChg chg="mod">
          <ac:chgData name="爱强 郭" userId="4746048c57f3e2a8" providerId="LiveId" clId="{3D7ED36A-0322-2F48-BB56-EFE975E50E30}" dt="2026-02-09T05:34:21.656" v="1067"/>
          <ac:spMkLst>
            <pc:docMk/>
            <pc:sldMk cId="1069576339" sldId="6052"/>
            <ac:spMk id="57" creationId="{B97B3BC6-51F0-CFD4-133C-9E40264E4EB8}"/>
          </ac:spMkLst>
        </pc:spChg>
        <pc:spChg chg="mod">
          <ac:chgData name="爱强 郭" userId="4746048c57f3e2a8" providerId="LiveId" clId="{3D7ED36A-0322-2F48-BB56-EFE975E50E30}" dt="2026-02-09T05:34:21.656" v="1067"/>
          <ac:spMkLst>
            <pc:docMk/>
            <pc:sldMk cId="1069576339" sldId="6052"/>
            <ac:spMk id="58" creationId="{F78F1435-898C-E123-BC43-6DA974625DC1}"/>
          </ac:spMkLst>
        </pc:spChg>
        <pc:spChg chg="add mod">
          <ac:chgData name="爱强 郭" userId="4746048c57f3e2a8" providerId="LiveId" clId="{3D7ED36A-0322-2F48-BB56-EFE975E50E30}" dt="2026-02-09T05:35:54.198" v="1079" actId="688"/>
          <ac:spMkLst>
            <pc:docMk/>
            <pc:sldMk cId="1069576339" sldId="6052"/>
            <ac:spMk id="66" creationId="{E51B8FF8-415C-33CE-D828-4D1458EE9E88}"/>
          </ac:spMkLst>
        </pc:spChg>
        <pc:spChg chg="add mod">
          <ac:chgData name="爱强 郭" userId="4746048c57f3e2a8" providerId="LiveId" clId="{3D7ED36A-0322-2F48-BB56-EFE975E50E30}" dt="2026-02-09T05:36:02.632" v="1119" actId="1037"/>
          <ac:spMkLst>
            <pc:docMk/>
            <pc:sldMk cId="1069576339" sldId="6052"/>
            <ac:spMk id="67" creationId="{579DC047-C3D6-8CBA-3FD8-9CFF8F919C6C}"/>
          </ac:spMkLst>
        </pc:spChg>
        <pc:spChg chg="add mod">
          <ac:chgData name="爱强 郭" userId="4746048c57f3e2a8" providerId="LiveId" clId="{3D7ED36A-0322-2F48-BB56-EFE975E50E30}" dt="2026-02-09T05:36:12.870" v="1183" actId="1037"/>
          <ac:spMkLst>
            <pc:docMk/>
            <pc:sldMk cId="1069576339" sldId="6052"/>
            <ac:spMk id="68" creationId="{90E6F48C-2ECD-8FDD-66C6-5427AF09DB91}"/>
          </ac:spMkLst>
        </pc:spChg>
        <pc:spChg chg="add mod">
          <ac:chgData name="爱强 郭" userId="4746048c57f3e2a8" providerId="LiveId" clId="{3D7ED36A-0322-2F48-BB56-EFE975E50E30}" dt="2026-02-09T05:36:23.183" v="1262" actId="1035"/>
          <ac:spMkLst>
            <pc:docMk/>
            <pc:sldMk cId="1069576339" sldId="6052"/>
            <ac:spMk id="69" creationId="{1E2A6D14-84F1-4308-6C49-13BC53FDAC15}"/>
          </ac:spMkLst>
        </pc:spChg>
        <pc:spChg chg="add mod">
          <ac:chgData name="爱强 郭" userId="4746048c57f3e2a8" providerId="LiveId" clId="{3D7ED36A-0322-2F48-BB56-EFE975E50E30}" dt="2026-02-09T05:36:31.265" v="1323" actId="1035"/>
          <ac:spMkLst>
            <pc:docMk/>
            <pc:sldMk cId="1069576339" sldId="6052"/>
            <ac:spMk id="70" creationId="{79C5EAC8-A93B-6508-3C77-3272403E86F0}"/>
          </ac:spMkLst>
        </pc:spChg>
        <pc:spChg chg="add mod">
          <ac:chgData name="爱强 郭" userId="4746048c57f3e2a8" providerId="LiveId" clId="{3D7ED36A-0322-2F48-BB56-EFE975E50E30}" dt="2026-02-09T05:36:55.184" v="1400" actId="207"/>
          <ac:spMkLst>
            <pc:docMk/>
            <pc:sldMk cId="1069576339" sldId="6052"/>
            <ac:spMk id="71" creationId="{436B5FB9-54FA-6E4F-1673-1D047CC7D44F}"/>
          </ac:spMkLst>
        </pc:spChg>
        <pc:spChg chg="add mod">
          <ac:chgData name="爱强 郭" userId="4746048c57f3e2a8" providerId="LiveId" clId="{3D7ED36A-0322-2F48-BB56-EFE975E50E30}" dt="2026-02-09T05:36:49.051" v="1399" actId="207"/>
          <ac:spMkLst>
            <pc:docMk/>
            <pc:sldMk cId="1069576339" sldId="6052"/>
            <ac:spMk id="72" creationId="{5BEB172C-B2AF-C443-4B8A-66D0BA81B073}"/>
          </ac:spMkLst>
        </pc:spChg>
        <pc:grpChg chg="add del mod">
          <ac:chgData name="爱强 郭" userId="4746048c57f3e2a8" providerId="LiveId" clId="{3D7ED36A-0322-2F48-BB56-EFE975E50E30}" dt="2026-02-09T05:33:35.273" v="1056" actId="165"/>
          <ac:grpSpMkLst>
            <pc:docMk/>
            <pc:sldMk cId="1069576339" sldId="6052"/>
            <ac:grpSpMk id="19" creationId="{BD757B0E-E76B-73F3-947F-380E087AF163}"/>
          </ac:grpSpMkLst>
        </pc:grpChg>
        <pc:grpChg chg="del">
          <ac:chgData name="爱强 郭" userId="4746048c57f3e2a8" providerId="LiveId" clId="{3D7ED36A-0322-2F48-BB56-EFE975E50E30}" dt="2026-02-09T03:17:43.145" v="574" actId="478"/>
          <ac:grpSpMkLst>
            <pc:docMk/>
            <pc:sldMk cId="1069576339" sldId="6052"/>
            <ac:grpSpMk id="22" creationId="{BEEBBA02-2E09-5E2D-A2E9-11D1166508CC}"/>
          </ac:grpSpMkLst>
        </pc:grpChg>
        <pc:grpChg chg="add mod">
          <ac:chgData name="爱强 郭" userId="4746048c57f3e2a8" providerId="LiveId" clId="{3D7ED36A-0322-2F48-BB56-EFE975E50E30}" dt="2026-02-09T05:35:09.874" v="1076" actId="688"/>
          <ac:grpSpMkLst>
            <pc:docMk/>
            <pc:sldMk cId="1069576339" sldId="6052"/>
            <ac:grpSpMk id="43" creationId="{0A96BA7F-2876-5879-3D0A-ED5F12E1CCAD}"/>
          </ac:grpSpMkLst>
        </pc:grpChg>
        <pc:grpChg chg="add mod">
          <ac:chgData name="爱强 郭" userId="4746048c57f3e2a8" providerId="LiveId" clId="{3D7ED36A-0322-2F48-BB56-EFE975E50E30}" dt="2026-02-09T05:34:47.083" v="1072" actId="688"/>
          <ac:grpSpMkLst>
            <pc:docMk/>
            <pc:sldMk cId="1069576339" sldId="6052"/>
            <ac:grpSpMk id="44" creationId="{1E8EC286-35C4-4CA0-41FC-1978FE4FEA8A}"/>
          </ac:grpSpMkLst>
        </pc:grpChg>
        <pc:grpChg chg="add mod">
          <ac:chgData name="爱强 郭" userId="4746048c57f3e2a8" providerId="LiveId" clId="{3D7ED36A-0322-2F48-BB56-EFE975E50E30}" dt="2026-02-09T05:34:21.656" v="1067"/>
          <ac:grpSpMkLst>
            <pc:docMk/>
            <pc:sldMk cId="1069576339" sldId="6052"/>
            <ac:grpSpMk id="53" creationId="{C5FC0F84-134F-6417-EDEB-472255101C2C}"/>
          </ac:grpSpMkLst>
        </pc:grpChg>
        <pc:picChg chg="add mod">
          <ac:chgData name="爱强 郭" userId="4746048c57f3e2a8" providerId="LiveId" clId="{3D7ED36A-0322-2F48-BB56-EFE975E50E30}" dt="2026-02-09T03:20:56.542" v="600" actId="1076"/>
          <ac:picMkLst>
            <pc:docMk/>
            <pc:sldMk cId="1069576339" sldId="6052"/>
            <ac:picMk id="5" creationId="{40665D38-EAA3-F75E-AFE9-A675531CA57E}"/>
          </ac:picMkLst>
        </pc:picChg>
        <pc:picChg chg="add del mod">
          <ac:chgData name="爱强 郭" userId="4746048c57f3e2a8" providerId="LiveId" clId="{3D7ED36A-0322-2F48-BB56-EFE975E50E30}" dt="2026-02-09T05:31:15.799" v="929" actId="478"/>
          <ac:picMkLst>
            <pc:docMk/>
            <pc:sldMk cId="1069576339" sldId="6052"/>
            <ac:picMk id="11" creationId="{19DFFCC0-C8C6-EAAA-8076-3029070EA67B}"/>
          </ac:picMkLst>
        </pc:picChg>
        <pc:picChg chg="add mod">
          <ac:chgData name="爱强 郭" userId="4746048c57f3e2a8" providerId="LiveId" clId="{3D7ED36A-0322-2F48-BB56-EFE975E50E30}" dt="2026-02-09T12:47:32.025" v="1816"/>
          <ac:picMkLst>
            <pc:docMk/>
            <pc:sldMk cId="1069576339" sldId="6052"/>
            <ac:picMk id="75" creationId="{BC190EB0-839D-FE60-D3EB-27CB5B771F45}"/>
          </ac:picMkLst>
        </pc:picChg>
        <pc:cxnChg chg="mod">
          <ac:chgData name="爱强 郭" userId="4746048c57f3e2a8" providerId="LiveId" clId="{3D7ED36A-0322-2F48-BB56-EFE975E50E30}" dt="2026-02-09T03:17:43.145" v="574" actId="478"/>
          <ac:cxnSpMkLst>
            <pc:docMk/>
            <pc:sldMk cId="1069576339" sldId="6052"/>
            <ac:cxnSpMk id="30" creationId="{540CCC1B-2397-A9EF-6D19-B371BF1F0532}"/>
          </ac:cxnSpMkLst>
        </pc:cxnChg>
        <pc:cxnChg chg="add mod">
          <ac:chgData name="爱强 郭" userId="4746048c57f3e2a8" providerId="LiveId" clId="{3D7ED36A-0322-2F48-BB56-EFE975E50E30}" dt="2026-02-09T05:37:14.541" v="1401" actId="14100"/>
          <ac:cxnSpMkLst>
            <pc:docMk/>
            <pc:sldMk cId="1069576339" sldId="6052"/>
            <ac:cxnSpMk id="51" creationId="{38170F81-FBE7-EB81-4DC9-15F62DFA5558}"/>
          </ac:cxnSpMkLst>
        </pc:cxnChg>
        <pc:cxnChg chg="add mod">
          <ac:chgData name="爱强 郭" userId="4746048c57f3e2a8" providerId="LiveId" clId="{3D7ED36A-0322-2F48-BB56-EFE975E50E30}" dt="2026-02-09T05:37:20.030" v="1402" actId="14100"/>
          <ac:cxnSpMkLst>
            <pc:docMk/>
            <pc:sldMk cId="1069576339" sldId="6052"/>
            <ac:cxnSpMk id="59" creationId="{B9D31364-6F42-6DCB-77E5-15AE45BF2264}"/>
          </ac:cxnSpMkLst>
        </pc:cxnChg>
      </pc:sldChg>
      <pc:sldChg chg="addSp delSp modSp add mod">
        <pc:chgData name="爱强 郭" userId="4746048c57f3e2a8" providerId="LiveId" clId="{3D7ED36A-0322-2F48-BB56-EFE975E50E30}" dt="2026-02-09T13:06:00.674" v="2043" actId="20577"/>
        <pc:sldMkLst>
          <pc:docMk/>
          <pc:sldMk cId="1359494217" sldId="6053"/>
        </pc:sldMkLst>
        <pc:spChg chg="del">
          <ac:chgData name="爱强 郭" userId="4746048c57f3e2a8" providerId="LiveId" clId="{3D7ED36A-0322-2F48-BB56-EFE975E50E30}" dt="2026-02-09T08:24:35.484" v="1812" actId="478"/>
          <ac:spMkLst>
            <pc:docMk/>
            <pc:sldMk cId="1359494217" sldId="6053"/>
            <ac:spMk id="3" creationId="{D4E8FD00-8C10-0983-4539-1EA01866B3D1}"/>
          </ac:spMkLst>
        </pc:spChg>
        <pc:spChg chg="add mod">
          <ac:chgData name="爱强 郭" userId="4746048c57f3e2a8" providerId="LiveId" clId="{3D7ED36A-0322-2F48-BB56-EFE975E50E30}" dt="2026-02-09T12:51:45.809" v="1900" actId="1076"/>
          <ac:spMkLst>
            <pc:docMk/>
            <pc:sldMk cId="1359494217" sldId="6053"/>
            <ac:spMk id="8" creationId="{BAAE6BD1-9E98-19BA-F315-6AE30F3A7523}"/>
          </ac:spMkLst>
        </pc:spChg>
        <pc:spChg chg="add mod">
          <ac:chgData name="爱强 郭" userId="4746048c57f3e2a8" providerId="LiveId" clId="{3D7ED36A-0322-2F48-BB56-EFE975E50E30}" dt="2026-02-09T13:06:00.674" v="2043" actId="20577"/>
          <ac:spMkLst>
            <pc:docMk/>
            <pc:sldMk cId="1359494217" sldId="6053"/>
            <ac:spMk id="9" creationId="{2AB88BD3-E802-4E3E-145A-E8F86D9C2C1F}"/>
          </ac:spMkLst>
        </pc:spChg>
        <pc:spChg chg="mod">
          <ac:chgData name="爱强 郭" userId="4746048c57f3e2a8" providerId="LiveId" clId="{3D7ED36A-0322-2F48-BB56-EFE975E50E30}" dt="2026-02-09T08:25:11.003" v="1815" actId="313"/>
          <ac:spMkLst>
            <pc:docMk/>
            <pc:sldMk cId="1359494217" sldId="6053"/>
            <ac:spMk id="10" creationId="{02BC857B-AD5D-39B1-2E3C-9907F542B185}"/>
          </ac:spMkLst>
        </pc:spChg>
        <pc:spChg chg="del">
          <ac:chgData name="爱强 郭" userId="4746048c57f3e2a8" providerId="LiveId" clId="{3D7ED36A-0322-2F48-BB56-EFE975E50E30}" dt="2026-02-09T08:24:33.720" v="1811" actId="478"/>
          <ac:spMkLst>
            <pc:docMk/>
            <pc:sldMk cId="1359494217" sldId="6053"/>
            <ac:spMk id="12" creationId="{60FDD037-E57E-AB26-78BF-F56296724AFD}"/>
          </ac:spMkLst>
        </pc:spChg>
        <pc:spChg chg="del">
          <ac:chgData name="爱强 郭" userId="4746048c57f3e2a8" providerId="LiveId" clId="{3D7ED36A-0322-2F48-BB56-EFE975E50E30}" dt="2026-02-09T08:24:31.237" v="1810" actId="478"/>
          <ac:spMkLst>
            <pc:docMk/>
            <pc:sldMk cId="1359494217" sldId="6053"/>
            <ac:spMk id="29" creationId="{A279C9E6-CD39-EEF6-8C47-3382F4380DA3}"/>
          </ac:spMkLst>
        </pc:spChg>
        <pc:spChg chg="del">
          <ac:chgData name="爱强 郭" userId="4746048c57f3e2a8" providerId="LiveId" clId="{3D7ED36A-0322-2F48-BB56-EFE975E50E30}" dt="2026-02-09T08:24:29.167" v="1809" actId="478"/>
          <ac:spMkLst>
            <pc:docMk/>
            <pc:sldMk cId="1359494217" sldId="6053"/>
            <ac:spMk id="30" creationId="{718D2B33-1A01-A931-3329-F4CC209C59A2}"/>
          </ac:spMkLst>
        </pc:spChg>
        <pc:grpChg chg="del">
          <ac:chgData name="爱强 郭" userId="4746048c57f3e2a8" providerId="LiveId" clId="{3D7ED36A-0322-2F48-BB56-EFE975E50E30}" dt="2026-02-09T08:24:25.626" v="1806" actId="478"/>
          <ac:grpSpMkLst>
            <pc:docMk/>
            <pc:sldMk cId="1359494217" sldId="6053"/>
            <ac:grpSpMk id="26" creationId="{43E21FC3-CDE3-88B4-6820-EF5509E634B1}"/>
          </ac:grpSpMkLst>
        </pc:grpChg>
        <pc:picChg chg="add mod">
          <ac:chgData name="爱强 郭" userId="4746048c57f3e2a8" providerId="LiveId" clId="{3D7ED36A-0322-2F48-BB56-EFE975E50E30}" dt="2026-02-09T12:48:38.848" v="1826" actId="14100"/>
          <ac:picMkLst>
            <pc:docMk/>
            <pc:sldMk cId="1359494217" sldId="6053"/>
            <ac:picMk id="7" creationId="{F462AC09-22AB-A81B-3675-3FCA8D623E2D}"/>
          </ac:picMkLst>
        </pc:picChg>
        <pc:picChg chg="del">
          <ac:chgData name="爱强 郭" userId="4746048c57f3e2a8" providerId="LiveId" clId="{3D7ED36A-0322-2F48-BB56-EFE975E50E30}" dt="2026-02-09T08:24:27.436" v="1808" actId="478"/>
          <ac:picMkLst>
            <pc:docMk/>
            <pc:sldMk cId="1359494217" sldId="6053"/>
            <ac:picMk id="27" creationId="{3FC6CD0D-DE56-68E6-ADE4-38718716810A}"/>
          </ac:picMkLst>
        </pc:picChg>
        <pc:picChg chg="del">
          <ac:chgData name="爱强 郭" userId="4746048c57f3e2a8" providerId="LiveId" clId="{3D7ED36A-0322-2F48-BB56-EFE975E50E30}" dt="2026-02-09T08:24:26.579" v="1807" actId="478"/>
          <ac:picMkLst>
            <pc:docMk/>
            <pc:sldMk cId="1359494217" sldId="6053"/>
            <ac:picMk id="28" creationId="{03C7E753-3C20-FB63-E993-9C83224D25DB}"/>
          </ac:picMkLst>
        </pc:picChg>
      </pc:sldChg>
      <pc:sldChg chg="addSp modSp add mod">
        <pc:chgData name="爱强 郭" userId="4746048c57f3e2a8" providerId="LiveId" clId="{3D7ED36A-0322-2F48-BB56-EFE975E50E30}" dt="2026-02-09T12:57:32.701" v="1973" actId="1076"/>
        <pc:sldMkLst>
          <pc:docMk/>
          <pc:sldMk cId="1511226603" sldId="6054"/>
        </pc:sldMkLst>
        <pc:spChg chg="add mod">
          <ac:chgData name="爱强 郭" userId="4746048c57f3e2a8" providerId="LiveId" clId="{3D7ED36A-0322-2F48-BB56-EFE975E50E30}" dt="2026-02-09T12:54:47.226" v="1908" actId="20577"/>
          <ac:spMkLst>
            <pc:docMk/>
            <pc:sldMk cId="1511226603" sldId="6054"/>
            <ac:spMk id="2" creationId="{7A28E08D-64FA-E1E9-2B76-C13E2413CCAD}"/>
          </ac:spMkLst>
        </pc:spChg>
        <pc:spChg chg="add mod">
          <ac:chgData name="爱强 郭" userId="4746048c57f3e2a8" providerId="LiveId" clId="{3D7ED36A-0322-2F48-BB56-EFE975E50E30}" dt="2026-02-09T12:55:32.982" v="1916" actId="20577"/>
          <ac:spMkLst>
            <pc:docMk/>
            <pc:sldMk cId="1511226603" sldId="6054"/>
            <ac:spMk id="4" creationId="{23CA1EB5-1A6B-3804-C9AC-C35E9F12F27A}"/>
          </ac:spMkLst>
        </pc:spChg>
        <pc:spChg chg="add mod">
          <ac:chgData name="爱强 郭" userId="4746048c57f3e2a8" providerId="LiveId" clId="{3D7ED36A-0322-2F48-BB56-EFE975E50E30}" dt="2026-02-09T12:57:32.701" v="1973" actId="1076"/>
          <ac:spMkLst>
            <pc:docMk/>
            <pc:sldMk cId="1511226603" sldId="6054"/>
            <ac:spMk id="9" creationId="{FF45CFB6-EA4C-1DC4-4425-BBB1EDE6ADF4}"/>
          </ac:spMkLst>
        </pc:spChg>
        <pc:spChg chg="add mod">
          <ac:chgData name="爱强 郭" userId="4746048c57f3e2a8" providerId="LiveId" clId="{3D7ED36A-0322-2F48-BB56-EFE975E50E30}" dt="2026-02-09T12:57:28.231" v="1972" actId="1076"/>
          <ac:spMkLst>
            <pc:docMk/>
            <pc:sldMk cId="1511226603" sldId="6054"/>
            <ac:spMk id="10" creationId="{DDF54AEF-C1EA-1252-ACC4-3B4F5D9833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CDA3-A4C3-476E-961D-61112321B04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506A1-02BD-4831-9AD4-A1BB426ECE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363C-55D2-E3A2-64FD-045C8F60D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1E259-F698-4F76-FB98-229BC6054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3BF68-1A4F-A30D-ACD2-405A6ABC2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8B966-12AB-C1A4-C407-1BCB2ABC7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C312-1317-4398-9C1E-DE43C9983B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A335-3B76-1745-76D0-A31663DE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50703-6C57-5238-1CB2-AB073A0F8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C86B4-C9FA-BEAA-B885-F5E8CBEFA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48476-5EAC-8FAE-EEAE-967259697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C312-1317-4398-9C1E-DE43C9983B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45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35AE6-77C1-A526-10BE-6BDC7301F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245C63-F41B-D97B-ADE4-E543545B5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67A9E-A470-735F-0314-DD68C279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AF197-9C62-F83A-A4A8-42851FCE9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C312-1317-4398-9C1E-DE43C9983B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0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F7F37-83A7-C7DB-AAAC-E3C3FB335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C1F542-E2F7-6890-2D92-8489B7AB0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68854-69C1-F327-21D7-750375FED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F9BA4-6012-BFCF-B0E9-3607CB92B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C312-1317-4398-9C1E-DE43C9983B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01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96DFB-9801-9B65-4413-5D800770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99E71-AA72-5DFA-8866-C616EB164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80A05-590A-1155-4B43-12D7C9CCC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2A51-E0B1-6E65-DD3C-049027B6A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C312-1317-4398-9C1E-DE43C9983B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22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506A1-02BD-4831-9AD4-A1BB426ECEF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3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506A1-02BD-4831-9AD4-A1BB426ECEF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54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23A55-F7C7-FCDC-57B4-47FAA48B7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CDDF8-BF3F-FE1F-E178-C0F6952C3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8BA16-4843-34E1-CA10-4A7352D65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221F-CC64-193E-19DB-81F57497B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C312-1317-4398-9C1E-DE43C9983B0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52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4702-9E8F-48DB-9E5C-BD97C902797A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A1D5-3E92-4CE9-B600-A26BA13394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23.png"/><Relationship Id="rId4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1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505585" y="2266315"/>
            <a:ext cx="9180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Simulation update for HNS0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79" y="52597"/>
            <a:ext cx="1416018" cy="14160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7941" y="4590010"/>
            <a:ext cx="60676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Jiangpeng</a:t>
            </a:r>
            <a:r>
              <a:rPr lang="en-US" altLang="zh-CN" b="1" dirty="0"/>
              <a:t> Zhou</a:t>
            </a:r>
            <a:r>
              <a:rPr lang="zh-CN" altLang="en-US" b="1" dirty="0"/>
              <a:t>，</a:t>
            </a:r>
            <a:r>
              <a:rPr lang="en-US" altLang="zh-CN" b="1" dirty="0" err="1"/>
              <a:t>Yaping</a:t>
            </a:r>
            <a:r>
              <a:rPr lang="en-US" altLang="zh-CN" b="1" dirty="0"/>
              <a:t> Wang, Zhihui Xu, Aiqiang Guo</a:t>
            </a:r>
          </a:p>
          <a:p>
            <a:endParaRPr lang="en-US" altLang="zh-CN" dirty="0"/>
          </a:p>
          <a:p>
            <a:pPr algn="ctr"/>
            <a:r>
              <a:rPr lang="en-US" altLang="zh-CN" dirty="0"/>
              <a:t>CCNU &amp; IMP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2026.02.10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2B9E9966-4384-2912-AC1C-E1064BBF5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1920"/>
            <a:ext cx="1368650" cy="1283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8019990" y="1961002"/>
            <a:ext cx="2698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Decay Length &gt; 0.5cm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</a:t>
            </a:r>
            <a:r>
              <a:rPr lang="el-GR" altLang="zh-CN" dirty="0"/>
              <a:t>π</a:t>
            </a:r>
            <a:r>
              <a:rPr lang="en-US" altLang="zh-CN" dirty="0"/>
              <a:t> &lt; 0.5cm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p-prim &gt; 0.1cm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</a:t>
            </a:r>
            <a:r>
              <a:rPr lang="el-GR" altLang="zh-CN" dirty="0"/>
              <a:t>π</a:t>
            </a:r>
            <a:r>
              <a:rPr lang="en-US" altLang="zh-CN" dirty="0"/>
              <a:t>-prim &gt; 0.3cm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Angle &lt; 0.3 rad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7" y="991178"/>
            <a:ext cx="7581900" cy="5448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Invariant Mass From Hits Reconstruction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8019990" y="410527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Around 860 Lambda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Reconstruct Momentum vs Truth Momentum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4" y="3491387"/>
            <a:ext cx="6575037" cy="314458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45" y="974550"/>
            <a:ext cx="3293469" cy="236666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315" y="952442"/>
            <a:ext cx="5310015" cy="2539572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049083" y="1521605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Truth with smearing</a:t>
            </a:r>
            <a:endParaRPr lang="zh-CN" altLang="en-US" sz="1400" dirty="0"/>
          </a:p>
        </p:txBody>
      </p:sp>
      <p:sp>
        <p:nvSpPr>
          <p:cNvPr id="62" name="文本框 61"/>
          <p:cNvSpPr txBox="1"/>
          <p:nvPr/>
        </p:nvSpPr>
        <p:spPr>
          <a:xfrm>
            <a:off x="6503410" y="1521606"/>
            <a:ext cx="198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Truth without smearing</a:t>
            </a:r>
            <a:endParaRPr lang="zh-CN" altLang="en-US" sz="14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8308339" y="3371850"/>
            <a:ext cx="3038475" cy="3372432"/>
            <a:chOff x="7569720" y="2701631"/>
            <a:chExt cx="3293882" cy="3732362"/>
          </a:xfrm>
        </p:grpSpPr>
        <p:grpSp>
          <p:nvGrpSpPr>
            <p:cNvPr id="41" name="组合 40"/>
            <p:cNvGrpSpPr/>
            <p:nvPr/>
          </p:nvGrpSpPr>
          <p:grpSpPr>
            <a:xfrm>
              <a:off x="7569720" y="2701631"/>
              <a:ext cx="2745000" cy="3732362"/>
              <a:chOff x="3227336" y="2869901"/>
              <a:chExt cx="2106571" cy="288557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V="1">
                <a:off x="4543424" y="4829175"/>
                <a:ext cx="0" cy="666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 flipH="1" flipV="1">
                <a:off x="3314699" y="3057525"/>
                <a:ext cx="1228725" cy="18383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 flipV="1">
                <a:off x="4543424" y="2964740"/>
                <a:ext cx="554545" cy="193111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 flipH="1" flipV="1">
                <a:off x="3314699" y="3057525"/>
                <a:ext cx="1228725" cy="24384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 flipV="1">
                <a:off x="4543424" y="2972026"/>
                <a:ext cx="554545" cy="25239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左大括号 49"/>
              <p:cNvSpPr/>
              <p:nvPr/>
            </p:nvSpPr>
            <p:spPr>
              <a:xfrm rot="19954271">
                <a:off x="3597107" y="3095200"/>
                <a:ext cx="266700" cy="266027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右大括号 50"/>
              <p:cNvSpPr/>
              <p:nvPr/>
            </p:nvSpPr>
            <p:spPr>
              <a:xfrm rot="19613711">
                <a:off x="3983833" y="2869901"/>
                <a:ext cx="247650" cy="2097707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" name="右大括号 51"/>
              <p:cNvSpPr/>
              <p:nvPr/>
            </p:nvSpPr>
            <p:spPr>
              <a:xfrm>
                <a:off x="4611099" y="4915318"/>
                <a:ext cx="247650" cy="532988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293396" y="3607355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x1</a:t>
                </a:r>
                <a:endParaRPr lang="zh-CN" altLang="en-US" dirty="0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4926423" y="5011221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x2</a:t>
                </a:r>
                <a:endParaRPr lang="zh-CN" altLang="en-US" dirty="0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227336" y="432663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x3</a:t>
                </a:r>
                <a:endParaRPr lang="zh-CN" altLang="en-US" dirty="0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144949" y="2833725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Pion</a:t>
              </a:r>
              <a:endParaRPr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007277" y="2799120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Proton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164836" y="6055427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Lambda</a:t>
              </a:r>
              <a:endParaRPr lang="zh-CN" altLang="en-US" dirty="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142095" y="1521460"/>
            <a:ext cx="2653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x3 = 50cm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x1+ x2 &gt; x3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距离偏小，动量偏小，导致不变质量偏小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17800" y="6551295"/>
            <a:ext cx="18719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/>
              <a:t>重建动量</a:t>
            </a:r>
            <a:r>
              <a:rPr lang="en-US" altLang="zh-CN" sz="1400" b="1"/>
              <a:t> vs </a:t>
            </a:r>
            <a:r>
              <a:rPr lang="zh-CN" altLang="en-US" sz="1400" b="1"/>
              <a:t>真实动量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18235" y="4087495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proton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92930" y="4087495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 rotWithShape="1">
          <a:blip r:embed="rId2"/>
          <a:srcRect t="10008"/>
          <a:stretch>
            <a:fillRect/>
          </a:stretch>
        </p:blipFill>
        <p:spPr>
          <a:xfrm>
            <a:off x="59204" y="972280"/>
            <a:ext cx="6497955" cy="5847620"/>
          </a:xfrm>
          <a:prstGeom prst="rect">
            <a:avLst/>
          </a:prstGeom>
        </p:spPr>
      </p:pic>
      <p:pic>
        <p:nvPicPr>
          <p:cNvPr id="5" name="Picture 15" descr="TitleBKG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Reconstruction From True Track (</a:t>
            </a:r>
            <a:r>
              <a:rPr lang="en-US" altLang="zh-CN" sz="3200" dirty="0" err="1"/>
              <a:t>MCTrack</a:t>
            </a:r>
            <a:r>
              <a:rPr lang="en-US" altLang="zh-CN" sz="3200" dirty="0"/>
              <a:t>) 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6908800" y="1998345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dirty="0">
                <a:sym typeface="+mn-ea"/>
              </a:rPr>
              <a:t>Reconstruct From True Track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dirty="0">
                <a:sym typeface="+mn-ea"/>
              </a:rPr>
              <a:t>Select the tracks that pass through the first and the last detector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dirty="0">
                <a:sym typeface="+mn-ea"/>
              </a:rPr>
              <a:t>Apply Momentum &amp; DCA smearing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dirty="0">
                <a:sym typeface="+mn-ea"/>
              </a:rPr>
              <a:t>Calcaulate the invariant mass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en-US" dirty="0">
              <a:sym typeface="+mn-ea"/>
            </a:endParaRPr>
          </a:p>
          <a:p>
            <a:r>
              <a:rPr lang="en-US" altLang="zh-CN"/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30" y="1272540"/>
            <a:ext cx="9019540" cy="4313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P-Pi Invariant Mass From True Lambda Decay (</a:t>
            </a:r>
            <a:r>
              <a:rPr lang="en-US" altLang="zh-CN" sz="3200" dirty="0" err="1"/>
              <a:t>MCTrack</a:t>
            </a:r>
            <a:r>
              <a:rPr lang="en-US" altLang="zh-CN" sz="3200" dirty="0"/>
              <a:t>) 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227888" y="5890915"/>
            <a:ext cx="655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接受度范围内总</a:t>
            </a:r>
            <a:r>
              <a:rPr lang="en-US" altLang="zh-CN" dirty="0"/>
              <a:t>Lambda</a:t>
            </a:r>
            <a:r>
              <a:rPr lang="zh-CN" altLang="en-US" dirty="0"/>
              <a:t>数量和</a:t>
            </a:r>
            <a:r>
              <a:rPr lang="en-US" altLang="zh-CN" dirty="0"/>
              <a:t>Hit Reconstruction</a:t>
            </a:r>
            <a:r>
              <a:rPr lang="zh-CN" altLang="en-US" dirty="0"/>
              <a:t>的结果一致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1F7F-C454-46FC-BDD6-D7ECBDEFB2D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Difference between </a:t>
            </a:r>
            <a:r>
              <a:rPr lang="el-GR" altLang="zh-CN" sz="3200" dirty="0"/>
              <a:t>Λ</a:t>
            </a:r>
            <a:r>
              <a:rPr lang="en-US" altLang="zh-CN" sz="3200" dirty="0"/>
              <a:t> / Non-</a:t>
            </a:r>
            <a:r>
              <a:rPr lang="el-GR" altLang="zh-CN" sz="3200" dirty="0"/>
              <a:t>Λ</a:t>
            </a:r>
            <a:r>
              <a:rPr lang="en-US" altLang="zh-CN" sz="3200" dirty="0"/>
              <a:t> Events</a:t>
            </a:r>
            <a:r>
              <a:rPr lang="zh-CN" altLang="en-US" sz="3200" dirty="0"/>
              <a:t>（</a:t>
            </a:r>
            <a:r>
              <a:rPr lang="en-US" altLang="zh-CN" sz="3200" dirty="0" err="1"/>
              <a:t>MCTrack</a:t>
            </a:r>
            <a:r>
              <a:rPr lang="zh-CN" altLang="en-US" sz="3200" dirty="0"/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9600" y="5832013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基于</a:t>
            </a:r>
            <a:r>
              <a:rPr lang="en-US" altLang="zh-CN" dirty="0"/>
              <a:t>Smear</a:t>
            </a:r>
            <a:r>
              <a:rPr lang="zh-CN" altLang="en-US" dirty="0"/>
              <a:t>后的</a:t>
            </a:r>
            <a:r>
              <a:rPr lang="en-US" altLang="zh-CN" dirty="0" err="1"/>
              <a:t>MCTrack</a:t>
            </a:r>
            <a:r>
              <a:rPr lang="zh-CN" altLang="en-US" dirty="0"/>
              <a:t>信息计算的拓扑量差别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80991"/>
            <a:ext cx="10972800" cy="4496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Invariant Mass From Tracks Reconstruction with new cut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7105590" y="1696420"/>
            <a:ext cx="2698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Decay Length &gt; 0.2cm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</a:t>
            </a:r>
            <a:r>
              <a:rPr lang="el-GR" altLang="zh-CN" dirty="0"/>
              <a:t>π</a:t>
            </a:r>
            <a:r>
              <a:rPr lang="en-US" altLang="zh-CN" dirty="0"/>
              <a:t> &lt; 0.5cm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p-prim &gt; 0.01cm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</a:t>
            </a:r>
            <a:r>
              <a:rPr lang="el-GR" altLang="zh-CN" dirty="0"/>
              <a:t>π</a:t>
            </a:r>
            <a:r>
              <a:rPr lang="en-US" altLang="zh-CN" dirty="0"/>
              <a:t>-prim &gt; 0.05cm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Angle &lt; 0.15 rad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05650" y="4055745"/>
            <a:ext cx="2902585" cy="398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重建了接近的信号数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0" y="1169793"/>
            <a:ext cx="6474903" cy="50187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Invariant Mass From Tracks Reconstruction with new cut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72" y="3574934"/>
            <a:ext cx="4106224" cy="3182736"/>
          </a:xfrm>
          <a:prstGeom prst="rect">
            <a:avLst/>
          </a:prstGeom>
        </p:spPr>
      </p:pic>
      <p:graphicFrame>
        <p:nvGraphicFramePr>
          <p:cNvPr id="10" name="Table 6"/>
          <p:cNvGraphicFramePr>
            <a:graphicFrameLocks noGrp="1"/>
          </p:cNvGraphicFramePr>
          <p:nvPr/>
        </p:nvGraphicFramePr>
        <p:xfrm>
          <a:off x="6186528" y="1588060"/>
          <a:ext cx="5063364" cy="137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181">
                <a:tc>
                  <a:txBody>
                    <a:bodyPr/>
                    <a:lstStyle/>
                    <a:p>
                      <a:r>
                        <a:rPr lang="en-US" sz="1200" dirty="0"/>
                        <a:t>Beam: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1X10</a:t>
                      </a:r>
                      <a:r>
                        <a:rPr lang="en-US" altLang="zh-CN" sz="1200" baseline="30000" dirty="0"/>
                        <a:t>8</a:t>
                      </a:r>
                      <a:r>
                        <a:rPr lang="en-US" sz="1200" baseline="30000" dirty="0"/>
                        <a:t> </a:t>
                      </a:r>
                      <a:r>
                        <a:rPr lang="en-US" sz="1200" baseline="0" dirty="0"/>
                        <a:t>(pps)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38">
                <a:tc>
                  <a:txBody>
                    <a:bodyPr/>
                    <a:lstStyle/>
                    <a:p>
                      <a:r>
                        <a:rPr lang="en-US" sz="1200" dirty="0"/>
                        <a:t>Target: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1%</a:t>
                      </a:r>
                      <a:r>
                        <a:rPr lang="en-US" altLang="zh-CN" sz="1200" dirty="0"/>
                        <a:t> </a:t>
                      </a:r>
                      <a:r>
                        <a:rPr lang="en-US" sz="1200" dirty="0"/>
                        <a:t>C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Cross section ratio σ(Λ)/σ(tot):</a:t>
                      </a:r>
                    </a:p>
                    <a:p>
                      <a:pPr>
                        <a:buNone/>
                      </a:pP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solidFill>
                            <a:srgbClr val="FF0000"/>
                          </a:solidFill>
                        </a:rPr>
                        <a:t>~ 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066455" y="3074017"/>
            <a:ext cx="5183437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Acceptance is enlarged by </a:t>
            </a:r>
            <a:r>
              <a:rPr lang="en-US" altLang="zh-CN" b="1" dirty="0">
                <a:solidFill>
                  <a:srgbClr val="C00000"/>
                </a:solidFill>
              </a:rPr>
              <a:t>a factor of 10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700~800 Lambda in 820M O+C Events(2.6GeV)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~Total 0.2 M Lambda in 10M Events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Efficiency ~ </a:t>
            </a:r>
            <a:r>
              <a:rPr lang="en-US" altLang="zh-CN" b="1" dirty="0">
                <a:solidFill>
                  <a:srgbClr val="FF0000"/>
                </a:solidFill>
              </a:rPr>
              <a:t>5 * 10</a:t>
            </a:r>
            <a:r>
              <a:rPr lang="en-US" altLang="zh-CN" b="1" baseline="30000" dirty="0">
                <a:solidFill>
                  <a:srgbClr val="FF0000"/>
                </a:solidFill>
              </a:rPr>
              <a:t>-6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72" y="822055"/>
            <a:ext cx="4106224" cy="2950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835563" y="1919184"/>
                <a:ext cx="1386726" cy="779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From Hits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= 23.38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63" y="1919184"/>
                <a:ext cx="1386726" cy="779701"/>
              </a:xfrm>
              <a:prstGeom prst="rect">
                <a:avLst/>
              </a:prstGeom>
              <a:blipFill rotWithShape="1">
                <a:blip r:embed="rId5"/>
                <a:stretch>
                  <a:fillRect l="-21" t="-27" r="13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835563" y="4782177"/>
                <a:ext cx="1438022" cy="779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From Tracks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= 21.90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63" y="4782177"/>
                <a:ext cx="1438022" cy="779701"/>
              </a:xfrm>
              <a:prstGeom prst="rect">
                <a:avLst/>
              </a:prstGeom>
              <a:blipFill rotWithShape="1">
                <a:blip r:embed="rId6"/>
                <a:stretch>
                  <a:fillRect l="-20" t="-80" r="-1278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6066155" y="5043401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10000 Lambda ~ 23 Days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96060"/>
            <a:ext cx="4007831" cy="28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130" y="796060"/>
            <a:ext cx="4007832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99" y="3748060"/>
            <a:ext cx="4007831" cy="288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130" y="3748060"/>
            <a:ext cx="4007832" cy="28800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7" y="4293639"/>
            <a:ext cx="4384840" cy="23506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49859" r="3585"/>
          <a:stretch>
            <a:fillRect/>
          </a:stretch>
        </p:blipFill>
        <p:spPr>
          <a:xfrm>
            <a:off x="5589216" y="903459"/>
            <a:ext cx="4291558" cy="3390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03900" y="5146675"/>
            <a:ext cx="5168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7° Proton Arm + 12° Pion Arm is the best</a:t>
            </a:r>
            <a:r>
              <a:rPr lang="zh-CN" altLang="en-US" dirty="0"/>
              <a:t> </a:t>
            </a:r>
            <a:r>
              <a:rPr lang="en-US" altLang="zh-CN" dirty="0"/>
              <a:t>geometry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/>
          <a:stretch>
            <a:fillRect/>
          </a:stretch>
        </p:blipFill>
        <p:spPr>
          <a:xfrm>
            <a:off x="474429" y="903459"/>
            <a:ext cx="5070337" cy="339613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LGAD Time Resolution: 50~70ps</a:t>
            </a:r>
            <a:endParaRPr lang="zh-CN" altLang="en-US" sz="32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3" y="1039985"/>
            <a:ext cx="4994691" cy="36051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7" y="1039985"/>
            <a:ext cx="4994690" cy="3605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2655" y="5067935"/>
            <a:ext cx="8721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模拟了</a:t>
            </a:r>
            <a:r>
              <a:rPr lang="en-US" altLang="zh-CN"/>
              <a:t>LGAD</a:t>
            </a:r>
            <a:r>
              <a:rPr lang="zh-CN" altLang="en-US"/>
              <a:t>不同时间分辨率</a:t>
            </a:r>
            <a:r>
              <a:rPr lang="en-US" altLang="zh-CN"/>
              <a:t>&amp;</a:t>
            </a:r>
            <a:r>
              <a:rPr lang="zh-CN" altLang="en-US"/>
              <a:t>距离靶位置下的</a:t>
            </a:r>
            <a:r>
              <a:rPr lang="en-US" altLang="zh-CN"/>
              <a:t>Lambda</a:t>
            </a:r>
            <a:r>
              <a:rPr lang="zh-CN" altLang="en-US"/>
              <a:t>重建情况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Time Resolution: 50, 60, 70 ps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Distance of LGAD: 50, 60, 70 cm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6510" y="45542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/>
              <a:t>不同</a:t>
            </a:r>
            <a:r>
              <a:rPr lang="en-US" altLang="zh-CN" sz="1600" b="1"/>
              <a:t>LGAD</a:t>
            </a:r>
            <a:r>
              <a:rPr lang="zh-CN" altLang="en-US" sz="1600" b="1"/>
              <a:t>时间分辨率</a:t>
            </a:r>
            <a:r>
              <a:rPr lang="en-US" altLang="zh-CN" sz="1600" b="1"/>
              <a:t>/</a:t>
            </a:r>
            <a:r>
              <a:rPr lang="zh-CN" altLang="en-US" sz="1600" b="1"/>
              <a:t>位置下的重建信号数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1420" y="45542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/>
              <a:t>不同</a:t>
            </a:r>
            <a:r>
              <a:rPr lang="en-US" altLang="zh-CN" sz="1600" b="1"/>
              <a:t>LGAD</a:t>
            </a:r>
            <a:r>
              <a:rPr lang="zh-CN" altLang="en-US" sz="1600" b="1"/>
              <a:t>时间分辨率</a:t>
            </a:r>
            <a:r>
              <a:rPr lang="en-US" altLang="zh-CN" sz="1600" b="1"/>
              <a:t>/</a:t>
            </a:r>
            <a:r>
              <a:rPr lang="zh-CN" altLang="en-US" sz="1600" b="1"/>
              <a:t>位置下的重建显著度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9BE82-810C-99AD-E7DB-5CEB962D7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map of a race track&#10;&#10;Description automatically generated">
            <a:extLst>
              <a:ext uri="{FF2B5EF4-FFF2-40B4-BE49-F238E27FC236}">
                <a16:creationId xmlns:a16="http://schemas.microsoft.com/office/drawing/2014/main" id="{4886A8AC-FA50-7A34-5D75-958520CCD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2" y="2983963"/>
            <a:ext cx="5797655" cy="38194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2AEE22-1357-84F9-C868-D22DF48569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50231" y="0"/>
                <a:ext cx="10515600" cy="942975"/>
              </a:xfrm>
            </p:spPr>
            <p:txBody>
              <a:bodyPr/>
              <a:lstStyle/>
              <a:p>
                <a:r>
                  <a:rPr lang="en-CN" dirty="0"/>
                  <a:t>The introduction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𝑯𝑵𝑺</m:t>
                    </m:r>
                    <m:r>
                      <a:rPr lang="en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CN" b="1" i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2AEE22-1357-84F9-C868-D22DF4856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0231" y="0"/>
                <a:ext cx="10515600" cy="942975"/>
              </a:xfrm>
              <a:blipFill>
                <a:blip r:embed="rId4"/>
                <a:stretch>
                  <a:fillRect l="-2292" t="-8000" b="-18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93080-7C14-E0C5-8BCB-3CE4FFF2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15A-146C-4031-B7DF-DA5827ED46C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F3B192-2EF0-44E8-5B12-E1BA239827B1}"/>
              </a:ext>
            </a:extLst>
          </p:cNvPr>
          <p:cNvGrpSpPr/>
          <p:nvPr/>
        </p:nvGrpSpPr>
        <p:grpSpPr>
          <a:xfrm>
            <a:off x="991553" y="1588604"/>
            <a:ext cx="7018020" cy="2292626"/>
            <a:chOff x="1062990" y="2160104"/>
            <a:chExt cx="7018020" cy="229262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88E584-F24A-C5EF-205E-C499002F9C93}"/>
                </a:ext>
              </a:extLst>
            </p:cNvPr>
            <p:cNvCxnSpPr/>
            <p:nvPr/>
          </p:nvCxnSpPr>
          <p:spPr>
            <a:xfrm>
              <a:off x="1062990" y="3326130"/>
              <a:ext cx="70180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D3F8064-ED5F-7C66-171E-EC3C9402C5A2}"/>
                </a:ext>
              </a:extLst>
            </p:cNvPr>
            <p:cNvCxnSpPr>
              <a:cxnSpLocks/>
            </p:cNvCxnSpPr>
            <p:nvPr/>
          </p:nvCxnSpPr>
          <p:spPr>
            <a:xfrm>
              <a:off x="1916180" y="3326005"/>
              <a:ext cx="5001455" cy="112672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0A9C7D6-C5FA-9A3A-1197-B2B56A109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990" y="2160104"/>
              <a:ext cx="4971140" cy="116971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690FFE1-159A-3B6D-CFF6-B62ECBAD37DD}"/>
                </a:ext>
              </a:extLst>
            </p:cNvPr>
            <p:cNvGrpSpPr/>
            <p:nvPr/>
          </p:nvGrpSpPr>
          <p:grpSpPr>
            <a:xfrm rot="769326">
              <a:off x="3365214" y="3755206"/>
              <a:ext cx="2586052" cy="400050"/>
              <a:chOff x="3139939" y="4717591"/>
              <a:chExt cx="2586052" cy="40005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9585C7-6CD5-833D-D3CB-0056DCD25D68}"/>
                  </a:ext>
                </a:extLst>
              </p:cNvPr>
              <p:cNvSpPr/>
              <p:nvPr/>
            </p:nvSpPr>
            <p:spPr>
              <a:xfrm>
                <a:off x="3139939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254577-59CC-626F-23BD-757369001D35}"/>
                  </a:ext>
                </a:extLst>
              </p:cNvPr>
              <p:cNvSpPr/>
              <p:nvPr/>
            </p:nvSpPr>
            <p:spPr>
              <a:xfrm>
                <a:off x="3775022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412EB79-D17E-7909-1D7D-AB2BA08D914E}"/>
                  </a:ext>
                </a:extLst>
              </p:cNvPr>
              <p:cNvSpPr/>
              <p:nvPr/>
            </p:nvSpPr>
            <p:spPr>
              <a:xfrm>
                <a:off x="4410105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44F203-6751-6217-B0B5-70237721E9A9}"/>
                  </a:ext>
                </a:extLst>
              </p:cNvPr>
              <p:cNvSpPr/>
              <p:nvPr/>
            </p:nvSpPr>
            <p:spPr>
              <a:xfrm>
                <a:off x="5045188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50EE6F-847E-56D7-E7A7-BE9602D2BE6A}"/>
                  </a:ext>
                </a:extLst>
              </p:cNvPr>
              <p:cNvSpPr/>
              <p:nvPr/>
            </p:nvSpPr>
            <p:spPr>
              <a:xfrm>
                <a:off x="5680271" y="4717591"/>
                <a:ext cx="45720" cy="40005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8F8AE01-AAAD-7750-8B5F-9F2F37D810CA}"/>
                </a:ext>
              </a:extLst>
            </p:cNvPr>
            <p:cNvGrpSpPr/>
            <p:nvPr/>
          </p:nvGrpSpPr>
          <p:grpSpPr>
            <a:xfrm rot="20800451">
              <a:off x="3390831" y="2484801"/>
              <a:ext cx="2586052" cy="400050"/>
              <a:chOff x="3139939" y="4717591"/>
              <a:chExt cx="2586052" cy="40005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B069473-BF20-6C78-C4F0-13A48787CD66}"/>
                  </a:ext>
                </a:extLst>
              </p:cNvPr>
              <p:cNvSpPr/>
              <p:nvPr/>
            </p:nvSpPr>
            <p:spPr>
              <a:xfrm>
                <a:off x="3139939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69BD075-6E6B-37B8-F4D2-BF085E7172D1}"/>
                  </a:ext>
                </a:extLst>
              </p:cNvPr>
              <p:cNvSpPr/>
              <p:nvPr/>
            </p:nvSpPr>
            <p:spPr>
              <a:xfrm>
                <a:off x="3775022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034FE8B-E7A7-9E7A-E1FF-1E2002F51719}"/>
                  </a:ext>
                </a:extLst>
              </p:cNvPr>
              <p:cNvSpPr/>
              <p:nvPr/>
            </p:nvSpPr>
            <p:spPr>
              <a:xfrm>
                <a:off x="4410105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22FCA4-CB68-F009-BFB6-6AEF4701E15B}"/>
                  </a:ext>
                </a:extLst>
              </p:cNvPr>
              <p:cNvSpPr/>
              <p:nvPr/>
            </p:nvSpPr>
            <p:spPr>
              <a:xfrm>
                <a:off x="5045188" y="4717591"/>
                <a:ext cx="45720" cy="4000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A767107-73C6-D2DC-C33D-72296427FBDC}"/>
                  </a:ext>
                </a:extLst>
              </p:cNvPr>
              <p:cNvSpPr/>
              <p:nvPr/>
            </p:nvSpPr>
            <p:spPr>
              <a:xfrm>
                <a:off x="5680271" y="4717591"/>
                <a:ext cx="45720" cy="40005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N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15C9BB7-9E45-AAAC-543B-313A9E1CBC28}"/>
                </a:ext>
              </a:extLst>
            </p:cNvPr>
            <p:cNvSpPr/>
            <p:nvPr/>
          </p:nvSpPr>
          <p:spPr>
            <a:xfrm>
              <a:off x="1895061" y="3140765"/>
              <a:ext cx="45719" cy="3710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FFEAAB-7B15-1452-5425-E584E2D8DAC6}"/>
                </a:ext>
              </a:extLst>
            </p:cNvPr>
            <p:cNvSpPr/>
            <p:nvPr/>
          </p:nvSpPr>
          <p:spPr>
            <a:xfrm>
              <a:off x="1600200" y="3134141"/>
              <a:ext cx="55658" cy="37106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8D8E607-9D6B-E599-7C6D-57B10B3B1C81}"/>
                </a:ext>
              </a:extLst>
            </p:cNvPr>
            <p:cNvSpPr/>
            <p:nvPr/>
          </p:nvSpPr>
          <p:spPr>
            <a:xfrm>
              <a:off x="5938837" y="3124616"/>
              <a:ext cx="55658" cy="37106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0E0CE64-8AFB-97EF-983E-AA5166AE1149}"/>
              </a:ext>
            </a:extLst>
          </p:cNvPr>
          <p:cNvSpPr txBox="1"/>
          <p:nvPr/>
        </p:nvSpPr>
        <p:spPr>
          <a:xfrm>
            <a:off x="1443037" y="310038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target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F2B5E9-B312-EA60-82D0-4EACB1598E4E}"/>
              </a:ext>
            </a:extLst>
          </p:cNvPr>
          <p:cNvSpPr txBox="1"/>
          <p:nvPr/>
        </p:nvSpPr>
        <p:spPr>
          <a:xfrm>
            <a:off x="1014412" y="195739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T0 detctor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FD9B0E-365E-42F6-03A1-69EE94E8EA39}"/>
              </a:ext>
            </a:extLst>
          </p:cNvPr>
          <p:cNvSpPr txBox="1"/>
          <p:nvPr/>
        </p:nvSpPr>
        <p:spPr>
          <a:xfrm rot="942493">
            <a:off x="2992300" y="355283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Tracker (MIC6)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7E3F99-6ECD-84D9-80DD-7029063A6DE5}"/>
              </a:ext>
            </a:extLst>
          </p:cNvPr>
          <p:cNvSpPr txBox="1"/>
          <p:nvPr/>
        </p:nvSpPr>
        <p:spPr>
          <a:xfrm rot="942493">
            <a:off x="5129794" y="4090991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00B050"/>
                </a:solidFill>
              </a:rPr>
              <a:t>TOF (LGAD)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8313C8-C2C9-FD76-91CB-182DCA0CC015}"/>
              </a:ext>
            </a:extLst>
          </p:cNvPr>
          <p:cNvSpPr txBox="1"/>
          <p:nvPr/>
        </p:nvSpPr>
        <p:spPr>
          <a:xfrm>
            <a:off x="328613" y="235743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Beam</a:t>
            </a:r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9DB21CB6-70F4-1F48-B726-AFDB377015EC}"/>
              </a:ext>
            </a:extLst>
          </p:cNvPr>
          <p:cNvSpPr/>
          <p:nvPr/>
        </p:nvSpPr>
        <p:spPr>
          <a:xfrm>
            <a:off x="7129469" y="4200533"/>
            <a:ext cx="257175" cy="2143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8602CB-310A-5AF9-0399-5E7BCA3A8321}"/>
                  </a:ext>
                </a:extLst>
              </p:cNvPr>
              <p:cNvSpPr txBox="1"/>
              <p:nvPr/>
            </p:nvSpPr>
            <p:spPr>
              <a:xfrm>
                <a:off x="757237" y="4829176"/>
                <a:ext cx="477727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400" b="1" dirty="0"/>
                  <a:t>Validate the detector technology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2400" b="1" dirty="0"/>
                  <a:t>Sensor, electronic, DAQ</a:t>
                </a:r>
              </a:p>
              <a:p>
                <a:r>
                  <a:rPr lang="en-CN" sz="2400" b="1" dirty="0"/>
                  <a:t>Measure the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en-CN" sz="2400" b="1" dirty="0"/>
                  <a:t> production</a:t>
                </a:r>
              </a:p>
              <a:p>
                <a:endParaRPr lang="en-CN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8602CB-310A-5AF9-0399-5E7BCA3A8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7" y="4829176"/>
                <a:ext cx="4777270" cy="1477328"/>
              </a:xfrm>
              <a:prstGeom prst="rect">
                <a:avLst/>
              </a:prstGeom>
              <a:blipFill>
                <a:blip r:embed="rId5"/>
                <a:stretch>
                  <a:fillRect l="-1857" t="-3419" r="-10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15" descr="TitleBKG2">
            <a:extLst>
              <a:ext uri="{FF2B5EF4-FFF2-40B4-BE49-F238E27FC236}">
                <a16:creationId xmlns:a16="http://schemas.microsoft.com/office/drawing/2014/main" id="{28EC0AC6-A430-4AF5-7B8F-A1B5ED37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33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LGAD covered by PCB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95" y="973455"/>
            <a:ext cx="4254500" cy="2051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3119120"/>
            <a:ext cx="4283075" cy="2868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30" y="2974340"/>
            <a:ext cx="5008245" cy="3013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25805" y="1353820"/>
            <a:ext cx="5418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模拟了</a:t>
            </a:r>
            <a:r>
              <a:rPr lang="en-US" altLang="zh-CN"/>
              <a:t>LGAD</a:t>
            </a:r>
            <a:r>
              <a:rPr lang="zh-CN" altLang="en-US"/>
              <a:t>被前端的电子学板遮挡导致的影响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在第五层</a:t>
            </a:r>
            <a:r>
              <a:rPr lang="en-US" altLang="zh-CN"/>
              <a:t>MAPS</a:t>
            </a:r>
            <a:r>
              <a:rPr lang="zh-CN" altLang="en-US"/>
              <a:t>后和</a:t>
            </a:r>
            <a:r>
              <a:rPr lang="en-US" altLang="zh-CN"/>
              <a:t>LGAD</a:t>
            </a:r>
            <a:r>
              <a:rPr lang="zh-CN" altLang="en-US"/>
              <a:t>前各设置了</a:t>
            </a:r>
            <a:r>
              <a:rPr lang="en-US" altLang="zh-CN"/>
              <a:t>2.2mm</a:t>
            </a:r>
            <a:r>
              <a:rPr lang="zh-CN" altLang="en-US"/>
              <a:t>的</a:t>
            </a:r>
            <a:r>
              <a:rPr lang="en-US" altLang="zh-CN"/>
              <a:t>FR4</a:t>
            </a:r>
            <a:r>
              <a:rPr lang="zh-CN" altLang="en-US"/>
              <a:t>材料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13610" y="5988050"/>
            <a:ext cx="244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加入</a:t>
            </a:r>
            <a:r>
              <a:rPr lang="en-US" altLang="zh-CN"/>
              <a:t>FR4</a:t>
            </a:r>
            <a:r>
              <a:rPr lang="zh-CN" altLang="en-US"/>
              <a:t>板材后的几何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53730" y="5988050"/>
            <a:ext cx="153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FR4 </a:t>
            </a:r>
            <a:r>
              <a:rPr lang="zh-CN" altLang="en-US"/>
              <a:t>材料参数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8EFA-40AC-1750-504C-C22F24B90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>
            <a:extLst>
              <a:ext uri="{FF2B5EF4-FFF2-40B4-BE49-F238E27FC236}">
                <a16:creationId xmlns:a16="http://schemas.microsoft.com/office/drawing/2014/main" id="{431D74DE-2D6C-D741-F868-9602B6FA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C2B2B5-D482-E342-ED8B-EEAEB64B107B}"/>
              </a:ext>
            </a:extLst>
          </p:cNvPr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LGAD</a:t>
            </a:r>
            <a:r>
              <a:rPr lang="zh-CN" altLang="en-US" sz="3200" dirty="0"/>
              <a:t> </a:t>
            </a:r>
            <a:r>
              <a:rPr lang="en-US" altLang="zh-CN" sz="3200" dirty="0"/>
              <a:t>FR4 cover effect</a:t>
            </a:r>
            <a:endParaRPr lang="zh-CN" altLang="en-US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36B54B-8DF7-7880-1B77-F4D93F3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Picture 4" descr="A graph of a graph with orange and blue lines&#10;&#10;AI-generated content may be incorrect.">
            <a:extLst>
              <a:ext uri="{FF2B5EF4-FFF2-40B4-BE49-F238E27FC236}">
                <a16:creationId xmlns:a16="http://schemas.microsoft.com/office/drawing/2014/main" id="{1F1C9421-9103-0E29-11FD-829787BEC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1"/>
          <a:stretch>
            <a:fillRect/>
          </a:stretch>
        </p:blipFill>
        <p:spPr>
          <a:xfrm>
            <a:off x="1218489" y="902970"/>
            <a:ext cx="8031528" cy="2953413"/>
          </a:xfrm>
          <a:prstGeom prst="rect">
            <a:avLst/>
          </a:prstGeom>
        </p:spPr>
      </p:pic>
      <p:pic>
        <p:nvPicPr>
          <p:cNvPr id="8" name="Picture 7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4409B769-DF73-2043-9970-B8529DF4A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"/>
          <a:stretch>
            <a:fillRect/>
          </a:stretch>
        </p:blipFill>
        <p:spPr>
          <a:xfrm>
            <a:off x="1141178" y="3867468"/>
            <a:ext cx="8108840" cy="2777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28E08D-64FA-E1E9-2B76-C13E2413CCAD}"/>
              </a:ext>
            </a:extLst>
          </p:cNvPr>
          <p:cNvSpPr txBox="1"/>
          <p:nvPr/>
        </p:nvSpPr>
        <p:spPr>
          <a:xfrm>
            <a:off x="3114675" y="231457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0.5GeV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A1EB5-1A6B-3804-C9AC-C35E9F12F27A}"/>
              </a:ext>
            </a:extLst>
          </p:cNvPr>
          <p:cNvSpPr txBox="1"/>
          <p:nvPr/>
        </p:nvSpPr>
        <p:spPr>
          <a:xfrm>
            <a:off x="6010275" y="228123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1.2GeV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5CFB6-EA4C-1DC4-4425-BBB1EDE6ADF4}"/>
              </a:ext>
            </a:extLst>
          </p:cNvPr>
          <p:cNvSpPr txBox="1"/>
          <p:nvPr/>
        </p:nvSpPr>
        <p:spPr>
          <a:xfrm>
            <a:off x="9387840" y="228600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CN" dirty="0"/>
              <a:t>fficiency at each 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54AEF-C1EA-1252-ACC4-3B4F5D983356}"/>
              </a:ext>
            </a:extLst>
          </p:cNvPr>
          <p:cNvSpPr txBox="1"/>
          <p:nvPr/>
        </p:nvSpPr>
        <p:spPr>
          <a:xfrm>
            <a:off x="9403080" y="4663440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Momentum change</a:t>
            </a:r>
            <a:r>
              <a:rPr lang="en-CN" dirty="0"/>
              <a:t> at each layer</a:t>
            </a:r>
          </a:p>
        </p:txBody>
      </p:sp>
    </p:spTree>
    <p:extLst>
      <p:ext uri="{BB962C8B-B14F-4D97-AF65-F5344CB8AC3E}">
        <p14:creationId xmlns:p14="http://schemas.microsoft.com/office/powerpoint/2010/main" val="151122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LGAD covered by PCB</a:t>
            </a:r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5683885" y="1379220"/>
            <a:ext cx="5009818" cy="3600000"/>
            <a:chOff x="3142" y="2693"/>
            <a:chExt cx="10413" cy="74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2" y="2693"/>
              <a:ext cx="10413" cy="74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8850" y="5182"/>
                  <a:ext cx="3074" cy="1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From Hits</a:t>
                  </a: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dirty="0"/>
                    <a:t>= 22.48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" y="5182"/>
                  <a:ext cx="3074" cy="161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675968" y="1379104"/>
            <a:ext cx="5008497" cy="3600000"/>
            <a:chOff x="979" y="1476"/>
            <a:chExt cx="6466" cy="464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" y="1476"/>
              <a:ext cx="6466" cy="46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4465" y="3022"/>
                  <a:ext cx="2184" cy="1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From Hits</a:t>
                  </a: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dirty="0"/>
                    <a:t>= 23.38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5" y="3022"/>
                  <a:ext cx="2184" cy="110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文本框 18"/>
          <p:cNvSpPr txBox="1"/>
          <p:nvPr/>
        </p:nvSpPr>
        <p:spPr>
          <a:xfrm>
            <a:off x="2540635" y="4883150"/>
            <a:ext cx="128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无</a:t>
            </a:r>
            <a:r>
              <a:rPr lang="en-US" altLang="zh-CN"/>
              <a:t>FR4</a:t>
            </a:r>
            <a:r>
              <a:rPr lang="zh-CN" altLang="en-US"/>
              <a:t>遮挡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66355" y="4883150"/>
            <a:ext cx="1308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有</a:t>
            </a:r>
            <a:r>
              <a:rPr lang="en-US" altLang="zh-CN"/>
              <a:t>FR4</a:t>
            </a:r>
            <a:r>
              <a:rPr lang="zh-CN" altLang="en-US"/>
              <a:t>遮挡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96010" y="53886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重建信号数损失约</a:t>
            </a:r>
            <a:r>
              <a:rPr lang="en-US" altLang="zh-CN"/>
              <a:t>10%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显著度略降低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认为该影响有限，可以接受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4.25GeV/u simulation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857885"/>
            <a:ext cx="5809615" cy="5358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180" y="940435"/>
            <a:ext cx="3371850" cy="32092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25525" y="6068060"/>
            <a:ext cx="48101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4.25GeV Lambda</a:t>
            </a:r>
            <a:r>
              <a:rPr lang="zh-CN" altLang="en-US" sz="1600" b="1"/>
              <a:t>衰变产生的</a:t>
            </a:r>
            <a:r>
              <a:rPr lang="en-US" altLang="zh-CN" sz="1600" b="1"/>
              <a:t>p&amp;pi</a:t>
            </a:r>
            <a:r>
              <a:rPr lang="zh-CN" altLang="en-US" sz="1600" b="1"/>
              <a:t>的动力学分布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39405" y="3961765"/>
            <a:ext cx="17481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Lambda</a:t>
            </a:r>
            <a:r>
              <a:rPr lang="zh-CN" altLang="en-US" sz="1600" b="1"/>
              <a:t>衰变顶点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3325495" y="4504690"/>
          <a:ext cx="322262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phi (deg)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2.6GeV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4.25GeV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7.37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16.60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14.36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p-pi</a:t>
                      </a:r>
                      <a:r>
                        <a:rPr lang="zh-CN" altLang="en-US"/>
                        <a:t>夹角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706870" y="4589145"/>
            <a:ext cx="46875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束流能量</a:t>
            </a:r>
            <a:r>
              <a:rPr lang="en-US" altLang="zh-CN"/>
              <a:t>4.25GeV</a:t>
            </a:r>
            <a:r>
              <a:rPr lang="zh-CN" altLang="en-US"/>
              <a:t>下，来自</a:t>
            </a:r>
            <a:r>
              <a:rPr lang="en-US" altLang="zh-CN"/>
              <a:t>Lambda</a:t>
            </a:r>
            <a:r>
              <a:rPr lang="zh-CN" altLang="en-US"/>
              <a:t>的</a:t>
            </a:r>
            <a:r>
              <a:rPr lang="en-US" altLang="zh-CN"/>
              <a:t>proton</a:t>
            </a:r>
            <a:r>
              <a:rPr lang="zh-CN" altLang="en-US"/>
              <a:t>角分布与</a:t>
            </a:r>
            <a:r>
              <a:rPr lang="en-US" altLang="zh-CN"/>
              <a:t>p-pi</a:t>
            </a:r>
            <a:r>
              <a:rPr lang="zh-CN" altLang="en-US"/>
              <a:t>夹角分布和</a:t>
            </a:r>
            <a:r>
              <a:rPr lang="en-US" altLang="zh-CN"/>
              <a:t>2.6GeV</a:t>
            </a:r>
            <a:r>
              <a:rPr lang="zh-CN" altLang="en-US"/>
              <a:t>相差在</a:t>
            </a:r>
            <a:r>
              <a:rPr lang="en-US" altLang="zh-CN"/>
              <a:t>1</a:t>
            </a:r>
            <a:r>
              <a:rPr lang="zh-CN" altLang="en-US"/>
              <a:t>°以内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可以沿用原几何设置。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4.25GeV/u simulation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6480" y="5254625"/>
            <a:ext cx="66217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Jam2 </a:t>
            </a:r>
            <a:r>
              <a:rPr lang="zh-CN" altLang="en-US"/>
              <a:t>模型中的</a:t>
            </a:r>
            <a:r>
              <a:rPr lang="en-US" altLang="zh-CN"/>
              <a:t>Lambda</a:t>
            </a:r>
            <a:r>
              <a:rPr lang="zh-CN" altLang="en-US"/>
              <a:t>产额，</a:t>
            </a:r>
            <a:r>
              <a:rPr lang="en-US" altLang="zh-CN"/>
              <a:t>4.25GeV</a:t>
            </a:r>
            <a:r>
              <a:rPr lang="zh-CN" altLang="en-US"/>
              <a:t>比</a:t>
            </a:r>
            <a:r>
              <a:rPr lang="en-US" altLang="zh-CN"/>
              <a:t>2.6GeV</a:t>
            </a:r>
            <a:r>
              <a:rPr lang="zh-CN" altLang="en-US"/>
              <a:t>提高约</a:t>
            </a:r>
            <a:r>
              <a:rPr lang="en-US" altLang="zh-CN"/>
              <a:t>50%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真实产额需要计算截面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限于目前</a:t>
            </a:r>
            <a:r>
              <a:rPr lang="en-US" altLang="zh-CN"/>
              <a:t>4.25GeV</a:t>
            </a:r>
            <a:r>
              <a:rPr lang="zh-CN" altLang="en-US"/>
              <a:t>的统计量较少（</a:t>
            </a:r>
            <a:r>
              <a:rPr lang="en-US" altLang="zh-CN"/>
              <a:t>24.6 M</a:t>
            </a:r>
            <a:r>
              <a:rPr lang="zh-CN" altLang="en-US"/>
              <a:t>），重建无显著信号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正在产生更多的数据</a:t>
            </a:r>
            <a:r>
              <a:rPr lang="en-US" altLang="zh-CN"/>
              <a:t>…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1508760" y="791845"/>
            <a:ext cx="5696585" cy="4371975"/>
            <a:chOff x="3257" y="1806"/>
            <a:chExt cx="7600" cy="5662"/>
          </a:xfrm>
        </p:grpSpPr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3257" y="1806"/>
              <a:ext cx="7600" cy="5662"/>
              <a:chOff x="648" y="2426"/>
              <a:chExt cx="5337" cy="397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/>
              <a:srcRect t="5938"/>
              <a:stretch>
                <a:fillRect/>
              </a:stretch>
            </p:blipFill>
            <p:spPr>
              <a:xfrm>
                <a:off x="648" y="2426"/>
                <a:ext cx="5337" cy="3976"/>
              </a:xfrm>
              <a:prstGeom prst="rect">
                <a:avLst/>
              </a:prstGeom>
            </p:spPr>
          </p:pic>
          <p:cxnSp>
            <p:nvCxnSpPr>
              <p:cNvPr id="15" name="直接连接符 14"/>
              <p:cNvCxnSpPr/>
              <p:nvPr/>
            </p:nvCxnSpPr>
            <p:spPr>
              <a:xfrm>
                <a:off x="3203" y="3130"/>
                <a:ext cx="65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203" y="3802"/>
                <a:ext cx="65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3855" y="2960"/>
                <a:ext cx="1671" cy="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/>
                  <a:t>2.6 GeV</a:t>
                </a:r>
                <a:r>
                  <a:rPr lang="zh-CN" altLang="en-US" sz="1400"/>
                  <a:t>：</a:t>
                </a:r>
              </a:p>
              <a:p>
                <a:r>
                  <a:rPr lang="en-US" altLang="zh-CN" sz="1400"/>
                  <a:t>~21572 Lambda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855" y="3561"/>
                <a:ext cx="1671" cy="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/>
                  <a:t>4.25 GeV</a:t>
                </a:r>
                <a:r>
                  <a:rPr lang="zh-CN" altLang="en-US" sz="1400"/>
                  <a:t>：</a:t>
                </a:r>
              </a:p>
              <a:p>
                <a:r>
                  <a:rPr lang="en-US" altLang="zh-CN" sz="1400"/>
                  <a:t>~32779 Lambda</a:t>
                </a: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7402" y="4364"/>
              <a:ext cx="2476" cy="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Total 1 M Event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rcRect l="2670" t="8446" r="55000" b="3263"/>
          <a:stretch>
            <a:fillRect/>
          </a:stretch>
        </p:blipFill>
        <p:spPr>
          <a:xfrm>
            <a:off x="7059930" y="812800"/>
            <a:ext cx="2626360" cy="21621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rcRect l="52871" t="8997" r="5011" b="3531"/>
          <a:stretch>
            <a:fillRect/>
          </a:stretch>
        </p:blipFill>
        <p:spPr>
          <a:xfrm>
            <a:off x="7059930" y="2974975"/>
            <a:ext cx="2626360" cy="215265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999095" y="1065530"/>
            <a:ext cx="1536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proton momentum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999730" y="3213735"/>
            <a:ext cx="1536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pion momentum</a:t>
            </a:r>
          </a:p>
        </p:txBody>
      </p:sp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3317875" y="4795520"/>
            <a:ext cx="235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Lambda Momentum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AD7F7-4D75-8375-617B-E6790455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2FA702E-7869-9AD9-3F16-F83D11A42213}"/>
              </a:ext>
            </a:extLst>
          </p:cNvPr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E549F1E-E847-47A3-2CF8-E3D0CBE3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BC857B-AD5D-39B1-2E3C-9907F542B185}"/>
              </a:ext>
            </a:extLst>
          </p:cNvPr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Beam BG shielding</a:t>
            </a:r>
          </a:p>
        </p:txBody>
      </p:sp>
      <p:pic>
        <p:nvPicPr>
          <p:cNvPr id="4" name="Picture 15" descr="TitleBKG2">
            <a:extLst>
              <a:ext uri="{FF2B5EF4-FFF2-40B4-BE49-F238E27FC236}">
                <a16:creationId xmlns:a16="http://schemas.microsoft.com/office/drawing/2014/main" id="{06486394-883B-15FA-EFCE-99DD5794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2AC09-22AB-A81B-3675-3FCA8D623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6" y="914400"/>
            <a:ext cx="8233531" cy="541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E6BD1-9E98-19BA-F315-6AE30F3A7523}"/>
              </a:ext>
            </a:extLst>
          </p:cNvPr>
          <p:cNvSpPr txBox="1"/>
          <p:nvPr/>
        </p:nvSpPr>
        <p:spPr>
          <a:xfrm>
            <a:off x="8901113" y="2043113"/>
            <a:ext cx="2953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2mm AL shielder</a:t>
            </a:r>
          </a:p>
          <a:p>
            <a:r>
              <a:rPr lang="en-CN" dirty="0"/>
              <a:t>Radiation dose distribution</a:t>
            </a:r>
          </a:p>
          <a:p>
            <a:r>
              <a:rPr lang="en-CN" dirty="0"/>
              <a:t>GeV/cm</a:t>
            </a:r>
            <a:r>
              <a:rPr lang="en-CN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88BD3-E802-4E3E-145A-E8F86D9C2C1F}"/>
              </a:ext>
            </a:extLst>
          </p:cNvPr>
          <p:cNvSpPr txBox="1"/>
          <p:nvPr/>
        </p:nvSpPr>
        <p:spPr>
          <a:xfrm>
            <a:off x="9281160" y="109728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By Zhihui Xu</a:t>
            </a:r>
          </a:p>
        </p:txBody>
      </p:sp>
    </p:spTree>
    <p:extLst>
      <p:ext uri="{BB962C8B-B14F-4D97-AF65-F5344CB8AC3E}">
        <p14:creationId xmlns:p14="http://schemas.microsoft.com/office/powerpoint/2010/main" val="1359494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Summary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572770" y="1514475"/>
            <a:ext cx="11682095" cy="396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dirty="0"/>
              <a:t>模拟了</a:t>
            </a:r>
            <a:r>
              <a:rPr lang="en-US" altLang="zh-CN" dirty="0"/>
              <a:t>HNS0</a:t>
            </a:r>
            <a:r>
              <a:rPr lang="zh-CN" altLang="en-US" dirty="0"/>
              <a:t>原理样机重新</a:t>
            </a:r>
            <a:r>
              <a:rPr lang="en-US" altLang="zh-CN" dirty="0"/>
              <a:t>Lambda</a:t>
            </a:r>
            <a:r>
              <a:rPr lang="zh-CN" altLang="en-US" dirty="0"/>
              <a:t>的性能，基于现有设计可以重建出</a:t>
            </a:r>
            <a:r>
              <a:rPr lang="en-US" altLang="zh-CN" dirty="0"/>
              <a:t>Lambda</a:t>
            </a:r>
            <a:r>
              <a:rPr lang="zh-CN" altLang="en-US" dirty="0"/>
              <a:t>信号。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2.6GeV/u</a:t>
            </a:r>
            <a:r>
              <a:rPr lang="zh-CN" altLang="en-US" dirty="0"/>
              <a:t>束流能量下，</a:t>
            </a:r>
            <a:r>
              <a:rPr lang="en-US" altLang="zh-CN" dirty="0"/>
              <a:t>10000</a:t>
            </a:r>
            <a:r>
              <a:rPr lang="zh-CN" altLang="en-US" dirty="0"/>
              <a:t>个</a:t>
            </a:r>
            <a:r>
              <a:rPr lang="en-US" altLang="zh-CN" dirty="0"/>
              <a:t>Lambda</a:t>
            </a:r>
            <a:r>
              <a:rPr lang="zh-CN" altLang="en-US" dirty="0"/>
              <a:t>信号需要约</a:t>
            </a:r>
            <a:r>
              <a:rPr lang="en-US" altLang="zh-CN" dirty="0"/>
              <a:t>3</a:t>
            </a:r>
            <a:r>
              <a:rPr lang="zh-CN" altLang="en-US" dirty="0"/>
              <a:t>周束流时间。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dirty="0"/>
              <a:t>HNS0</a:t>
            </a:r>
            <a:r>
              <a:rPr lang="zh-CN" altLang="en-US" dirty="0"/>
              <a:t>张角设置为</a:t>
            </a:r>
            <a:r>
              <a:rPr lang="en-US" altLang="zh-CN" dirty="0"/>
              <a:t>7</a:t>
            </a:r>
            <a:r>
              <a:rPr lang="zh-CN" altLang="en-US" dirty="0"/>
              <a:t>°</a:t>
            </a:r>
            <a:r>
              <a:rPr lang="en-US" altLang="zh-CN" dirty="0"/>
              <a:t> + 12</a:t>
            </a:r>
            <a:r>
              <a:rPr lang="zh-CN" altLang="en-US" dirty="0"/>
              <a:t>°效果最佳。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zh-CN" altLang="en-US" dirty="0">
              <a:sym typeface="+mn-ea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dirty="0">
                <a:sym typeface="+mn-ea"/>
              </a:rPr>
              <a:t>检查了</a:t>
            </a:r>
            <a:r>
              <a:rPr lang="en-US" altLang="zh-CN" dirty="0">
                <a:sym typeface="+mn-ea"/>
              </a:rPr>
              <a:t> LGAD </a:t>
            </a:r>
            <a:r>
              <a:rPr lang="zh-CN" altLang="en-US" dirty="0">
                <a:sym typeface="+mn-ea"/>
              </a:rPr>
              <a:t>被</a:t>
            </a:r>
            <a:r>
              <a:rPr lang="en-US" altLang="zh-CN" dirty="0">
                <a:sym typeface="+mn-ea"/>
              </a:rPr>
              <a:t> PCB </a:t>
            </a:r>
            <a:r>
              <a:rPr lang="zh-CN" altLang="en-US" dirty="0">
                <a:sym typeface="+mn-ea"/>
              </a:rPr>
              <a:t>板遮挡产生的影响。对</a:t>
            </a:r>
            <a:r>
              <a:rPr lang="en-US" altLang="zh-CN" dirty="0">
                <a:sym typeface="+mn-ea"/>
              </a:rPr>
              <a:t>Lambda</a:t>
            </a:r>
            <a:r>
              <a:rPr lang="zh-CN" altLang="en-US" dirty="0">
                <a:sym typeface="+mn-ea"/>
              </a:rPr>
              <a:t>信号数和显著度的影响有限。</a:t>
            </a: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模拟束流能量</a:t>
            </a:r>
            <a:r>
              <a:rPr lang="en-US" altLang="zh-CN" dirty="0">
                <a:sym typeface="+mn-ea"/>
              </a:rPr>
              <a:t> 4.25GeV/u O+C</a:t>
            </a:r>
            <a:r>
              <a:rPr lang="zh-CN" altLang="en-US" dirty="0">
                <a:sym typeface="+mn-ea"/>
              </a:rPr>
              <a:t>的情况。末态</a:t>
            </a:r>
            <a:r>
              <a:rPr lang="en-US" altLang="zh-CN" dirty="0">
                <a:sym typeface="+mn-ea"/>
              </a:rPr>
              <a:t>proton</a:t>
            </a:r>
            <a:r>
              <a:rPr lang="zh-CN" altLang="en-US" dirty="0">
                <a:sym typeface="+mn-ea"/>
              </a:rPr>
              <a:t>，</a:t>
            </a:r>
            <a:r>
              <a:rPr lang="en-US" altLang="zh-CN" dirty="0">
                <a:sym typeface="+mn-ea"/>
              </a:rPr>
              <a:t>pion</a:t>
            </a:r>
            <a:r>
              <a:rPr lang="zh-CN" altLang="en-US" dirty="0">
                <a:sym typeface="+mn-ea"/>
              </a:rPr>
              <a:t>的角分布相较</a:t>
            </a:r>
            <a:r>
              <a:rPr lang="en-US" altLang="zh-CN" dirty="0">
                <a:sym typeface="+mn-ea"/>
              </a:rPr>
              <a:t>2.6GeV</a:t>
            </a:r>
            <a:r>
              <a:rPr lang="zh-CN" altLang="en-US" dirty="0">
                <a:sym typeface="+mn-ea"/>
              </a:rPr>
              <a:t>时基本一致。可以沿用几何设置。</a:t>
            </a: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模拟中，</a:t>
            </a:r>
            <a:r>
              <a:rPr lang="en-US" altLang="zh-CN" dirty="0">
                <a:sym typeface="+mn-ea"/>
              </a:rPr>
              <a:t>4.25GeV/u</a:t>
            </a:r>
            <a:r>
              <a:rPr lang="zh-CN" altLang="en-US" dirty="0">
                <a:sym typeface="+mn-ea"/>
              </a:rPr>
              <a:t>下</a:t>
            </a:r>
            <a:r>
              <a:rPr lang="en-US" altLang="zh-CN" dirty="0">
                <a:sym typeface="+mn-ea"/>
              </a:rPr>
              <a:t> Lambda</a:t>
            </a:r>
            <a:r>
              <a:rPr lang="zh-CN" altLang="en-US" dirty="0">
                <a:sym typeface="+mn-ea"/>
              </a:rPr>
              <a:t>产额相较</a:t>
            </a:r>
            <a:r>
              <a:rPr lang="en-US" altLang="zh-CN" dirty="0">
                <a:sym typeface="+mn-ea"/>
              </a:rPr>
              <a:t>2.6GeV/u </a:t>
            </a:r>
            <a:r>
              <a:rPr lang="zh-CN" altLang="en-US" dirty="0">
                <a:sym typeface="+mn-ea"/>
              </a:rPr>
              <a:t>提高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约</a:t>
            </a:r>
            <a:r>
              <a:rPr lang="en-US" altLang="zh-CN" dirty="0">
                <a:sym typeface="+mn-ea"/>
              </a:rPr>
              <a:t>50%</a:t>
            </a:r>
            <a:r>
              <a:rPr lang="zh-CN" altLang="en-US" dirty="0">
                <a:sym typeface="+mn-ea"/>
              </a:rPr>
              <a:t>。真实产额需要计算截面。</a:t>
            </a: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dirty="0">
                <a:sym typeface="+mn-ea"/>
              </a:rPr>
              <a:t>4.25GeV </a:t>
            </a:r>
            <a:r>
              <a:rPr lang="zh-CN" altLang="en-US" dirty="0">
                <a:sym typeface="+mn-ea"/>
              </a:rPr>
              <a:t>统计量有限，重建无明显信号。正在产生更多数据。</a:t>
            </a:r>
            <a:endParaRPr lang="zh-CN" alt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4922043" y="3013501"/>
            <a:ext cx="2347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/>
              <a:t>Back up</a:t>
            </a:r>
            <a:endParaRPr lang="zh-CN" altLang="en-US" sz="4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2733040" y="779145"/>
            <a:ext cx="6943090" cy="5300345"/>
            <a:chOff x="1015" y="1338"/>
            <a:chExt cx="13164" cy="10206"/>
          </a:xfrm>
        </p:grpSpPr>
        <p:pic>
          <p:nvPicPr>
            <p:cNvPr id="18" name="图片 17" descr="InvMass_geoCut_70ps_70c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1" y="8142"/>
              <a:ext cx="4388" cy="3402"/>
            </a:xfrm>
            <a:prstGeom prst="rect">
              <a:avLst/>
            </a:prstGeom>
          </p:spPr>
        </p:pic>
        <p:pic>
          <p:nvPicPr>
            <p:cNvPr id="19" name="图片 18" descr="InvMass_geoCut_50ps_60c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3" y="1338"/>
              <a:ext cx="4388" cy="3402"/>
            </a:xfrm>
            <a:prstGeom prst="rect">
              <a:avLst/>
            </a:prstGeom>
          </p:spPr>
        </p:pic>
        <p:pic>
          <p:nvPicPr>
            <p:cNvPr id="20" name="图片 19" descr="InvMass_geoCut_50ps_70c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1" y="1338"/>
              <a:ext cx="4388" cy="3402"/>
            </a:xfrm>
            <a:prstGeom prst="rect">
              <a:avLst/>
            </a:prstGeom>
          </p:spPr>
        </p:pic>
        <p:pic>
          <p:nvPicPr>
            <p:cNvPr id="21" name="图片 20" descr="InvMass_geoCut_50ps_50c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" y="1338"/>
              <a:ext cx="4388" cy="3402"/>
            </a:xfrm>
            <a:prstGeom prst="rect">
              <a:avLst/>
            </a:prstGeom>
          </p:spPr>
        </p:pic>
        <p:pic>
          <p:nvPicPr>
            <p:cNvPr id="22" name="图片 21" descr="InvMass_geoCut_60ps_50c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" y="4740"/>
              <a:ext cx="4388" cy="3402"/>
            </a:xfrm>
            <a:prstGeom prst="rect">
              <a:avLst/>
            </a:prstGeom>
          </p:spPr>
        </p:pic>
        <p:pic>
          <p:nvPicPr>
            <p:cNvPr id="23" name="图片 22" descr="InvMass_geoCut_60ps_60cm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3" y="4740"/>
              <a:ext cx="4388" cy="3402"/>
            </a:xfrm>
            <a:prstGeom prst="rect">
              <a:avLst/>
            </a:prstGeom>
          </p:spPr>
        </p:pic>
        <p:pic>
          <p:nvPicPr>
            <p:cNvPr id="24" name="图片 23" descr="InvMass_geoCut_60ps_70cm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91" y="4740"/>
              <a:ext cx="4388" cy="3402"/>
            </a:xfrm>
            <a:prstGeom prst="rect">
              <a:avLst/>
            </a:prstGeom>
          </p:spPr>
        </p:pic>
        <p:pic>
          <p:nvPicPr>
            <p:cNvPr id="25" name="图片 24" descr="InvMass_geoCut_70ps_50cm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4" y="8142"/>
              <a:ext cx="4386" cy="3402"/>
            </a:xfrm>
            <a:prstGeom prst="rect">
              <a:avLst/>
            </a:prstGeom>
          </p:spPr>
        </p:pic>
        <p:pic>
          <p:nvPicPr>
            <p:cNvPr id="26" name="图片 25" descr="InvMass_geoCut_70ps_60cm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10" y="8142"/>
              <a:ext cx="4388" cy="3402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482600" y="77597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Time Resolution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98600" y="1303020"/>
            <a:ext cx="108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 ps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581150" y="3244215"/>
            <a:ext cx="108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60 ps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25600" y="4849495"/>
            <a:ext cx="108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70 ps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76350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LGAD Distance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83865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50cm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74615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60cm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65365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70cm</a:t>
            </a:r>
          </a:p>
        </p:txBody>
      </p:sp>
      <p:pic>
        <p:nvPicPr>
          <p:cNvPr id="38" name="Picture 15" descr="TitleBKG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Difference between </a:t>
            </a:r>
            <a:r>
              <a:rPr lang="el-GR" altLang="zh-CN" sz="3200" dirty="0"/>
              <a:t>Λ</a:t>
            </a:r>
            <a:r>
              <a:rPr lang="en-US" altLang="zh-CN" sz="3200" dirty="0"/>
              <a:t> / Non-</a:t>
            </a:r>
            <a:r>
              <a:rPr lang="el-GR" altLang="zh-CN" sz="3200" dirty="0"/>
              <a:t>Λ</a:t>
            </a:r>
            <a:r>
              <a:rPr lang="en-US" altLang="zh-CN" sz="3200" dirty="0"/>
              <a:t> Events</a:t>
            </a:r>
            <a:r>
              <a:rPr lang="zh-CN" altLang="en-US" sz="3200" dirty="0"/>
              <a:t>（</a:t>
            </a:r>
            <a:r>
              <a:rPr lang="en-US" altLang="zh-CN" sz="3200" dirty="0" err="1"/>
              <a:t>MCTrack</a:t>
            </a:r>
            <a:r>
              <a:rPr lang="zh-CN" altLang="en-US" sz="3200" dirty="0"/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04778" y="447210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87759" y="18319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14341" y="6133380"/>
            <a:ext cx="44424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/>
              <a:t>MCTrack</a:t>
            </a:r>
            <a:r>
              <a:rPr lang="zh-CN" altLang="en-US" dirty="0"/>
              <a:t>信息（</a:t>
            </a:r>
            <a:r>
              <a:rPr lang="en-US" altLang="zh-CN" dirty="0" err="1"/>
              <a:t>StartXYZ</a:t>
            </a:r>
            <a:r>
              <a:rPr lang="zh-CN" altLang="en-US" dirty="0"/>
              <a:t>）中的</a:t>
            </a:r>
            <a:r>
              <a:rPr lang="en-US" altLang="zh-CN" dirty="0"/>
              <a:t>DCA</a:t>
            </a:r>
            <a:r>
              <a:rPr lang="zh-CN" altLang="en-US" dirty="0"/>
              <a:t>差别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08" y="998740"/>
            <a:ext cx="6301584" cy="488436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29CD-1E7E-9284-1006-66E7CD2A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race track&#10;&#10;Description automatically generated">
            <a:extLst>
              <a:ext uri="{FF2B5EF4-FFF2-40B4-BE49-F238E27FC236}">
                <a16:creationId xmlns:a16="http://schemas.microsoft.com/office/drawing/2014/main" id="{6C6058C1-BECA-072A-0B63-09CC7140F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2" y="2983963"/>
            <a:ext cx="5797655" cy="38194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708C5-29D4-AE93-8BF4-D4488AA36A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50231" y="1"/>
                <a:ext cx="10515600" cy="1028700"/>
              </a:xfrm>
            </p:spPr>
            <p:txBody>
              <a:bodyPr/>
              <a:lstStyle/>
              <a:p>
                <a:r>
                  <a:rPr lang="en-CN" dirty="0"/>
                  <a:t>The mechanical design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𝑯𝑵𝑺</m:t>
                    </m:r>
                    <m:r>
                      <a:rPr lang="en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CN" b="1" i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708C5-29D4-AE93-8BF4-D4488AA36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0231" y="1"/>
                <a:ext cx="10515600" cy="1028700"/>
              </a:xfrm>
              <a:blipFill>
                <a:blip r:embed="rId4"/>
                <a:stretch>
                  <a:fillRect l="-2292" t="-2439" b="-121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0BB85-9502-9AE1-3B19-AA3D9A31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15A-146C-4031-B7DF-DA5827ED46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FEF98B3-80B2-1254-6CCF-487B7B40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976154"/>
            <a:ext cx="5891212" cy="20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hand holding a green circuit board&#10;&#10;Description automatically generated">
            <a:extLst>
              <a:ext uri="{FF2B5EF4-FFF2-40B4-BE49-F238E27FC236}">
                <a16:creationId xmlns:a16="http://schemas.microsoft.com/office/drawing/2014/main" id="{1F6C0669-D7C6-4012-9254-4853136CA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r="36198"/>
          <a:stretch/>
        </p:blipFill>
        <p:spPr>
          <a:xfrm rot="5400000">
            <a:off x="804826" y="4086367"/>
            <a:ext cx="1290215" cy="25186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599C36-E4AC-2A1D-92E2-B8A32B9EFA10}"/>
                  </a:ext>
                </a:extLst>
              </p:cNvPr>
              <p:cNvSpPr txBox="1"/>
              <p:nvPr/>
            </p:nvSpPr>
            <p:spPr>
              <a:xfrm>
                <a:off x="1580083" y="4650214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1.3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cm</a:t>
                </a:r>
                <a:endParaRPr lang="en-C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599C36-E4AC-2A1D-92E2-B8A32B9EF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83" y="4650214"/>
                <a:ext cx="1156086" cy="369332"/>
              </a:xfrm>
              <a:prstGeom prst="rect">
                <a:avLst/>
              </a:prstGeom>
              <a:blipFill>
                <a:blip r:embed="rId7"/>
                <a:stretch>
                  <a:fillRect l="-4348" t="-10000" r="-108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内容占位符 3" descr="1">
            <a:extLst>
              <a:ext uri="{FF2B5EF4-FFF2-40B4-BE49-F238E27FC236}">
                <a16:creationId xmlns:a16="http://schemas.microsoft.com/office/drawing/2014/main" id="{B8053D26-1CB2-943D-D028-8139A729C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854" y="1296062"/>
            <a:ext cx="5835743" cy="3140765"/>
          </a:xfr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9CF7014B-5140-A3CF-4D28-53E06E9704EB}"/>
              </a:ext>
            </a:extLst>
          </p:cNvPr>
          <p:cNvSpPr/>
          <p:nvPr/>
        </p:nvSpPr>
        <p:spPr>
          <a:xfrm>
            <a:off x="7129469" y="4200533"/>
            <a:ext cx="257175" cy="2143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6" name="Picture 5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99A5BDD0-90A9-4766-6ED6-3FD00C695A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6" y="4329203"/>
            <a:ext cx="3117850" cy="196364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D079A4-DC1B-9DA7-F4AF-77EE6CD08280}"/>
              </a:ext>
            </a:extLst>
          </p:cNvPr>
          <p:cNvCxnSpPr/>
          <p:nvPr/>
        </p:nvCxnSpPr>
        <p:spPr>
          <a:xfrm flipH="1">
            <a:off x="1714500" y="3657600"/>
            <a:ext cx="157163" cy="90011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61FB51-F9E1-1B45-B934-595E5BDE7931}"/>
              </a:ext>
            </a:extLst>
          </p:cNvPr>
          <p:cNvCxnSpPr>
            <a:cxnSpLocks/>
          </p:cNvCxnSpPr>
          <p:nvPr/>
        </p:nvCxnSpPr>
        <p:spPr>
          <a:xfrm>
            <a:off x="5210176" y="3824288"/>
            <a:ext cx="133349" cy="7620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 descr="TitleBKG2">
            <a:extLst>
              <a:ext uri="{FF2B5EF4-FFF2-40B4-BE49-F238E27FC236}">
                <a16:creationId xmlns:a16="http://schemas.microsoft.com/office/drawing/2014/main" id="{70C99C7D-C8A8-E2CD-8AC4-4E680D8C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283ADB-8341-4AE2-41DA-A75F2E4365AF}"/>
              </a:ext>
            </a:extLst>
          </p:cNvPr>
          <p:cNvSpPr txBox="1"/>
          <p:nvPr/>
        </p:nvSpPr>
        <p:spPr>
          <a:xfrm>
            <a:off x="274320" y="417576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MAPS (MIC6)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20F9A1-F573-814D-D789-16F2DACEEA18}"/>
              </a:ext>
            </a:extLst>
          </p:cNvPr>
          <p:cNvSpPr txBox="1"/>
          <p:nvPr/>
        </p:nvSpPr>
        <p:spPr>
          <a:xfrm>
            <a:off x="3596640" y="41910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LGAD</a:t>
            </a:r>
          </a:p>
        </p:txBody>
      </p:sp>
    </p:spTree>
    <p:extLst>
      <p:ext uri="{BB962C8B-B14F-4D97-AF65-F5344CB8AC3E}">
        <p14:creationId xmlns:p14="http://schemas.microsoft.com/office/powerpoint/2010/main" val="4294608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1F7F-C454-46FC-BDD6-D7ECBDEFB2D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Difference between </a:t>
            </a:r>
            <a:r>
              <a:rPr lang="el-GR" altLang="zh-CN" sz="3200" dirty="0"/>
              <a:t>Λ</a:t>
            </a:r>
            <a:r>
              <a:rPr lang="en-US" altLang="zh-CN" sz="3200" dirty="0"/>
              <a:t> / Non-</a:t>
            </a:r>
            <a:r>
              <a:rPr lang="el-GR" altLang="zh-CN" sz="3200" dirty="0"/>
              <a:t>Λ</a:t>
            </a:r>
            <a:r>
              <a:rPr lang="en-US" altLang="zh-CN" sz="3200" dirty="0"/>
              <a:t> Events</a:t>
            </a:r>
            <a:r>
              <a:rPr lang="zh-CN" altLang="en-US" sz="3200" dirty="0"/>
              <a:t>（</a:t>
            </a:r>
            <a:r>
              <a:rPr lang="en-US" altLang="zh-CN" sz="3200" dirty="0" err="1"/>
              <a:t>MCTrack</a:t>
            </a:r>
            <a:r>
              <a:rPr lang="zh-CN" altLang="en-US" sz="3200" dirty="0"/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9600" y="5832013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基于</a:t>
            </a:r>
            <a:r>
              <a:rPr lang="en-US" altLang="zh-CN" dirty="0"/>
              <a:t>Smear</a:t>
            </a:r>
            <a:r>
              <a:rPr lang="zh-CN" altLang="en-US" dirty="0"/>
              <a:t>后的</a:t>
            </a:r>
            <a:r>
              <a:rPr lang="en-US" altLang="zh-CN" dirty="0" err="1"/>
              <a:t>MCTrack</a:t>
            </a:r>
            <a:r>
              <a:rPr lang="zh-CN" altLang="en-US" dirty="0"/>
              <a:t>信息计算的拓扑量差别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80991"/>
            <a:ext cx="10972800" cy="44960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903460"/>
            <a:ext cx="7028810" cy="28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3890860"/>
            <a:ext cx="7028809" cy="2880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654472" y="51461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8+13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8654473" y="21587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7+12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896865"/>
            <a:ext cx="7028812" cy="288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54472" y="51461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10+15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654473" y="21587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9+14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3776865"/>
            <a:ext cx="7028811" cy="28800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931212"/>
            <a:ext cx="7028810" cy="28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3946364"/>
            <a:ext cx="7028811" cy="288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54473" y="21587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11+16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654472" y="51461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12+17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67765"/>
            <a:ext cx="9457055" cy="4523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6345" y="584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4.25GeV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922020"/>
            <a:ext cx="6469380" cy="5014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6345" y="584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4.25GeV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1B59-2786-7B5E-521B-114FEA01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87A40-0FCD-6480-2751-99AF7582CC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7764" y="99123"/>
                <a:ext cx="5978236" cy="62549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Procedure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4000" dirty="0"/>
                  <a:t> reconstruction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87A40-0FCD-6480-2751-99AF7582C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764" y="99123"/>
                <a:ext cx="5978236" cy="625497"/>
              </a:xfrm>
              <a:blipFill>
                <a:blip r:embed="rId3"/>
                <a:stretch>
                  <a:fillRect l="-3178" t="-19608" r="-2119" b="-313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397B-EE20-734B-210E-F24E6E49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" y="1121410"/>
            <a:ext cx="6337300" cy="4369435"/>
          </a:xfrm>
        </p:spPr>
        <p:txBody>
          <a:bodyPr>
            <a:normAutofit/>
          </a:bodyPr>
          <a:lstStyle/>
          <a:p>
            <a:r>
              <a:rPr lang="en-US" sz="2000" dirty="0"/>
              <a:t>Select the event, in which there are track on both the proton and pion arm</a:t>
            </a:r>
          </a:p>
          <a:p>
            <a:r>
              <a:rPr lang="en-US" sz="2000" dirty="0"/>
              <a:t>Assume the track on proton arm is proton, and pion on another arm</a:t>
            </a:r>
          </a:p>
          <a:p>
            <a:r>
              <a:rPr lang="en-US" sz="2000" dirty="0"/>
              <a:t>Determine the momentum according to the measured velocity by LGAD</a:t>
            </a:r>
          </a:p>
          <a:p>
            <a:r>
              <a:rPr lang="en-US" sz="2000" dirty="0"/>
              <a:t>Calcaulate the invariant mass of the found two particles</a:t>
            </a:r>
          </a:p>
        </p:txBody>
      </p:sp>
      <p:pic>
        <p:nvPicPr>
          <p:cNvPr id="44" name="Picture 15" descr="TitleBKG2">
            <a:extLst>
              <a:ext uri="{FF2B5EF4-FFF2-40B4-BE49-F238E27FC236}">
                <a16:creationId xmlns:a16="http://schemas.microsoft.com/office/drawing/2014/main" id="{C389242C-4305-689D-15AC-6F8D2172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75110A-0546-6EA4-DA21-26A2B10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8" name="Picture 8" descr="A group of blue and red lines&#10;&#10;Description automatically generated">
            <a:extLst>
              <a:ext uri="{FF2B5EF4-FFF2-40B4-BE49-F238E27FC236}">
                <a16:creationId xmlns:a16="http://schemas.microsoft.com/office/drawing/2014/main" id="{902192DD-1C7E-16D1-A1BB-0E9A6F139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b="32769"/>
          <a:stretch>
            <a:fillRect/>
          </a:stretch>
        </p:blipFill>
        <p:spPr>
          <a:xfrm>
            <a:off x="572770" y="4017645"/>
            <a:ext cx="2716530" cy="24371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CCD79A-FC1B-5E19-C1B8-2BD44579AB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8298" r="2306" b="8357"/>
          <a:stretch>
            <a:fillRect/>
          </a:stretch>
        </p:blipFill>
        <p:spPr>
          <a:xfrm>
            <a:off x="3289300" y="4154805"/>
            <a:ext cx="3801745" cy="2098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E6EE7F-4012-3809-B6CB-F62D52B33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405" y="1788795"/>
            <a:ext cx="4198620" cy="4314190"/>
          </a:xfrm>
          <a:prstGeom prst="rect">
            <a:avLst/>
          </a:prstGeom>
        </p:spPr>
      </p:pic>
      <p:pic>
        <p:nvPicPr>
          <p:cNvPr id="9" name="Picture 7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3925FAA8-8D43-FD00-DD0D-179389635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>
            <a:fillRect/>
          </a:stretch>
        </p:blipFill>
        <p:spPr>
          <a:xfrm>
            <a:off x="6701155" y="991235"/>
            <a:ext cx="2665730" cy="25552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883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CB47-6100-7010-73BE-8ACC4D27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A3D1B-DC83-5AC0-5194-D32126FC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15A-146C-4031-B7DF-DA5827ED46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7F4DDC3D-50B8-183C-96BC-95F23AFB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/>
        </p:blipFill>
        <p:spPr>
          <a:xfrm>
            <a:off x="6863647" y="1368986"/>
            <a:ext cx="5124441" cy="4907123"/>
          </a:xfrm>
          <a:prstGeom prst="rect">
            <a:avLst/>
          </a:prstGeom>
        </p:spPr>
      </p:pic>
      <p:pic>
        <p:nvPicPr>
          <p:cNvPr id="9" name="Picture 8" descr="A group of blue and red lines&#10;&#10;Description automatically generated">
            <a:extLst>
              <a:ext uri="{FF2B5EF4-FFF2-40B4-BE49-F238E27FC236}">
                <a16:creationId xmlns:a16="http://schemas.microsoft.com/office/drawing/2014/main" id="{EA0D480B-D87F-BDD0-DE97-44FA9E191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" y="1521603"/>
            <a:ext cx="6910875" cy="4809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AB88A-D28C-DF75-C861-6CBE60435A3B}"/>
              </a:ext>
            </a:extLst>
          </p:cNvPr>
          <p:cNvSpPr txBox="1"/>
          <p:nvPr/>
        </p:nvSpPr>
        <p:spPr>
          <a:xfrm>
            <a:off x="5015345" y="1842655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CN" dirty="0"/>
              <a:t>olar angle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38219-10EA-48A8-2FE8-2741BB870E2B}"/>
                  </a:ext>
                </a:extLst>
              </p:cNvPr>
              <p:cNvSpPr txBox="1"/>
              <p:nvPr/>
            </p:nvSpPr>
            <p:spPr>
              <a:xfrm>
                <a:off x="4904509" y="3477492"/>
                <a:ext cx="1516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CN" dirty="0"/>
                  <a:t>olar angle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B66B1-B742-E528-7DEC-7AA2709AD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3477492"/>
                <a:ext cx="1516121" cy="369332"/>
              </a:xfrm>
              <a:prstGeom prst="rect">
                <a:avLst/>
              </a:prstGeom>
              <a:blipFill>
                <a:blip r:embed="rId5"/>
                <a:stretch>
                  <a:fillRect l="-3333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63A62C-38F8-3E35-4963-06EEFA0C9AA7}"/>
                  </a:ext>
                </a:extLst>
              </p:cNvPr>
              <p:cNvSpPr txBox="1"/>
              <p:nvPr/>
            </p:nvSpPr>
            <p:spPr>
              <a:xfrm>
                <a:off x="1579418" y="5070765"/>
                <a:ext cx="1830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Open</a:t>
                </a:r>
                <a:r>
                  <a:rPr lang="en-CN" dirty="0"/>
                  <a:t> angle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dirty="0"/>
                  <a:t>&amp;p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85B04E-A2A3-D7F2-7AE8-DC5F9F68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418" y="5070765"/>
                <a:ext cx="1830950" cy="369332"/>
              </a:xfrm>
              <a:prstGeom prst="rect">
                <a:avLst/>
              </a:prstGeom>
              <a:blipFill>
                <a:blip r:embed="rId6"/>
                <a:stretch>
                  <a:fillRect l="-2759" t="-10000" r="-2069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8A95CA-2F4E-FE04-813C-A0FABCC0132E}"/>
                  </a:ext>
                </a:extLst>
              </p:cNvPr>
              <p:cNvSpPr txBox="1"/>
              <p:nvPr/>
            </p:nvSpPr>
            <p:spPr>
              <a:xfrm>
                <a:off x="1510145" y="1678795"/>
                <a:ext cx="1920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Mom. of </a:t>
                </a:r>
                <a:r>
                  <a:rPr lang="en-CN" dirty="0"/>
                  <a:t> p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DD4694-8868-1E74-4385-6A45405D8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45" y="1678795"/>
                <a:ext cx="1920782" cy="369332"/>
              </a:xfrm>
              <a:prstGeom prst="rect">
                <a:avLst/>
              </a:prstGeom>
              <a:blipFill>
                <a:blip r:embed="rId7"/>
                <a:stretch>
                  <a:fillRect l="-3289" t="-6667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6E2B0-7E70-7AB2-3DF7-E57141132E51}"/>
                  </a:ext>
                </a:extLst>
              </p:cNvPr>
              <p:cNvSpPr txBox="1"/>
              <p:nvPr/>
            </p:nvSpPr>
            <p:spPr>
              <a:xfrm>
                <a:off x="1497540" y="3302486"/>
                <a:ext cx="2000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Mom. of </a:t>
                </a:r>
                <a:r>
                  <a:rPr lang="en-CN" dirty="0"/>
                  <a:t>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CN"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2A030-C407-0B50-B988-E00B36201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40" y="3302486"/>
                <a:ext cx="2000228" cy="369332"/>
              </a:xfrm>
              <a:prstGeom prst="rect">
                <a:avLst/>
              </a:prstGeom>
              <a:blipFill>
                <a:blip r:embed="rId8"/>
                <a:stretch>
                  <a:fillRect l="-3165" t="-10345" b="-275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2D2301-FCE8-1DE3-9604-69F354FA3A8B}"/>
              </a:ext>
            </a:extLst>
          </p:cNvPr>
          <p:cNvSpPr txBox="1"/>
          <p:nvPr/>
        </p:nvSpPr>
        <p:spPr>
          <a:xfrm>
            <a:off x="9606116" y="593868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CN" dirty="0"/>
              <a:t>cm]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7F500-A0FF-9E99-5692-261F6995C44E}"/>
              </a:ext>
            </a:extLst>
          </p:cNvPr>
          <p:cNvSpPr txBox="1"/>
          <p:nvPr/>
        </p:nvSpPr>
        <p:spPr>
          <a:xfrm rot="16200000">
            <a:off x="6808839" y="295459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CN" dirty="0"/>
              <a:t>cm]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B6E884-896C-FBB9-9236-02E2BDC9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6" y="0"/>
            <a:ext cx="10515600" cy="1014413"/>
          </a:xfrm>
        </p:spPr>
        <p:txBody>
          <a:bodyPr/>
          <a:lstStyle/>
          <a:p>
            <a:r>
              <a:rPr lang="en-CN" dirty="0"/>
              <a:t>Simulation of O+C interaction</a:t>
            </a:r>
          </a:p>
        </p:txBody>
      </p:sp>
      <p:pic>
        <p:nvPicPr>
          <p:cNvPr id="2" name="Picture 15" descr="TitleBKG2">
            <a:extLst>
              <a:ext uri="{FF2B5EF4-FFF2-40B4-BE49-F238E27FC236}">
                <a16:creationId xmlns:a16="http://schemas.microsoft.com/office/drawing/2014/main" id="{5B7EDAAE-B4ED-94B0-6F98-33637B91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73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2E717-9708-B240-95F6-9E815F6A9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128A4F-D4F3-0E38-A5C8-C42002EA14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957263"/>
              </a:xfrm>
            </p:spPr>
            <p:txBody>
              <a:bodyPr/>
              <a:lstStyle/>
              <a:p>
                <a:r>
                  <a:rPr lang="en-CN" dirty="0"/>
                  <a:t>Procedure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CN" dirty="0"/>
                  <a:t> reconstruction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128A4F-D4F3-0E38-A5C8-C42002EA1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957263"/>
              </a:xfrm>
              <a:blipFill>
                <a:blip r:embed="rId3"/>
                <a:stretch>
                  <a:fillRect l="-2413" t="-6579" b="-171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51C8-49A5-FF59-11B9-6AFE1F94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20" y="1806314"/>
            <a:ext cx="6103857" cy="4369633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CN" sz="2400" dirty="0"/>
              <a:t>elect the event, in which there are track on both the proton and pion arm</a:t>
            </a:r>
          </a:p>
          <a:p>
            <a:r>
              <a:rPr lang="en-CN" sz="2400" dirty="0"/>
              <a:t>Assume the track on proton arm is proton, and pion on another arm</a:t>
            </a:r>
          </a:p>
          <a:p>
            <a:r>
              <a:rPr lang="en-CN" sz="2400" dirty="0"/>
              <a:t>Determine the momentum according to the measured velocity by LGAD</a:t>
            </a:r>
          </a:p>
          <a:p>
            <a:r>
              <a:rPr lang="en-CN" sz="2400" dirty="0"/>
              <a:t>Calcaulate the invariant mass of the found two particles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87468-D93C-8C71-6F92-7DD1EC1A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15A-146C-4031-B7DF-DA5827ED46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B9F3C-C99C-8B79-13A5-CD185DB517CC}"/>
              </a:ext>
            </a:extLst>
          </p:cNvPr>
          <p:cNvSpPr txBox="1"/>
          <p:nvPr/>
        </p:nvSpPr>
        <p:spPr>
          <a:xfrm>
            <a:off x="9878518" y="4362138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CN" dirty="0">
                <a:solidFill>
                  <a:schemeClr val="bg1"/>
                </a:solidFill>
              </a:rPr>
              <a:t>roton arm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E78A16-D6AC-319D-0659-61A177F72816}"/>
              </a:ext>
            </a:extLst>
          </p:cNvPr>
          <p:cNvSpPr txBox="1"/>
          <p:nvPr/>
        </p:nvSpPr>
        <p:spPr>
          <a:xfrm>
            <a:off x="7984761" y="482933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CN" dirty="0">
                <a:solidFill>
                  <a:schemeClr val="bg1"/>
                </a:solidFill>
              </a:rPr>
              <a:t>ion arm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7C05E8-76D4-7EBA-BC40-704ADA8A0969}"/>
              </a:ext>
            </a:extLst>
          </p:cNvPr>
          <p:cNvGrpSpPr/>
          <p:nvPr/>
        </p:nvGrpSpPr>
        <p:grpSpPr>
          <a:xfrm flipH="1">
            <a:off x="7702884" y="1716030"/>
            <a:ext cx="3936382" cy="4036934"/>
            <a:chOff x="4214734" y="2034082"/>
            <a:chExt cx="3125868" cy="40369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CBA1D0-5FEB-F010-99B7-C047881CEF56}"/>
                </a:ext>
              </a:extLst>
            </p:cNvPr>
            <p:cNvGrpSpPr/>
            <p:nvPr/>
          </p:nvGrpSpPr>
          <p:grpSpPr>
            <a:xfrm>
              <a:off x="4249711" y="2034082"/>
              <a:ext cx="3090891" cy="4036934"/>
              <a:chOff x="3987383" y="1701384"/>
              <a:chExt cx="3207895" cy="418975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36168A-5DBA-1E67-13A5-FBA5D46F1173}"/>
                  </a:ext>
                </a:extLst>
              </p:cNvPr>
              <p:cNvSpPr/>
              <p:nvPr/>
            </p:nvSpPr>
            <p:spPr>
              <a:xfrm>
                <a:off x="3987383" y="1701384"/>
                <a:ext cx="3207895" cy="41897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C756630-5692-8504-80FA-988D64C6B049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flipV="1">
                <a:off x="5591333" y="3241944"/>
                <a:ext cx="367093" cy="26491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31D5F0F-A29E-9E33-8333-CD364FB41F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65367" y="3351687"/>
                <a:ext cx="808119" cy="24721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BC2B20B-A34F-FE2E-1AD2-01B04B533966}"/>
                  </a:ext>
                </a:extLst>
              </p:cNvPr>
              <p:cNvCxnSpPr/>
              <p:nvPr/>
            </p:nvCxnSpPr>
            <p:spPr>
              <a:xfrm flipV="1">
                <a:off x="5584371" y="1796143"/>
                <a:ext cx="0" cy="4071257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B4B364D-72FB-F27B-4ECB-D72A9F6D708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638800" y="5278123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A1A54D3-5375-DB67-F670-B19D36ADDDC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679111" y="4959911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FB9A6E-D115-17B6-0773-B8DF7E8B0D2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722654" y="4676882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ABABE36-1654-A9F6-07F5-EE1A9711379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762568" y="4404739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B453B87-8F6B-3022-1F0D-060AB634F92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806111" y="4081796"/>
                <a:ext cx="72000" cy="916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77CC5DC-97F7-B598-052A-E5BDCF3FCCC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-1380000">
                <a:off x="5363030" y="5296268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EEB9B85-F9FC-42B0-9156-B6582593879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-1380000">
                <a:off x="5265057" y="4991468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CAE10B4-4C95-FC83-2751-C3F646C980C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-1380000">
                <a:off x="5170714" y="4722955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64B9F4F-466B-DC9D-282B-FE96A360487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-1380000">
                <a:off x="5090885" y="4461697"/>
                <a:ext cx="72000" cy="9169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A8895DD-D310-5422-CFAD-9116163907F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-1380000">
                <a:off x="4985656" y="4149641"/>
                <a:ext cx="72000" cy="916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F9C55B-9C5B-73E1-A7F0-2ADEF359C407}"/>
                </a:ext>
              </a:extLst>
            </p:cNvPr>
            <p:cNvSpPr txBox="1"/>
            <p:nvPr/>
          </p:nvSpPr>
          <p:spPr>
            <a:xfrm>
              <a:off x="6144686" y="4444420"/>
              <a:ext cx="102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</a:t>
              </a:r>
              <a:r>
                <a:rPr lang="en-CN" dirty="0">
                  <a:solidFill>
                    <a:schemeClr val="bg1"/>
                  </a:solidFill>
                </a:rPr>
                <a:t>roton arm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2DA071-F74F-9136-00A0-2EF404A6813A}"/>
                </a:ext>
              </a:extLst>
            </p:cNvPr>
            <p:cNvSpPr txBox="1"/>
            <p:nvPr/>
          </p:nvSpPr>
          <p:spPr>
            <a:xfrm>
              <a:off x="4214734" y="4424596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</a:t>
              </a:r>
              <a:r>
                <a:rPr lang="en-CN" dirty="0">
                  <a:solidFill>
                    <a:schemeClr val="bg1"/>
                  </a:solidFill>
                </a:rPr>
                <a:t>ion arm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395D18-233C-CE13-0250-16A40A2955F1}"/>
                </a:ext>
              </a:extLst>
            </p:cNvPr>
            <p:cNvSpPr txBox="1"/>
            <p:nvPr/>
          </p:nvSpPr>
          <p:spPr>
            <a:xfrm>
              <a:off x="5443534" y="2348241"/>
              <a:ext cx="1697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B</a:t>
              </a:r>
              <a:r>
                <a:rPr lang="en-CN" dirty="0">
                  <a:solidFill>
                    <a:srgbClr val="FFFF00"/>
                  </a:solidFill>
                </a:rPr>
                <a:t>eam direction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D8B753-FBEA-7F3B-6D71-23C585B4623C}"/>
                </a:ext>
              </a:extLst>
            </p:cNvPr>
            <p:cNvSpPr txBox="1"/>
            <p:nvPr/>
          </p:nvSpPr>
          <p:spPr>
            <a:xfrm>
              <a:off x="5663101" y="4670903"/>
              <a:ext cx="322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solidFill>
                    <a:schemeClr val="bg1"/>
                  </a:solidFill>
                </a:rPr>
                <a:t>7</a:t>
              </a:r>
              <a:r>
                <a:rPr lang="en-CN" sz="1200" baseline="30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DF6553-A749-7E09-40B3-FFD75FDE318F}"/>
                </a:ext>
              </a:extLst>
            </p:cNvPr>
            <p:cNvSpPr txBox="1"/>
            <p:nvPr/>
          </p:nvSpPr>
          <p:spPr>
            <a:xfrm>
              <a:off x="5406055" y="4673400"/>
              <a:ext cx="404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solidFill>
                    <a:schemeClr val="bg1"/>
                  </a:solidFill>
                </a:rPr>
                <a:t>12</a:t>
              </a:r>
              <a:r>
                <a:rPr lang="en-CN" sz="1200" baseline="30000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27838B-98A2-A400-07B6-5D62A83B05E6}"/>
              </a:ext>
            </a:extLst>
          </p:cNvPr>
          <p:cNvCxnSpPr>
            <a:cxnSpLocks/>
          </p:cNvCxnSpPr>
          <p:nvPr/>
        </p:nvCxnSpPr>
        <p:spPr>
          <a:xfrm flipH="1" flipV="1">
            <a:off x="9201150" y="4069080"/>
            <a:ext cx="308610" cy="16802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1858E-62BF-CB4F-C005-305E38ABF58E}"/>
                  </a:ext>
                </a:extLst>
              </p:cNvPr>
              <p:cNvSpPr txBox="1"/>
              <p:nvPr/>
            </p:nvSpPr>
            <p:spPr>
              <a:xfrm>
                <a:off x="7983855" y="4800600"/>
                <a:ext cx="9264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𝑚𝑣</m:t>
                      </m:r>
                    </m:oMath>
                  </m:oMathPara>
                </a14:m>
                <a:endParaRPr lang="en-C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1858E-62BF-CB4F-C005-305E38ABF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855" y="4800600"/>
                <a:ext cx="926472" cy="553998"/>
              </a:xfrm>
              <a:prstGeom prst="rect">
                <a:avLst/>
              </a:prstGeom>
              <a:blipFill>
                <a:blip r:embed="rId4"/>
                <a:stretch>
                  <a:fillRect l="-5405" t="-2273" r="-5405" b="-113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5" descr="TitleBKG2">
            <a:extLst>
              <a:ext uri="{FF2B5EF4-FFF2-40B4-BE49-F238E27FC236}">
                <a16:creationId xmlns:a16="http://schemas.microsoft.com/office/drawing/2014/main" id="{0A3FB8E0-9D14-0D14-4B2F-B896F3C8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64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3B0CB-B0DD-CF42-D22D-5C904457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7889-4DF5-50DB-7CC9-DA17E709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0"/>
            <a:ext cx="10515600" cy="957263"/>
          </a:xfrm>
        </p:spPr>
        <p:txBody>
          <a:bodyPr/>
          <a:lstStyle/>
          <a:p>
            <a:r>
              <a:rPr lang="en-CN" dirty="0"/>
              <a:t>Two methods for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AA511-F4D2-3CC0-856B-7C8F8457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15A-146C-4031-B7DF-DA5827ED46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9D9B07-59DF-3C63-5BC4-937C96A8082D}"/>
              </a:ext>
            </a:extLst>
          </p:cNvPr>
          <p:cNvSpPr txBox="1"/>
          <p:nvPr/>
        </p:nvSpPr>
        <p:spPr>
          <a:xfrm>
            <a:off x="9878518" y="4362138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CN" dirty="0">
                <a:solidFill>
                  <a:schemeClr val="bg1"/>
                </a:solidFill>
              </a:rPr>
              <a:t>roton arm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C04E34-C970-5146-6500-7BE83B901C77}"/>
              </a:ext>
            </a:extLst>
          </p:cNvPr>
          <p:cNvSpPr txBox="1"/>
          <p:nvPr/>
        </p:nvSpPr>
        <p:spPr>
          <a:xfrm>
            <a:off x="7984761" y="482933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CN" dirty="0">
                <a:solidFill>
                  <a:schemeClr val="bg1"/>
                </a:solidFill>
              </a:rPr>
              <a:t>ion arm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BC5F6F-AEF2-4D5D-10F9-EF4B49C06E28}"/>
              </a:ext>
            </a:extLst>
          </p:cNvPr>
          <p:cNvCxnSpPr>
            <a:cxnSpLocks/>
          </p:cNvCxnSpPr>
          <p:nvPr/>
        </p:nvCxnSpPr>
        <p:spPr>
          <a:xfrm flipH="1" flipV="1">
            <a:off x="9201150" y="4069080"/>
            <a:ext cx="308610" cy="16802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25B06D-1245-DB79-A553-3C5722374468}"/>
                  </a:ext>
                </a:extLst>
              </p:cNvPr>
              <p:cNvSpPr txBox="1"/>
              <p:nvPr/>
            </p:nvSpPr>
            <p:spPr>
              <a:xfrm>
                <a:off x="7983855" y="4800600"/>
                <a:ext cx="9264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𝑚𝑣</m:t>
                      </m:r>
                    </m:oMath>
                  </m:oMathPara>
                </a14:m>
                <a:endParaRPr lang="en-C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25B06D-1245-DB79-A553-3C572237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855" y="4800600"/>
                <a:ext cx="926472" cy="553998"/>
              </a:xfrm>
              <a:prstGeom prst="rect">
                <a:avLst/>
              </a:prstGeom>
              <a:blipFill>
                <a:blip r:embed="rId3"/>
                <a:stretch>
                  <a:fillRect l="-5405" t="-2273" r="-5405" b="-113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665D38-EAA3-F75E-AFE9-A675531CA5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08"/>
          <a:stretch>
            <a:fillRect/>
          </a:stretch>
        </p:blipFill>
        <p:spPr>
          <a:xfrm>
            <a:off x="431738" y="897464"/>
            <a:ext cx="4967571" cy="4470402"/>
          </a:xfrm>
          <a:prstGeom prst="rect">
            <a:avLst/>
          </a:prstGeom>
        </p:spPr>
      </p:pic>
      <p:sp>
        <p:nvSpPr>
          <p:cNvPr id="7" name="文本框 2">
            <a:extLst>
              <a:ext uri="{FF2B5EF4-FFF2-40B4-BE49-F238E27FC236}">
                <a16:creationId xmlns:a16="http://schemas.microsoft.com/office/drawing/2014/main" id="{63AC33BB-DF8A-4255-F630-C655BE56EE10}"/>
              </a:ext>
            </a:extLst>
          </p:cNvPr>
          <p:cNvSpPr txBox="1"/>
          <p:nvPr/>
        </p:nvSpPr>
        <p:spPr>
          <a:xfrm>
            <a:off x="609600" y="4995757"/>
            <a:ext cx="5215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b="1" dirty="0">
                <a:sym typeface="+mn-ea"/>
              </a:rPr>
              <a:t>Reconstruct From True Track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dirty="0">
                <a:sym typeface="+mn-ea"/>
              </a:rPr>
              <a:t>Select the tracks that pass through the first and the last detector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dirty="0">
                <a:sym typeface="+mn-ea"/>
              </a:rPr>
              <a:t>Apply Momentum &amp; DCA smearing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dirty="0">
                <a:sym typeface="+mn-ea"/>
              </a:rPr>
              <a:t>Calcaulate the invariant mass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en-US" dirty="0">
              <a:sym typeface="+mn-ea"/>
            </a:endParaRPr>
          </a:p>
          <a:p>
            <a:r>
              <a:rPr lang="en-US" altLang="zh-CN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2">
                <a:extLst>
                  <a:ext uri="{FF2B5EF4-FFF2-40B4-BE49-F238E27FC236}">
                    <a16:creationId xmlns:a16="http://schemas.microsoft.com/office/drawing/2014/main" id="{2FD38346-2F99-790A-55A8-689A2B991C7E}"/>
                  </a:ext>
                </a:extLst>
              </p:cNvPr>
              <p:cNvSpPr txBox="1"/>
              <p:nvPr/>
            </p:nvSpPr>
            <p:spPr>
              <a:xfrm>
                <a:off x="6191251" y="4985174"/>
                <a:ext cx="600074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charset="0"/>
                  <a:buChar char="Ø"/>
                </a:pPr>
                <a:r>
                  <a:rPr lang="en-US" b="1" dirty="0">
                    <a:sym typeface="+mn-ea"/>
                  </a:rPr>
                  <a:t>Reconstruct From hits</a:t>
                </a:r>
              </a:p>
              <a:p>
                <a:pPr marL="285750" indent="-285750">
                  <a:buFont typeface="Wingdings" panose="05000000000000000000" charset="0"/>
                  <a:buChar char="Ø"/>
                </a:pPr>
                <a:r>
                  <a:rPr lang="en-US" altLang="zh-CN" dirty="0">
                    <a:sym typeface="+mn-ea"/>
                  </a:rPr>
                  <a:t>At least 1 hits on LGAD and 2 hits in MAPS</a:t>
                </a:r>
              </a:p>
              <a:p>
                <a:pPr marL="285750" indent="-285750">
                  <a:buFont typeface="Wingdings" panose="05000000000000000000" charset="0"/>
                  <a:buChar char="Ø"/>
                </a:pPr>
                <a:r>
                  <a:rPr lang="en-US" altLang="zh-CN" dirty="0">
                    <a:sym typeface="+mn-ea"/>
                  </a:rPr>
                  <a:t>Select the hit combination with smallest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sym typeface="+mn-ea"/>
                  </a:rPr>
                  <a:t> in a liner fit</a:t>
                </a:r>
              </a:p>
              <a:p>
                <a:pPr marL="285750" indent="-285750">
                  <a:buFont typeface="Wingdings" panose="05000000000000000000" charset="0"/>
                  <a:buChar char="Ø"/>
                </a:pPr>
                <a:r>
                  <a:rPr lang="en-US" altLang="zh-CN" dirty="0">
                    <a:sym typeface="+mn-ea"/>
                  </a:rPr>
                  <a:t>Apply position and time smearing</a:t>
                </a:r>
              </a:p>
              <a:p>
                <a:pPr marL="285750" indent="-285750">
                  <a:buFont typeface="Wingdings" panose="05000000000000000000" charset="0"/>
                  <a:buChar char="Ø"/>
                </a:pPr>
                <a:r>
                  <a:rPr lang="en-US" altLang="zh-CN" dirty="0">
                    <a:sym typeface="+mn-ea"/>
                  </a:rPr>
                  <a:t>Reconstruct track and calculate the momentum</a:t>
                </a:r>
              </a:p>
              <a:p>
                <a:pPr marL="285750" indent="-285750">
                  <a:buFont typeface="Wingdings" panose="05000000000000000000" charset="0"/>
                  <a:buChar char="Ø"/>
                </a:pPr>
                <a:endParaRPr lang="en-US" dirty="0">
                  <a:sym typeface="+mn-ea"/>
                </a:endParaRPr>
              </a:p>
              <a:p>
                <a:r>
                  <a:rPr lang="en-US" altLang="zh-CN" dirty="0"/>
                  <a:t> </a:t>
                </a:r>
              </a:p>
            </p:txBody>
          </p:sp>
        </mc:Choice>
        <mc:Fallback>
          <p:sp>
            <p:nvSpPr>
              <p:cNvPr id="12" name="文本框 2">
                <a:extLst>
                  <a:ext uri="{FF2B5EF4-FFF2-40B4-BE49-F238E27FC236}">
                    <a16:creationId xmlns:a16="http://schemas.microsoft.com/office/drawing/2014/main" id="{2FD38346-2F99-790A-55A8-689A2B991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1" y="4985174"/>
                <a:ext cx="6000749" cy="2031325"/>
              </a:xfrm>
              <a:prstGeom prst="rect">
                <a:avLst/>
              </a:prstGeom>
              <a:blipFill>
                <a:blip r:embed="rId5"/>
                <a:stretch>
                  <a:fillRect l="-633" t="-1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A96BA7F-2876-5879-3D0A-ED5F12E1CCAD}"/>
              </a:ext>
            </a:extLst>
          </p:cNvPr>
          <p:cNvGrpSpPr/>
          <p:nvPr/>
        </p:nvGrpSpPr>
        <p:grpSpPr>
          <a:xfrm rot="4287300">
            <a:off x="6630351" y="2522952"/>
            <a:ext cx="2571972" cy="474133"/>
            <a:chOff x="6681150" y="3200285"/>
            <a:chExt cx="2571972" cy="474133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8FCF77D-8327-402C-4A8A-D94A6C521BA2}"/>
                </a:ext>
              </a:extLst>
            </p:cNvPr>
            <p:cNvSpPr/>
            <p:nvPr/>
          </p:nvSpPr>
          <p:spPr>
            <a:xfrm rot="5543892">
              <a:off x="8318828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F050E5FF-4BE4-E1F3-3ABF-35AE85E48BA0}"/>
                </a:ext>
              </a:extLst>
            </p:cNvPr>
            <p:cNvSpPr/>
            <p:nvPr/>
          </p:nvSpPr>
          <p:spPr>
            <a:xfrm rot="5543892">
              <a:off x="7728675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B7192FC1-FA39-D030-3553-FFCD83D78171}"/>
                </a:ext>
              </a:extLst>
            </p:cNvPr>
            <p:cNvSpPr/>
            <p:nvPr/>
          </p:nvSpPr>
          <p:spPr>
            <a:xfrm rot="5543892">
              <a:off x="7138523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E8FC6C7-FE21-ED68-FAB7-FDA07D6D4D31}"/>
                </a:ext>
              </a:extLst>
            </p:cNvPr>
            <p:cNvSpPr/>
            <p:nvPr/>
          </p:nvSpPr>
          <p:spPr>
            <a:xfrm rot="5543892">
              <a:off x="6537217" y="3344218"/>
              <a:ext cx="474133" cy="186267"/>
            </a:xfrm>
            <a:prstGeom prst="parallelogram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16EB607-031E-8BE6-A0C0-E1AE4F1D351F}"/>
                </a:ext>
              </a:extLst>
            </p:cNvPr>
            <p:cNvSpPr/>
            <p:nvPr/>
          </p:nvSpPr>
          <p:spPr>
            <a:xfrm rot="5543892">
              <a:off x="8922922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E8EC286-35C4-4CA0-41FC-1978FE4FEA8A}"/>
              </a:ext>
            </a:extLst>
          </p:cNvPr>
          <p:cNvGrpSpPr/>
          <p:nvPr/>
        </p:nvGrpSpPr>
        <p:grpSpPr>
          <a:xfrm rot="6761133">
            <a:off x="8103552" y="2539884"/>
            <a:ext cx="2571972" cy="474133"/>
            <a:chOff x="6681150" y="3200285"/>
            <a:chExt cx="2571972" cy="474133"/>
          </a:xfrm>
        </p:grpSpPr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F4469B5A-68FD-E3E5-42E8-09D3C1309495}"/>
                </a:ext>
              </a:extLst>
            </p:cNvPr>
            <p:cNvSpPr/>
            <p:nvPr/>
          </p:nvSpPr>
          <p:spPr>
            <a:xfrm rot="5543892">
              <a:off x="8318828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060FCAC8-6378-2503-725A-2A422E3CC43F}"/>
                </a:ext>
              </a:extLst>
            </p:cNvPr>
            <p:cNvSpPr/>
            <p:nvPr/>
          </p:nvSpPr>
          <p:spPr>
            <a:xfrm rot="5543892">
              <a:off x="7728675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BC8E043E-195D-AC65-C765-92D9D8920B6B}"/>
                </a:ext>
              </a:extLst>
            </p:cNvPr>
            <p:cNvSpPr/>
            <p:nvPr/>
          </p:nvSpPr>
          <p:spPr>
            <a:xfrm rot="5543892">
              <a:off x="7138523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ED607DBF-DA90-3D24-B86D-AD046A70D657}"/>
                </a:ext>
              </a:extLst>
            </p:cNvPr>
            <p:cNvSpPr/>
            <p:nvPr/>
          </p:nvSpPr>
          <p:spPr>
            <a:xfrm rot="5543892">
              <a:off x="6537217" y="3344218"/>
              <a:ext cx="474133" cy="186267"/>
            </a:xfrm>
            <a:prstGeom prst="parallelogram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0D41C3EE-CCEE-1CD2-2BB7-A54A409D08F5}"/>
                </a:ext>
              </a:extLst>
            </p:cNvPr>
            <p:cNvSpPr/>
            <p:nvPr/>
          </p:nvSpPr>
          <p:spPr>
            <a:xfrm rot="5543892">
              <a:off x="8922922" y="3344218"/>
              <a:ext cx="474133" cy="186267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8170F81-FBE7-EB81-4DC9-15F62DFA5558}"/>
              </a:ext>
            </a:extLst>
          </p:cNvPr>
          <p:cNvCxnSpPr>
            <a:cxnSpLocks/>
          </p:cNvCxnSpPr>
          <p:nvPr/>
        </p:nvCxnSpPr>
        <p:spPr>
          <a:xfrm flipH="1" flipV="1">
            <a:off x="7416800" y="1100667"/>
            <a:ext cx="1105408" cy="3544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9D31364-6F42-6DCB-77E5-15AE45BF2264}"/>
              </a:ext>
            </a:extLst>
          </p:cNvPr>
          <p:cNvCxnSpPr>
            <a:cxnSpLocks/>
          </p:cNvCxnSpPr>
          <p:nvPr/>
        </p:nvCxnSpPr>
        <p:spPr>
          <a:xfrm flipV="1">
            <a:off x="8513064" y="999067"/>
            <a:ext cx="1646936" cy="3636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E51B8FF8-415C-33CE-D828-4D1458EE9E88}"/>
              </a:ext>
            </a:extLst>
          </p:cNvPr>
          <p:cNvSpPr/>
          <p:nvPr/>
        </p:nvSpPr>
        <p:spPr>
          <a:xfrm rot="20619834">
            <a:off x="8229600" y="3826933"/>
            <a:ext cx="118533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9DC047-C3D6-8CBA-3FD8-9CFF8F919C6C}"/>
              </a:ext>
            </a:extLst>
          </p:cNvPr>
          <p:cNvSpPr/>
          <p:nvPr/>
        </p:nvSpPr>
        <p:spPr>
          <a:xfrm rot="20619834">
            <a:off x="8034528" y="3284389"/>
            <a:ext cx="118533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0E6F48C-2ECD-8FDD-66C6-5427AF09DB91}"/>
              </a:ext>
            </a:extLst>
          </p:cNvPr>
          <p:cNvSpPr/>
          <p:nvPr/>
        </p:nvSpPr>
        <p:spPr>
          <a:xfrm rot="20619834">
            <a:off x="7869936" y="2726605"/>
            <a:ext cx="118533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E2A6D14-84F1-4308-6C49-13BC53FDAC15}"/>
              </a:ext>
            </a:extLst>
          </p:cNvPr>
          <p:cNvSpPr/>
          <p:nvPr/>
        </p:nvSpPr>
        <p:spPr>
          <a:xfrm rot="20619834">
            <a:off x="7522464" y="1574461"/>
            <a:ext cx="118533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9C5EAC8-A93B-6508-3C77-3272403E86F0}"/>
              </a:ext>
            </a:extLst>
          </p:cNvPr>
          <p:cNvSpPr/>
          <p:nvPr/>
        </p:nvSpPr>
        <p:spPr>
          <a:xfrm rot="20619834">
            <a:off x="7668768" y="2159677"/>
            <a:ext cx="118533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36B5FB9-54FA-6E4F-1673-1D047CC7D44F}"/>
              </a:ext>
            </a:extLst>
          </p:cNvPr>
          <p:cNvSpPr/>
          <p:nvPr/>
        </p:nvSpPr>
        <p:spPr>
          <a:xfrm rot="20619834">
            <a:off x="8189976" y="3256957"/>
            <a:ext cx="118533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BEB172C-B2AF-C443-4B8A-66D0BA81B073}"/>
              </a:ext>
            </a:extLst>
          </p:cNvPr>
          <p:cNvSpPr/>
          <p:nvPr/>
        </p:nvSpPr>
        <p:spPr>
          <a:xfrm rot="20619834">
            <a:off x="8135112" y="3915325"/>
            <a:ext cx="118533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75" name="Picture 15" descr="TitleBKG2">
            <a:extLst>
              <a:ext uri="{FF2B5EF4-FFF2-40B4-BE49-F238E27FC236}">
                <a16:creationId xmlns:a16="http://schemas.microsoft.com/office/drawing/2014/main" id="{BC190EB0-839D-FE60-D3EB-27CB5B77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57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327" y="1085224"/>
            <a:ext cx="5200073" cy="46868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25" y="3130263"/>
            <a:ext cx="4599711" cy="3287153"/>
          </a:xfrm>
          <a:prstGeom prst="rect">
            <a:avLst/>
          </a:prstGeom>
        </p:spPr>
      </p:pic>
      <p:pic>
        <p:nvPicPr>
          <p:cNvPr id="7" name="Picture 15" descr="TitleBKG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701962" y="937648"/>
            <a:ext cx="512191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Open Angle[deg] : 7 + 12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Module Distance[cm] : 10,20,30,40,45,</a:t>
            </a:r>
            <a:r>
              <a:rPr lang="en-US" altLang="zh-CN" dirty="0">
                <a:solidFill>
                  <a:srgbClr val="FF0000"/>
                </a:solidFill>
              </a:rPr>
              <a:t>50(LGAD)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At Least 1 Hit on LGAD &amp; 2 Hits on MAPS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MAPS Resolution: 5um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LGAD Resolution: 50ps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820M O+C 2.6GeV Events From Jam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Reconstruction with Hits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079500" y="3244850"/>
            <a:ext cx="2185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Geant4 Geometry</a:t>
            </a:r>
          </a:p>
        </p:txBody>
      </p:sp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21C904C1-735B-5F6B-F9F0-4902A503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47A1D5-3E92-4CE9-B600-A26BA13394D4}" type="slidenum">
              <a:rPr lang="zh-CN" altLang="en-US" sz="1800" smtClean="0"/>
              <a:t>7</a:t>
            </a:fld>
            <a:endParaRPr lang="zh-CN" alt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7383895" y="2690336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Invariant Mass From True Lambda Decay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About 1100 Lambda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Invariant Mass is relatively small.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P-Pi Invariant Mass From True Lambda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0" y="1048428"/>
            <a:ext cx="7208405" cy="517990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Topological Difference between </a:t>
            </a:r>
            <a:r>
              <a:rPr lang="el-GR" altLang="zh-CN" sz="3200" dirty="0"/>
              <a:t>Λ</a:t>
            </a:r>
            <a:r>
              <a:rPr lang="en-US" altLang="zh-CN" sz="3200" dirty="0"/>
              <a:t> / Non-</a:t>
            </a:r>
            <a:r>
              <a:rPr lang="el-GR" altLang="zh-CN" sz="3200" dirty="0"/>
              <a:t>Λ</a:t>
            </a:r>
            <a:r>
              <a:rPr lang="en-US" altLang="zh-CN" sz="3200" dirty="0"/>
              <a:t> Events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417"/>
            <a:ext cx="12192000" cy="499557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80*112"/>
  <p:tag name="TABLE_ENDDRAG_RECT" val="279*353*280*1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1263</Words>
  <Application>Microsoft Macintosh PowerPoint</Application>
  <PresentationFormat>Widescreen</PresentationFormat>
  <Paragraphs>297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等线</vt:lpstr>
      <vt:lpstr>等线 Light</vt:lpstr>
      <vt:lpstr>Microsoft YaHei UI</vt:lpstr>
      <vt:lpstr>Arial</vt:lpstr>
      <vt:lpstr>Cambria Math</vt:lpstr>
      <vt:lpstr>Wingdings</vt:lpstr>
      <vt:lpstr>Office 主题​​</vt:lpstr>
      <vt:lpstr>PowerPoint Presentation</vt:lpstr>
      <vt:lpstr>The introduction of HNS∅</vt:lpstr>
      <vt:lpstr>The mechanical design of HNS∅</vt:lpstr>
      <vt:lpstr>Simulation of O+C interaction</vt:lpstr>
      <vt:lpstr>Procedure of Λ reconstruction</vt:lpstr>
      <vt:lpstr>Two methods for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 of Λ reconstruction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江鹏 周</dc:creator>
  <cp:lastModifiedBy>爱强 郭</cp:lastModifiedBy>
  <cp:revision>155</cp:revision>
  <dcterms:created xsi:type="dcterms:W3CDTF">2025-10-28T11:56:00Z</dcterms:created>
  <dcterms:modified xsi:type="dcterms:W3CDTF">2026-02-09T13:06:03Z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E0A682ADABB64F77B11721102FCDACBD_13</vt:lpwstr>
  </property>
  <property fmtid="{D5CDD505-2E9C-101B-9397-08002B2CF9AE}" pid="3" name="KSOProductBuildVer">
    <vt:lpwstr>2052-12.1.0.24657</vt:lpwstr>
  </property>
</Properties>
</file>