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1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8E5A40-3E97-1053-CCD0-46D2EF173D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5A63D00-72CE-79B4-B682-ECEE55836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3F916A6-9A25-48B8-3E98-DB9E6E7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58105-9ED9-4EB6-8669-3EA5EF0A0192}" type="datetimeFigureOut">
              <a:rPr lang="zh-CN" altLang="en-US" smtClean="0"/>
              <a:t>2026/1/20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C08DABA-02FC-79BF-462B-B5A2D4268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6E4CCF-5B0B-6F09-E96C-005FB80E1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6297-7145-4F4F-9048-B55EFADBBC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4581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DF2CD4-BD27-6C86-7689-01B7ECEC7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D8498D4-A873-A64D-5D5D-F75F7242C8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19BB1FF-C553-2E06-B299-E76320BDF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58105-9ED9-4EB6-8669-3EA5EF0A0192}" type="datetimeFigureOut">
              <a:rPr lang="zh-CN" altLang="en-US" smtClean="0"/>
              <a:t>2026/1/20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1932580-26AB-F98D-4A17-3AC1463F4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4A8249C-AE59-BBEC-8E1C-840FEF37E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6297-7145-4F4F-9048-B55EFADBBC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60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225B054-1349-7FF3-7A19-38A4EA68D9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2069C1A-114E-4322-F1DF-79C80F946C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531C803-7CFC-4371-F3A1-DB3BC7A07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58105-9ED9-4EB6-8669-3EA5EF0A0192}" type="datetimeFigureOut">
              <a:rPr lang="zh-CN" altLang="en-US" smtClean="0"/>
              <a:t>2026/1/20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A7BAD06-1153-11C3-ABA7-C463CFE40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AD3CF65-EE02-7EFD-2A7C-BE4DF8C2D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6297-7145-4F4F-9048-B55EFADBBC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209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DF5D9D-3E63-74C7-AA25-0D4CA6E85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2087CAA-B103-66E9-5242-92B2F948A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4F31910-5D84-1BFD-92D2-1D9C59570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58105-9ED9-4EB6-8669-3EA5EF0A0192}" type="datetimeFigureOut">
              <a:rPr lang="zh-CN" altLang="en-US" smtClean="0"/>
              <a:t>2026/1/20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FD1C345-78C5-9F3F-6B4E-0557599CC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895C368-7AAB-2306-5240-9E54C5275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6297-7145-4F4F-9048-B55EFADBBC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789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C852A3-FC76-B85D-549A-12941CD51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D38EECD-4403-CBB6-0A04-CA3DF3098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C3C1C23-DEE3-CB35-1742-18EAB34B8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58105-9ED9-4EB6-8669-3EA5EF0A0192}" type="datetimeFigureOut">
              <a:rPr lang="zh-CN" altLang="en-US" smtClean="0"/>
              <a:t>2026/1/20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DCF290C-563F-A0E9-FC7A-4C7E742A7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FCCC56E-B539-1B94-6F1D-ED59E250C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6297-7145-4F4F-9048-B55EFADBBC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403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5E191B-8184-190F-1813-46EAB5DD5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B1CD448-7028-1FBA-44E0-DA3EADD479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1058333-C545-780E-B229-33583AEB0F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61421A2-DA6B-FE4B-0773-1068C8D34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58105-9ED9-4EB6-8669-3EA5EF0A0192}" type="datetimeFigureOut">
              <a:rPr lang="zh-CN" altLang="en-US" smtClean="0"/>
              <a:t>2026/1/20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5684206-A844-42A2-2E15-DE645D833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2AAE3BD-2E93-1A35-A786-FAE4CD001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6297-7145-4F4F-9048-B55EFADBBC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6525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9BE083-62AB-632D-7809-56233EC01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1B54BC6-7D75-2A99-7594-D61746AB8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5550A24-A1E8-EE62-582F-63B9631DB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0B4CEFA-83F0-C79D-3573-98B3175A19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84CA94A-993F-0CC2-7E16-448ED9B7C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E5BBEEB-3FA5-58BC-F7D6-EA907487D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58105-9ED9-4EB6-8669-3EA5EF0A0192}" type="datetimeFigureOut">
              <a:rPr lang="zh-CN" altLang="en-US" smtClean="0"/>
              <a:t>2026/1/20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C4C9E3A-9331-0D14-72D2-7A8B64E4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DEE309E-787E-1586-2164-16BBC58FB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6297-7145-4F4F-9048-B55EFADBBC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4936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8FD533-C859-8870-0C5E-7E6B60229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ACF339E-16D9-B284-1ED3-AD8874D8F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58105-9ED9-4EB6-8669-3EA5EF0A0192}" type="datetimeFigureOut">
              <a:rPr lang="zh-CN" altLang="en-US" smtClean="0"/>
              <a:t>2026/1/20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2C4C47F-434C-1E27-DBBE-DEE2FE017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D569FD4-8475-E802-6399-2F41E6319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6297-7145-4F4F-9048-B55EFADBBC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1449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E9F1969-311F-6D1E-B2DA-CBA49AB13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58105-9ED9-4EB6-8669-3EA5EF0A0192}" type="datetimeFigureOut">
              <a:rPr lang="zh-CN" altLang="en-US" smtClean="0"/>
              <a:t>2026/1/20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64556FF-FB85-A5A0-E2F1-1E52257FB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BAC310E-7906-1999-B554-B8382AA0E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6297-7145-4F4F-9048-B55EFADBBC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1687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EF8EE69-E1C9-5489-9B16-C5959C370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3A8F732-D4E8-0B8C-F4DD-91E4A393D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618D55A-AE85-BCB0-7264-F8200CB24E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5D56156-FBE9-1ACA-CC56-E25FE38FB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58105-9ED9-4EB6-8669-3EA5EF0A0192}" type="datetimeFigureOut">
              <a:rPr lang="zh-CN" altLang="en-US" smtClean="0"/>
              <a:t>2026/1/20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CD3CA0D-6497-7178-B94E-536090E57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6785AA3-CB8C-FECD-8980-C1C5CC3CE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6297-7145-4F4F-9048-B55EFADBBC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8688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001C13-3AED-C324-0C73-4092F57E1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1C5203F6-BE1D-50BE-E8B6-B43F5DDE7B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841D1A3-27CD-B56B-D759-FAEC133A9B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FFD72EA-972C-C66D-7591-C40E4EAB8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58105-9ED9-4EB6-8669-3EA5EF0A0192}" type="datetimeFigureOut">
              <a:rPr lang="zh-CN" altLang="en-US" smtClean="0"/>
              <a:t>2026/1/20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379ECD9-BDDA-10B9-AF75-5CE864ABD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B800A64-150B-00DC-0A46-3D5586445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6297-7145-4F4F-9048-B55EFADBBC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984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508E8621-93F1-28C2-2732-AA61C646F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BBFDD94-E329-A82D-1063-41F1A76E7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2EEF35D-4843-9870-608D-55FBD02959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58105-9ED9-4EB6-8669-3EA5EF0A0192}" type="datetimeFigureOut">
              <a:rPr lang="zh-CN" altLang="en-US" smtClean="0"/>
              <a:t>2026/1/20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8512178-2F5F-0158-5A9D-91ED701205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ABA3D5C-0049-F91E-D91D-25B2312B08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66297-7145-4F4F-9048-B55EFADBBCA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622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83FB3F-8C8F-7B15-FF53-38A03C1025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7B42F39-96E2-37D2-23C1-98F4DCC2FD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645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>
            <a:extLst>
              <a:ext uri="{FF2B5EF4-FFF2-40B4-BE49-F238E27FC236}">
                <a16:creationId xmlns:a16="http://schemas.microsoft.com/office/drawing/2014/main" id="{6C7C7263-489E-82B5-0E34-86752F3288F9}"/>
              </a:ext>
            </a:extLst>
          </p:cNvPr>
          <p:cNvGrpSpPr/>
          <p:nvPr/>
        </p:nvGrpSpPr>
        <p:grpSpPr>
          <a:xfrm>
            <a:off x="114479" y="560439"/>
            <a:ext cx="7251107" cy="5215110"/>
            <a:chOff x="872524" y="560439"/>
            <a:chExt cx="7251107" cy="5215110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431644E6-F0C9-FB10-C309-ADD54351C79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72524" y="1286278"/>
              <a:ext cx="3485714" cy="3304762"/>
            </a:xfrm>
            <a:prstGeom prst="rect">
              <a:avLst/>
            </a:prstGeom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D13BB201-B570-CD05-016D-094486C112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65934" y="1286279"/>
              <a:ext cx="2587021" cy="3304762"/>
            </a:xfrm>
            <a:prstGeom prst="rect">
              <a:avLst/>
            </a:prstGeom>
          </p:spPr>
        </p:pic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30F433D9-9272-6045-C729-048CF4AAF81D}"/>
                </a:ext>
              </a:extLst>
            </p:cNvPr>
            <p:cNvSpPr txBox="1"/>
            <p:nvPr/>
          </p:nvSpPr>
          <p:spPr>
            <a:xfrm>
              <a:off x="1283110" y="560439"/>
              <a:ext cx="24705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Lorentz </a:t>
              </a:r>
              <a:r>
                <a:rPr lang="zh-CN" altLang="en-US" dirty="0"/>
                <a:t>互惠定理模拟</a:t>
              </a:r>
            </a:p>
          </p:txBody>
        </p:sp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2FE95083-7AA0-50D8-A469-97DE5CC6CD1D}"/>
                </a:ext>
              </a:extLst>
            </p:cNvPr>
            <p:cNvSpPr txBox="1"/>
            <p:nvPr/>
          </p:nvSpPr>
          <p:spPr>
            <a:xfrm>
              <a:off x="4865934" y="560439"/>
              <a:ext cx="1569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/>
                <a:t>电子类比仿真</a:t>
              </a: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9E0B5460-3480-E51F-3ED2-18A2BECA2ED0}"/>
                </a:ext>
              </a:extLst>
            </p:cNvPr>
            <p:cNvSpPr txBox="1"/>
            <p:nvPr/>
          </p:nvSpPr>
          <p:spPr>
            <a:xfrm>
              <a:off x="872524" y="4852219"/>
              <a:ext cx="371287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/>
                <a:t>采用</a:t>
              </a:r>
              <a:r>
                <a:rPr lang="en-US" altLang="zh-CN" dirty="0" err="1"/>
                <a:t>comsol</a:t>
              </a:r>
              <a:r>
                <a:rPr lang="en-US" altLang="zh-CN" dirty="0"/>
                <a:t> </a:t>
              </a:r>
              <a:r>
                <a:rPr lang="zh-CN" altLang="en-US" dirty="0"/>
                <a:t>静磁场</a:t>
              </a:r>
              <a:r>
                <a:rPr lang="en-US" altLang="zh-CN" dirty="0"/>
                <a:t>(mf)</a:t>
              </a:r>
              <a:r>
                <a:rPr lang="zh-CN" altLang="en-US" dirty="0"/>
                <a:t>模拟</a:t>
              </a:r>
              <a:r>
                <a:rPr lang="en-US" altLang="zh-CN" dirty="0"/>
                <a:t>,</a:t>
              </a:r>
              <a:r>
                <a:rPr lang="zh-CN" altLang="en-US" dirty="0"/>
                <a:t>线圈为</a:t>
              </a:r>
              <a:endParaRPr lang="en-US" altLang="zh-CN" dirty="0"/>
            </a:p>
            <a:p>
              <a:r>
                <a:rPr lang="zh-CN" altLang="en-US" dirty="0"/>
                <a:t>多匝均匀线圈</a:t>
              </a:r>
              <a:r>
                <a:rPr lang="en-US" altLang="zh-CN" dirty="0"/>
                <a:t>,</a:t>
              </a:r>
              <a:r>
                <a:rPr lang="zh-CN" altLang="en-US" dirty="0"/>
                <a:t>具有一定厚度</a:t>
              </a:r>
              <a:endParaRPr lang="en-US" altLang="zh-CN" dirty="0"/>
            </a:p>
            <a:p>
              <a:endParaRPr lang="zh-CN" altLang="en-US" dirty="0"/>
            </a:p>
          </p:txBody>
        </p: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0E319B96-9FC4-CF00-298C-2D9DA47E0C60}"/>
                </a:ext>
              </a:extLst>
            </p:cNvPr>
            <p:cNvSpPr txBox="1"/>
            <p:nvPr/>
          </p:nvSpPr>
          <p:spPr>
            <a:xfrm>
              <a:off x="4656015" y="4840130"/>
              <a:ext cx="346761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/>
                <a:t>采用</a:t>
              </a:r>
              <a:r>
                <a:rPr lang="en-US" altLang="zh-CN" dirty="0" err="1"/>
                <a:t>comsol</a:t>
              </a:r>
              <a:r>
                <a:rPr lang="en-US" altLang="zh-CN" dirty="0"/>
                <a:t> </a:t>
              </a:r>
              <a:r>
                <a:rPr lang="zh-CN" altLang="en-US" dirty="0"/>
                <a:t>静电场</a:t>
              </a:r>
              <a:r>
                <a:rPr lang="en-US" altLang="zh-CN" dirty="0"/>
                <a:t>(es)</a:t>
              </a:r>
              <a:r>
                <a:rPr lang="zh-CN" altLang="en-US" dirty="0"/>
                <a:t>模拟</a:t>
              </a:r>
              <a:r>
                <a:rPr lang="en-US" altLang="zh-CN" dirty="0"/>
                <a:t>,</a:t>
              </a:r>
              <a:r>
                <a:rPr lang="zh-CN" altLang="en-US" dirty="0"/>
                <a:t>线圈</a:t>
              </a:r>
              <a:endParaRPr lang="en-US" altLang="zh-CN" dirty="0"/>
            </a:p>
            <a:p>
              <a:r>
                <a:rPr lang="zh-CN" altLang="en-US" dirty="0"/>
                <a:t>抽象为无厚度平面</a:t>
              </a:r>
              <a:endParaRPr lang="en-US" altLang="zh-CN" dirty="0"/>
            </a:p>
            <a:p>
              <a:endParaRPr lang="zh-CN" altLang="en-US" dirty="0"/>
            </a:p>
          </p:txBody>
        </p:sp>
      </p:grp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BAB7152D-3351-2B85-0933-96AB265D7436}"/>
              </a:ext>
            </a:extLst>
          </p:cNvPr>
          <p:cNvGrpSpPr/>
          <p:nvPr/>
        </p:nvGrpSpPr>
        <p:grpSpPr>
          <a:xfrm>
            <a:off x="7019729" y="508819"/>
            <a:ext cx="4793730" cy="3230690"/>
            <a:chOff x="7550671" y="560439"/>
            <a:chExt cx="4793730" cy="3230690"/>
          </a:xfrm>
        </p:grpSpPr>
        <p:sp>
          <p:nvSpPr>
            <p:cNvPr id="10" name="文本框 9">
              <a:extLst>
                <a:ext uri="{FF2B5EF4-FFF2-40B4-BE49-F238E27FC236}">
                  <a16:creationId xmlns:a16="http://schemas.microsoft.com/office/drawing/2014/main" id="{44C619C6-7460-2ED7-2AA1-E60ECF86401F}"/>
                </a:ext>
              </a:extLst>
            </p:cNvPr>
            <p:cNvSpPr txBox="1"/>
            <p:nvPr/>
          </p:nvSpPr>
          <p:spPr>
            <a:xfrm>
              <a:off x="7723403" y="560439"/>
              <a:ext cx="433965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/>
                <a:t>两种方法在磁单极子垂直穿过气隙中心时</a:t>
              </a:r>
              <a:endParaRPr lang="en-US" altLang="zh-CN" dirty="0"/>
            </a:p>
            <a:p>
              <a:r>
                <a:rPr lang="zh-CN" altLang="en-US" dirty="0"/>
                <a:t>磁通变化曲线</a:t>
              </a:r>
              <a:r>
                <a:rPr lang="en-US" altLang="zh-CN" dirty="0"/>
                <a:t>:</a:t>
              </a:r>
              <a:endParaRPr lang="zh-CN" altLang="en-US" dirty="0"/>
            </a:p>
          </p:txBody>
        </p:sp>
        <p:pic>
          <p:nvPicPr>
            <p:cNvPr id="12" name="图片 11">
              <a:extLst>
                <a:ext uri="{FF2B5EF4-FFF2-40B4-BE49-F238E27FC236}">
                  <a16:creationId xmlns:a16="http://schemas.microsoft.com/office/drawing/2014/main" id="{98D55343-AE51-09EC-F0E7-E8814AD7F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550671" y="1286278"/>
              <a:ext cx="4793730" cy="2504851"/>
            </a:xfrm>
            <a:prstGeom prst="rect">
              <a:avLst/>
            </a:prstGeom>
          </p:spPr>
        </p:pic>
      </p:grpSp>
      <p:sp>
        <p:nvSpPr>
          <p:cNvPr id="15" name="文本框 14">
            <a:extLst>
              <a:ext uri="{FF2B5EF4-FFF2-40B4-BE49-F238E27FC236}">
                <a16:creationId xmlns:a16="http://schemas.microsoft.com/office/drawing/2014/main" id="{53CC27CB-C617-3F9D-1295-E62F4BE43FDE}"/>
              </a:ext>
            </a:extLst>
          </p:cNvPr>
          <p:cNvSpPr txBox="1"/>
          <p:nvPr/>
        </p:nvSpPr>
        <p:spPr>
          <a:xfrm>
            <a:off x="7365586" y="3926532"/>
            <a:ext cx="42178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在穿过气隙过程中变化趋势基本一致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在远离气隙时出现差别</a:t>
            </a:r>
            <a:r>
              <a:rPr lang="en-US" altLang="zh-CN" dirty="0"/>
              <a:t>,</a:t>
            </a:r>
            <a:r>
              <a:rPr lang="zh-CN" altLang="en-US" dirty="0"/>
              <a:t>原因可能在于</a:t>
            </a:r>
            <a:endParaRPr lang="en-US" altLang="zh-CN" dirty="0"/>
          </a:p>
          <a:p>
            <a:r>
              <a:rPr lang="zh-CN" altLang="en-US" dirty="0"/>
              <a:t>二者等效的‘线圈’并不一致</a:t>
            </a:r>
            <a:r>
              <a:rPr lang="en-US" altLang="zh-CN" dirty="0"/>
              <a:t>(</a:t>
            </a:r>
            <a:r>
              <a:rPr lang="zh-CN" altLang="en-US" dirty="0"/>
              <a:t>有无厚度</a:t>
            </a:r>
            <a:r>
              <a:rPr lang="en-US" altLang="zh-CN" dirty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60297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83</Words>
  <Application>Microsoft Office PowerPoint</Application>
  <PresentationFormat>宽屏</PresentationFormat>
  <Paragraphs>11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贝戈 刘</dc:creator>
  <cp:lastModifiedBy>贝戈 刘</cp:lastModifiedBy>
  <cp:revision>1</cp:revision>
  <dcterms:created xsi:type="dcterms:W3CDTF">2026-01-20T06:23:00Z</dcterms:created>
  <dcterms:modified xsi:type="dcterms:W3CDTF">2026-01-20T06:35:32Z</dcterms:modified>
</cp:coreProperties>
</file>