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3"/>
    <p:sldId id="304" r:id="rId4"/>
    <p:sldId id="305" r:id="rId5"/>
    <p:sldId id="311" r:id="rId6"/>
    <p:sldId id="292" r:id="rId7"/>
    <p:sldId id="312" r:id="rId8"/>
    <p:sldId id="308" r:id="rId9"/>
    <p:sldId id="293" r:id="rId10"/>
    <p:sldId id="313" r:id="rId11"/>
    <p:sldId id="309" r:id="rId12"/>
    <p:sldId id="294" r:id="rId13"/>
    <p:sldId id="314" r:id="rId14"/>
    <p:sldId id="307" r:id="rId15"/>
    <p:sldId id="296" r:id="rId16"/>
    <p:sldId id="315" r:id="rId17"/>
    <p:sldId id="310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7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 dirty="0"/>
          </a:p>
          <a:p>
            <a:pPr lvl="1"/>
            <a:endParaRPr lang="zh-CN" altLang="en-US" dirty="0"/>
          </a:p>
          <a:p>
            <a:pPr lvl="2"/>
            <a:endParaRPr lang="zh-CN" altLang="en-US" dirty="0"/>
          </a:p>
          <a:p>
            <a:pPr lvl="3"/>
            <a:endParaRPr lang="zh-CN" altLang="en-US" dirty="0"/>
          </a:p>
          <a:p>
            <a:pPr lvl="4"/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42.png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tags" Target="../tags/tag7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tags" Target="../tags/tag7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tags" Target="../tags/tag8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9.png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../media/image76.png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7.png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9.png"/><Relationship Id="rId3" Type="http://schemas.openxmlformats.org/officeDocument/2006/relationships/tags" Target="../tags/tag87.xml"/><Relationship Id="rId2" Type="http://schemas.openxmlformats.org/officeDocument/2006/relationships/image" Target="../media/image78.png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tags" Target="../tags/tag7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AHCAL Temperature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/>
          </a:bodyPr>
          <a:p>
            <a:endParaRPr lang="en-US" altLang="zh-CN"/>
          </a:p>
          <a:p>
            <a:r>
              <a:rPr lang="en-US" altLang="zh-CN"/>
              <a:t>Hongbin Diao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Energy Linearity &amp; Resolution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990" y="1976755"/>
            <a:ext cx="3951605" cy="3655060"/>
          </a:xfrm>
          <a:prstGeom prst="rect">
            <a:avLst/>
          </a:prstGeom>
        </p:spPr>
      </p:pic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14170" y="1172210"/>
            <a:ext cx="3443605" cy="5077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SPS Pion </a:t>
            </a:r>
            <a:r>
              <a:rPr lang="en-US" altLang="zh-CN">
                <a:sym typeface="+mn-ea"/>
              </a:rPr>
              <a:t>E</a:t>
            </a:r>
            <a:r>
              <a:rPr lang="en-US" altLang="zh-CN">
                <a:sym typeface="+mn-ea"/>
              </a:rPr>
              <a:t>nergy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内容占位符 13" descr="Screenshot 2026-01-06 20253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38565" y="3985895"/>
            <a:ext cx="3248025" cy="2395220"/>
          </a:xfrm>
          <a:prstGeom prst="rect">
            <a:avLst/>
          </a:prstGeom>
        </p:spPr>
      </p:pic>
      <p:pic>
        <p:nvPicPr>
          <p:cNvPr id="15" name="图片 14" descr="Screenshot 2026-01-06 2025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135" y="3914140"/>
            <a:ext cx="3297555" cy="2417445"/>
          </a:xfrm>
          <a:prstGeom prst="rect">
            <a:avLst/>
          </a:prstGeom>
        </p:spPr>
      </p:pic>
      <p:pic>
        <p:nvPicPr>
          <p:cNvPr id="16" name="图片 15" descr="Screenshot 2026-01-06 2025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920" y="3883025"/>
            <a:ext cx="3324225" cy="2448560"/>
          </a:xfrm>
          <a:prstGeom prst="rect">
            <a:avLst/>
          </a:prstGeom>
        </p:spPr>
      </p:pic>
      <p:pic>
        <p:nvPicPr>
          <p:cNvPr id="17" name="图片 16" descr="Screenshot 2026-01-06 2025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85" y="3813810"/>
            <a:ext cx="3328670" cy="2444115"/>
          </a:xfrm>
          <a:prstGeom prst="rect">
            <a:avLst/>
          </a:prstGeom>
        </p:spPr>
      </p:pic>
      <p:pic>
        <p:nvPicPr>
          <p:cNvPr id="18" name="图片 17" descr="Screenshot 2026-01-06 2025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4590" y="1243330"/>
            <a:ext cx="3302000" cy="2426335"/>
          </a:xfrm>
          <a:prstGeom prst="rect">
            <a:avLst/>
          </a:prstGeom>
        </p:spPr>
      </p:pic>
      <p:pic>
        <p:nvPicPr>
          <p:cNvPr id="19" name="图片 18" descr="Screenshot 2026-01-06 202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715" y="1198880"/>
            <a:ext cx="3234690" cy="2480310"/>
          </a:xfrm>
          <a:prstGeom prst="rect">
            <a:avLst/>
          </a:prstGeom>
        </p:spPr>
      </p:pic>
      <p:pic>
        <p:nvPicPr>
          <p:cNvPr id="20" name="图片 19" descr="Screenshot 2026-01-06 2024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2920" y="1241425"/>
            <a:ext cx="3081655" cy="2435225"/>
          </a:xfrm>
          <a:prstGeom prst="rect">
            <a:avLst/>
          </a:prstGeom>
        </p:spPr>
      </p:pic>
      <p:pic>
        <p:nvPicPr>
          <p:cNvPr id="21" name="图片 20" descr="Screenshot 2026-01-06 2024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930" y="1221740"/>
            <a:ext cx="3167380" cy="2426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SPS pion #Hit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8905" y="1407795"/>
            <a:ext cx="2945765" cy="22161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Screenshot 2025-12-23 190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" y="3969385"/>
            <a:ext cx="3051175" cy="2279015"/>
          </a:xfrm>
          <a:prstGeom prst="rect">
            <a:avLst/>
          </a:prstGeom>
        </p:spPr>
      </p:pic>
      <p:pic>
        <p:nvPicPr>
          <p:cNvPr id="13" name="图片 12" descr="Screenshot 2025-12-23 190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220" y="1407795"/>
            <a:ext cx="2941320" cy="2279015"/>
          </a:xfrm>
          <a:prstGeom prst="rect">
            <a:avLst/>
          </a:prstGeom>
        </p:spPr>
      </p:pic>
      <p:pic>
        <p:nvPicPr>
          <p:cNvPr id="12" name="图片 11" descr="Screenshot 2025-12-23 190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540" y="1407795"/>
            <a:ext cx="2997835" cy="2279015"/>
          </a:xfrm>
          <a:prstGeom prst="rect">
            <a:avLst/>
          </a:prstGeom>
        </p:spPr>
      </p:pic>
      <p:pic>
        <p:nvPicPr>
          <p:cNvPr id="11" name="图片 10" descr="Screenshot 2025-12-23 190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155" y="1440180"/>
            <a:ext cx="2971165" cy="2279015"/>
          </a:xfrm>
          <a:prstGeom prst="rect">
            <a:avLst/>
          </a:prstGeom>
        </p:spPr>
      </p:pic>
      <p:pic>
        <p:nvPicPr>
          <p:cNvPr id="9" name="图片 8" descr="Screenshot 2025-12-23 1901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830" y="4043045"/>
            <a:ext cx="2952750" cy="2279015"/>
          </a:xfrm>
          <a:prstGeom prst="rect">
            <a:avLst/>
          </a:prstGeom>
        </p:spPr>
      </p:pic>
      <p:pic>
        <p:nvPicPr>
          <p:cNvPr id="8" name="图片 7" descr="Screenshot 2025-12-23 1901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450" y="4083050"/>
            <a:ext cx="2955925" cy="2279015"/>
          </a:xfrm>
          <a:prstGeom prst="rect">
            <a:avLst/>
          </a:prstGeom>
        </p:spPr>
      </p:pic>
      <p:pic>
        <p:nvPicPr>
          <p:cNvPr id="7" name="图片 6" descr="Screenshot 2025-12-23 1901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9175" y="4083050"/>
            <a:ext cx="2938145" cy="2279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Energy Linearity &amp; Resolution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36345" y="1172210"/>
            <a:ext cx="3558540" cy="50774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15" y="1805940"/>
            <a:ext cx="4251325" cy="3946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PS Pion </a:t>
            </a:r>
            <a:r>
              <a:rPr lang="en-US" altLang="zh-CN">
                <a:sym typeface="+mn-ea"/>
              </a:rPr>
              <a:t>E</a:t>
            </a:r>
            <a:r>
              <a:rPr lang="en-US" altLang="zh-CN">
                <a:sym typeface="+mn-ea"/>
              </a:rPr>
              <a:t>nergy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1" name="内容占位符 20" descr="Screenshot 2026-01-06 202757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27110" y="3925570"/>
            <a:ext cx="3169920" cy="2378075"/>
          </a:xfrm>
          <a:prstGeom prst="rect">
            <a:avLst/>
          </a:prstGeom>
        </p:spPr>
      </p:pic>
      <p:pic>
        <p:nvPicPr>
          <p:cNvPr id="22" name="图片 21" descr="Screenshot 2026-01-06 2027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135" y="3902710"/>
            <a:ext cx="3203575" cy="2400935"/>
          </a:xfrm>
          <a:prstGeom prst="rect">
            <a:avLst/>
          </a:prstGeom>
        </p:spPr>
      </p:pic>
      <p:pic>
        <p:nvPicPr>
          <p:cNvPr id="23" name="图片 22" descr="Screenshot 2026-01-06 2027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820" y="3886200"/>
            <a:ext cx="3073400" cy="2417445"/>
          </a:xfrm>
          <a:prstGeom prst="rect">
            <a:avLst/>
          </a:prstGeom>
        </p:spPr>
      </p:pic>
      <p:pic>
        <p:nvPicPr>
          <p:cNvPr id="24" name="图片 23" descr="Screenshot 2026-01-06 2028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0" y="3886200"/>
            <a:ext cx="3064510" cy="2386965"/>
          </a:xfrm>
          <a:prstGeom prst="rect">
            <a:avLst/>
          </a:prstGeom>
        </p:spPr>
      </p:pic>
      <p:pic>
        <p:nvPicPr>
          <p:cNvPr id="25" name="图片 24" descr="Screenshot 2026-01-06 2027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450" y="1308735"/>
            <a:ext cx="3114040" cy="2426970"/>
          </a:xfrm>
          <a:prstGeom prst="rect">
            <a:avLst/>
          </a:prstGeom>
        </p:spPr>
      </p:pic>
      <p:pic>
        <p:nvPicPr>
          <p:cNvPr id="26" name="图片 25" descr="Screenshot 2026-01-06 2027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9605" y="1334135"/>
            <a:ext cx="3131185" cy="2377440"/>
          </a:xfrm>
          <a:prstGeom prst="rect">
            <a:avLst/>
          </a:prstGeom>
        </p:spPr>
      </p:pic>
      <p:pic>
        <p:nvPicPr>
          <p:cNvPr id="27" name="图片 26" descr="Screenshot 2026-01-06 2027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505" y="1308735"/>
            <a:ext cx="3180715" cy="2445385"/>
          </a:xfrm>
          <a:prstGeom prst="rect">
            <a:avLst/>
          </a:prstGeom>
        </p:spPr>
      </p:pic>
      <p:pic>
        <p:nvPicPr>
          <p:cNvPr id="28" name="图片 27" descr="Screenshot 2026-01-06 2027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" y="1311910"/>
            <a:ext cx="3176270" cy="2378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PS pion #Hit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Screenshot 2025-12-23 200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3881120"/>
            <a:ext cx="2894965" cy="2296160"/>
          </a:xfrm>
          <a:prstGeom prst="rect">
            <a:avLst/>
          </a:prstGeom>
        </p:spPr>
      </p:pic>
      <p:pic>
        <p:nvPicPr>
          <p:cNvPr id="14" name="图片 13" descr="Screenshot 2025-12-23 2003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1324610"/>
            <a:ext cx="3011805" cy="2296160"/>
          </a:xfrm>
          <a:prstGeom prst="rect">
            <a:avLst/>
          </a:prstGeom>
        </p:spPr>
      </p:pic>
      <p:pic>
        <p:nvPicPr>
          <p:cNvPr id="13" name="图片 12" descr="Screenshot 2025-12-23 200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15" y="1337945"/>
            <a:ext cx="3030220" cy="2296160"/>
          </a:xfrm>
          <a:prstGeom prst="rect">
            <a:avLst/>
          </a:prstGeom>
        </p:spPr>
      </p:pic>
      <p:pic>
        <p:nvPicPr>
          <p:cNvPr id="12" name="图片 11" descr="Screenshot 2025-12-23 200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240" y="1324610"/>
            <a:ext cx="3023235" cy="2296160"/>
          </a:xfrm>
          <a:prstGeom prst="rect">
            <a:avLst/>
          </a:prstGeom>
        </p:spPr>
      </p:pic>
      <p:pic>
        <p:nvPicPr>
          <p:cNvPr id="11" name="图片 10" descr="Screenshot 2025-12-23 2003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555" y="1332230"/>
            <a:ext cx="2985770" cy="2296160"/>
          </a:xfrm>
          <a:prstGeom prst="rect">
            <a:avLst/>
          </a:prstGeom>
        </p:spPr>
      </p:pic>
      <p:pic>
        <p:nvPicPr>
          <p:cNvPr id="8" name="图片 7" descr="Screenshot 2025-12-23 2003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115" y="3912235"/>
            <a:ext cx="2911475" cy="2297430"/>
          </a:xfrm>
          <a:prstGeom prst="rect">
            <a:avLst/>
          </a:prstGeom>
        </p:spPr>
      </p:pic>
      <p:pic>
        <p:nvPicPr>
          <p:cNvPr id="7" name="图片 6" descr="Screenshot 2025-12-23 2003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240" y="3968115"/>
            <a:ext cx="2949575" cy="2296160"/>
          </a:xfrm>
          <a:prstGeom prst="rect">
            <a:avLst/>
          </a:prstGeom>
        </p:spPr>
      </p:pic>
      <p:pic>
        <p:nvPicPr>
          <p:cNvPr id="6" name="内容占位符 5" descr="Screenshot 2025-12-23 200356"/>
          <p:cNvPicPr>
            <a:picLocks noChangeAspect="1"/>
          </p:cNvPicPr>
          <p:nvPr>
            <p:ph idx="1"/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758555" y="3962400"/>
            <a:ext cx="3038475" cy="24009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Energy Linearity &amp; Resolution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85" y="1941830"/>
            <a:ext cx="4095115" cy="3810635"/>
          </a:xfrm>
          <a:prstGeom prst="rect">
            <a:avLst/>
          </a:prstGeom>
        </p:spPr>
      </p:pic>
      <p:pic>
        <p:nvPicPr>
          <p:cNvPr id="3" name="内容占位符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89100" y="1175385"/>
            <a:ext cx="3674110" cy="5077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Temperature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11525" y="1308100"/>
            <a:ext cx="3846195" cy="221297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060" y="3689350"/>
            <a:ext cx="3970020" cy="2310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055" y="1308100"/>
            <a:ext cx="3934460" cy="2262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685" y="3689350"/>
            <a:ext cx="3922395" cy="22574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10890" y="1242060"/>
            <a:ext cx="8084820" cy="227838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10890" y="3668395"/>
            <a:ext cx="8084820" cy="227838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62810" y="2116455"/>
            <a:ext cx="127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monitor 1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2162810" y="4623435"/>
            <a:ext cx="127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monitor 2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08330" y="2938145"/>
            <a:ext cx="2040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blue: pion</a:t>
            </a:r>
            <a:endParaRPr lang="en-US" altLang="zh-CN"/>
          </a:p>
          <a:p>
            <a:r>
              <a:rPr lang="en-US" altLang="zh-CN"/>
              <a:t>green: electron</a:t>
            </a:r>
            <a:endParaRPr lang="en-US" altLang="zh-CN"/>
          </a:p>
          <a:p>
            <a:r>
              <a:rPr lang="en-US" altLang="zh-CN"/>
              <a:t>magenta: muon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4614545" y="6178550"/>
            <a:ext cx="1159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SPS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76360" y="6178550"/>
            <a:ext cx="1159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PS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MIP Calibration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8815" y="1297940"/>
            <a:ext cx="3543935" cy="74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PS: calibrated by </a:t>
            </a:r>
            <a:r>
              <a:rPr lang="en-US" altLang="zh-CN">
                <a:highlight>
                  <a:srgbClr val="FFFF00"/>
                </a:highlight>
              </a:rPr>
              <a:t>muon </a:t>
            </a:r>
            <a:r>
              <a:rPr lang="en-US" altLang="zh-CN"/>
              <a:t>beam</a:t>
            </a:r>
            <a:endParaRPr lang="en-US" altLang="zh-CN"/>
          </a:p>
          <a:p>
            <a:r>
              <a:rPr lang="en-US" altLang="zh-CN">
                <a:sym typeface="+mn-ea"/>
              </a:rPr>
              <a:t>SPS: calibrated by muon beam</a:t>
            </a:r>
            <a:endParaRPr lang="en-US" altLang="zh-CN"/>
          </a:p>
          <a:p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333875" y="1285875"/>
            <a:ext cx="4088130" cy="74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PS: calibrated by muon in </a:t>
            </a:r>
            <a:r>
              <a:rPr lang="en-US" altLang="zh-CN">
                <a:highlight>
                  <a:srgbClr val="FFFF00"/>
                </a:highlight>
              </a:rPr>
              <a:t>pion</a:t>
            </a:r>
            <a:r>
              <a:rPr lang="en-US" altLang="zh-CN"/>
              <a:t> beam</a:t>
            </a:r>
            <a:endParaRPr lang="en-US" altLang="zh-CN"/>
          </a:p>
          <a:p>
            <a:r>
              <a:rPr lang="en-US" altLang="zh-CN">
                <a:sym typeface="+mn-ea"/>
              </a:rPr>
              <a:t>SPS: calibrated by muon beam</a:t>
            </a:r>
            <a:endParaRPr lang="en-US" altLang="zh-CN"/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66210" y="2187575"/>
            <a:ext cx="4131945" cy="31349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2187575"/>
            <a:ext cx="4292600" cy="3181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22005" y="1297940"/>
            <a:ext cx="4088130" cy="74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PS: calibrated by muon in </a:t>
            </a:r>
            <a:r>
              <a:rPr lang="en-US" altLang="zh-CN">
                <a:highlight>
                  <a:srgbClr val="FFFF00"/>
                </a:highlight>
              </a:rPr>
              <a:t>e-</a:t>
            </a:r>
            <a:r>
              <a:rPr lang="en-US" altLang="zh-CN"/>
              <a:t> beam</a:t>
            </a:r>
            <a:endParaRPr lang="en-US" altLang="zh-CN"/>
          </a:p>
          <a:p>
            <a:r>
              <a:rPr lang="en-US" altLang="zh-CN">
                <a:sym typeface="+mn-ea"/>
              </a:rPr>
              <a:t>SPS: calibrated by muon beam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5" y="2187575"/>
            <a:ext cx="4011295" cy="3079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SPS MIP </a:t>
            </a:r>
            <a:r>
              <a:rPr lang="en-US" altLang="zh-CN"/>
              <a:t>Calibration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90690" y="1917700"/>
            <a:ext cx="4184015" cy="31496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305" y="1917700"/>
            <a:ext cx="4049395" cy="3052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00450" y="1351915"/>
            <a:ext cx="152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e-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8590280" y="1351915"/>
            <a:ext cx="152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pi-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SPS Electron Energy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55320" y="1077595"/>
            <a:ext cx="5287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with lowgain non-linearity in digitization</a:t>
            </a:r>
            <a:endParaRPr lang="en-US" altLang="zh-CN">
              <a:highlight>
                <a:srgbClr val="FFFF00"/>
              </a:highlight>
            </a:endParaRPr>
          </a:p>
        </p:txBody>
      </p:sp>
      <p:pic>
        <p:nvPicPr>
          <p:cNvPr id="29" name="图片 28" descr="Screenshot 2026-01-06 2058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840" y="4307205"/>
            <a:ext cx="3185160" cy="2314575"/>
          </a:xfrm>
          <a:prstGeom prst="rect">
            <a:avLst/>
          </a:prstGeom>
        </p:spPr>
      </p:pic>
      <p:pic>
        <p:nvPicPr>
          <p:cNvPr id="30" name="图片 29" descr="Screenshot 2026-01-06 205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15" y="4229100"/>
            <a:ext cx="3110865" cy="2314575"/>
          </a:xfrm>
          <a:prstGeom prst="rect">
            <a:avLst/>
          </a:prstGeom>
        </p:spPr>
      </p:pic>
      <p:pic>
        <p:nvPicPr>
          <p:cNvPr id="31" name="图片 30" descr="Screenshot 2026-01-06 2058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820" y="4097020"/>
            <a:ext cx="3120390" cy="2314575"/>
          </a:xfrm>
          <a:prstGeom prst="rect">
            <a:avLst/>
          </a:prstGeom>
        </p:spPr>
      </p:pic>
      <p:pic>
        <p:nvPicPr>
          <p:cNvPr id="32" name="图片 31" descr="Screenshot 2026-01-06 2058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" y="4131310"/>
            <a:ext cx="3056890" cy="2314575"/>
          </a:xfrm>
          <a:prstGeom prst="rect">
            <a:avLst/>
          </a:prstGeom>
        </p:spPr>
      </p:pic>
      <p:pic>
        <p:nvPicPr>
          <p:cNvPr id="33" name="图片 32" descr="Screenshot 2026-01-06 2057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460" y="1736090"/>
            <a:ext cx="3107690" cy="2314575"/>
          </a:xfrm>
          <a:prstGeom prst="rect">
            <a:avLst/>
          </a:prstGeom>
        </p:spPr>
      </p:pic>
      <p:pic>
        <p:nvPicPr>
          <p:cNvPr id="34" name="图片 33" descr="Screenshot 2026-01-06 2057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215" y="1736090"/>
            <a:ext cx="3042285" cy="2314575"/>
          </a:xfrm>
          <a:prstGeom prst="rect">
            <a:avLst/>
          </a:prstGeom>
        </p:spPr>
      </p:pic>
      <p:pic>
        <p:nvPicPr>
          <p:cNvPr id="35" name="图片 34" descr="Screenshot 2026-01-06 2057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820" y="1680210"/>
            <a:ext cx="3016250" cy="2314575"/>
          </a:xfrm>
          <a:prstGeom prst="rect">
            <a:avLst/>
          </a:prstGeom>
        </p:spPr>
      </p:pic>
      <p:pic>
        <p:nvPicPr>
          <p:cNvPr id="36" name="图片 35" descr="Screenshot 2026-01-06 2057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1631315"/>
            <a:ext cx="3117215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</a:t>
            </a:r>
            <a:r>
              <a:rPr lang="en-US" altLang="zh-CN"/>
              <a:t>S electron #Hit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Screenshot 2025-12-23 191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75" y="4077335"/>
            <a:ext cx="2974340" cy="2299970"/>
          </a:xfrm>
          <a:prstGeom prst="rect">
            <a:avLst/>
          </a:prstGeom>
        </p:spPr>
      </p:pic>
      <p:pic>
        <p:nvPicPr>
          <p:cNvPr id="8" name="图片 7" descr="Screenshot 2025-12-23 191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5" y="4076700"/>
            <a:ext cx="2893695" cy="2300605"/>
          </a:xfrm>
          <a:prstGeom prst="rect">
            <a:avLst/>
          </a:prstGeom>
        </p:spPr>
      </p:pic>
      <p:pic>
        <p:nvPicPr>
          <p:cNvPr id="9" name="图片 8" descr="Screenshot 2025-12-23 191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5" y="4090035"/>
            <a:ext cx="2884805" cy="2300605"/>
          </a:xfrm>
          <a:prstGeom prst="rect">
            <a:avLst/>
          </a:prstGeom>
        </p:spPr>
      </p:pic>
      <p:pic>
        <p:nvPicPr>
          <p:cNvPr id="13" name="图片 12" descr="Screenshot 2025-12-23 1910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5" y="1450975"/>
            <a:ext cx="2974975" cy="2299970"/>
          </a:xfrm>
          <a:prstGeom prst="rect">
            <a:avLst/>
          </a:prstGeom>
        </p:spPr>
      </p:pic>
      <p:pic>
        <p:nvPicPr>
          <p:cNvPr id="12" name="图片 11" descr="Screenshot 2025-12-23 191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625" y="1450975"/>
            <a:ext cx="2966720" cy="2300605"/>
          </a:xfrm>
          <a:prstGeom prst="rect">
            <a:avLst/>
          </a:prstGeom>
        </p:spPr>
      </p:pic>
      <p:pic>
        <p:nvPicPr>
          <p:cNvPr id="11" name="图片 10" descr="Screenshot 2025-12-23 191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195" y="1410970"/>
            <a:ext cx="2996565" cy="2300605"/>
          </a:xfrm>
          <a:prstGeom prst="rect">
            <a:avLst/>
          </a:prstGeom>
        </p:spPr>
      </p:pic>
      <p:pic>
        <p:nvPicPr>
          <p:cNvPr id="10" name="图片 9" descr="Screenshot 2025-12-23 191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4765" y="1450975"/>
            <a:ext cx="2926715" cy="2299970"/>
          </a:xfrm>
          <a:prstGeom prst="rect">
            <a:avLst/>
          </a:prstGeom>
        </p:spPr>
      </p:pic>
      <p:pic>
        <p:nvPicPr>
          <p:cNvPr id="6" name="内容占位符 5" descr="Screenshot 2025-12-23 191143"/>
          <p:cNvPicPr>
            <a:picLocks noChangeAspect="1"/>
          </p:cNvPicPr>
          <p:nvPr>
            <p:ph idx="1"/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14765" y="4090670"/>
            <a:ext cx="2858770" cy="2179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Energy Linearity &amp; Resolution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8080" y="1172210"/>
            <a:ext cx="3565525" cy="50774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545" y="2118360"/>
            <a:ext cx="4051300" cy="3555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PS Electron E</a:t>
            </a:r>
            <a:r>
              <a:rPr lang="en-US" altLang="zh-CN">
                <a:sym typeface="+mn-ea"/>
              </a:rPr>
              <a:t>nergy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Screenshot 2026-01-06 2029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20" y="3815080"/>
            <a:ext cx="3496945" cy="2711450"/>
          </a:xfrm>
          <a:prstGeom prst="rect">
            <a:avLst/>
          </a:prstGeom>
        </p:spPr>
      </p:pic>
      <p:pic>
        <p:nvPicPr>
          <p:cNvPr id="13" name="图片 12" descr="Screenshot 2026-01-06 2029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0" y="3754755"/>
            <a:ext cx="3481705" cy="2711450"/>
          </a:xfrm>
          <a:prstGeom prst="rect">
            <a:avLst/>
          </a:prstGeom>
        </p:spPr>
      </p:pic>
      <p:pic>
        <p:nvPicPr>
          <p:cNvPr id="14" name="图片 13" descr="Screenshot 2026-01-06 2029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05" y="3754755"/>
            <a:ext cx="3446145" cy="2711450"/>
          </a:xfrm>
          <a:prstGeom prst="rect">
            <a:avLst/>
          </a:prstGeom>
        </p:spPr>
      </p:pic>
      <p:pic>
        <p:nvPicPr>
          <p:cNvPr id="15" name="图片 14" descr="Screenshot 2026-01-06 2029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70" y="1103630"/>
            <a:ext cx="3427095" cy="2711450"/>
          </a:xfrm>
          <a:prstGeom prst="rect">
            <a:avLst/>
          </a:prstGeom>
        </p:spPr>
      </p:pic>
      <p:pic>
        <p:nvPicPr>
          <p:cNvPr id="16" name="图片 15" descr="Screenshot 2026-01-06 2029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055" y="1178560"/>
            <a:ext cx="3589655" cy="2711450"/>
          </a:xfrm>
          <a:prstGeom prst="rect">
            <a:avLst/>
          </a:prstGeom>
        </p:spPr>
      </p:pic>
      <p:pic>
        <p:nvPicPr>
          <p:cNvPr id="17" name="图片 16" descr="Screenshot 2026-01-06 2029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95" y="1043305"/>
            <a:ext cx="3420110" cy="2711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PS electron #Hit</a:t>
            </a:r>
            <a:endParaRPr lang="en-US" altLang="zh-CN"/>
          </a:p>
        </p:txBody>
      </p:sp>
      <p:pic>
        <p:nvPicPr>
          <p:cNvPr id="6" name="内容占位符 5" descr="Screenshot 2025-12-23 192248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37170" y="3917315"/>
            <a:ext cx="3319780" cy="256667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Screenshot 2025-12-23 1922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515" y="3874770"/>
            <a:ext cx="3355975" cy="2609215"/>
          </a:xfrm>
          <a:prstGeom prst="rect">
            <a:avLst/>
          </a:prstGeom>
        </p:spPr>
      </p:pic>
      <p:pic>
        <p:nvPicPr>
          <p:cNvPr id="8" name="图片 7" descr="Screenshot 2025-12-23 1922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15" y="3874770"/>
            <a:ext cx="3302000" cy="2512060"/>
          </a:xfrm>
          <a:prstGeom prst="rect">
            <a:avLst/>
          </a:prstGeom>
        </p:spPr>
      </p:pic>
      <p:pic>
        <p:nvPicPr>
          <p:cNvPr id="9" name="图片 8" descr="Screenshot 2025-12-23 1922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165" y="1332230"/>
            <a:ext cx="3319780" cy="2579370"/>
          </a:xfrm>
          <a:prstGeom prst="rect">
            <a:avLst/>
          </a:prstGeom>
        </p:spPr>
      </p:pic>
      <p:pic>
        <p:nvPicPr>
          <p:cNvPr id="10" name="图片 9" descr="Screenshot 2025-12-23 1922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40" y="1362710"/>
            <a:ext cx="3307715" cy="25120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980" y="1332230"/>
            <a:ext cx="3391535" cy="2559050"/>
          </a:xfrm>
          <a:prstGeom prst="rect">
            <a:avLst/>
          </a:prstGeom>
        </p:spPr>
      </p:pic>
      <p:pic>
        <p:nvPicPr>
          <p:cNvPr id="13" name="内容占位符 5" descr="Screenshot 2025-12-23 1922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92085" y="3923030"/>
            <a:ext cx="3319780" cy="2566670"/>
          </a:xfrm>
          <a:prstGeom prst="rect">
            <a:avLst/>
          </a:prstGeom>
        </p:spPr>
      </p:pic>
      <p:pic>
        <p:nvPicPr>
          <p:cNvPr id="14" name="图片 13" descr="Screenshot 2025-12-23 1922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080" y="1337945"/>
            <a:ext cx="3319780" cy="25793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WPS 演示</Application>
  <PresentationFormat>宽屏</PresentationFormat>
  <Paragraphs>123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AHCAL Temperature</vt:lpstr>
      <vt:lpstr>Temperature</vt:lpstr>
      <vt:lpstr>MIP Calibration</vt:lpstr>
      <vt:lpstr>PowerPoint 演示文稿</vt:lpstr>
      <vt:lpstr>SPS electron energy</vt:lpstr>
      <vt:lpstr>SPS electron #Hit</vt:lpstr>
      <vt:lpstr>PowerPoint 演示文稿</vt:lpstr>
      <vt:lpstr>PS electron energy</vt:lpstr>
      <vt:lpstr>PS electron #Hit</vt:lpstr>
      <vt:lpstr>PowerPoint 演示文稿</vt:lpstr>
      <vt:lpstr>SPS pion energy</vt:lpstr>
      <vt:lpstr>SPS pion #Hit</vt:lpstr>
      <vt:lpstr>PowerPoint 演示文稿</vt:lpstr>
      <vt:lpstr>PS pion energy</vt:lpstr>
      <vt:lpstr>PS pion #Hit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894</cp:revision>
  <dcterms:created xsi:type="dcterms:W3CDTF">2019-06-19T02:08:00Z</dcterms:created>
  <dcterms:modified xsi:type="dcterms:W3CDTF">2026-01-13T07:58:08Z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BBCFD37F71EB4174A370520B483E8676_11</vt:lpwstr>
  </property>
</Properties>
</file>