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32"/>
  </p:notesMasterIdLst>
  <p:handoutMasterIdLst>
    <p:handoutMasterId r:id="rId33"/>
  </p:handoutMasterIdLst>
  <p:sldIdLst>
    <p:sldId id="258" r:id="rId4"/>
    <p:sldId id="2399" r:id="rId5"/>
    <p:sldId id="2357" r:id="rId6"/>
    <p:sldId id="2261" r:id="rId7"/>
    <p:sldId id="2291" r:id="rId8"/>
    <p:sldId id="2391" r:id="rId9"/>
    <p:sldId id="2280" r:id="rId10"/>
    <p:sldId id="2186" r:id="rId11"/>
    <p:sldId id="2295" r:id="rId12"/>
    <p:sldId id="2379" r:id="rId13"/>
    <p:sldId id="2392" r:id="rId14"/>
    <p:sldId id="2277" r:id="rId15"/>
    <p:sldId id="2393" r:id="rId16"/>
    <p:sldId id="2341" r:id="rId17"/>
    <p:sldId id="2159" r:id="rId18"/>
    <p:sldId id="2281" r:id="rId19"/>
    <p:sldId id="2288" r:id="rId20"/>
    <p:sldId id="2282" r:id="rId21"/>
    <p:sldId id="2302" r:id="rId22"/>
    <p:sldId id="2304" r:id="rId23"/>
    <p:sldId id="2395" r:id="rId24"/>
    <p:sldId id="2398" r:id="rId25"/>
    <p:sldId id="2400" r:id="rId26"/>
    <p:sldId id="2396" r:id="rId27"/>
    <p:sldId id="2401" r:id="rId28"/>
    <p:sldId id="2402" r:id="rId29"/>
    <p:sldId id="2259" r:id="rId30"/>
    <p:sldId id="2042" r:id="rId31"/>
  </p:sldIdLst>
  <p:sldSz cx="9144000" cy="5143500" type="screen16x9"/>
  <p:notesSz cx="9928225" cy="679767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903">
          <p15:clr>
            <a:srgbClr val="A4A3A4"/>
          </p15:clr>
        </p15:guide>
        <p15:guide id="3" orient="horz" pos="1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-Liang Ma" initials="YLM" lastIdx="1" clrIdx="0">
    <p:extLst>
      <p:ext uri="{19B8F6BF-5375-455C-9EA6-DF929625EA0E}">
        <p15:presenceInfo xmlns:p15="http://schemas.microsoft.com/office/powerpoint/2012/main" userId="Yong-Liang 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00"/>
    <a:srgbClr val="63065F"/>
    <a:srgbClr val="CC0099"/>
    <a:srgbClr val="0000FF"/>
    <a:srgbClr val="3333CC"/>
    <a:srgbClr val="12579D"/>
    <a:srgbClr val="630D5F"/>
    <a:srgbClr val="595959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/>
    <p:restoredTop sz="90157" autoAdjust="0"/>
  </p:normalViewPr>
  <p:slideViewPr>
    <p:cSldViewPr snapToGrid="0" showGuides="1">
      <p:cViewPr varScale="1">
        <p:scale>
          <a:sx n="118" d="100"/>
          <a:sy n="118" d="100"/>
        </p:scale>
        <p:origin x="180" y="57"/>
      </p:cViewPr>
      <p:guideLst>
        <p:guide orient="horz" pos="2142"/>
        <p:guide pos="2903"/>
        <p:guide orient="horz" pos="1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5058"/>
    </p:cViewPr>
  </p:sorterViewPr>
  <p:notesViewPr>
    <p:cSldViewPr snapToGrid="0" showGuides="1">
      <p:cViewPr varScale="1">
        <p:scale>
          <a:sx n="70" d="100"/>
          <a:sy n="70" d="100"/>
        </p:scale>
        <p:origin x="1044" y="26"/>
      </p:cViewPr>
      <p:guideLst>
        <p:guide orient="horz" pos="2141"/>
        <p:guide pos="3127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defTabSz="882030">
              <a:defRPr/>
            </a:pPr>
            <a:fld id="{78637757-6AA9-42C9-A0D9-97EB04F22B90}" type="datetimeFigureOut">
              <a:rPr lang="zh-CN" altLang="en-US"/>
              <a:pPr defTabSz="882030">
                <a:defRPr/>
              </a:pPr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147" y="6457106"/>
            <a:ext cx="4301861" cy="340570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6FD96B3-C998-4CB0-AE70-C3140E172503}" type="slidenum">
              <a:rPr lang="zh-CN" altLang="en-US" dirty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0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16127 0 0,'-15'-17'1432'0'0,"1"-2"-1144"0"0,2 1-288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78 3913 0 0,'0'-2'80'0'0,"-2"1"16"0"0,2-1 8 0 0,0 1 24 0 0,0-1-128 0 0,2 2 0 0 0,-2-2 0 0 0,1-1 768 0 0,0-3 128 0 0,1 2 24 0 0,-1-3 9 0 0,2 2-577 0 0,0-2-120 0 0,0-2-16 0 0,0 2-8 0 0,4-3-624 0 0,-3 0-120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3681 0 0,'-4'-3'140'0'0,"-7"-8"784"0"0,11 11-758 0 0,-1 0 0 0 0,1 0 1 0 0,0-1-1 0 0,0 1 0 0 0,-1 0 0 0 0,1 0 0 0 0,0-1 0 0 0,0 1 1 0 0,0 0-1 0 0,0-1 0 0 0,0 1 0 0 0,-1 0 0 0 0,1-1 0 0 0,0 1 0 0 0,0 0 1 0 0,0-1-1 0 0,0 1 0 0 0,0 0 0 0 0,0-1 0 0 0,0 1 0 0 0,0 0 0 0 0,0-1 1 0 0,0 1-1 0 0,0 0 0 0 0,0-1 0 0 0,1 1 0 0 0,-1 0 0 0 0,0-1 0 0 0,0 1 1 0 0,0 0-1 0 0,0-1 0 0 0,0 1 0 0 0,1-1 0 0 0,0 1 342 0 0,1 0-1 0 0,-1 0 1 0 0,0 0 0 0 0,1 0-1 0 0,-1 0 1 0 0,0 0-1 0 0,1 0 1 0 0,-1 1-1 0 0,0-1 1 0 0,1 0 0 0 0,-1 1-1 0 0,2 0 1 0 0,13 5 141 0 0,155 48 2127 0 0,-152-48-2692 0 0,-1 2-1 0 0,0 0 1 0 0,0 0 0 0 0,-1 2 0 0 0,0 1 0 0 0,19 14-1 0 0,-33-23-82 0 0,0 0 0 0 0,-1 1 0 0 0,1-1 0 0 0,-1 0 0 0 0,1 1 0 0 0,-1 0 0 0 0,0 0 0 0 0,0-1 0 0 0,0 1 0 0 0,2 5 0 0 0,-7-5 42 0 0,-43 29-41 0 0,26-19 252 0 0,0 2 0 0 0,-26 23 0 0 0,40-33-37 0 0,0 1-1 0 0,-1-1 1 0 0,-12 7 0 0 0,-7 4 235 0 0,21-14-380 0 0,3 0-72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2304 0 0,'-2'-4'12747'0'0,"27"7"-11950"0"0,0-1 0 0 0,0-1 0 0 0,50-5-1 0 0,7 0 314 0 0,-75 6-1867 0 0,-6-1-22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6393 0 0,'-8'-6'328'0'0,"6"5"90"0"0,6 3 3763 0 0,-2 2-3152 0 0,2 7-46 0 0,-2-1 1 0 0,1 0-1 0 0,-1 1 0 0 0,-1 0 0 0 0,1 17 0 0 0,-2 147 3478 0 0,5-194-4729 0 0,-3 13-979 0 0,5-11-6344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21 920 0 0,'-1'0'36'0'0,"-1"0"-1"0"0,1-1 1 0 0,0 1 0 0 0,-1 0-1 0 0,1 0 1 0 0,0 0 0 0 0,-1 0-1 0 0,1 0 1 0 0,-3 1 0 0 0,3-1 27 0 0,1 0 1 0 0,-1 1 0 0 0,0-1-1 0 0,0 0 1 0 0,1 0 0 0 0,-1 0-1 0 0,0 0 1 0 0,1 0 0 0 0,-1 0-1 0 0,0 0 1 0 0,0 0 0 0 0,1 0-1 0 0,-1-1 1 0 0,0 1 0 0 0,1 0 0 0 0,-1 0-1 0 0,0 0 1 0 0,1-1 0 0 0,-1 1-1 0 0,0 0 1 0 0,1-1 0 0 0,-1 1-1 0 0,1-1 1 0 0,-1 1 0 0 0,1-1-1 0 0,-1 1 1 0 0,1-1 0 0 0,-1 1-1 0 0,1-1 1 0 0,-1 1 0 0 0,1-1-1 0 0,0 0 1 0 0,-1 1 0 0 0,1-1-1 0 0,0 0 1 0 0,-1 0 0 0 0,-5-8 2980 0 0,1 8 1274 0 0,3 2-3649 0 0,1 0 1 0 0,0 1 0 0 0,0-1-1 0 0,0 1 1 0 0,0-1 0 0 0,0 0-1 0 0,1 1 1 0 0,-2 2-1 0 0,-3 7-2015 0 0,-4 8 1815 0 0,1 0 1 0 0,1 1-1 0 0,1 0 0 0 0,0 0 0 0 0,-2 27 0 0 0,2-18-129 0 0,-15 48 1 0 0,5-38 268 0 0,-33 55 0 0 0,43-84-386 0 0,5-8-156 0 0,0-1-38 0 0,1 0 0 0 0,-1 0 0 0 0,1 0 0 0 0,-1 0 1 0 0,1 1-1 0 0,0-1 0 0 0,-1 0 0 0 0,1 0 0 0 0,0 0 0 0 0,0 1 1 0 0,-1-1-1 0 0,1 1 0 0 0,0-1 218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7370 0 0,'-1'-3'142'0'0,"1"-4"625"0"0,4 12 805 0 0,-4 0-1245 0 0,4 19 631 0 0,1 13 1505 0 0,2 0-1 0 0,11 37 1 0 0,-10-51-2067 0 0,39 112 1480 0 0,-32-99-1184 0 0,31 56-1 0 0,-45-88-651 0 0,1-1 0 0 0,0 0-1 0 0,0 0 1 0 0,0-1 0 0 0,0 1-1 0 0,0 0 1 0 0,1-1 0 0 0,-1 1-1 0 0,1-1 1 0 0,0 0-1 0 0,0 1 1 0 0,0-1 0 0 0,0-1-1 0 0,0 1 1 0 0,0 0 0 0 0,0-1-1 0 0,5 2 1 0 0,-5-2-55 0 0,-3-1-12 0 0,0 0 1 0 0,0 1-1 0 0,0-1 1 0 0,0 0-1 0 0,1 0 1 0 0,-1 0 0 0 0,0 0-1 0 0,0 0 1 0 0,0 0-1 0 0,0 0 1 0 0,0 0-1 0 0,1 0 1 0 0,-1 0 0 0 0,0 0-1 0 0,0 1 1 0 0,0-1-1 0 0,1 0 1 0 0,-1 0-1 0 0,0 0 1 0 0,0 0 0 0 0,0 0-1 0 0,0-1 1 0 0,1 1-1 0 0,-1 0 1 0 0,0 0 0 0 0,0 0-1 0 0,0 0 1 0 0,1 0-1 0 0,-1 0 1 0 0,0 0-1 0 0,0 0 1 0 0,0 0 0 0 0,0 0-1 0 0,0 0 1 0 0,1-1-1 0 0,-1 1 1 0 0,0 0-1 0 0,0 0 1 0 0,0 0 0 0 0,0 0-1 0 0,0 0 1 0 0,0-1-1 0 0,0 1 1 0 0,1 0-1 0 0,-1 0 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 8290 0 0,'-9'-2'8442'0'0,"3"25"-7242"0"0,-4 47 1 0 0,-2 5-738 0 0,4-43-15 0 0,-15 34 0 0 0,1-2 190 0 0,21-58-912 0 0,-2 5 303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8290 0 0,'37'-10'952'0'0,"-34"9"-726"0"0,-1 1-1 0 0,1-1 1 0 0,0 1 0 0 0,0-1-1 0 0,-1 1 1 0 0,1 0-1 0 0,0 0 1 0 0,0 0 0 0 0,0 0-1 0 0,-1 1 1 0 0,1-1 0 0 0,0 1-1 0 0,3 0 1 0 0,-4 0-6 0 0,0 1-1 0 0,0-1 1 0 0,0 1-1 0 0,0-1 1 0 0,-1 1-1 0 0,1-1 1 0 0,0 1 0 0 0,-1 0-1 0 0,1 0 1 0 0,-1 0-1 0 0,1 0 1 0 0,-1 0-1 0 0,0 0 1 0 0,0 0 0 0 0,1 3-1 0 0,8 25 808 0 0,-9-26-832 0 0,0 1 0 0 0,1 0-1 0 0,-1-1 1 0 0,1 1-1 0 0,0-1 1 0 0,0 1-1 0 0,0-1 1 0 0,1 0-1 0 0,-1 0 1 0 0,1 0 0 0 0,7 7-1 0 0,-10-11-210 0 0,0 1-1 0 0,1-1 1 0 0,-1 1-1 0 0,1-1 1 0 0,-1 0-1 0 0,1 1 1 0 0,-1-1-1 0 0,1 1 1 0 0,0-1 0 0 0,-1 0-1 0 0,1 1 1 0 0,-1-1-1 0 0,1 0 1 0 0,0 0-1 0 0,-1 0 1 0 0,1 0-1 0 0,0 1 1 0 0,-1-1-1 0 0,1 0 1 0 0,0 0-1 0 0,-1 0 1 0 0,1 0 0 0 0,-1 0-1 0 0,1 0 1 0 0,0-1-1 0 0,-1 1 1 0 0,1 0-1 0 0,0 0 1 0 0,-1 0-1 0 0,1-1 1 0 0,0 1-1 0 0,-1 0 1 0 0,1-1 0 0 0,-1 1-1 0 0,1 0 1 0 0,-1-1-1 0 0,1 1 1 0 0,-1-1-1 0 0,1 1 1 0 0,-1-1-1 0 0,1 1 1 0 0,-1-1-1 0 0,0 1 1 0 0,1-1-1 0 0,-1 1 1 0 0,0-1 0 0 0,1 1-1 0 0,-1-2 1 0 0,2-3-226 0 0,-1 0 0 0 0,1 0 0 0 0,-1 0 0 0 0,1-11 0 0 0,-1 8 66 0 0,0-3-387 0 0,-1 7 549 0 0,1 1-1 0 0,-1-1 0 0 0,1 1 1 0 0,0-1-1 0 0,0 1 0 0 0,0-1 0 0 0,0 1 1 0 0,0 0-1 0 0,1-1 0 0 0,-1 1 1 0 0,1 0-1 0 0,0 0 0 0 0,3-4 0 0 0,-4 7 24 0 0,-1-1-1 0 0,1 1 1 0 0,-1 0-1 0 0,0 0 0 0 0,1-1 1 0 0,-1 1-1 0 0,1 0 0 0 0,-1 0 1 0 0,1 0-1 0 0,-1 0 0 0 0,0-1 1 0 0,1 1-1 0 0,-1 0 0 0 0,1 0 1 0 0,-1 0-1 0 0,1 0 1 0 0,-1 0-1 0 0,1 0 0 0 0,-1 0 1 0 0,1 0-1 0 0,-1 1 0 0 0,1-1 1 0 0,-1 0-1 0 0,0 0 0 0 0,1 0 1 0 0,-1 0-1 0 0,1 1 0 0 0,-1-1 1 0 0,1 0-1 0 0,-1 0 1 0 0,0 1-1 0 0,1-1 0 0 0,-1 0 1 0 0,0 1-1 0 0,1-1 0 0 0,-1 0 1 0 0,0 1-1 0 0,1 0 0 0 0,14 20 966 0 0,-9-12-413 0 0,-3-5-388 0 0,2 1 93 0 0,-1-1 0 0 0,0 2 0 0 0,0-1 0 0 0,0 0 0 0 0,-1 1 0 0 0,0-1 0 0 0,0 1 0 0 0,0 0 0 0 0,-1 0 0 0 0,3 10 0 0 0,0 15 65 0 0,-2-1-1 0 0,-1 2 0 0 0,-3 57 1 0 0,1-83-286 0 0,0 0 1 0 0,-1 0-1 0 0,0 0 0 0 0,-1 1 1 0 0,1-1-1 0 0,-3 6 0 0 0,3-11-22 0 0,-1 0 25 0 0,1-1-73 0 0,1 0-173 0 0,-3-2-1805 0 0,-10-12-5473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 11522 0 0,'0'0'36'0'0,"0"-1"0"0"0,0 1 0 0 0,0-1 0 0 0,-1 1 0 0 0,1 0-1 0 0,0-1 1 0 0,-1 1 0 0 0,1-1 0 0 0,0 1 0 0 0,-1 0 0 0 0,1 0-1 0 0,0-1 1 0 0,-1 1 0 0 0,1 0 0 0 0,-1 0 0 0 0,1-1 0 0 0,0 1-1 0 0,-1 0 1 0 0,1 0 0 0 0,-1 0 0 0 0,1 0 0 0 0,-1 0 0 0 0,1 0-1 0 0,-1 0 1 0 0,1-1 0 0 0,-1 1 0 0 0,1 1 0 0 0,-1-1 0 0 0,1 0-1 0 0,0 0 1 0 0,-1 0 0 0 0,1 0 0 0 0,-1 0 0 0 0,1 0 0 0 0,-1 0-1 0 0,1 1 1 0 0,-1-1 0 0 0,1 0 0 0 0,0 0 0 0 0,-1 1 0 0 0,1-1-1 0 0,-1 0 1 0 0,1 0 0 0 0,0 1 0 0 0,-1 0 0 0 0,-1 2 52 0 0,1 0 1 0 0,0 0 0 0 0,-1 0 0 0 0,1 0 0 0 0,-1 6 0 0 0,-1 3-62 0 0,-100 269 3677 0 0,24-70-733 0 0,45-123-2093 0 0,-58 107 0 0 0,87-185-834 0 0,2-5-9 0 0,0 1 0 0 0,0-1 0 0 0,0 0 0 0 0,-7 9 0 0 0,10-27-7672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1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7834 0 0,'0'0'69'0'0,"0"0"-1"0"0,-1 0 1 0 0,1 0 0 0 0,0 0 0 0 0,-1 0 0 0 0,1 0 0 0 0,0 0-1 0 0,-1 0 1 0 0,1 0 0 0 0,0 0 0 0 0,-1 0 0 0 0,1 1 0 0 0,0-1-1 0 0,-1 0 1 0 0,1 0 0 0 0,0 0 0 0 0,-1 0 0 0 0,1 0 0 0 0,0 1-1 0 0,0-1 1 0 0,-1 0 0 0 0,1 0 0 0 0,0 1 0 0 0,0-1 0 0 0,-1 0-1 0 0,1 0 1 0 0,0 1 0 0 0,-7 13 721 0 0,-3 22 11 0 0,9-31-397 0 0,0-3-315 0 0,-27 148 5280 0 0,27-139-5344 0 0,-1-1-1 0 0,1 0 1 0 0,-6 16-1 0 0,6-23-284 0 0,0 0-1 0 0,0 0 1 0 0,-1-1 0 0 0,1 1-1 0 0,-1-1 1 0 0,1 1-1 0 0,-1-1 1 0 0,0 1 0 0 0,0-1-1 0 0,0 0 1 0 0,0 0-1 0 0,-1 0 1 0 0,1 0 0 0 0,0-1-1 0 0,-1 1 1 0 0,-4 2-1 0 0,-1 0-958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5529 0 0,'7'-11'341'0'0,"-7"10"-292"0"0,1 0 1 0 0,-1 0 0 0 0,1 0 0 0 0,-1 1-1 0 0,1-1 1 0 0,-1 0 0 0 0,1 0 0 0 0,0 0-1 0 0,0 1 1 0 0,-1-1 0 0 0,1 0 0 0 0,0 1-1 0 0,0-1 1 0 0,0 1 0 0 0,0-1 0 0 0,-1 1-1 0 0,1-1 1 0 0,0 1 0 0 0,0-1 0 0 0,0 1-1 0 0,0 0 1 0 0,0 0 0 0 0,0 0 0 0 0,2-1 0 0 0,4 0 122 0 0,0 1 1 0 0,0 0 0 0 0,0 0 0 0 0,-1 0 0 0 0,11 2 0 0 0,-15-1-44 0 0,-1-1-1 0 0,1 1 1 0 0,0-1-1 0 0,0 1 1 0 0,0 0-1 0 0,-1 0 0 0 0,1-1 1 0 0,0 1-1 0 0,-1 1 1 0 0,1-1-1 0 0,-1 0 1 0 0,1 0-1 0 0,-1 0 1 0 0,1 1-1 0 0,-1-1 0 0 0,0 1 1 0 0,0-1-1 0 0,0 1 1 0 0,0 0-1 0 0,0-1 1 0 0,0 1-1 0 0,0 0 1 0 0,0 0-1 0 0,0 2 0 0 0,24 114 5956 0 0,-25-118-6074 0 0,0 1 0 0 0,0-1-1 0 0,0 1 1 0 0,0-1 0 0 0,0 1 0 0 0,0-1-1 0 0,0 0 1 0 0,1 1 0 0 0,-1-1-1 0 0,0 1 1 0 0,0-1 0 0 0,0 1-1 0 0,1-1 1 0 0,-1 0 0 0 0,0 1-1 0 0,1-1 1 0 0,-1 1 0 0 0,0-1 0 0 0,1 0-1 0 0,-1 1 1 0 0,0-1 0 0 0,1 0-1 0 0,-1 0 1 0 0,1 1 0 0 0,-1-1-1 0 0,0 0 1 0 0,1 0 0 0 0,0 1-1 0 0,0-2-12 0 0,-1 1-1 0 0,1 0 0 0 0,0 0 0 0 0,-1-1 0 0 0,1 1 0 0 0,0 0 0 0 0,-1-1 0 0 0,1 1 0 0 0,-1 0 1 0 0,1-1-1 0 0,0 1 0 0 0,-1-1 0 0 0,1 1 0 0 0,-1-1 0 0 0,1 1 0 0 0,0-2 0 0 0,17-29-466 0 0,-16 28 427 0 0,11-24-1028 0 0,-2 0-1 0 0,12-41 1 0 0,-9 22-756 0 0,-12 41 1920 0 0,1-1 1 0 0,-1 0 0 0 0,1 1 0 0 0,6-9-1 0 0,-6 10 188 0 0,-3 3 206 0 0,4-5 231 0 0,-4 6-665 0 0,0 0 0 0 0,0 0 0 0 0,0 0 0 0 0,0 0 0 0 0,1 0 0 0 0,-1 0 0 0 0,0-1-1 0 0,0 1 1 0 0,0 0 0 0 0,0 0 0 0 0,0 0 0 0 0,0 0 0 0 0,0 0 0 0 0,0 0 0 0 0,1 0 0 0 0,-1 0 0 0 0,0 0-1 0 0,0 0 1 0 0,0 0 0 0 0,0 0 0 0 0,0 0 0 0 0,0 0 0 0 0,1 0 0 0 0,-1 0 0 0 0,0 0 0 0 0,0 0 0 0 0,0 0-1 0 0,0 0 1 0 0,0 1 0 0 0,0-1 0 0 0,0 0 0 0 0,0 0 0 0 0,1 0 0 0 0,-1 0 0 0 0,0 0 0 0 0,0 0 0 0 0,0 0-1 0 0,0 0 1 0 0,0 0 0 0 0,0 0 0 0 0,0 0 0 0 0,0 1 0 0 0,0-1 0 0 0,0 0 0 0 0,0 0 0 0 0,0 0 0 0 0,0 0-1 0 0,1 0 1 0 0,-1 0 0 0 0,0 0 0 0 0,0 1 0 0 0,0-1 0 0 0,0 0 0 0 0,0 0 0 0 0,0 0 0 0 0,0 0 0 0 0,0 0-1 0 0,0 0 1 0 0,0 1 0 0 0,-1-1 0 0 0,1 0 0 0 0,8 31 411 0 0,-3 0 0 0 0,0 1 0 0 0,-2-1 0 0 0,-1 1 0 0 0,-2 0 0 0 0,-1 0 0 0 0,-2 0 0 0 0,-7 38 0 0 0,1-39 11 0 0,6-24-330 0 0,1-1 0 0 0,0 1 0 0 0,0-1-1 0 0,1 1 1 0 0,-1 12 0 0 0,3-15-198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7.1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1 308 2761 0 0,'3'-5'2573'0'0,"27"-66"-2290"0"0,-25 60-184 0 0,0 1 0 0 0,1 0 0 0 0,0 0 0 0 0,1 0 0 0 0,8-8 0 0 0,42-42 54 0 0,-19 22-1127 0 0,-23 25 351 0 0,-13 11 596 0 0,1 1 1 0 0,-1-1-1 0 0,0 0 1 0 0,0 0-1 0 0,1 0 1 0 0,-1 0-1 0 0,0-1 1 0 0,-1 1-1 0 0,1 0 1 0 0,0-1-1 0 0,-1 0 1 0 0,1 1-1 0 0,-1-1 0 0 0,2-5 1 0 0,-5-5 26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2304 0 0,'-4'8'2029'0'0,"0"0"-1"0"0,1 0 1 0 0,-4 11-1 0 0,6-12-1235 0 0,0 0-1 0 0,0 0 1 0 0,1 0-1 0 0,0-1 1 0 0,1 14 0 0 0,1 9-350 0 0,12-44 79 0 0,9-11-387 0 0,-17 19-172 0 0,1 0 0 0 0,-1-1 0 0 0,0 1 0 0 0,-1-1-1 0 0,0 0 1 0 0,0-1 0 0 0,4-9 0 0 0,-9 17 51 0 0,0 1 0 0 0,0 0 0 0 0,0-1 0 0 0,0 1 0 0 0,0 0 0 0 0,1-1 0 0 0,-1 1 0 0 0,0 0 0 0 0,0-1 0 0 0,0 1 0 0 0,0 0 0 0 0,0-1 0 0 0,-1 1 0 0 0,1 0 0 0 0,0-1 0 0 0,0 1 0 0 0,0 0 0 0 0,0-1 0 0 0,0 1 0 0 0,0 0 0 0 0,0-1 0 0 0,-1 1 0 0 0,1 0 0 0 0,0 0 0 0 0,0-1 0 0 0,0 1 0 0 0,-1 0 0 0 0,1 0 0 0 0,0-1 0 0 0,0 1 0 0 0,-1 0 0 0 0,1 0 0 0 0,0 0 0 0 0,-1-1 0 0 0,1 1 0 0 0,0 0 0 0 0,-1 0 0 0 0,1 0 0 0 0,0 0 0 0 0,0 0 0 0 0,-1 0 0 0 0,1 0 0 0 0,0 0 0 0 0,-1 0 0 0 0,0 0 0 0 0,-16 1 1249 0 0,9 3-1183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8290 0 0,'-7'-4'375'0'0,"-3"-4"663"0"0,11 8-984 0 0,-1-1 1 0 0,0 1 0 0 0,1-1-1 0 0,-1 1 1 0 0,1-1-1 0 0,-1 1 1 0 0,0 0-1 0 0,1-1 1 0 0,-1 1-1 0 0,1 0 1 0 0,-1-1-1 0 0,1 1 1 0 0,-1 0-1 0 0,1 0 1 0 0,0-1 0 0 0,-1 1-1 0 0,1 0 1 0 0,-1 0-1 0 0,1 0 1 0 0,-1 0-1 0 0,1 0 1 0 0,0 0-1 0 0,-1 0 1 0 0,1 0-1 0 0,10-1 1793 0 0,-1-1-1 0 0,20 2 1 0 0,-19 0-1080 0 0,0 0 1 0 0,17-3-1 0 0,77-20 1072 0 0,41-6-979 0 0,-123 26-801 0 0,-1 1 0 0 0,1 1-1 0 0,0 1 1 0 0,36 5 0 0 0,-31-1 9 0 0,43-2 0 0 0,-64 0-2155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2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10594 0 0,'0'0'40'0'0,"0"0"-1"0"0,-1 0 0 0 0,1 0 1 0 0,0 0-1 0 0,-1 0 0 0 0,1 0 0 0 0,0 0 1 0 0,-1 0-1 0 0,1 0 0 0 0,0-1 1 0 0,0 1-1 0 0,-1 0 0 0 0,1 0 1 0 0,0 0-1 0 0,-1 0 0 0 0,1-1 1 0 0,0 1-1 0 0,0 0 0 0 0,-1 0 1 0 0,1-1-1 0 0,0 1 0 0 0,0 0 0 0 0,0-1 1 0 0,-1 1-1 0 0,1 0 0 0 0,0 0 1 0 0,0-1-1 0 0,0 1 0 0 0,0-1 1 0 0,10 0 105 0 0,5 0 85 0 0,238-29 7923 0 0,-190 26-7616 0 0,-1 3 0 0 0,68 7 0 0 0,-3 1-430 0 0,-111-7-35 0 0,-1-1 0 0 0,1 0 0 0 0,-1-2 0 0 0,0 1 1 0 0,0-2-1 0 0,18-6 0 0 0,-23 6-111 0 0,20-8 377 0 0,-28 11-433 0 0,-1 0 0 0 0,1 0 0 0 0,0 0 0 0 0,-1 0 0 0 0,1-1 1 0 0,-1 1-1 0 0,0 0 0 0 0,1-1 0 0 0,-1 1 0 0 0,0 0 0 0 0,0-1 0 0 0,1 0 0 0 0,0-2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9674 0 0,'-16'-13'3774'0'0,"32"24"-42"0"0,4 1-2763 0 0,-1 0 301 0 0,10 5-466 0 0,1-1 1 0 0,0-1-1 0 0,59 18 1 0 0,-53-20-727 0 0,0 2 1 0 0,-1 1-1 0 0,0 2 1 0 0,42 28-1 0 0,-74-43-78 0 0,1-1 0 0 0,-1 0 0 0 0,1 1 0 0 0,-1 0 0 0 0,0 0 0 0 0,5 6 0 0 0,-7-8 0 0 0,0 1 0 0 0,-1-1 0 0 0,1 1 0 0 0,0-1 0 0 0,-1 1 0 0 0,0 0 0 0 0,1-1 0 0 0,-1 1 0 0 0,0 0 0 0 0,1-1 0 0 0,-1 1 0 0 0,0 0 0 0 0,0-1 0 0 0,-1 1 0 0 0,1 0 0 0 0,0 0 0 0 0,0-1 0 0 0,-1 1 0 0 0,1-1 0 0 0,-2 3 0 0 0,-2 9 14 0 0,-2-1 1 0 0,0 1 0 0 0,0-1-1 0 0,-1 0 1 0 0,-1-1-1 0 0,0 1 1 0 0,-13 13-1 0 0,-8 5 91 0 0,-36 29-1 0 0,-9 7-13 0 0,-8 8 193 0 0,69-64-203 0 0,-1-1 1 0 0,1 0-1 0 0,-2-1 0 0 0,-25 11 1 0 0,32-18 118 0 0,12 0-2214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1840 0 0,'-5'-4'12970'0'0,"118"3"-9020"0"0,32-1-1425 0 0,-137 0-2311 0 0,0 1 0 0 0,0-1 1 0 0,8-3-1 0 0,-13 4-121 0 0,-2-1 72 0 0,-5 1-206 0 0,-1 2-225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10138 0 0,'-1'0'48'0'0,"1"0"0"0"0,0 0 1 0 0,0 0-1 0 0,-1-1 0 0 0,1 1 0 0 0,0 0 0 0 0,0 0 0 0 0,0-1 1 0 0,-1 1-1 0 0,1 0 0 0 0,0 0 0 0 0,0-1 0 0 0,0 1 0 0 0,0 0 0 0 0,0-1 1 0 0,-1 1-1 0 0,1 0 0 0 0,0-1 0 0 0,0 1 0 0 0,0 0 0 0 0,0-1 0 0 0,0 1 1 0 0,0 0-1 0 0,0-1 0 0 0,0 1 0 0 0,0 0 0 0 0,0-1 0 0 0,1 1 0 0 0,-1 0 1 0 0,0-1-1 0 0,0 1 0 0 0,0-1 0 0 0,12 3 535 0 0,-4 0-892 0 0,8 1 648 0 0,-1 1 0 0 0,1 1-1 0 0,-1 0 1 0 0,28 15 0 0 0,-18-8 874 0 0,13 8 230 0 0,-35-18-1395 0 0,0 0 1 0 0,0 0 0 0 0,-1 0-1 0 0,1 0 1 0 0,-1 1 0 0 0,0-1 0 0 0,1 1-1 0 0,-1-1 1 0 0,0 1 0 0 0,1 3-1 0 0,-2-4-24 0 0,0 1-1 0 0,-1-1 1 0 0,1 0-1 0 0,-1 0 1 0 0,0 1-1 0 0,0-1 0 0 0,0 0 1 0 0,0 0-1 0 0,0 1 1 0 0,0-1-1 0 0,-1 0 1 0 0,1 0-1 0 0,-1 1 1 0 0,1-1-1 0 0,-1 0 0 0 0,0 0 1 0 0,0 0-1 0 0,0 0 1 0 0,0 0-1 0 0,0 0 1 0 0,-1 0-1 0 0,-1 2 1 0 0,-2 4 60 0 0,-1-1 1 0 0,-1 0-1 0 0,-13 12 1 0 0,12-12-50 0 0,-1 0 1 0 0,0 0-1 0 0,0-1 1 0 0,-1-1-1 0 0,1 1 0 0 0,-14 4 1 0 0,31-11 2866 0 0,26-4-2203 0 0,-20 1-696 0 0,78-16-1167 0 0,-65 18-6133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9218 0 0,'20'-1'-293'0'0,"-16"1"59"0"0,0 0 1 0 0,0-1-1 0 0,0 1 0 0 0,0 0 1 0 0,0 1-1 0 0,0-1 0 0 0,0 1 1 0 0,0 0-1 0 0,0 0 1 0 0,-1 0-1 0 0,8 3 0 0 0,16 7 162 0 0,-18-8 72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34 920 0 0,'11'-5'555'0'0,"0"0"0"0"0,0 0 0 0 0,0 1 0 0 0,1 0 0 0 0,0 1 0 0 0,0 0 0 0 0,21-1 0 0 0,-28 4-583 0 0,0 1 1 0 0,0 0 0 0 0,1 0 0 0 0,-1 0-1 0 0,0 1 1 0 0,0 0 0 0 0,0 0-1 0 0,0 0 1 0 0,-1 0 0 0 0,1 1-1 0 0,-1 0 1 0 0,7 5 0 0 0,-5-4 55 0 0,0 0-44 0 0</inkml:trace>
  <inkml:trace contextRef="#ctx0" brushRef="#br0" timeOffset="1">275 30 920 0 0,'8'-2'242'0'0,"-1"1"-1"0"0,0-1 0 0 0,1 1 1 0 0,-1 1-1 0 0,1 0 1 0 0,-1 0-1 0 0,1 0 0 0 0,-1 1 1 0 0,10 1-1 0 0,-17-2-263 0 0,1 0-1 0 0,-1 1 1 0 0,1-1-1 0 0,-1 0 1 0 0,1 0-1 0 0,-1 0 1 0 0,1 0 0 0 0,-1 0-1 0 0,0 1 1 0 0,1-1-1 0 0,-1 0 1 0 0,1 0-1 0 0,-1 1 1 0 0,0-1-1 0 0,1 0 1 0 0,-1 0 0 0 0,0 1-1 0 0,1-1 1 0 0,-1 1-1 0 0,0-1 1 0 0,0 0-1 0 0,1 1 1 0 0,-1-1 0 0 0,0 0-1 0 0,0 1 1 0 0,0-1-1 0 0,1 1 1 0 0,-1-1-1 0 0,0 1 1 0 0,0-1-1 0 0,0 1 1 0 0,0-1 0 0 0,0 1-1 0 0,0 0-2 0 0,0 0-1 0 0,-1 0 1 0 0,1-1 0 0 0,0 1-1 0 0,0 0 1 0 0,-1 0-1 0 0,1-1 1 0 0,0 1 0 0 0,-1 0-1 0 0,1 0 1 0 0,-1-1-1 0 0,1 1 1 0 0,-1-1 0 0 0,1 1-1 0 0,-1 0 1 0 0,0-1-1 0 0,1 1 1 0 0,-1-1 0 0 0,-1 1-1 0 0,-11 5 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 2761 0 0,'-4'-1'-39'0'0,"-8"-4"9789"0"0,9 6-9550 0 0,0 1 0 0 0,0 1-1 0 0,1-1 1 0 0,-1 0 0 0 0,0 1 0 0 0,1-1-1 0 0,0 1 1 0 0,-1 0 0 0 0,1 0 0 0 0,0 0 0 0 0,-2 5-1 0 0,-18 40 1754 0 0,11-20-1238 0 0,6-17-481 0 0,1-5-216 0 0,2-1 0 0 0,-1 1 0 0 0,1 0 0 0 0,0-1 0 0 0,0 1 0 0 0,0 0 0 0 0,1 1 0 0 0,-1 6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10138 0 0,'0'0'919'0'0,"8"11"-604"0"0,-4-6-414 0 0,15 19 333 0 0,-18-23-324 0 0,0 0 1 0 0,0 0 0 0 0,0 0 0 0 0,0 0-1 0 0,1 0 1 0 0,-1 0 0 0 0,0-1 0 0 0,0 1 0 0 0,1-1-1 0 0,-1 1 1 0 0,0 0 0 0 0,1-1 0 0 0,-1 0 0 0 0,1 1-1 0 0,-1-1 1 0 0,0 0 0 0 0,4 0 0 0 0,2-1-3507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0.2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 2761 0 0,'6'-4'797'0'0,"0"2"0"0"0,0-1 1 0 0,0 1-1 0 0,1 0 0 0 0,-1 0 1 0 0,10-1-1 0 0,-12 3-631 0 0,0-1 1 0 0,0 2-1 0 0,-1-1 1 0 0,1 0-1 0 0,0 1 0 0 0,-1 0 1 0 0,1 0-1 0 0,-1 0 1 0 0,1 0-1 0 0,-1 0 0 0 0,1 1 1 0 0,-1-1-1 0 0,4 3 1 0 0,139 84 734 0 0,-132-81-886 0 0,1 0 0 0 0,0-1 1 0 0,0-1-1 0 0,0 0 0 0 0,26 4 0 0 0,82 6 1301 0 0,-77-10-741 0 0,-45-5-555 0 0,109 9-68 0 0,1-8-4762 0 0,-90-3 3599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5529 0 0,'-1'0'87'0'0,"1"0"0"0"0,-1 0-1 0 0,1 0 1 0 0,-1 0 0 0 0,1 0 0 0 0,-1 0-1 0 0,1 0 1 0 0,-1 1 0 0 0,1-1 0 0 0,-1 0-1 0 0,1 0 1 0 0,-1 0 0 0 0,1 1 0 0 0,0-1-1 0 0,-1 0 1 0 0,1 1 0 0 0,-1-1 0 0 0,1 0-1 0 0,0 1 1 0 0,-1-1 0 0 0,1 0 0 0 0,0 1-1 0 0,-1-1 1 0 0,1 1 0 0 0,0-1 0 0 0,0 1-1 0 0,-1 0 1 0 0,-8 12 409 0 0,9-13-490 0 0,-37 54 4271 0 0,22-36-3504 0 0,-33 32 0 0 0,42-44-744 0 0,2-4-16 0 0,1 1 1 0 0,0 0-1 0 0,0 0 0 0 0,0 1 1 0 0,0-1-1 0 0,0 1 1 0 0,-4 7-1 0 0,7-11-9 0 0,0 1 0 0 0,0-1 0 0 0,0 1 1 0 0,0-1-1 0 0,0 0 0 0 0,0 1 0 0 0,1-1 0 0 0,-1 1 0 0 0,0-1 0 0 0,0 0 0 0 0,0 1 1 0 0,0-1-1 0 0,1 0 0 0 0,-1 1 0 0 0,0-1 0 0 0,0 0 0 0 0,1 1 0 0 0,-1-1 0 0 0,0 0 1 0 0,0 1-1 0 0,1-1 0 0 0,-1 0 0 0 0,0 0 0 0 0,1 0 0 0 0,-1 1 0 0 0,1-1 0 0 0,-1 0 0 0 0,0 0 1 0 0,1 0-1 0 0,-1 0 0 0 0,1 1 0 0 0,-1-1 0 0 0,0 0 0 0 0,1 0 0 0 0,-1 0 0 0 0,1 0 1 0 0,-1 0-1 0 0,0 0 0 0 0,1 0 0 0 0,-1 0 0 0 0,1 0 0 0 0,0-1 0 0 0,19 0 521 0 0,55-17 324 0 0,-5 0-680 0 0,-50 11-143 0 0,-17 6 28 0 0,0 0 1 0 0,1 0 0 0 0,-1 0-1 0 0,1 0 1 0 0,6-1 0 0 0,-10 2-151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2417 0 0,'-3'-1'5189'0'0,"-3"20"-3439"0"0,1 1-1 0 0,0 0 1 0 0,-1 21 0 0 0,-9 39 1297 0 0,10-64-2705 0 0,0 0 0 0 0,-1 0 0 0 0,0-1 0 0 0,-10 15-1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6913 0 0,'0'0'113'0'0,"0"0"-1"0"0,0-1 1 0 0,0 1-1 0 0,0 0 0 0 0,0 0 1 0 0,0 0-1 0 0,0-1 0 0 0,0 1 1 0 0,0 0-1 0 0,0 0 1 0 0,0 0-1 0 0,0-1 0 0 0,0 1 1 0 0,0 0-1 0 0,0 0 0 0 0,0 0 1 0 0,0 0-1 0 0,1-1 1 0 0,-1 1-1 0 0,0 0 0 0 0,0 0 1 0 0,0 0-1 0 0,0 0 0 0 0,0-1 1 0 0,0 1-1 0 0,1 0 1 0 0,-1 0-1 0 0,0 0 0 0 0,0 0 1 0 0,0 0-1 0 0,0 0 0 0 0,0-1 1 0 0,1 1-1 0 0,10-4 1290 0 0,19-3-1234 0 0,-22 6 539 0 0,126-34 5849 0 0,-75 18-5283 0 0,98-14 0 0 0,-92 25-1192 0 0,-57 6-88 0 0,1 0-1 0 0,-1 1 0 0 0,1 0 1 0 0,-1 0-1 0 0,13 4 1 0 0,-20-5-117 0 0,1 1 0 0 0,-1-1 1 0 0,0 1-1 0 0,0-1 0 0 0,0 1 0 0 0,0-1 1 0 0,0 1-1 0 0,0-1 0 0 0,-1 1 1 0 0,1 0-1 0 0,0-1 0 0 0,0 1 0 0 0,0 0 1 0 0,0 0-1 0 0,-1 0 0 0 0,2 1 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3225 0 0,'0'-1'48'0'0,"0"1"1"0"0,0 0 0 0 0,0 0-1 0 0,0 0 1 0 0,0 0 0 0 0,0 0 0 0 0,-1 0-1 0 0,1-1 1 0 0,0 1 0 0 0,0 0-1 0 0,0 0 1 0 0,0 0 0 0 0,0 0-1 0 0,-1 0 1 0 0,1 0 0 0 0,0 0-1 0 0,0 0 1 0 0,0 0 0 0 0,-1 0 0 0 0,1 0-1 0 0,0 0 1 0 0,0 0 0 0 0,0 0-1 0 0,0 0 1 0 0,-1 0 0 0 0,1 0-1 0 0,0 0 1 0 0,0 0 0 0 0,0 0-1 0 0,0 0 1 0 0,-1 0 0 0 0,1 0-1 0 0,0 0 1 0 0,0 0 0 0 0,0 1 0 0 0,0-1-1 0 0,0 0 1 0 0,-1 0 0 0 0,1 0-1 0 0,0 1 8 0 0,0-1-1 0 0,0 0 0 0 0,1 0 1 0 0,-1 0-1 0 0,0 1 0 0 0,0-1 1 0 0,0 0-1 0 0,1 0 0 0 0,-1 0 1 0 0,0 0-1 0 0,0 1 0 0 0,1-1 1 0 0,-1 0-1 0 0,0 0 0 0 0,0 0 1 0 0,1 0-1 0 0,-1 0 0 0 0,0 0 1 0 0,0 0-1 0 0,1 0 0 0 0,-1 0 0 0 0,0 0 1 0 0,0 0-1 0 0,1 0 0 0 0,-1 0 1 0 0,0 0-1 0 0,1 0 0 0 0,0 0 414 0 0,3 1 249 0 0,30 1 1707 0 0,0-1 0 0 0,41-5-1 0 0,73-13 1679 0 0,-71 6-3144 0 0,-13 3-286 0 0,-8 0 126 0 0,65-1 0 0 0,-121 9-792 0 0,0 1 0 0 0,1-1 0 0 0,-1 0 0 0 0,0 0 0 0 0,0 0 0 0 0,0 0-1 0 0,0 0 1 0 0,0 0 0 0 0,0 0 0 0 0,1 0 0 0 0,-1 0 0 0 0,0 0-1 0 0,0 0 1 0 0,0 0 0 0 0,0-1 0 0 0,0 1 0 0 0,1 0 0 0 0,-1 0 0 0 0,0 0-1 0 0,0 0 1 0 0,0 0 0 0 0,0 0 0 0 0,0 0 0 0 0,0 0 0 0 0,1 0-1 0 0,-1 0 1 0 0,0 0 0 0 0,0-1 0 0 0,0 1 0 0 0,0 0 0 0 0,0 0 0 0 0,0 0-1 0 0,0 0 1 0 0,0 0 0 0 0,0 0 0 0 0,0-1 0 0 0,0 1 0 0 0,0 0-1 0 0,0 0 1 0 0,0 0 0 0 0,1 0 0 0 0,-10-8-2139 0 0,-10-3-31 0 0,5 6-4647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9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7834 0 0,'-4'-8'135'0'0,"3"7"-52"0"0,0 1 0 0 0,1-1 1 0 0,-1 0-1 0 0,1 0 1 0 0,-1 0-1 0 0,1 1 0 0 0,0-1 1 0 0,-1 0-1 0 0,1 0 1 0 0,0 0-1 0 0,0 0 1 0 0,-1 0-1 0 0,1-1 0 0 0,0 1 5 0 0,1 1-1 0 0,-1-1 0 0 0,1 0 0 0 0,-1 0 1 0 0,1 1-1 0 0,-1-1 0 0 0,1 0 0 0 0,0 1 1 0 0,-1-1-1 0 0,1 1 0 0 0,0-1 1 0 0,-1 1-1 0 0,1-1 0 0 0,0 1 0 0 0,0-1 1 0 0,-1 1-1 0 0,1 0 0 0 0,1-1 0 0 0,0 0 199 0 0,0 1 0 0 0,0-1 1 0 0,0 0-1 0 0,0 1 0 0 0,0 0 0 0 0,0 0 0 0 0,0-1 0 0 0,0 1 0 0 0,1 1 0 0 0,-1-1 0 0 0,0 0 0 0 0,0 0 0 0 0,0 1 0 0 0,0-1 1 0 0,0 1-1 0 0,0 0 0 0 0,0-1 0 0 0,3 3 0 0 0,5 2 789 0 0,0 1 1 0 0,12 10-1 0 0,-3-3-403 0 0,22 13-159 0 0,0-2 0 0 0,2-2 0 0 0,0-2 0 0 0,61 19 0 0 0,-84-33-468 0 0,0 1-1 0 0,34 17 1 0 0,-44-18-31 0 0,0 0 0 0 0,-1 0 0 0 0,1 1 0 0 0,-1 1 0 0 0,-1 0 0 0 0,14 14 0 0 0,-21-20-11 0 0,0-1 0 0 0,0 1-1 0 0,0 0 1 0 0,0-1 0 0 0,-1 1 0 0 0,1 0 0 0 0,0 0 0 0 0,-1 0 0 0 0,1 0-1 0 0,-1 0 1 0 0,1 0 0 0 0,-1 0 0 0 0,0 0 0 0 0,0 0 0 0 0,0 0 0 0 0,0 0-1 0 0,-1 0 1 0 0,1-1 0 0 0,0 1 0 0 0,-1 0 0 0 0,1 0 0 0 0,-1 0 0 0 0,0 0-1 0 0,1 0 1 0 0,-1 0 0 0 0,0-1 0 0 0,0 1 0 0 0,0 0 0 0 0,-1-1 0 0 0,0 2-1 0 0,-6 7 25 0 0,0-1 0 0 0,0 0 1 0 0,-17 13-1 0 0,18-16-24 0 0,-35 31 23 0 0,-73 60 199 0 0,96-83-188 0 0,0-1 1 0 0,-1-1 0 0 0,0-1-1 0 0,-34 13 1 0 0,31-16 36 0 0,-6 2 121 0 0,0 1-1 0 0,-36 21 0 0 0,64-32-184 0 0,1 1 0 0 0,-1 0 0 0 0,1-1-1 0 0,-1 1 1 0 0,0 0 0 0 0,1 0 0 0 0,-1 0 0 0 0,1-1-1 0 0,0 1 1 0 0,-1 0 0 0 0,1 0 0 0 0,0 0 0 0 0,-1 0 0 0 0,1 0-1 0 0,0 1 1 0 0,0-1-12 0 0,-3 6-105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43:58.842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4 127 1840 0 0,'0'-1'132'0'0,"-1"0"0"0"0,1 1-1 0 0,-1-1 1 0 0,1 0 0 0 0,0 0 0 0 0,-1 0-1 0 0,1 0 1 0 0,0 0 0 0 0,0 0-1 0 0,-1 0 1 0 0,1 0 0 0 0,0 0-1 0 0,0 0 1 0 0,0-1 0 0 0,0 1-1 0 0,1-2 1 0 0,4-19 955 0 0,-4 16-660 0 0,1 1-122 0 0,-1 0 1 0 0,1-1-1 0 0,1 1 0 0 0,-1 0 1 0 0,1 0-1 0 0,0 1 0 0 0,0-1 0 0 0,0 1 1 0 0,6-8-1 0 0,-7 10-168 0 0,0 0 1 0 0,0 0-1 0 0,0 0 0 0 0,0 1 1 0 0,0-1-1 0 0,1 0 0 0 0,-1 1 1 0 0,0-1-1 0 0,1 1 0 0 0,-1 0 1 0 0,1 0-1 0 0,-1 0 1 0 0,1 0-1 0 0,0 0 0 0 0,-1 1 1 0 0,1-1-1 0 0,0 1 0 0 0,0 0 1 0 0,-1 0-1 0 0,7 0 0 0 0,-7 1-86 0 0,1 1 0 0 0,0-1-1 0 0,0 1 1 0 0,-1 0 0 0 0,1 0-1 0 0,-1 0 1 0 0,0 0-1 0 0,1 0 1 0 0,-1 0 0 0 0,0 0-1 0 0,0 1 1 0 0,-1 0 0 0 0,1-1-1 0 0,2 5 1 0 0,9 11 242 0 0,-9-14-187 0 0,1 1 0 0 0,0 0 0 0 0,0-1 0 0 0,0 0 0 0 0,0 0 0 0 0,1-1 0 0 0,0 1 0 0 0,0-1 0 0 0,8 3 0 0 0,-10-5-69 0 0,-1 0 1 0 0,1 0 0 0 0,0 0 0 0 0,0 0-1 0 0,0-1 1 0 0,0 0 0 0 0,0 1 0 0 0,0-2-1 0 0,0 1 1 0 0,0 0 0 0 0,0-1 0 0 0,-1 1-1 0 0,1-1 1 0 0,0 0 0 0 0,0-1 0 0 0,6-2-1 0 0,9-6 41 0 0,-15 7-169 0 0,0 1-1 0 0,0-1 0 0 0,1 1 1 0 0,-1 0-1 0 0,1 0 1 0 0,-1 0-1 0 0,1 1 1 0 0,0-1-1 0 0,-1 1 0 0 0,1 0 1 0 0,0 1-1 0 0,0-1 1 0 0,9 1-1 0 0,-10 0-1001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43:59.620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1 46 2304 0 0,'32'-21'564'0'0,"-25"16"-298"0"0,1 0-1 0 0,-1 1 1 0 0,13-7-1 0 0,-19 11-118 0 0,0 0-1 0 0,0 0 0 0 0,0 0 1 0 0,0 0-1 0 0,1 1 0 0 0,-1-1 1 0 0,0 0-1 0 0,0 0 1 0 0,0 1-1 0 0,0-1 0 0 0,0 0 1 0 0,0 1-1 0 0,0-1 0 0 0,0 1 1 0 0,0 0-1 0 0,0-1 1 0 0,0 1-1 0 0,0 0 0 0 0,0-1 1 0 0,1 2-1 0 0,18 19 1803 0 0,-19-19-1959 0 0,3 3 44 0 0,0-1 0 0 0,0 1 0 0 0,-1 1 0 0 0,1-1 0 0 0,-1 0 0 0 0,-1 1 0 0 0,1-1 0 0 0,-1 1 0 0 0,0 0 0 0 0,0 0-1 0 0,-1 0 1 0 0,1 0 0 0 0,-1 0 0 0 0,-1 0 0 0 0,1 1 0 0 0,-1-1 0 0 0,0 0 0 0 0,-1 0 0 0 0,1 0 0 0 0,-1 0 0 0 0,-1 0 0 0 0,1 0 0 0 0,-1 0 0 0 0,-4 11-1 0 0,1-7 13 0 0,0 0 0 0 0,-1 0-1 0 0,-10 14 1 0 0,13-21-47 0 0,0 1 0 0 0,-1 0 0 0 0,1-1 0 0 0,-1 0-1 0 0,0 0 1 0 0,1 0 0 0 0,-1 0 0 0 0,0 0 0 0 0,-1-1 0 0 0,-8 4 0 0 0,24-6 393 0 0,0-1 0 0 0,15-2 0 0 0,-18 1 30 0 0,0-1 0 0 0,13-6 0 0 0,-15 6-198 0 0,1 0-1 0 0,-1 1 1 0 0,1-1 0 0 0,13-1 0 0 0,-9 1-47 0 0,-9 3-39 0 0,1-1 0 0 0,-1 1 0 0 0,0-1 0 0 0,1 1 0 0 0,-1 0 0 0 0,1 0 0 0 0,-1 0 0 0 0,1 0 0 0 0,-1 0 0 0 0,3 1 0 0 0,1 3-259 0 0,-6-4-61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44:00.633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0 81 3681 0 0,'0'-1'83'0'0,"0"1"-1"0"0,0 0 1 0 0,0-1 0 0 0,0 1 0 0 0,0-1 0 0 0,0 1-1 0 0,0 0 1 0 0,0-1 0 0 0,0 1 0 0 0,0-1 0 0 0,0 1-1 0 0,0 0 1 0 0,1-1 0 0 0,-1 1 0 0 0,0 0-1 0 0,0-1 1 0 0,0 1 0 0 0,0 0 0 0 0,1-1 0 0 0,-1 1-1 0 0,0 0 1 0 0,0-1 0 0 0,1 1 0 0 0,-1 0 0 0 0,0 0-1 0 0,1-1 1 0 0,-1 1 0 0 0,0 0 0 0 0,1 0 0 0 0,-1 0-1 0 0,0-1 1 0 0,1 1 0 0 0,-1 0 0 0 0,0 0 0 0 0,1 0-1 0 0,-1 0 1 0 0,0 0 0 0 0,1 0 0 0 0,-1 0 0 0 0,1 0-1 0 0,-1 0 1 0 0,0 0 0 0 0,1 0 0 0 0,-1 0-1 0 0,1 0 1 0 0,-1 0 0 0 0,0 0 0 0 0,1 0 0 0 0,2 2 26 0 0,-1-1 0 0 0,0 0 1 0 0,1 1-1 0 0,-1 0 0 0 0,0-1 0 0 0,0 1 1 0 0,0 0-1 0 0,0 0 0 0 0,-1 0 0 0 0,1 0 1 0 0,-1 1-1 0 0,1-1 0 0 0,-1 0 1 0 0,0 1-1 0 0,1-1 0 0 0,-1 1 0 0 0,1 4 1 0 0,0 4 76 0 0,0 0 0 0 0,-1 0 0 0 0,0 0 0 0 0,-1 0 0 0 0,0 0 0 0 0,-1 0 0 0 0,0-1 1 0 0,-1 1-1 0 0,0 0 0 0 0,-5 14 0 0 0,0 7 41 0 0,4-30 49 0 0,2-9 40 0 0,4-10-664 0 0,0 0 0 0 0,1 0 1 0 0,1 0-1 0 0,10-21 0 0 0,-1-3-650 0 0,10-31-81 0 0,-22 68 1063 0 0,0 0-1 0 0,1 1 1 0 0,-1-1-1 0 0,1 1 1 0 0,-1-1-1 0 0,1 1 1 0 0,0 0-1 0 0,0 0 1 0 0,1 0-1 0 0,-1 0 0 0 0,0 0 1 0 0,5-1-1 0 0,0-2 52 0 0,-8 6-31 0 0,0 0-1 0 0,0 0 1 0 0,0-1 0 0 0,0 1-1 0 0,1 0 1 0 0,-1 0-1 0 0,0 0 1 0 0,0 0 0 0 0,0 0-1 0 0,0-1 1 0 0,1 1-1 0 0,-1 0 1 0 0,0 0 0 0 0,0 0-1 0 0,1 0 1 0 0,-1 0-1 0 0,0 0 1 0 0,0 0 0 0 0,0 0-1 0 0,1 0 1 0 0,-1 0-1 0 0,0 0 1 0 0,0 0 0 0 0,1 0-1 0 0,-1 0 1 0 0,0 0-1 0 0,0 0 1 0 0,0 0-1 0 0,1 0 1 0 0,-1 0 0 0 0,0 0-1 0 0,0 1 1 0 0,1-1-1 0 0,-1 0 1 0 0,0 0 0 0 0,0 0-1 0 0,0 0 1 0 0,1 1-1 0 0,2 13 1746 0 0,0 21-1274 0 0,3-1 1 0 0,9 40 0 0 0,-9-45 243 0 0,-6-24-580 0 0,1 0 0 0 0,0 0 0 0 0,0 0 0 0 0,0 0 0 0 0,0 0 0 0 0,1 0 0 0 0,0-1 0 0 0,0 1 0 0 0,0 0 0 0 0,5 5 0 0 0,8 8-839 0 0,-12-15-80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44:01.110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32 76 2304 0 0,'-10'-5'1212'0'0,"17"12"975"0"0,-6-6-2179 0 0,0 0 1 0 0,0 0-1 0 0,0 0 1 0 0,0 0-1 0 0,0 0 1 0 0,0 0 0 0 0,0 0-1 0 0,0 0 1 0 0,-1 0-1 0 0,1 1 1 0 0,0-1 0 0 0,0 2-1 0 0,1 1 14 0 0,-1-1 43 0 0,1-1 0 0 0,-1 1 0 0 0,0 0 0 0 0,0 0 1 0 0,0 0-1 0 0,0 0 0 0 0,0 0 0 0 0,-1 0 0 0 0,1 3 0 0 0,-1-4 152 0 0,0 1 0 0 0,1-1 0 0 0,-1 0 0 0 0,1 1 1 0 0,-1-1-1 0 0,1 0 0 0 0,0 1 0 0 0,0-1 0 0 0,1 2 0 0 0,-1-4-182 0 0,-1 0-1 0 0,1 1 1 0 0,-1-1 0 0 0,0 0 0 0 0,1 0-1 0 0,-1 1 1 0 0,1-1 0 0 0,-1 0 0 0 0,1 0-1 0 0,-1 0 1 0 0,1 0 0 0 0,-1 0 0 0 0,1 0-1 0 0,-1 0 1 0 0,1 0 0 0 0,-1 0 0 0 0,1 0-1 0 0,-1 0 1 0 0,1 0 0 0 0,-1 0 0 0 0,1 0-1 0 0,-1-1 1 0 0,1 1 0 0 0,-1 0 0 0 0,1 0-1 0 0,-1 0 1 0 0,0-1 0 0 0,1 1 0 0 0,-1 0-1 0 0,1-1 1 0 0,-1 1 0 0 0,0 0 0 0 0,1-1-1 0 0,-1 1 1 0 0,1-1 0 0 0,13-13 756 0 0,-8 4-899 0 0,0 0 0 0 0,-1 0 0 0 0,0-1 1 0 0,-1 0-1 0 0,0 0 0 0 0,-1 0 1 0 0,0 0-1 0 0,2-20 0 0 0,-4 30 148 0 0,-1 0-1 0 0,0 0 1 0 0,0 1 0 0 0,0-1-1 0 0,0 0 1 0 0,0 0 0 0 0,0 1-1 0 0,-1-1 1 0 0,1 0 0 0 0,0 0 0 0 0,0 1-1 0 0,0-1 1 0 0,-1 0 0 0 0,1 1-1 0 0,0-1 1 0 0,-1 0 0 0 0,1 1-1 0 0,-1-1 1 0 0,1 0 0 0 0,-1 1-1 0 0,1-1 1 0 0,-1 1 0 0 0,1-1-1 0 0,-1 1 1 0 0,1-1 0 0 0,-1 1-1 0 0,0-1 1 0 0,1 1 0 0 0,-1 0-1 0 0,0-1 1 0 0,1 1 0 0 0,-1 0-1 0 0,0 0 1 0 0,0-1 0 0 0,1 1-1 0 0,-1 0 1 0 0,0 0 0 0 0,0 0-1 0 0,1 0 1 0 0,-1 0 0 0 0,-1 0-1 0 0,-5 0 500 0 0,0 0-1 0 0,1 1 0 0 0,-12 1 1 0 0,13-1-427 0 0,-5 1-314 0 0,0 0 0 0 0,0 1-1 0 0,-10 4 1 0 0,0 1-4385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0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0 920 0 0,'5'3'220'0'0,"-1"0"0"0"0,1 0 0 0 0,0 0 0 0 0,0-1 0 0 0,0 0 0 0 0,0 0 1 0 0,0 0-1 0 0,0 0 0 0 0,0-1 0 0 0,1 0 0 0 0,-1 0 0 0 0,1 0 0 0 0,6-1 0 0 0,-4 0-199 0 0,-3 0-103 0 0,0 0-1 0 0,1 0 1 0 0,-1 0-1 0 0,5 2 0 0 0,-8-1 105 0 0,0 0-1 0 0,1-1 0 0 0,-1 1 0 0 0,0 0 0 0 0,-1 0 0 0 0,1 0 1 0 0,0 1-1 0 0,0-1 0 0 0,0 0 0 0 0,-1 1 0 0 0,1-1 1 0 0,2 4-1 0 0,3 2-190 0 0,0 0 0 0 0,0 0 0 0 0,1-1 0 0 0,0 0-1 0 0,0-1 1 0 0,1 0 0 0 0,-1 0 0 0 0,1-1 0 0 0,0 0 0 0 0,0 0 0 0 0,13 3 0 0 0,4 0-122 0 0,1-2 1 0 0,52 5-1 0 0,-46-10 1219 0 0,0-1-1 0 0,52-8 1 0 0,-24 2-58 0 0,87-11-1042 0 0,52-3-2815 0 0,-144 17 3052 0 0,89 7 0 0 0,-47 7 1284 0 0,162 37-1 0 0,-244-43-1348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1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12 157 3681 0 0,'-1'0'57'0'0,"0"0"1"0"0,1 0 0 0 0,-1 0-1 0 0,1 0 1 0 0,-1 0 0 0 0,0 0-1 0 0,1 0 1 0 0,-1 0 0 0 0,0 0-1 0 0,1 0 1 0 0,-1 0-1 0 0,1-1 1 0 0,-1 1 0 0 0,1 0-1 0 0,-1-1 1 0 0,0 1 0 0 0,1-1 27 0 0,0 1 1 0 0,0 0 0 0 0,0-1 0 0 0,0 1 0 0 0,0 0-1 0 0,0-1 1 0 0,0 1 0 0 0,1 0 0 0 0,-1-1 0 0 0,0 1-1 0 0,0 0 1 0 0,0 0 0 0 0,0-1 0 0 0,1 1 0 0 0,-1 0-1 0 0,0 0 1 0 0,0-1 0 0 0,0 1 0 0 0,1 0 0 0 0,-1 0-1 0 0,0 0 1 0 0,1-1 0 0 0,-1 1 0 0 0,0 0-1 0 0,0 0 1 0 0,1 0 0 0 0,0-1 529 0 0,2-2-93 0 0,5-4-186 0 0,1 0 0 0 0,0 0 0 0 0,0 1 1 0 0,0 0-1 0 0,17-8 0 0 0,-20 12-574 0 0,0-1 0 0 0,1 1 0 0 0,-1 1 0 0 0,1-1 0 0 0,-1 1 0 0 0,1 0 0 0 0,-1 0 0 0 0,1 1 0 0 0,0 0 0 0 0,-1 0 0 0 0,10 2 0 0 0,39 7-3134 0 0,101 15 161 0 0,-112-19 3282 0 0,70-2 0 0 0,-22-11 906 0 0,111-23 1 0 0,-50 5-712 0 0,-99 19-294 0 0,155-20-155 0 0,-153 23 125 0 0,99 5 1 0 0,19 7 1009 0 0,-133-9-579 0 0,0-1 0 0 0,52-10 0 0 0,-9-1-204 0 0,-59 9-169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2.5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0 512 6449 0 0,'0'0'499'0'0,"15"-6"283"0"0,41-10-2014 0 0,3 0 1076 0 0,109-48-1 0 0,193-93-1007 0 0,-277 126 1191 0 0,0 4-1 0 0,2 3 1 0 0,163-23 0 0 0,-71 17 2277 0 0,-113 16-2141 0 0,0 4 0 0 0,96-4 1 0 0,-147 15-664 0 0,0 0 0 0 0,0 1 1 0 0,18 5-1 0 0,-22-4 440 0 0,1-1 1 0 0,-1 0-1 0 0,1 0 0 0 0,0-1 1 0 0,0-1-1 0 0,18 0 0 0 0,80-22-1235 0 0,-33 7 870 0 0,-8 5 430 0 0,-60 10-14 0 0,1 0-1 0 0,-1 0 1 0 0,0 1 0 0 0,1 0-1 0 0,-1 1 1 0 0,10 2 0 0 0,-11-2 250 0 0,0 0 1 0 0,1 0-1 0 0,0-1 0 0 0,-1 0 1 0 0,1 0-1 0 0,8-1 1 0 0,-12 0-119 0 0,0 0 0 0 0,-1-1 0 0 0,1 0 0 0 0,-1 1 1 0 0,1-1-1 0 0,-1 0 0 0 0,1-1 0 0 0,-1 1 0 0 0,1-1 0 0 0,-1 0 1 0 0,0 1-1 0 0,0-1 0 0 0,0-1 0 0 0,0 1 0 0 0,3-3 1 0 0,-1-5-60 0 0,-4-2-48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3.3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0 155 5529 0 0,'18'-26'370'0'0,"0"1"-1"0"0,2 0 0 0 0,41-39 1 0 0,-60 63-415 0 0,1-1 1 0 0,-1 1-1 0 0,1 0 1 0 0,-1 0-1 0 0,1 0 1 0 0,0 0-1 0 0,0 0 1 0 0,-1 0-1 0 0,1 0 1 0 0,0 0-1 0 0,0 1 1 0 0,0-1-1 0 0,0 1 1 0 0,0-1-1 0 0,0 1 1 0 0,0 0-1 0 0,4 0 1 0 0,-3 0 36 0 0,-1 1 1 0 0,1 0 0 0 0,0 0 0 0 0,-1 0 0 0 0,1 0-1 0 0,-1 1 1 0 0,1-1 0 0 0,-1 1 0 0 0,1-1 0 0 0,-1 1-1 0 0,0 0 1 0 0,2 2 0 0 0,18 16 43 0 0,0-2 0 0 0,31 21-1 0 0,-41-32 149 0 0,0 0 0 0 0,1-1 0 0 0,0 0-1 0 0,0-1 1 0 0,0 0 0 0 0,25 4 0 0 0,76 7 478 0 0,28 6-1941 0 0,-59-4 107 0 0,-15-2 764 0 0,124 13 1 0 0,125-36 2324 0 0,-271 4-1831 0 0,-9 2-159 0 0,1 1-1 0 0,58 9 1 0 0,72 23-80 0 0,-141-28-180 0 0,1-2 1 0 0,-1 0-1 0 0,1-2 1 0 0,35-3-1 0 0,20-1-1773 0 0,-78 4 2101 0 0,1 0 0 0 0,-1-1-1 0 0,1 0 1 0 0,9-2 0 0 0,1-3 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3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 3225 0 0,'497'3'2852'0'0,"-370"-4"-2561"0"0,142 1-586 0 0,-226-2 295 0 0,-5-2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4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 5009 0 0,'0'-1'32'0'0,"1"1"0"0"0,-1 0 0 0 0,1-1 0 0 0,-1 1 0 0 0,1 0 0 0 0,-1 0-1 0 0,0-1 1 0 0,1 1 0 0 0,0 0 0 0 0,-1 0 0 0 0,1 0 0 0 0,-1 0 0 0 0,1 0 0 0 0,-1-1 0 0 0,1 1 0 0 0,-1 0 0 0 0,1 0 0 0 0,-1 0 0 0 0,1 0-1 0 0,0 1 1 0 0,17-1 679 0 0,-13 0-209 0 0,70-3 1354 0 0,-48 1-2707 0 0,1 1 1 0 0,0 2-1 0 0,54 7 0 0 0,10 17-417 0 0,-58-14 1460 0 0,46 7 0 0 0,92-2 1397 0 0,-110-12-1333 0 0,96 17-1 0 0,-68 1-393 0 0,-45-10 136 0 0,1-1 0 0 0,70 5 0 0 0,-77-14 187 0 0,129 13 174 0 0,-144-11-474 0 0,-1 1 1 0 0,0 1-1 0 0,0 1 1 0 0,0 1-1 0 0,23 11 0 0 0,-32-11-84 0 0,35 16 1151 0 0,52 19 0 0 0,42 5 997 0 0,-124-40-2306 0 0,-1 1-1 0 0,0 1 0 0 0,0 1 0 0 0,17 15 0 0 0,-14-11 26 0 0,42 23 0 0 0,-55-35 305 0 0,0 1-1 0 0,0-1 1 0 0,0 0 0 0 0,1-1 0 0 0,-1 0-1 0 0,1 0 1 0 0,-1-1 0 0 0,1 0 0 0 0,13-1 0 0 0,-4-1-2534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5.3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8290 0 0,'14'4'736'0'0,"-1"0"-584"0"0,-1-1-152 0 0,-5 0 0 0 0,2-2 416 0 0,5 2 48 0 0,12 2 16 0 0,15 3 0 0 0,17 1-232 0 0,9 1-48 0 0,5-3-8 0 0,1 0 1 0 0,1-3-129 0 0,-4-1-64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3:55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9215 0 0,'0'0'408'0'0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6.0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7370 0 0,'0'3'656'0'0,"2"-1"-528"0"0,-1 1-128 0 0,2-2 0 0 0,3 2 352 0 0,-1 0 48 0 0,5 3 8 0 0,5 1 0 0 0,8 1-280 0 0,5 2-48 0 0,7-1-16 0 0,2-2 0 0 0,2 2-768 0 0,3-2-160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6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 3225 0 0,'13'4'2338'0'0,"18"-3"-2497"0"0,1-1 0 0 0,-1-1 0 0 0,0-2 0 0 0,35-7 0 0 0,66-5-520 0 0,-65 12 679 0 0,-48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7.0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5065 0 0,'6'1'777'0'0,"1"0"0"0"0,0 0 0 0 0,7 3 0 0 0,4 0-268 0 0,26 2-218 0 0,68 2 1 0 0,-8-7-4101 0 0,-84-1 2522 0 0,8 0-409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27.4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 5065 0 0,'13'-3'448'0'0,"-1"0"-352"0"0,-1 2-96 0 0,-5-2 0 0 0,-2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1840 0 0,'-1'1'12'0'0,"-1"-1"-1"0"0,1 1 0 0 0,-1-1 0 0 0,1 0 0 0 0,-1 1 1 0 0,0-1-1 0 0,1 0 0 0 0,-1 0 0 0 0,1 0 0 0 0,-15 0 10208 0 0,14 3-9962 0 0,-2 8 31 0 0,-1-1 0 0 0,1 0 0 0 0,1 1 0 0 0,0 0 0 0 0,1 0 0 0 0,0 0 0 0 0,0 0 0 0 0,1 0 1 0 0,0 1-1 0 0,1-1 0 0 0,2 12 0 0 0,-2-20-207 0 0,1-1-1 0 0,0 1 1 0 0,0 0 0 0 0,0-1 0 0 0,0 1-1 0 0,0-1 1 0 0,0 0 0 0 0,3 4 0 0 0,-2-4-54 0 0,-1-1 0 0 0,0 1 1 0 0,0 0-1 0 0,0 0 0 0 0,0 0 1 0 0,0 0-1 0 0,0 0 0 0 0,-1 0 0 0 0,1 0 1 0 0,-1 0-1 0 0,1 0 0 0 0,-1 0 1 0 0,0 0-1 0 0,0 0 0 0 0,0 0 0 0 0,0 4 1 0 0,0-1-1 0 0,0 0 0 0 0,0 1 0 0 0,0-1 0 0 0,1 0 0 0 0,0 0 1 0 0,0 0-1 0 0,0 1 0 0 0,1-1 0 0 0,0 0 0 0 0,0-1 0 0 0,3 8 0 0 0,-2-7-14 0 0,0 1 0 0 0,-1 0 0 0 0,0 0 0 0 0,0 0-1 0 0,-1 0 1 0 0,1 0 0 0 0,0 11 0 0 0,-2 2 192 0 0,2-1 0 0 0,4 29 1 0 0,-4-43-154 0 0,-1 0 0 0 0,1 1 0 0 0,0-1 0 0 0,0 0 0 0 0,1 0 0 0 0,-1-1 0 0 0,6 8 0 0 0,-4-7 2 0 0,-1 1 0 0 0,0-1 0 0 0,0 1 0 0 0,0 0 0 0 0,2 6 0 0 0,-1 1-11 0 0,-3-7 8 0 0,1 0 1 0 0,-1-1-1 0 0,1 1 0 0 0,0-1 1 0 0,0 0-1 0 0,0 1 1 0 0,1-1-1 0 0,0 0 0 0 0,-1 0 1 0 0,6 5-1 0 0,-5-5-55 0 0,1 0 0 0 0,-1 1 0 0 0,-1 0 0 0 0,1-1 0 0 0,-1 1 0 0 0,1 0 0 0 0,-2 0 0 0 0,1 1 0 0 0,0-1 0 0 0,-1 0 0 0 0,0 1 0 0 0,0-1 0 0 0,-1 0 0 0 0,1 1 0 0 0,-2 10 0 0 0,-4 9-24 0 0,6-32-5677 0 0,2-1-180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3681 0 0,'0'0'36'0'0,"1"0"0"0"0,-1 0 1 0 0,1 0-1 0 0,-1 1 0 0 0,1-1 0 0 0,-1 0 1 0 0,1 0-1 0 0,-1 1 0 0 0,0-1 0 0 0,1 0 1 0 0,-1 0-1 0 0,0 1 0 0 0,1-1 0 0 0,-1 0 1 0 0,0 1-1 0 0,1-1 0 0 0,-1 0 0 0 0,0 1 1 0 0,1-1-1 0 0,-1 1 0 0 0,0-1 0 0 0,0 0 1 0 0,0 1-1 0 0,0-1 0 0 0,1 1 0 0 0,-1-1 1 0 0,0 1-1 0 0,0-1 0 0 0,0 1 1 0 0,0-1-1 0 0,0 1 0 0 0,0 0 0 0 0,0 2 211 0 0,0 0 0 0 0,0 0 0 0 0,0 0 0 0 0,0 0 0 0 0,-2 5 0 0 0,-2 13 541 0 0,1-1 1 0 0,1 1 0 0 0,1-1-1 0 0,1 1 1 0 0,2 22-1 0 0,2 5 179 0 0,3 47 383 0 0,-8-77-1292 0 0,-4 25 0 0 0,1-15 79 0 0,4-20 54 0 0,0-1-1 0 0,1 1 1 0 0,-1-1-1 0 0,2 1 1 0 0,-1-1-1 0 0,1 1 1 0 0,0-1-1 0 0,6 13 1 0 0,-5-11-140 0 0,0-1 0 0 0,0 1 0 0 0,-1-1 0 0 0,0 1 0 0 0,-1 0-1 0 0,1 10 1 0 0,-2-7-5 0 0,0 0-1 0 0,1 1 0 0 0,0-1 1 0 0,1 0-1 0 0,1 0 0 0 0,0 0 1 0 0,0 0-1 0 0,7 15 0 0 0,-6-17-45 0 0,0 0 0 0 0,-1 0 0 0 0,0 0 0 0 0,-1 0 0 0 0,0 1 0 0 0,0 19 0 0 0,-6 64 0 0 0,1 0 0 0 0,4-70 53 0 0,1 3-176 0 0,-1-1 0 0 0,-1 1 0 0 0,-5 33-1 0 0,-12 54 124 0 0,17-104-1 0 0,0-1-1 0 0,1 1 1 0 0,0-1-1 0 0,0 0 1 0 0,4 15 0 0 0,-2-16-16 0 0,-1 0 0 0 0,-1 0 0 0 0,0 1 0 0 0,0-1 0 0 0,0 1 0 0 0,-1-1 0 0 0,-2 13 0 0 0,-1 1 34 0 0,0 36 1 0 0,-2 16 11 0 0,3-50-29 0 0,0 29 0 0 0,0 3 0 0 0,-1-23-226 0 0,2 0-1 0 0,6 66 0 0 0,8-42-5 0 0,-9-42 188 0 0,-1 0 0 0 0,0 0 0 0 0,2 28 0 0 0,0 29 44 0 0,-4-57 34 0 0,1 0 0 0 0,0-1-1 0 0,1 0 1 0 0,1 0 0 0 0,7 21-1 0 0,-10-33-35 0 0,-1 2 2 0 0,1 0 0 0 0,-1 0 0 0 0,1 0 0 0 0,-1 0 0 0 0,-1 0 0 0 0,1 0 0 0 0,0 0 0 0 0,-2 6 0 0 0,-1 15 0 0 0,3-15 13 0 0,1 1-1 0 0,5 21 1 0 0,-3-22-23 0 0,-1 1 0 0 0,1 22 0 0 0,-4-20 11 0 0,0 0-1 0 0,-3 14 1 0 0,2-19-8 0 0,0-1 0 0 0,1 1 0 0 0,0 0 0 0 0,1 0 1 0 0,0 0-1 0 0,0 0 0 0 0,0-1 0 0 0,4 14 0 0 0,-2-8-104 0 0,0 0 1 0 0,-1 1-1 0 0,-1-1 0 0 0,0 1 1 0 0,0-1-1 0 0,-1 1 0 0 0,-4 15 1 0 0,-2 3 62 0 0,5-25 35 0 0,0-1 1 0 0,1 1-1 0 0,0 0 0 0 0,0-1 0 0 0,0 1 1 0 0,1 0-1 0 0,0 0 0 0 0,0-1 1 0 0,3 14-1 0 0,-3-17-14 0 0,0 0 1 0 0,0-1-1 0 0,0 1 1 0 0,0 0-1 0 0,0 0 1 0 0,0-1 0 0 0,-1 1-1 0 0,0 0 1 0 0,1-1-1 0 0,-2 4 1 0 0,1-3-3 0 0,0-1 1 0 0,0 1-1 0 0,0 0 1 0 0,1 0-1 0 0,-1 0 1 0 0,1 0-1 0 0,0 0 1 0 0,0 0-1 0 0,0 4 1 0 0,1 0 58 0 0,0 1 0 0 0,-1-1 0 0 0,0 0 0 0 0,0 1 1 0 0,-3 13-1 0 0,1-13-2 0 0,1 0 1 0 0,0 0-1 0 0,1 0 1 0 0,0 0-1 0 0,1 9 1 0 0,1-2-15 0 0,-1 1 1 0 0,-1 0-1 0 0,-2 18 1 0 0,0 9 7 0 0,2-22 30 0 0,-2 45 288 0 0,2-60-290 0 0,0-1 0 0 0,0 1-1 0 0,0-1 1 0 0,1 1 0 0 0,0-1 0 0 0,0 1-1 0 0,0-1 1 0 0,4 9 0 0 0,-4-9-47 0 0,0 1-1 0 0,0 0 1 0 0,-1-1 0 0 0,1 1 0 0 0,-1 0-1 0 0,-1 0 1 0 0,1 0 0 0 0,-1 0-1 0 0,-2 9 1 0 0,2-10 3 0 0,0 1-1 0 0,0 0 1 0 0,0 0 0 0 0,1 0 0 0 0,0 0-1 0 0,0-1 1 0 0,0 1 0 0 0,1 0-1 0 0,2 9 1 0 0,-1-7 73 0 0,0 0-1 0 0,-1 0 1 0 0,1 0-1 0 0,-2-1 1 0 0,1 1-1 0 0,-1 0 1 0 0,-1 15-1 0 0,1-15-58 0 0,0 0 0 0 0,0 0 0 0 0,1 0-1 0 0,0 0 1 0 0,3 12 0 0 0,-2-13 3 0 0,0 0 1 0 0,-1 1-1 0 0,0 0 0 0 0,-1-1 1 0 0,0 15-1 0 0,-12 43-10 0 0,11-60-17 0 0,1-1-1 0 0,0 1 1 0 0,0-1-1 0 0,0 1 1 0 0,1 0 0 0 0,0-1-1 0 0,-1 1 1 0 0,3 4-1 0 0,2 24-19 0 0,-5-19-26 0 0,1 0 1 0 0,1 0-1 0 0,0 0 0 0 0,6 22 0 0 0,-2-21 268 0 0,-5-13-167 0 0,0 0 1 0 0,0 0-1 0 0,0 0 1 0 0,0 0 0 0 0,0 0-1 0 0,-1 0 1 0 0,1 0-1 0 0,-1 0 1 0 0,1 0 0 0 0,-1 1-1 0 0,0-1 1 0 0,0 0-1 0 0,0 0 1 0 0,0 1 0 0 0,0-1-1 0 0,0 0 1 0 0,-1 0-1 0 0,1 0 1 0 0,-2 4-1 0 0,1-4-51 0 0,1 0 0 0 0,-1 1 0 0 0,1-1 0 0 0,0 0 0 0 0,-1 0 0 0 0,1 0 0 0 0,0 0 0 0 0,0 0 0 0 0,1 1 0 0 0,-1-1 0 0 0,0 0 0 0 0,1 0 0 0 0,-1 0 0 0 0,1 0 0 0 0,1 3 0 0 0,3 21 0 0 0,-9 55 64 0 0,8-72 1171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4609 0 0,'23'-2'45'0'0,"26"-4"-248"0"0,-30 3 1611 0 0,32-1 0 0 0,-34 3-914 0 0,0-1 1 0 0,0-1-1 0 0,0 0 1 0 0,18-7 0 0 0,-15 5-496 0 0,0 0 1 0 0,23-2-1 0 0,44 2 105 0 0,16-1 800 0 0,-86 4-753 0 0,1-2 0 0 0,20-7 1 0 0,-28 7 40 0 0,0 1 1 0 0,1 0-1 0 0,0 1 0 0 0,-1 0 1 0 0,1 0-1 0 0,0 1 1 0 0,0 1-1 0 0,0 0 1 0 0,13 2-1 0 0,-12 0-129 0 0,1 0 0 0 0,-1-1 0 0 0,0 0 0 0 0,1-1 0 0 0,-1 0 0 0 0,0-1 0 0 0,1 0 0 0 0,13-4 0 0 0,0 0-8 0 0,1 0 0 0 0,-1 2 0 0 0,1 1 0 0 0,-1 1 1 0 0,1 1-1 0 0,-1 2 0 0 0,1 0 0 0 0,30 7 0 0 0,-41-7-24 0 0,1-1 0 0 0,-1 0 0 0 0,1-1 0 0 0,-1-1 0 0 0,23-5 0 0 0,-24 4 6 0 0,1 0 1 0 0,-1 0-1 0 0,0 2 1 0 0,0 0-1 0 0,1 0 1 0 0,20 4-1 0 0,-25 0 432 0 0,22 8-1 0 0,-24-8-406 0 0,1 0 0 0 0,-1-1 0 0 0,16 3-1 0 0,-8-4-16 0 0,0-1-1 0 0,0-1 0 0 0,1-1 1 0 0,16-3-1 0 0,31 0 765 0 0,-50 4-673 0 0,-1 2 0 0 0,19 3 0 0 0,-23-2-59 0 0,0-1 0 0 0,0-1 0 0 0,1 0-1 0 0,-1 0 1 0 0,1-1 0 0 0,10-2 0 0 0,4 0 31 0 0,0 0-1 0 0,0 2 1 0 0,0 1 0 0 0,48 7 0 0 0,-55-6-95 0 0,15 1-29 0 0,34-2-1 0 0,30 2-14 0 0,-71 2 31 0 0,26 7 0 0 0,20 3 0 0 0,35-8 173 0 0,-77-7-93 0 0,0 2 0 0 0,1 1-1 0 0,30 7 1 0 0,-36-4-59 0 0,0-2 0 0 0,0-1 1 0 0,38 0-1 0 0,76-10 458 0 0,-108 6-400 0 0,-1 2-1 0 0,1 0 1 0 0,58 12 0 0 0,6 1 22 0 0,-65-13-101 0 0,41-3 0 0 0,-10 0 0 0 0,1 3 41 0 0,-10 0 67 0 0,80-9-1 0 0,-53 0 51 0 0,0 3-1 0 0,1 3 0 0 0,123 13 1 0 0,-141-8-82 0 0,-1-2 1 0 0,89-12-1 0 0,35 0 718 0 0,-115 9-788 0 0,109-19 0 0 0,-156 18-6 0 0,0 2 0 0 0,0 1 0 0 0,25 2 0 0 0,13 1 0 0 0,17 4 341 0 0,-15-11-70 0 0,-42 2-206 0 0,1 1 1 0 0,22 1-1 0 0,-26 1-65 0 0,-1-2 0 0 0,1 0 0 0 0,-1-1 0 0 0,0-1 0 0 0,23-6 0 0 0,-1 0 0 0 0,-30 8 0 0 0,0 0 0 0 0,0 1 0 0 0,17 1 0 0 0,-17 0 0 0 0,0-1 0 0 0,1 0 0 0 0,15-2 0 0 0,-11-1 3 0 0,9-2 19 0 0,0 1 0 0 0,1 1 0 0 0,-1 1 0 0 0,0 1 1 0 0,27 2-1 0 0,-22 0 8 0 0,-1 0 0 0 0,0-2 0 0 0,1-1 1 0 0,50-11-1 0 0,19-1 27 0 0,-96 14-52 0 0,0 0 1 0 0,0 0-1 0 0,0-1 1 0 0,0 1-1 0 0,0 0 1 0 0,0 0-1 0 0,0-1 1 0 0,0 1-1 0 0,0-1 1 0 0,0 1-1 0 0,1-1 1 0 0,-1 0 0 0 0,-1 1 1 0 0,0 0-1 0 0,1-1 1 0 0,-1 1-1 0 0,0 0 1 0 0,0-1-1 0 0,0 1 1 0 0,1 0-1 0 0,-1-1 1 0 0,0 1-1 0 0,0 0 1 0 0,0-1-1 0 0,0 1 0 0 0,0 0 1 0 0,0-1-1 0 0,1 1 1 0 0,-1-1-1 0 0,0 1 1 0 0,0 0-1 0 0,0-1 1 0 0,-1 0-1 0 0,0-2 20 0 0,0 0 0 0 0,0-1 0 0 0,0 1-1 0 0,-1 0 1 0 0,1 0 0 0 0,-4-4 0 0 0,4 6-30 0 0,-10-13-900 0 0,3 5-1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7834 0 0,'4'-2'98'0'0,"0"1"0"0"0,0-1 0 0 0,0 1 0 0 0,0-1 0 0 0,6 0 0 0 0,-5 1-21 0 0,1 1 1 0 0,-1-1 0 0 0,1 1-1 0 0,-1 0 1 0 0,1 0 0 0 0,-1 1-1 0 0,1-1 1 0 0,-1 1-1 0 0,1 0 1 0 0,5 3 0 0 0,1 0 1739 0 0,-1 1 0 0 0,-1 1 1 0 0,17 11-1 0 0,-17-11-542 0 0,1-1 0 0 0,17 8 0 0 0,49 11 43 0 0,-3-2-1329 0 0,-74-22 11 0 0,20 10-7 0 0,-19-10-9 0 0,0 0 0 0 0,0 1-1 0 0,0-1 1 0 0,0 1 0 0 0,-1-1-1 0 0,1 1 1 0 0,0-1 0 0 0,0 1 0 0 0,-1 0-1 0 0,1-1 1 0 0,0 1 0 0 0,-1 0 0 0 0,1 0-1 0 0,-1 0 1 0 0,1-1 0 0 0,-1 1-1 0 0,1 0 1 0 0,-1 0 0 0 0,1 1 0 0 0,-2 0-31 0 0,0-1 1 0 0,0 1 0 0 0,0-1 0 0 0,0 1 0 0 0,0-1-1 0 0,0 0 1 0 0,-1 1 0 0 0,1-1 0 0 0,0 0 0 0 0,-1 0 0 0 0,1 0-1 0 0,-1 0 1 0 0,1 0 0 0 0,-3 1 0 0 0,-3 2-27 0 0,-42 33 729 0 0,-2-2 0 0 0,-77 39 0 0 0,14-24 578 0 0,114-50-1236 0 0,0 0 0 0 0,0 0 0 0 0,0 0 0 0 0,0 0 0 0 0,0 0 0 0 0,0 0 0 0 0,0 0 0 0 0,0 0 0 0 0,0 0 0 0 0,0 0 0 0 0,0 0 0 0 0,0 0 0 0 0,0 0 0 0 0,3 0-138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23 2761 0 0,'-23'-23'5322'0'0,"21"32"-1131"0"0,-4 7-3536 0 0,6-15-595 0 0,-97 238 4699 0 0,15-64-2915 0 0,60-132-1268 0 0,17-32-521 0 0,4-8-86 0 0,0-1-1 0 0,-1 1 1 0 0,1 0-1 0 0,-1 0 1 0 0,1-1-1 0 0,-1 1 0 0 0,-3 2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7834 0 0,'1'0'253'0'0,"-1"-1"1"0"0,1 1 0 0 0,0-1 0 0 0,-1 1-1 0 0,1 0 1 0 0,-1-1 0 0 0,1 1 0 0 0,0 0-1 0 0,-1 0 1 0 0,1-1 0 0 0,0 1 0 0 0,-1 0-1 0 0,1 0 1 0 0,0 0 0 0 0,-1 0 0 0 0,1 0-1 0 0,0 0 1 0 0,0 0 0 0 0,-1 0 0 0 0,1 0-1 0 0,0 0 1 0 0,-1 1 0 0 0,2-1 0 0 0,14 3 3535 0 0,-9 0-4174 0 0,4 4 1090 0 0,-1 1 1 0 0,1 0-1 0 0,-1 1 1 0 0,11 13 0 0 0,-11-12-576 0 0,-1-1 0 0 0,1 0 1 0 0,1 0-1 0 0,13 8 0 0 0,-10-9-18 0 0,-3-1 36 0 0,0 0 0 0 0,0-1-1 0 0,1-1 1 0 0,0 0 0 0 0,0 0-1 0 0,23 5 1 0 0,-35-10-141 0 0,1 0 0 0 0,-1 0-1 0 0,0 0 1 0 0,0 0 0 0 0,1 0 0 0 0,-1 0 0 0 0,0 0 0 0 0,0 0 0 0 0,0 0 0 0 0,1 0 0 0 0,-1 0-1 0 0,0 0 1 0 0,0 0 0 0 0,1 0 0 0 0,-1-1 0 0 0,0 1 0 0 0,0 0 0 0 0,1 0 0 0 0,-1 0 0 0 0,0 0-1 0 0,0 0 1 0 0,0-1 0 0 0,0 1 0 0 0,1 0 0 0 0,-1 0 0 0 0,0 0 0 0 0,0-1 0 0 0,0 1-1 0 0,0 0 1 0 0,0 0 0 0 0,0 0 0 0 0,1-1 0 0 0,-1 1 0 0 0,0-1 0 0 0,0-11-165 0 0,-10-14-461 0 0,-2 11 307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6:21.3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1395 1 455 204714 57018,'-6'3'0'0'0,"-4"5"1536"0"0,-5 2 2128 0 0,-2 3-1792 0 0,0 0-1312 0 0,2-1-264 0 0,1 1-48 0 0,0 3 48 0 0,0 4-296 0 0,1 1 72 0 0,1 0-72 0 0,1 4 0 0 0,-2 5 0 0 0,-1 7 0 0 0,-3 9 0 0 0,-1 2 0 0 0,1-1 0 0 0,-2 4 72 0 0,1-1 0 0 0,2-2 0 0 0,-1 3 128 0 0,1 1-56 0 0,1-2 0 0 0,-1 5 184 0 0,-2 7 56 0 0,-4 9-32 0 0,1-1-200 0 0,0-4 0 0 0,3-5 0 0 0,0-6-40 0 0,-1 4 96 0 0,0 0-104 0 0,0 0-16 0 0,-1-3-8 0 0,1-3 0 0 0,-1-1 0 0 0,0-3 32 0 0,0 0 8 0 0,0-2 0 0 0,-4 6 136 0 0,-4 8 32 0 0,-1 1-144 0 0,1-3-64 0 0,1 4 48 0 0,1-2-64 0 0,4-3-64 0 0,0 3 80 0 0,-1 5 0 0 0,1-2 0 0 0,2-5-80 0 0,0-6 80 0 0,2-6-80 0 0,-2 3 72 0 0,-1 0-72 0 0,1-4 0 0 0,-3 4 64 0 0,1 0-64 0 0,-1-3 0 0 0,0 3 0-507 1,-1 4 64 507-1,0 2 96 0 0,2-4-96-522 2,4-8-64 522-2,2-7 64 0 0,3-7-64 0 0,0-1 64-505-4,-1 1 0 9 7,0-2 0 496-3,-1-3-64 0 0,-1-1 72 0 0,-1 0 8-503-9,-1 0-80-22 12,2-3 64 525-3,4-4-64 0 0,2-4 0-523 1,2-2-88 23 4,3-3 88 500-5,2-3 0 0 0,1-2-72 0 0,1 0-336-507-7,-1-1 200 507 7,1-1-224-498 0,1-1-408 498 0,-1 1 712 0 0,1-1 8 0 0,0 0 0 0 0,0 0-16 0 0,2-1-152-512 1,7 0-592 512-1,1 0 480 0 0,0-1-9983 0 0</inkml:trace>
  <inkml:trace contextRef="#ctx0" brushRef="#br0" timeOffset="681.97">2233 519 4143 204267 59307,'-6'6'408'0'0,"-3"3"-408"0"0,-3 2 0 0 0,0 1 0 0 0,0 2 1408 0 0,0 1 232 0 0,0 3 56 0 0,-2 7 688 0 0,-1 4-1904 0 0,-1 4-32 0 0,-5 10 208 0 0,-5 14-312 0 0,-3 5-176 0 0,1 2-80 0 0,-4 6 40 0 0,-4 12 24 0 0,-1 0-64 0 0,2-2 0 0 0,2-6 0 0 0,2-3 32 0 0,1-3 8 0 0,1-2 0 0 0,-4 15 96 0 0,-7 22-48 0 0,-8 25-88 0 0,-2 9-88 0 0,0-3 72 0 0,1-8-72 0 0,2-7 0 0 0,0-6 0 0 0,1-4 0 0 0,3-2 64 0 0,2 0-64 0 0,2-1 88 0 0,0 0-88 0 0,2 0 96 0 0,0 2-24 0 0,2 0 0 0 0,1-1 0 0 0,-3 16 80 0 0,-5 19 8-513-5,-5 17-80 513 5,2-5-16 0 0,4-16-64 0 0,4-18 64 0 0,5-19-64 0 0,0-7 0 0 0,2-9 0 0 0,2-9 0 0 0,-1 1 0-502 2,2-4 0 502-2,3-6 0 0 0,4-7 0 0 0,3-8 0 0 0,3-5 0 0 0,1-6-160-502 0,3-5 32 502 0,1-3 8 0 0,3-2-680-501-3,2-6-816-539 9,1-7-3872 533-4,3-7-2527 507-2</inkml:trace>
  <inkml:trace contextRef="#ctx0" brushRef="#br0" timeOffset="1159.74">3442 329 2759 201670 58791,'0'0'248'0'0,"0"0"-248"0"0,0 0 0 0 0,0 0 1856 0 0,0 0 328 0 0,-2 0 64 0 0,0 0 16 0 0,-3 1-1280 0 0,-3 3 416 0 0,-3 3-728 0 0,-1 2-400 0 0,-2 3-80 0 0,-2 4-8 0 0,-1 4-8 0 0,-2 4-176 0 0,-2 4 72 0 0,-2 5-72 0 0,-3 5 0 0 0,-3 5 0 0 0,-1 6 0 0 0,-3 6 0 0 0,-2 7 0 0 0,-1 6 0 0 0,-2 6 0 0 0,-2 5 0 0 0,-2 5 0 0 0,-2 5 0 0 0,-12 24 0 0 0,-16 30 64 0 0,-15 34-64 0 0,-1 7 0 0 0,4-5 64 0 0,6-12-64 0 0,8-11 96 0 0,6-10-96 0 0,4-6 152 0 0,0-5-24 0 0,-1-4-8 0 0,-2-2 0 0 0,0-3 80 0 0,1-2 24 0 0,0-4 0 0 0,-6 18 192 0 0,0 3-232 0 0,4-2 0 0 0,5-7 0 0 0,5-6-88 0 0,-8 11 48 0 0,-11 18-72 0 0,-1 1-72 0 0,4-10 72 0 0,7-12-72 0 0,7-14 0 0 0,6-12 0 0 0,4-10 0 0 0,5-9 64 0 0,4-7-64 0 0,3-6 0 0 0,3-3 0 0 0,-1 6 0 0 0,0 0 0 0 0,3-4 0 0 0,-1 0 0 0 0,1-7 0 0 0,3-9 0 0 0,3-7-224 0 0,5-10-392-515 7,7-10-1016-23-9,10-13-1448-472 1,13-17-4560-21 5,4-9 2513 1031-4</inkml:trace>
  <inkml:trace contextRef="#ctx0" brushRef="#br0" timeOffset="2282.23">5920 1005 1375 199633 61474,'0'0'128'0'0,"0"0"-128"0"0,-3 1 0 0 0,-3 0 0 0 0,-3 0 2424 0 0,-3 1 456 0 0,2 0 96 0 0,-2 1 1072 0 0,-3 4-2816 0 0,-3 3-440 0 0,-3 3-480 0 0,-2 3-168 0 0,-4 5-144 0 0,-5 4 0 0 0,-1 2 0 0 0,0-2 0 0 0,2-1 0 0 0,2-1 0 0 0,-4 0 0 0 0,0 0 0 0 0,1-2 112 0 0,-2 3 40 0 0,-4 6-80 0 0,-4 5 24 0 0,2 1 0 0 0,3-2 0 0 0,2 2 96 0 0,2-3-96 0 0,4-2 72 0 0,1-2 216 0 0,1 2 16 0 0,3-3-184 0 0,3-3 0 0 0,3-3 0 0 0,4-3-64 0 0,0 0 120 0 0,-1 4-72 0 0,0 1-200 0 0,0-1 72 0 0,1 0-72 0 0,-1 1 0 0 0,1 1 0 0 0,-1 3 0 0 0,-1 3 0 0 0,-1 3 0 0 0,-4 14 0 0 0,-9 19 64 0 0,-2 8-64 0 0,-1 1 0 0 0,0-4 72 0 0,3-4-72 0 0,-2 6 0 0 0,-2 1 0 0 0,2-2 0 0 0,-4 8 0 0 0,-4 12 104 0 0,-5 12 64 0 0,-2 11-88 0 0,1-1-16 0 0,4-8-64 0 0,3-8 64 0 0,3-5-64 0 0,0-5 0 0 0,-1-4 0 0 0,-1-1 0 0 0,-3-2 0 0 0,0 1 0 0 0,-2 1 64 0 0,0 3-64 0 0,0 1 0 0 0,-8 15 0 0 0,-2 5 0 0 0,0-1 0 0 0,5-6 0 0 0,4-5 0 0 0,-3 6 64 0 0,-4 6-64 0 0,1-6 0 0 0,3-14 0 0 0,5-15 0 0 0,6-14 0 0 0,6-14 64 0 0,4-11-64 0 0,6-8-136 0 0,3-8 32 0 0,6-7-3752 0 0,4-5-12375 0 0</inkml:trace>
  <inkml:trace contextRef="#ctx0" brushRef="#br0" timeOffset="2791.35">7273 1284 13359 198815 62151,'-2'2'1184'0'0,"-6"6"-944"0"0,-3 5-240 0 0,-2 6 736 0 0,-2 4 104 0 0,0 5 24 0 0,0 5 0 0 0,-1 4-416 0 0,-1 4-88 0 0,-2 4-8 0 0,-1 3-8 0 0,-4 3-208 0 0,-9 16 56 0 0,-5 9-104 0 0,-4 7-88 0 0,-2 3 64 0 0,-1 3-64 0 0,0 2 64 0 0,-1 1 0 0 0,-10 22 32 0 0,-2 11-32 0 0,-1 5 56 0 0,2 0 8 0 0,0-1 0 0 0,-13 22 80 0 0,-7 8-136 0 0,-2-2 0 0 0,-13 20 0 0 0,-14 26 0 0 0,-11 23-8 0 0,-10 15 0 0 0,-8 5 96 0 0,0-1 144 0 0,13-25-152 0 0,19-33-48 0 0,20-32-8 0 0,16-27 0 0 0,14-20 0 0 0,9-16-96 0 0,-1 4 0 0 0,1-3 0 0 0,3-7 0 0 0,3-9 0-507 8,4-7 0 507-8,3-7 0 0 0,2-6-96 0 0,2 1-88 0 0,4-3 96-495-5,5-5-2816-55 5,10-10-2328 1-3,12-15-840-11 10,5-11-1719 560-7</inkml:trace>
  <inkml:trace contextRef="#ctx0" brushRef="#br0" timeOffset="3228.26">8949 1203 12439 196459 62756,'-1'1'1104'0'0,"-6"2"-880"0"0,-4 3-224 0 0,-3 2 1000 0 0,-3 4 1352 0 0,-3 4-1152 0 0,-1 2-624 0 0,-5 9 312 0 0,-7 13-320 0 0,-3 7-480 0 0,1 5-16 0 0,-5 13 0 0 0,-1 5-72 0 0,-1 2 0 0 0,-1 2 0 0 0,-2-1 0 0 0,-2 3 0 0 0,-3 3 64 0 0,-14 22-64 0 0,-4 10 96 0 0,-3 6-96 0 0,2 4 96 0 0,2 2-96 0 0,-7 25 96 0 0,-3 10 0 0 0,0 0-96 0 0,-10 17 0 0 0,-1-1 0 0 0,3-9 0 0 0,-3 6 64 0 0,-4 11-64 0 0,5-9 0 0 0,10-16 0 0 0,0-5 0 0 0,5-12 0 0 0,7-14 72 0 0,8-14-72 0 0,6-12 0 0 0,6-10 0 0 0,3-8 0 0 0,4-6 64 0 0,4-4-64 0 0,2-5 0 0 0,2-3-64 0 0,0 5-288 0 0,1 2-408 0 0,3-2-1072 0 0,6-13-1544 0 0,7-16-11471 0 0</inkml:trace>
  <inkml:trace contextRef="#ctx0" brushRef="#br0" timeOffset="3625.48">10011 1481 8751 195632 64450,'0'0'952'0'0,"-1"2"-952"0"0,-1 2 0 0 0,-1 4 1952 0 0,-2 4 2768 0 0,-1 9-1576 0 0,0 5-2736 0 0,-2 4-72 0 0,1 3-16 0 0,-2 3-176 0 0,-2 5-40 0 0,-2 5-8 0 0,-3 6 0 0 0,-3 7-96 0 0,-10 22 72 0 0,-6 13-8 0 0,-5 7-64 0 0,-11 26 0 0 0,-16 33 64 0 0,-14 36 0 0 0,-11 32 0 0 0,-11 25-64 0 0,-10 15 64 0 0,-8 11-64 0 0,6-18 0 0 0,11-28 0 0 0,3-6-72 0 0,10-18-32 0 0,10-22 104 0 0,9-23-96 0 0,6-17 96 0 0,-7 2-96 0 0,0-6 96 0 0,4-12 0 0 0,6-13 0 0 0,8-16 0 0 0,3-5-96 0 0,6-10-480 0 0,9-18-736-491-9,12-20-3864 491 9,11-23-904 0 0,9-16-1727 0 0</inkml:trace>
  <inkml:trace contextRef="#ctx0" brushRef="#br0" timeOffset="3997.17">10902 2039 10135 193710 65623,'0'0'896'0'0,"0"0"-712"0"0,0 0-184 0 0,0 0 0 0 0,-1 2 1240 0 0,-2 5 1704 0 0,0 5-1440 0 0,-3 2-704 0 0,0 5-144 0 0,-2 2-24 0 0,-1 2-8 0 0,-2 4-304 0 0,-2 3-64 0 0,-2 2-16 0 0,-3 5 0 0 0,-2 5-144 0 0,-2 5-32 0 0,-3 5-64 0 0,-2 7 96 0 0,-3 6-96 0 0,-13 23 64 0 0,-17 29-64 0 0,-7 11 64 0 0,-3 3-64 0 0,-9 15 0 0 0,-1 2 0 0 0,4-4 0 0 0,-6 11 64 0 0,1-1-64 0 0,2-5 0 0 0,3-8 0 0 0,3-9 0 0 0,4-6 64 0 0,2-6-64 0 0,3-5 0 0 0,3-4 0 0 0,3-4 0 0 0,4-6 0 0 0,5-6 0 0 0,6-7 0 0 0,7-8 0 0 0,5-9 0 0 0,-1-5-96 0 0,2-11-48 0 0,5-12-8-502 5,5-13-1560 502-5,7-14-2024-529-5,8-15-2600 28 5,5-7-2671 501 0</inkml:trace>
  <inkml:trace contextRef="#ctx0" brushRef="#br0" timeOffset="4419.37">12033 1416 16295 193255 66438,'-10'3'1768'0'0,"-7"3"-1768"0"0,-3 3 0 0 0,-1 0 536 0 0,1 0 72 0 0,3 1 8 0 0,1 1 8 0 0,2 0-352 0 0,-2 4 120 0 0,-1 3-208 0 0,1 4-184 0 0,-1 4 0 0 0,-1 4 0 0 0,0 5 0 0 0,-2 6 0 0 0,-2 6 0 0 0,-2 7 0 0 0,-2 8 0 0 0,-3 8 0 0 0,-1 7 0 0 0,-3 7 0 0 0,0 6 0 0 0,-2 7 0 0 0,0 5 0 0 0,1 6 0 0 0,0 5 0 0 0,0 5 0 0 0,-1 2 0 0 0,-2 1 0 0 0,-3 2 0 0 0,-1 0 0 0 0,-1 0 0 0 0,-1 0 0 0 0,-9 20-64 0 0,-1 6 64 0 0,1-3-64 0 0,3-7 64 0 0,3-8-136 0 0,4-9 8 0 0,5-9 8 0 0,3-9 0 0 0,3-8-40 0 0,1 1-192 0 0,-1 7-696 0 0,4-11 576 0 0,6-18-1728 0 0,7-22 224 0 0,5-20-12479 0 0</inkml:trace>
  <inkml:trace contextRef="#ctx0" brushRef="#br0" timeOffset="4923.22">12427 1582 5527 191564 65875,'0'0'488'0'0,"0"0"-392"0"0,0 0-96 0 0,0 0 1216 0 0,0 0 224 0 0,0 0 48 0 0,-2 4 760 0 0,-2 2-1640 0 0,-1 3-32 0 0,-1 2-8 0 0,0 3-216 0 0,-1 3-32 0 0,0 2-16 0 0,-1 3 0 0 0,-1 3 40 0 0,-2 5 8 0 0,-2 4 0 0 0,-2 6 0 0 0,-1 5-24 0 0,-2 7 0 0 0,-1 6 0 0 0,-5 21 224 0 0,-3 11-344 0 0,-1 5-8 0 0,0 4 0 0 0,1 1-96 0 0,-5 19 64 0 0,-2 7-88 0 0,-1 1-80 0 0,-9 16 72 0 0,-13 22-72 0 0,-5 3 0 0 0,0-7 0 0 0,-6 6 64 0 0,0-6-64 0 0,4-11 0 0 0,5-14 64 0 0,6-10-64 0 0,4-11 0 0 0,2-8 0 0 0,3-8 0 0 0,1-6 0 0 0,2-8-64 0 0,1-7 0 0 0,-2-1-800 0 0,0-3-1040 0 0,7-15-14831 0 0</inkml:trace>
  <inkml:trace contextRef="#ctx0" brushRef="#br0" timeOffset="5202.53">12180 4479 14655 175842 66685,'-18'19'1592'0'0,"-12"14"-1592"0"0,-9 8 0 0 0,-15 14 608 0 0,-16 16 800 0 0,-14 17-272 0 0,-11 13-448 0 0,2 2-352 0 0,8-6-224 0 0,12-6-48 0 0,9-6 0 0 0,8-5-64 0 0,5-3 0 0 0,-6 12-176 0 0,-9 14-968 0 0,-1 0-104 0 0,11-19-16847 0 0</inkml:trace>
  <inkml:trace contextRef="#ctx0" brushRef="#br0" timeOffset="6026.78">11560 4940 11055 177571 66411,'-5'7'488'0'0,"-13"16"224"0"0,-8 10-712 0 0,-5 6 256 0 0,1 1 32 0 0,3-5 8 0 0,5-6-88 0 0,4-7-552 0 0,5-8-12615 0 0</inkml:trace>
  <inkml:trace contextRef="#ctx0" brushRef="#br0" timeOffset="6544.3">11083 1252 1375 199095 65343,'-5'0'136'0'0,"-5"-1"-136"0"0,-5-1 2432 0 0,-2 2 3480 0 0,0 0-2896 0 0,4 0-1888 0 0,1 1-376 0 0,1 1-80 0 0,0 0-8 0 0,0 2-312 0 0,-2 4 232 0 0,-5 5-184 0 0,-1 6-312 0 0,0 5-8 0 0,-5 15 0 0 0,-6 23-80 0 0,-2 14 64 0 0,-2 9-64 0 0,-5 23 0 0 0,-12 30-256 0 0,-12 25-248 0 0,-4 4-6312 0 0,9-29-3343 0 0</inkml:trace>
  <inkml:trace contextRef="#ctx0" brushRef="#br0" timeOffset="8308.58">10204 903 1839 200731 62802,'0'0'160'0'0,"-4"-1"-160"0"0,-4-1 0 0 0,0 1 2528 0 0,0-1 464 0 0,0 0 96 0 0,2 1 16 0 0,3 0-1440 0 0,-2 1-288 0 0,1 0-56 0 0,0 0 144 0 0,-3 1-1672 0 0,-4 2 152 0 0,-6 4 304 0 0,-4 8-120 0 0,-2 5-128 0 0,-1 7 0 0 0,-5 13 0 0 0,-10 21 0 0 0,-4 12 0 0 0,-4 6 0 0 0,1 4 0 0 0,1 1 0 0 0,-6 12-240 0 0,-5 14-392 0 0,1-2-6920 0 0,11-20-3671 0 0</inkml:trace>
  <inkml:trace contextRef="#ctx0" brushRef="#br0" timeOffset="8667.94">8921 929 7367 199428 65143,'-4'-1'656'0'0,"-3"0"-528"0"0,-2 1-128 0 0,-4 2 1128 0 0,-3 1 200 0 0,1 2 40 0 0,-2 3 808 0 0,-3 3-808 0 0,-4 8-432 0 0,-5 11-560 0 0,-2 6-200 0 0,1 6-176 0 0,-4 11 72 0 0,-8 18-72 0 0,-2 8 0 0 0,-1 4 0 0 0,-1-1 0 0 0,-10 11-2032 0 0,5-11-13015 0 0</inkml:trace>
  <inkml:trace contextRef="#ctx0" brushRef="#br0" timeOffset="9058.91">7519 956 9215 197568 59835,'-4'2'816'0'0,"-7"5"-656"0"0,-7 7 504 0 0,-7 8 872 0 0,-2 4-752 0 0,0 3-240 0 0,0-1-40 0 0,2 2-16 0 0,0 1 0 0 0,2 1-288 0 0,-1 1-56 0 0,0 4-16 0 0,-5 11 0 0 0,-9 16-128 0 0,-3 8 0 0 0,-2 3 0 0 0,-1-1 0 0 0,0-1-80 0 0,-6 10-752 0 0,-1 3-136 0 0,9-14-12951 0 0</inkml:trace>
  <inkml:trace contextRef="#ctx0" brushRef="#br0" timeOffset="9630.29">6245 385 2759 200238 59560,'-3'0'248'0'0,"-7"0"-248"0"0,-6 0 1264 0 0,-5 0 1712 0 0,-2 0-752 0 0,1-1-1688 0 0,1 1-32 0 0,1 0 360 0 0,2 0-520 0 0,1 1-8 0 0,-1 2 320 0 0,-4 4-32 0 0,-2 8-88 0 0,-2 5-336 0 0,-1 5 0 0 0,2 4 0 0 0,0 6-88 0 0,-5 15 72 0 0,-6 22-96 0 0,-10 26-16 0 0,-6 8-72 0 0,-2 1 0 0 0,1-3 0 0 0,0-3 0 0 0,-6 11-528 0 0,-1 1-144 0 0,10-18-13055 0 0</inkml:trace>
  <inkml:trace contextRef="#ctx0" brushRef="#br0" timeOffset="10203.7">4688 775 11055 199028 57714,'-4'5'1200'0'0,"-4"9"-1200"0"0,-5 7 392 0 0,-3 3 56 0 0,0 3 16 0 0,0 2 0 0 0,0 2-320 0 0,-2 3-64 0 0,0 4-16 0 0,-7 14-128 0 0,-4 10-96 0 0,-1 9-16 0 0,-3 8-5408 0 0,6-10-2743 0 0</inkml:trace>
  <inkml:trace contextRef="#ctx0" brushRef="#br0" timeOffset="10951.58">3520 87 5983 202393 58340,'-9'8'648'0'0,"-9"12"-648"0"0,-7 14 400 0 0,-7 16 544 0 0,-5 20-5576 0 0,2-1 1289 0 0</inkml:trace>
  <inkml:trace contextRef="#ctx0" brushRef="#br0" timeOffset="18682.82">4794 250 9671 202070 59770,'-8'1'1048'0'0,"-12"7"-1048"0"0,-9 10 704 0 0,-8 11 952 0 0,-9 12-456 0 0,0 5-952 0 0,2 2-24 0 0,-1 8 64 0 0,1 5-288 0 0,3 1 0 0 0,-4 14 72 0 0,-12 16-72 0 0,-5 7 0 0 0,1-2 0 0 0,2-2 0 0 0,3-4 0 0 0,-4 11 0 0 0,-6 15 0 0 0,-6 14 0 0 0,5-3 96 0 0,7-10-96 0 0,2 2 96 0 0,4-7-16 0 0,5-9-80 0 0,4-8 80 0 0,3-7-80 0 0,2-6 0 0 0,0-4 72 0 0,1-2-72 0 0,1-1 0 0 0,-5 14 72 0 0,-7 16 8 0 0,0 3-80 0 0,3-6 64 0 0,-1 6 32 0 0,-1 11 32 0 0,3-3-64 0 0,4-9-64 0 0,4-11 0 0 0,2-11 0 0 0,2-9 0 0 0,1-6 0 0 0,-4 6 200 0 0,0 1-112 0 0,2-2-24 0 0,3-5-64 0 0,3-4 96 0 0,2-4-32 0 0,2-4-64 0 0,-2 8 80-491-8,-4 11 0 491 8,0 0-80 0 0,0-2 0 0 0,3-7 0-499 2,1-4 0 499-2,2-5 64-532 5,1-4-64 35-8,-1 5 64-16 1,-3 7-64 513 2,1 0 64 0 0,1-6-64-505 5,-2 2 80 505-5,1-4 0 0 0,1-6 16-563 0,1-6 0 2-2,2-4 0 18-4,3-4 0 543 6,1-2-96 0 0,1-1 0-553 2,2-3 72 41 3,0 0-72 512-5,1-2 0-534-5,-1-2 0 534 5,1-1 0-493-1,0-3 0 493 1,2-1-72 0 0,2-1-56 0 0,1-3 0 0 0,0 0-864-504 8,3-4-2056 12-14,2-5-10103 492 6</inkml:trace>
  <inkml:trace contextRef="#ctx0" brushRef="#br0" timeOffset="20057.95">5037 399 2303 199220 62021,'0'0'200'0'0,"0"0"-200"0"0,-4 1 1232 0 0,-4 1 1680 0 0,-1 1-1424 0 0,-2 2-784 0 0,-1 0-152 0 0,-1 1-32 0 0,1 1-8 0 0,0 2-224 0 0,-1 0-40 0 0,1 2-16 0 0,0 1 0 0 0,-1 2-40 0 0,-4 6 184 0 0,-3 4-192 0 0,-1 2 32 0 0,0 3 8 0 0,1 2 0 0 0,1 3 0 0 0,0 2-64 0 0,1 3 0 0 0,0 2-8 0 0,-4 8 120 0 0,-2 3-160 0 0,0 0 0 0 0,0-2 0 0 0,0 0-16 0 0,2-3-8 0 0,-1 0 0 0 0,1-2 0 0 0,0 0-88 0 0,0-1 80 0 0,1 0-80 0 0,-1 1 80 0 0,1 0-80 0 0,1 0 0 0 0,0 1 72 0 0,1 2-72 0 0,-1-1 0 0 0,-1 1 72 0 0,-1-1-72 0 0,-6 7 88 0 0,-6 10-8 0 0,-2 0-80 0 0,2-3 96 0 0,3-3-24 0 0,2-5-8 0 0,4-3 0 0 0,2-3-64 0 0,2-1 64 0 0,1-2-64 0 0,2-1 64 0 0,0 1-64 0 0,0 0 0 0 0,-1 1 0 0 0,0 1 0 0 0,0 1 0 0 0,-3 9 0 0 0,0 5 0 0 0,0 0 0 0 0,1-1 0 0 0,1-3 0 0 0,1-2 0 0 0,2-2 0 0 0,0 4 0 0 0,-1 1 0 0 0,2-3 0 0 0,-1 3 0 0 0,-2 5 64 0 0,0-2-64 0 0,0-5 0 0 0,1-6 0 0 0,0-4 0 0 0,1-4 0 0 0,0-3 0 0 0,-1-1 0 0 0,-1-1 0 0 0,-5 6 64 0 0,-2 2-64 0 0,-1 0 0 0 0,-3 5 0 0 0,0 1 0 0 0,1-2 112 0 0,4-3-16 0 0,2-3-8-556-4,1 4 96 45 2,1 0-80 511 2,3-3 0 0 0,-1 3 0-511-3,2-2-32 9 6,2-5-72 502-3,1-4 64-521 4,3-4-64 521-4,1-4 0 0 0,0-1 0-502 0,-2 1 64 502 0,-2 5-64 0 0,-2 6 0 0 0,-1 0 0-501-2,1-2 0 501 2,-1 1 0 0 0,2-1 0 0 0,2-2 0 0 0,1-2 0 0 0,2-4 0 0 0,1-3 0-519-3,0-1 0 519 3,0 2 0 0 0,-1 4 0-512 6,1 0 0 512-6,0-1 0 0 0,2-2 0-499-9,0-3 0 499 9,1-3 0 0 0,1-2 0 0 0,1 0 0 0 0,1-1 0-530 4,-1 0 0 530-4,1 0 0 0 0,-1 0 0-492-3,0 2 0 492 3,-1 4 0 0 0,-1 1 0 0 0,1 2 0-505 7,0-2 0 505-7,0 0 0 0 0,0-1 0 0 0,0-2 0 0 0,0-1 0-528-3,1-1 0 528 3,0 3 0-504 3,2 0 0 504-3,1-1-1888 0 0,1-6-12743 0 0</inkml:trace>
  <inkml:trace contextRef="#ctx0" brushRef="#br0" timeOffset="21077.44">6943 646 8287 199045 62925,'-3'-1'736'0'0,"-5"-2"-584"0"0,-6-3 848 0 0,-3 1 176 0 0,1 0 32 0 0,0 3 8 0 0,1 1-480 0 0,1 2-96 0 0,1 1-24 0 0,-3 4 232 0 0,-1 5-688 0 0,-1 4-24 0 0,-2 3 0 0 0,0 5-136 0 0,-6 14 0 0 0,-9 19 0 0 0,-8 23 0 0 0,-3 10 0 0 0,0 4 0 0 0,2-2 0 0 0,1-1 0 0 0,-8 12 0 0 0,-12 18 0 0 0,-4 4 0 0 0,2-3 0 0 0,3-8-96 0 0,4-6 96 0 0,4-6-96 0 0,3-3 16 0 0,-7 14-64 0 0,-13 19 72 0 0,-4 3 72 0 0,0-5 0 0 0,2-8 0 0 0,2-10 0 0 0,-7 7 64 0 0,-8 15 64 0 0,-8 15 120 0 0,3-2-128 0 0,7-12-24 0 0,8-16-8 0 0,6-15 0 0 0,6-12 0 0 0,4-9-88 0 0,-7 8 0 0 0,-9 13 64 0 0,-8 14-64 0 0,-4 11 0 0 0,4-3 0 0 0,8-11 0 0 0,8-12 0 0 0,8-10 0 0 0,5-10 0 0 0,5-5 0 0 0,3-6 0 0 0,4-3 0 0 0,1-2 0 0 0,2-2 0 0 0,1-2 0 0 0,2-1 0 0 0,-4 9 0-549 3,2-1 0 20-5,2-3 0-19 1,4-5 0 46 2,5-8 0 502-1,3-5 0-501-1,5-6 0 501 1,1-5 0 0 0,2-4-112 0 0,0 1-248 0 0,0 2-320-501-2,2 0 336-37 2,2-2-1880-512 0,4-6-11599 1050 0</inkml:trace>
  <inkml:trace contextRef="#ctx0" brushRef="#br0" timeOffset="80667.06">12168 832 3223 208670 69292,'0'0'288'0'0,"0"1"-288"0"0,-6 3 1536 0 0,-2 3 248 0 0,-3 2 48 0 0,-2 4 488 0 0,1 3-2128 0 0,1 2-48 0 0,0-1-16 0 0,1 0-128 0 0,-1 2 64 0 0,-1 1-64 0 0,-1-2 152 0 0,-2 2 96 0 0,-1 2 168 0 0,0-1-80 0 0,1-3 8 0 0,0 1 256 0 0,2-1-352 0 0,1-2-8 0 0,2 0 0 0 0,1-2-144 0 0,1 1-24 0 0,1-1-8 0 0,-2 3 0 0 0,0 1-64 0 0,-1 2 0 0 0,-1 5 0 0 0,-2 11 0 0 0,0 4 0 0 0,1 2 0 0 0,0 8-80 0 0,0 12-8472 0 0,1-6 2553 0 0</inkml:trace>
  <inkml:trace contextRef="#ctx0" brushRef="#br0" timeOffset="81402.63">11328 788 1839 214400 67406,'0'0'176'0'0,"0"0"-176"0"0,0 0 2408 0 0,0 0 3424 0 0,0 0-2856 0 0,0 0-2288 0 0,0 0-328 0 0,0 0-240 0 0,0 0-120 0 0,-2 2 0 0 0,-3 1 0 0 0,-2 2 0 0 0,-3 1 152 0 0,1 1 8 0 0,-1 2 0 0 0,0-1 0 0 0,1 2 48 0 0,0 1 16 0 0,1 1 0 0 0,1 2 96 0 0,-1 3-240 0 0,0-1-8 0 0,0 0 0 0 0,-1 1-72 0 0,1 0 0 0 0,-1 0 0 0 0,1 1 0 0 0,-1 0-128 0 0,1 0 32 0 0,-1 1 0 0 0,-1 4-64 0 0,-2 4 16 0 0,-3 7 72 0 0,0 3 72 0 0,1-2 0 0 0,-1 4 0 0 0,-2 8-64 0 0,0 2 64 0 0,0 1 0 0 0,1-1 0 0 0,-1-1 0 0 0,-1 6-136 0 0,-4 10-8 0 0,-3 9-664 0 0,-3 13-944 0 0,4-9-10879 0 0</inkml:trace>
  <inkml:trace contextRef="#ctx0" brushRef="#br0" timeOffset="82258.3">10443 528 3679 216737 65914,'0'0'328'0'0,"-2"0"-264"0"0,-3 2 1296 0 0,0 0 256 0 0,0-1 48 0 0,0 2 16 0 0,0-1-912 0 0,-3 3 352 0 0,-1 2-256 0 0,-4 2-304 0 0,-3 6-112 0 0,-2 2-288 0 0,0 3-8 0 0,-1 7 0 0 0,-5 14-88 0 0,-6 19-64 0 0,-2 10-112 0 0,0 8 8 0 0,-6 19-1152 0 0,-1 9-112 0 0,5-13-10471 0 0</inkml:trace>
  <inkml:trace contextRef="#ctx0" brushRef="#br0" timeOffset="82790.2">10172 737 3679 214469 68096,'0'0'328'0'0,"0"0"-264"0"0,0 0-64 0 0,-3 0 1664 0 0,-1 0 2352 0 0,-3 1-1256 0 0,-2 1-2312 0 0,0 3-64 0 0,-2 5 120 0 0,-2 9-376 0 0,0 7-128 0 0,-1 5 0 0 0,1 4 0 0 0,-1 3 0 0 0,-3 14 0 0 0,-2 10-112 0 0,-3 4 32 0 0,-2 5-3608 0 0,-1 1-728 0 0,4-10-1263 0 0</inkml:trace>
  <inkml:trace contextRef="#ctx0" brushRef="#br0" timeOffset="83358.73">9244 551 8751 214773 66355,'-1'1'776'0'0,"-3"0"-616"0"0,0 1-160 0 0,-2 0 776 0 0,-4 3 1056 0 0,-2 1-896 0 0,-1 3-680 0 0,-1 4-128 0 0,0 4-32 0 0,-7 14-616 0 0,-5 12-232 0 0,2-1-11687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2761 0 0,'-11'-10'11850'0'0,"12"14"-11032"0"0,1 23 207 0 0,-1 1 0 0 0,-1-1 0 0 0,-1 0 0 0 0,-6 36 0 0 0,3-34-751 0 0,2 0 0 0 0,0 0 0 0 0,2 1 0 0 0,3 29-1 0 0,0-36-173 0 0,-2-14-43 0 0,0 0 0 0 0,0-1 0 0 0,1 1 0 0 0,0 0 0 0 0,6 13 0 0 0,-17-48-3422 0 0,6 16 1905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 6449 0 0,'1'0'71'0'0,"0"-1"-1"0"0,-1 1 1 0 0,1-1-1 0 0,0 1 1 0 0,0-1-1 0 0,0 1 1 0 0,-1 0-1 0 0,1 0 1 0 0,0-1-1 0 0,0 1 1 0 0,0 0-1 0 0,0 0 1 0 0,0 0-1 0 0,0 0 1 0 0,-1 0-1 0 0,1 0 1 0 0,0 0-1 0 0,0 0 1 0 0,0 0-1 0 0,0 0 1 0 0,1 1-1 0 0,23 4 60 0 0,-21-4-138 0 0,-1 1 0 0 0,1 0 1 0 0,-1-1-1 0 0,1 1 0 0 0,-1 1 1 0 0,0-1-1 0 0,0 0 0 0 0,0 1 1 0 0,0 0-1 0 0,0 0 0 0 0,0 0 1 0 0,-1 0-1 0 0,1 0 0 0 0,-1 0 1 0 0,0 0-1 0 0,0 1 0 0 0,0-1 1 0 0,-1 1-1 0 0,1 0 0 0 0,-1 0 1 0 0,2 6-1 0 0,1 7 944 0 0,-1-1 1 0 0,0 1-1 0 0,0 29 1 0 0,-3-34 68 0 0,0 0 1 0 0,0 0 0 0 0,-5 24 0 0 0,4-31-808 0 0,0 1 0 0 0,-1-1 0 0 0,0 0 1 0 0,0 0-1 0 0,0 0 0 0 0,-1 0 1 0 0,0 0-1 0 0,0-1 0 0 0,0 1 1 0 0,0-1-1 0 0,-5 5 0 0 0,-8 7 114 0 0,-2 0 0 0 0,1-2 0 0 0,-2 0 0 0 0,0-1 1 0 0,-1 0-1 0 0,-31 13 0 0 0,27-16-522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4609 0 0,'0'-1'344'0'0,"1"-1"0"0"0,-1 0 0 0 0,0 1 0 0 0,1-1 0 0 0,-1 1 1 0 0,1-1-1 0 0,-1 1 0 0 0,1 0 0 0 0,1-2 0 0 0,-1 1 89 0 0,0 1 0 0 0,0-1 0 0 0,-1 0-1 0 0,1 1 1 0 0,0-1 0 0 0,-1 0 0 0 0,1 0 0 0 0,-1 0 0 0 0,1-2 0 0 0,-1 3-271 0 0,0 1 0 0 0,0-1 0 0 0,0 1 0 0 0,0-1 1 0 0,0 1-1 0 0,-1-1 0 0 0,1 1 0 0 0,0-1 0 0 0,0 1 1 0 0,0-1-1 0 0,0 1 0 0 0,-1-1 0 0 0,1 1 0 0 0,0-1 1 0 0,0 1-1 0 0,-1 0 0 0 0,1-1 0 0 0,0 1 0 0 0,-1-1 0 0 0,1 1 1 0 0,0 0-1 0 0,-1-1 0 0 0,1 1 0 0 0,-1 0 0 0 0,1-1 1 0 0,-1 1-1 0 0,-1-1 1 0 0,1 1 0 0 0,0 0 0 0 0,0-1 0 0 0,-1 1 0 0 0,1 0 0 0 0,0 0-1 0 0,-1 0 1 0 0,1 0 0 0 0,0 0 0 0 0,-3 1 0 0 0,-4 1-4 0 0,1 0-1 0 0,-15 6 0 0 0,17-6 98 0 0,-20 9 10 0 0,1 1 0 0 0,0 1 0 0 0,1 1 0 0 0,-31 24 0 0 0,52-36-216 0 0,-1 0-1 0 0,1 0 1 0 0,-1 1-1 0 0,1-1 1 0 0,0 0-1 0 0,0 1 1 0 0,0 0-1 0 0,0-1 1 0 0,-2 6-1 0 0,4-7-42 0 0,-1 1-1 0 0,1 0 1 0 0,-1-1-1 0 0,1 1 0 0 0,0 0 1 0 0,0 0-1 0 0,0-1 1 0 0,0 1-1 0 0,0 0 1 0 0,0 0-1 0 0,0 0 0 0 0,0-1 1 0 0,1 1-1 0 0,-1 0 1 0 0,1 0-1 0 0,-1-1 1 0 0,1 1-1 0 0,1 2 1 0 0,-1-3-30 0 0,0 1 1 0 0,0-1 0 0 0,0 0-1 0 0,0 1 1 0 0,1-1 0 0 0,-1 0-1 0 0,0 0 1 0 0,1 0 0 0 0,-1 0 0 0 0,1 0-1 0 0,-1 0 1 0 0,1 0 0 0 0,-1-1-1 0 0,1 1 1 0 0,-1 0 0 0 0,1-1-1 0 0,0 1 1 0 0,-1-1 0 0 0,1 0 0 0 0,0 0-1 0 0,-1 0 1 0 0,1 1 0 0 0,3-2-1 0 0,6 1-124 0 0,0-1 1 0 0,19-4-1 0 0,-7 1 54 0 0,-8 2 30 0 0,-12 1 30 0 0,0 0-1 0 0,0 1 0 0 0,1-1 0 0 0,-1 1 0 0 0,0 0 0 0 0,1 0 0 0 0,-1 0 0 0 0,0 0 0 0 0,1 0 0 0 0,-1 1 1 0 0,0 0-1 0 0,1-1 0 0 0,4 3 0 0 0,-7-2-9 0 0,0 0 0 0 0,-1 0-1 0 0,1 0 1 0 0,0-1 0 0 0,-1 1 0 0 0,1 0 0 0 0,-1 0-1 0 0,1 0 1 0 0,-1 0 0 0 0,0 0 0 0 0,1 0 0 0 0,-1 0 0 0 0,0 0-1 0 0,0 0 1 0 0,0 0 0 0 0,1 0 0 0 0,-1 0 0 0 0,0 0 0 0 0,0 1-1 0 0,-1-1 1 0 0,1 0 0 0 0,0 0 0 0 0,0 0 0 0 0,0 0-1 0 0,-1 0 1 0 0,0 1 0 0 0,-12 28 26 0 0,-79 104 2189 0 0,89-129-1921 0 0,-1 1 1 0 0,0-1-1 0 0,-4 12 0 0 0,7-16-211 0 0,1 1 1 0 0,-1 0-1 0 0,1 0 0 0 0,-1 0 1 0 0,1-1-1 0 0,0 1 1 0 0,-1 0-1 0 0,1 0 1 0 0,0 0-1 0 0,0 0 1 0 0,0 0-1 0 0,1 0 1 0 0,-1-1-1 0 0,0 1 0 0 0,1 0 1 0 0,-1 0-1 0 0,2 2 1 0 0,-1-2-17 0 0,0-1-1 0 0,0 0 1 0 0,0 0 0 0 0,0 0-1 0 0,0 0 1 0 0,0-1 0 0 0,0 1 0 0 0,0 0-1 0 0,0 0 1 0 0,1-1 0 0 0,-1 1 0 0 0,0-1-1 0 0,1 1 1 0 0,-1-1 0 0 0,3 1 0 0 0,24 4 122 0 0,-24-4-123 0 0,14 0 54 0 0,0-1 0 0 0,27-2-1 0 0,-30 1-2 0 0,1 0 0 0 0,-1 1 0 0 0,0 1-1 0 0,16 2 1 0 0,-25 0-1638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2853 4145 0 0,'2'0'215'0'0,"-1"0"-1"0"0,1-1 1 0 0,-1 1 0 0 0,1-1 0 0 0,-1 0-1 0 0,0 1 1 0 0,0-1 0 0 0,1 0 0 0 0,1-2-1 0 0,-1 1-139 0 0,1 1-1 0 0,-1-1 0 0 0,1 1 1 0 0,-1-1-1 0 0,1 1 0 0 0,-1 0 1 0 0,1 0-1 0 0,3-1 0 0 0,21-4 2504 0 0,30-10-1 0 0,-30 8-1913 0 0,32-6-1 0 0,-17 5-630 0 0,-26 5 389 0 0,0 1 0 0 0,1 1 0 0 0,19-1-1 0 0,-14 2-239 0 0,0-2 0 0 0,0 0 0 0 0,0-2-1 0 0,25-7 1 0 0,-21 4-148 0 0,-1 2-1 0 0,43-4 1 0 0,64-5 772 0 0,-68 7-372 0 0,-21 1-117 0 0,0-2 0 0 0,-1-1-1 0 0,47-19 1 0 0,-4-2-153 0 0,109-35 1188 0 0,-159 54-1268 0 0,0-2 0 0 0,54-29 0 0 0,-24 11-61 0 0,-2 4 37 0 0,25-12 104 0 0,62-41 312 0 0,74-39-130 0 0,-92 50-327 0 0,-55 28 138 0 0,93-38 0 0 0,-108 53-152 0 0,92-56 0 0 0,-57 29-4 0 0,58-39 169 0 0,-130 77-122 0 0,222-154 512 0 0,-95 64-298 0 0,-97 65-262 0 0,73-67 0 0 0,39-59 0 0 0,-116 114 19 0 0,93-99 153 0 0,-99 99-112 0 0,39-58 1 0 0,-73 94-56 0 0,128-202 66 0 0,-80 124 131 0 0,20-38-64 0 0,-62 100-95 0 0,3-7-26 0 0,22-58 0 0 0,-31 53 418 0 0,-10 41-420 0 0,0 1-1 0 0,-1-1 1 0 0,0 0 0 0 0,1 1 0 0 0,-1-1-1 0 0,0 0 1 0 0,-1 0 0 0 0,0-4-1 0 0,0 6-7 0 0,1 0 0 0 0,-1 1 0 0 0,0-1 0 0 0,1 0 0 0 0,-1 1 0 0 0,0-1 0 0 0,0 0 0 0 0,-1 1 0 0 0,1-1 0 0 0,0 1 0 0 0,0 0 0 0 0,-1-1 0 0 0,1 1-1 0 0,0 0 1 0 0,-1 0 0 0 0,0 0 0 0 0,1 0 0 0 0,-3-1 0 0 0,3 0-142 0 0,6 2-27 0 0,2 2-125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5.3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64 6849 0 0,'-8'-1'4699'0'0,"14"-1"-4366"0"0,1 0 0 0 0,-1 0-1 0 0,0-1 1 0 0,0 1 0 0 0,0-1 0 0 0,9-7 0 0 0,7-2 980 0 0,-20 11-1186 0 0,1 0 0 0 0,0 0-1 0 0,0 0 1 0 0,0 1 0 0 0,0-1-1 0 0,0 1 1 0 0,0 0-1 0 0,-1 0 1 0 0,5 0 0 0 0,11-1-295 0 0,17-8-169 0 0,-26 7 316 0 0,0-1 1 0 0,1 1-1 0 0,-1 1 1 0 0,12-1-1 0 0,1 1-1358 0 0,11 0-4962 0 0,-28 1 5028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5.7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0 122 456 0 0,'6'-1'299'0'0,"-1"1"-1"0"0,0-1 1 0 0,0 0 0 0 0,0-1 0 0 0,0 1-1 0 0,0-1 1 0 0,0 0 0 0 0,7-4-1 0 0,-8 4-4 0 0,1 0-1 0 0,-1 0 1 0 0,1 0-1 0 0,0 0 0 0 0,0 1 1 0 0,0 0-1 0 0,0 0 1 0 0,8-1-1 0 0,0 3-319 0 0,-1-1 0 0 0,1-1 0 0 0,0 0 0 0 0,0-1 0 0 0,0 0 0 0 0,-1-1 0 0 0,18-6 0 0 0,-20 6 284 0 0,0 0 1 0 0,0 1-1 0 0,15-2 0 0 0,-16 3-23 0 0,0-1-1 0 0,-1 1 1 0 0,1-2-1 0 0,0 1 1 0 0,10-6 0 0 0,-6 2-1018 0 0,0 0 0 0 0,0 1 0 0 0,0 1 0 0 0,21-5 1 0 0,18-3 456 0 0,-40 10 309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6.1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96 2761 0 0,'2'-2'350'0'0,"0"0"1"0"0,0 0 0 0 0,0 0 0 0 0,0 1 0 0 0,0-1 0 0 0,1 0-1 0 0,-1 1 1 0 0,0-1 0 0 0,1 1 0 0 0,-1 0 0 0 0,1 0 0 0 0,0 0-1 0 0,4-1 1 0 0,6-3-85 0 0</inkml:trace>
  <inkml:trace contextRef="#ctx0" brushRef="#br0" timeOffset="1">279 17 1840 0 0,'2'-1'80'0'0,"1"1"16"0"0,0 0-96 0 0,-2-2 0 0 0,1 4 0 0 0,-1-2 0 0 0,2 0 0 0 0,1-2 64 0 0,2 1-64 0 0,2-1 0 0 0,2 1 0 0 0,1 0 0 0 0,1-1 0 0 0,-1 1 0 0 0,2 0 0 0 0,-1-2 0 0 0,-2 3 0 0 0,1-2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6.4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0 116 920 0 0,'4'-1'21'0'0,"0"0"-1"0"0,-1 0 1 0 0,1 0 0 0 0,0-1-1 0 0,-1 1 1 0 0,1-1-1 0 0,-1 0 1 0 0,6-4-1 0 0,6-3 35 0 0,-9 6-55 0 0,0 1 0 0 0,1 0 0 0 0,9-2 0 0 0,-11 3 0 0 0,-1 0 0 0 0,1 0 0 0 0,-1 0 0 0 0,1-1 0 0 0,-1 1 0 0 0,0-1 0 0 0,0 0 0 0 0,8-5 0 0 0,-1-3 618 0 0,2-1 1894 0 0,-1 1 1 0 0,26-15-1 0 0,-30 21-3225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6.8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1 149 456 0 0,'96'-42'462'0'0,"-33"16"-220"0"0,-54 21-242 0 0,-1 0 0 0 0,1 0 0 0 0,12-11 0 0 0,-9 7 0 0 0,-3 2 483 0 0,2-2 2131 0 0,21-11 0 0 0,-23 15-2588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7.2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3 237 8290 0 0,'0'-1'36'0'0,"0"1"0"0"0,-1 0 0 0 0,1-1 0 0 0,0 1 1 0 0,0 0-1 0 0,-1-1 0 0 0,1 1 0 0 0,0 0 0 0 0,0-1 0 0 0,0 1 1 0 0,0 0-1 0 0,0-1 0 0 0,-1 1 0 0 0,1-1 0 0 0,0 1 0 0 0,0 0 1 0 0,0-1-1 0 0,0 1 0 0 0,0-1 0 0 0,0 1 0 0 0,0-1 0 0 0,7-2-829 0 0,2 1-3 0 0,3-4-61 0 0,-1 1 0 0 0,19-13-1 0 0,3-7 3184 0 0,-31 23-1975 0 0,21-16 815 0 0,-21 16-1602 0 0,1 1 1 0 0,0-1-1 0 0,0 1 1 0 0,0-1-1 0 0,0 1 1 0 0,5-1 0 0 0,0-1-867 0 0</inkml:trace>
  <inkml:trace contextRef="#ctx0" brushRef="#br0" timeOffset="1">215 93 9674 0 0,'-1'0'0'0'0,"1"-1"1"0"0,0 0-1 0 0,0 1 0 0 0,0-1 0 0 0,0 0 1 0 0,0 0-1 0 0,0 1 0 0 0,0-1 1 0 0,0 0-1 0 0,0 0 0 0 0,0 1 0 0 0,1-1 1 0 0,-1 0-1 0 0,0 0 0 0 0,0 1 1 0 0,1-1-1 0 0,-1 0 0 0 0,0 1 0 0 0,1-1 1 0 0,-1 1-1 0 0,1-1 0 0 0,-1 0 0 0 0,1 1 1 0 0,-1-1-1 0 0,1 1 0 0 0,-1-1 1 0 0,1 1-1 0 0,-1-1 0 0 0,1 1 0 0 0,0 0 1 0 0,-1-1-1 0 0,1 1 0 0 0,0 0 1 0 0,-1-1-1 0 0,1 1 0 0 0,1 0 0 0 0,5-4-169 0 0,87-55-3921 0 0,-87 54 3754 0 0,0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108 17 16127 217087 68064,'-3'-1'1432'0'0,"-9"0"-1144"0"0,-8-1-288 0 0,-3-2-96 0 0,2 0 24 0 0,4 1-2272 0 0,5 1-12991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7.6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1 382 720 0 0,'7'-4'206'0'0,"0"1"0"0"0,0-1-1 0 0,11-9 1 0 0,-6 5-53 0 0,-2 2-153 0 0,0 1 0 0 0,0 1 0 0 0,0-1 0 0 0,0 2 0 0 0,12-4 0 0 0,-10 4 0 0 0,0-1 0 0 0,-1 0 0 0 0,17-8 0 0 0,-25 9-5 0 0,1 0 0 0 0,-1 1-1 0 0,0-1 1 0 0,0 0-1 0 0,0-1 1 0 0,-1 1-1 0 0,3-4 1 0 0,10-11-16 0 0,6-7 237 0 0,-16 18-115 0 0,1 1 0 0 0,0 0 0 0 0,0 0 0 0 0,12-10 0 0 0,42-20-310 0 0,-60 36 206 0 0,0 0 0 0 0,1-1 0 0 0,-1 1 0 0 0,0 0 0 0 0,1-1 0 0 0,-1 1 0 0 0,0 0 0 0 0,0-1 0 0 0,1 1 0 0 0,-1 0 0 0 0,0-1 0 0 0,0 1 0 0 0,0-1 0 0 0,1 1 0 0 0,-1-1 0 0 0,0 1 0 0 0,0 0 0 0 0,0-1 0 0 0,0 1-1 0 0,0-1 1 0 0,0 0-1 0 0,0 1 0 0 0,0-1 0 0 0,0 0 0 0 0,0 1 0 0 0,0-1 0 0 0,0 1 0 0 0,1-1-1 0 0,-1 1 1 0 0,0-1 0 0 0,0 1 0 0 0,0 0 0 0 0,1-1 0 0 0,-1 1 0 0 0,0-1-1 0 0,1 1 1 0 0,-1-1 0 0 0,0 1 0 0 0,1 0 0 0 0,-1-1 0 0 0,7-3-16 0 0,0-1 1 0 0,15-5-1 0 0,-17 8 21 0 0,0 0-1 0 0,0 0 1 0 0,-1 0-1 0 0,1-1 1 0 0,-1 0-1 0 0,1 0 1 0 0,-1 0-1 0 0,0 0 1 0 0,4-5-1 0 0,11-15 2256 0 0,1-1 1793 0 0,-9 6-5682 0 0,-10 17 1609 0 0,0 0 0 0 0,0 0 1 0 0,-1 0-1 0 0,1 0 0 0 0,0 0 0 0 0,0 1 0 0 0,0-1 1 0 0,0 0-1 0 0,0 0 0 0 0,0 1 0 0 0,0-1 1 0 0,0 1-1 0 0,0-1 0 0 0,1 1 0 0 0,-1-1 0 0 0,0 1 1 0 0,0 0-1 0 0,0 0 0 0 0,0-1 0 0 0,3 1 0 0 0,4-1-69 0 0,-5-1 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8.1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1 557 2040 0 0,'6'-14'84'0'0,"-5"13"-16"0"0,7-16 886 0 0,5-5 83 0 0,-8 11-1215 0 0,1 1 0 0 0,12-15 1 0 0,-15 22 155 0 0,0-1 1 0 0,0 1 0 0 0,1 0 0 0 0,-1 0 0 0 0,1 1 0 0 0,0-1-1 0 0,-1 1 1 0 0,1 0 0 0 0,1 0 0 0 0,5-3 0 0 0,2 0 21 0 0,1-1 0 0 0,-1 0 0 0 0,0-1 0 0 0,0 0 0 0 0,-1-1 0 0 0,0-1 0 0 0,-1 0 0 0 0,19-20 0 0 0,-21 20 436 0 0,0-1 1 0 0,0 0-1 0 0,-1 0 1 0 0,7-15 0 0 0,8-11-1988 0 0,20-16 2021 0 0,-31 39 295 0 0,1-1 0 0 0,16-27-1 0 0,-21 25-3663 0 0,-6 14 2794 0 0,-1 0 0 0 0,1 0 0 0 0,0 0 0 0 0,0 0 0 0 0,0 1 0 0 0,0-1 0 0 0,0 0 0 0 0,0 1 0 0 0,0-1 0 0 0,1 0 0 0 0,-1 1 0 0 0,1 0 0 0 0,-1-1 0 0 0,3-1 0 0 0,77-50 1964 0 0,-60 45-432 0 0,-17 7-1132 0 0,-1 0-1 0 0,0 0 1 0 0,0-1 0 0 0,1 1 0 0 0,4-4 0 0 0,-4 1-578 0 0,-2 8-651 0 0,-1 0 934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8.6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6 244 6449 0 0,'-2'-7'288'0'0,"0"3"57"0"0,1-1-281 0 0,1 3-64 0 0,3 2 0 0 0,-2-2 0 0 0,2 1 80 0 0,4-2 0 0 0,4-1 0 0 0,3-3 0 0 0,-2-1-80 0 0,-2-1 0 0 0</inkml:trace>
  <inkml:trace contextRef="#ctx0" brushRef="#br0" timeOffset="1">119 112 4305 0 0,'2'-3'29'0'0,"0"1"1"0"0,-1-1-1 0 0,1 0 1 0 0,0 0-1 0 0,-1 1 1 0 0,0-1-1 0 0,0 0 1 0 0,0 0-1 0 0,0 0 1 0 0,0-5-1 0 0,3-31 103 0 0,-5 30-200 0 0,1 8 60 0 0,0 1-1 0 0,0-1 0 0 0,0 1 0 0 0,0-1 1 0 0,0 1-1 0 0,-1-1 0 0 0,1 1 1 0 0,0-1-1 0 0,0 0 0 0 0,0 1 1 0 0,1-1-1 0 0,-1 1 0 0 0,0-1 1 0 0,0 1-1 0 0,0-1 0 0 0,0 1 0 0 0,0-1 1 0 0,1 1-1 0 0,-1-1 0 0 0,0 1 1 0 0,0-1-1 0 0,1 1 0 0 0,-1-1 1 0 0,0 1-1 0 0,1-1 0 0 0,-1 1 0 0 0,1 0 1 0 0,-1-1-1 0 0,0 1 0 0 0,1 0 1 0 0,-1-1-1 0 0,1 1 0 0 0,-1 0 1 0 0,1-1-1 0 0,6-3-84 0 0,-1-3 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18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61 7370 0 0,'0'-9'320'0'0,"-1"4"80"0"0,1 0-320 0 0,0 4-80 0 0,1 0 0 0 0,0-1 0 0 0,1 1 136 0 0,1-1 16 0 0,4-2 0 0 0,-1-3 0 0 0,4 0-536 0 0,0 0-112 0 0,0 2-16 0 0,-2 1-9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3.515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5 1 1840 0 0,'-4'8'9198'0'0,"33"41"-7784"0"0,-26-44-1097 0 0,0 1 0 0 0,-1 0 0 0 0,1 0 0 0 0,-1 0 0 0 0,-1 1 0 0 0,1-1 0 0 0,-1 0 0 0 0,0 1 0 0 0,-1 10 0 0 0,2 3-213 0 0,-1-15-8 0 0,0 0 0 0 0,1 0 0 0 0,0 0 0 0 0,3 9 0 0 0,-3-10-44 0 0,0 0-1 0 0,-1 0 1 0 0,1 0 0 0 0,-1 0-1 0 0,0 0 1 0 0,0 0 0 0 0,0 8 0 0 0,-4 21 291 0 0,2-28-310 0 0,0-1-1 0 0,1 1 1 0 0,-1 0 0 0 0,1 0 0 0 0,0 0-1 0 0,0 0 1 0 0,1 0 0 0 0,0-1 0 0 0,-1 1-1 0 0,1 0 1 0 0,4 8 0 0 0,-5-11-1 0 0,1 0-1 0 0,0 0 1 0 0,-1 0 0 0 0,0 0 0 0 0,1 1 0 0 0,-1-1 0 0 0,0 0-1 0 0,0 0 1 0 0,0 0 0 0 0,0 0 0 0 0,-1 0 0 0 0,1 0 0 0 0,0 0-1 0 0,-1 0 1 0 0,1 0 0 0 0,-1 0 0 0 0,0 0 0 0 0,0 0 0 0 0,-1 3-1 0 0,-5 14 360 0 0,7-16-349 0 0,0-2-20 0 0,0-1 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4.218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101 62 1376 0 0,'-1'-1'4'0'0,"1"1"-3"0"0,0 0 0 0 0,-1 0-1 0 0,1 0 1 0 0,0 0 0 0 0,0 0 0 0 0,-1-1 0 0 0,1 1 0 0 0,0 0 0 0 0,0 0 0 0 0,-1 0 0 0 0,1-1 0 0 0,0 1 0 0 0,0 0 0 0 0,0 0-1 0 0,-1-1 1 0 0,1 1 0 0 0,0 0 0 0 0,0 0 0 0 0,0-1 0 0 0,0 1 0 0 0,0 0 0 0 0,0-1 0 0 0,0 1 0 0 0,-1 0 0 0 0,1 0 0 0 0,0-1-1 0 0,0 1 1 0 0,0 0 0 0 0,0-1 0 0 0,0 1 0 0 0,0 0 0 0 0,0-1 0 0 0,1 1 0 0 0,-1 0 0 0 0,0 0 0 0 0,0-1 0 0 0,0 1-1 0 0,0 0 1 0 0,0-1 0 0 0,0 1 0 0 0,0 0 0 0 0,1 0 0 0 0,-1-1 0 0 0,0 1 0 0 0,0 0 0 0 0,0 0 0 0 0,1 0 0 0 0,-1-1 0 0 0,0 1-1 0 0,0 0 1 0 0,1 0 0 0 0,-1 0 0 0 0,0 0 0 0 0,0-1 0 0 0,1 1 0 0 0,4-11-717 0 0,-5 11 752 0 0,0-1 0 0 0,1 1 0 0 0,-1-1 0 0 0,0 1 0 0 0,0-1 0 0 0,1 1 0 0 0,-1-1 0 0 0,0 1 0 0 0,0-1 0 0 0,1 1 0 0 0,-1-1 0 0 0,0 1 1 0 0,0-1-1 0 0,0 1 0 0 0,0-1 0 0 0,0 1 0 0 0,0-1 0 0 0,0 0 0 0 0,0 1 0 0 0,0-1 0 0 0,0 1 0 0 0,0-1 0 0 0,-1 0 0 0 0,-2-6 2357 0 0,2 6-2334 0 0,1 1 0 0 0,0-1 0 0 0,-1 0 0 0 0,1 0 0 0 0,0 1 0 0 0,-1-1 0 0 0,1 0 0 0 0,0 1 0 0 0,0-1 0 0 0,0 0 0 0 0,0 0 0 0 0,-1 1 0 0 0,1-1 0 0 0,0 0 0 0 0,1 0 0 0 0,-1 1 0 0 0,0-1 0 0 0,0 0 0 0 0,0 0 0 0 0,0 1 0 0 0,1-2-1 0 0,-13 27 4412 0 0,-15 20-2646 0 0,13-22-1589 0 0,-17 33 1 0 0,28-47-47 0 0,0-4 9 0 0,1 0-1 0 0,0 0 0 0 0,0 0 1 0 0,0 0-1 0 0,1 0 0 0 0,0 1 1 0 0,-1 5-1 0 0,4-11-259 0 0,0 0-1 0 0,0-1 1 0 0,0 1-1 0 0,-1 0 1 0 0,1-1 0 0 0,0 1-1 0 0,0-1 1 0 0,-1 0-1 0 0,1 1 1 0 0,0-1 0 0 0,-1 0-1 0 0,1 0 1 0 0,2-2-1 0 0,9-12-3248 0 0,-8 8-322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4.690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1 6 1696 0 0,'2'-3'8529'0'0,"13"0"-8152"0"0,-13 3-241 0 0,-1 1 1 0 0,1-1-1 0 0,-1 1 0 0 0,1-1 0 0 0,-1 1 0 0 0,1 0 0 0 0,-1-1 1 0 0,0 1-1 0 0,1 0 0 0 0,-1 0 0 0 0,0 0 0 0 0,0 0 0 0 0,0 0 1 0 0,0 0-1 0 0,1 0 0 0 0,0 2 0 0 0,1 1 134 0 0,6 3-127 0 0,1 0 0 0 0,0-1 0 0 0,12 6 1 0 0,13 9 83 0 0,-32-20-114 0 0,-1 1 0 0 0,-1 1-1 0 0,1-1 1 0 0,0 0 0 0 0,0 0 0 0 0,-1 1-1 0 0,0-1 1 0 0,1 1 0 0 0,-1-1 0 0 0,0 1 0 0 0,0 0-1 0 0,0-1 1 0 0,-1 1 0 0 0,1 0 0 0 0,-1 0-1 0 0,1 3 1 0 0,4 14 475 0 0,-2-17 424 0 0,-3-3-991 0 0,0 0-1 0 0,0 0 0 0 0,0 0 0 0 0,1 0 0 0 0,-1 0 1 0 0,0 0-1 0 0,0 0 0 0 0,0 0 0 0 0,0 0 0 0 0,0 0 1 0 0,0 0-1 0 0,0 0 0 0 0,0 0 0 0 0,0 0 0 0 0,0 0 1 0 0,0 0-1 0 0,0 0 0 0 0,0 0 0 0 0,0 0 1 0 0,0 0-1 0 0,0 0 0 0 0,0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7.885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42 35 4609 0 0,'-1'-1'115'0'0,"0"0"0"0"0,0 0 0 0 0,0 0 0 0 0,0 0 1 0 0,0 0-1 0 0,0 0 0 0 0,0-1 0 0 0,1 1 0 0 0,-1 0 0 0 0,0 0 0 0 0,0-1 0 0 0,1 1 1 0 0,-1 0-1 0 0,0-2 0 0 0,-1-2 94 0 0,2 4-66 0 0,0 0 1 0 0,-1 1-1 0 0,1-1 0 0 0,0 0 0 0 0,-1 1 0 0 0,1-1 0 0 0,-1 1 0 0 0,1-1 0 0 0,-1 1 0 0 0,1-1 0 0 0,-1 1 0 0 0,1-1 0 0 0,-1 1 0 0 0,1-1 0 0 0,-1 1 0 0 0,0 0 0 0 0,1-1 0 0 0,-1 1 1 0 0,0 0-1 0 0,-1-1 0 0 0,2 1 5 0 0,-1 0 0 0 0,1 1 1 0 0,0-1-1 0 0,-1 0 1 0 0,1 0-1 0 0,-1 0 0 0 0,1 1 1 0 0,-1-1-1 0 0,1 0 0 0 0,0 1 1 0 0,-1-1-1 0 0,1 0 1 0 0,0 1-1 0 0,-1-1 0 0 0,1 0 1 0 0,0 1-1 0 0,-1-1 1 0 0,1 0-1 0 0,0 1 0 0 0,0-1 1 0 0,0 1-1 0 0,-1 0 0 0 0,0 3 209 0 0,-1-1-1 0 0,1 1 0 0 0,1 0 1 0 0,-1-1-1 0 0,0 1 0 0 0,1 6 1 0 0,1 73-39 0 0,20 142 1 0 0,-19-212-118 0 0,1 1 0 0 0,0 0 0 0 0,1-1 0 0 0,1 0 0 0 0,0 0 0 0 0,0 0 0 0 0,2 0 0 0 0,11 18-1 0 0,-18-31-206 0 0,0 1 0 0 0,0-1 0 0 0,1 0 0 0 0,-1 0 0 0 0,0 0 0 0 0,0 0 0 0 0,0 0 0 0 0,0 1 0 0 0,0-1 0 0 0,0 0 0 0 0,0 0 0 0 0,0 0 0 0 0,0 0 0 0 0,0 0 0 0 0,0 1 0 0 0,0-1 0 0 0,1 0 0 0 0,-1 0 0 0 0,0 0 0 0 0,0 0 0 0 0,0 0 0 0 0,0 0 0 0 0,0 0-1 0 0,0 0 1 0 0,1 0 0 0 0,-1 0 0 0 0,0 0 0 0 0,0 1 0 0 0,0-1 0 0 0,0 0 0 0 0,1 0 0 0 0,-1 0 0 0 0,0 0 0 0 0,0 0 0 0 0,0 0 0 0 0,0 0 0 0 0,0 0 0 0 0,1 0 0 0 0,-1 0 0 0 0,0 0 0 0 0,0-1 0 0 0,0 1 0 0 0,1-8-3030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8.278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115 15 6913 0 0,'-3'-2'-157'0'0,"-13"-9"1901"0"0,15 10-1677 0 0,1 1 0 0 0,-1 0 0 0 0,1 0-1 0 0,-1 0 1 0 0,0 0 0 0 0,1 0 0 0 0,-1 0-1 0 0,1 0 1 0 0,-1 0 0 0 0,0 0 0 0 0,1 0 0 0 0,-1 0-1 0 0,1 0 1 0 0,-1 1 0 0 0,0-1 0 0 0,1 0-1 0 0,-1 0 1 0 0,1 0 0 0 0,-1 1 0 0 0,1-1-1 0 0,-1 0 1 0 0,1 1 0 0 0,-1-1 0 0 0,1 1 0 0 0,-1-1-1 0 0,1 0 1 0 0,0 1 0 0 0,-1-1 0 0 0,1 1-1 0 0,0-1 1 0 0,-1 2 0 0 0,-9 11 392 0 0,2 1 1 0 0,-1 1-1 0 0,2 0 0 0 0,0 0 1 0 0,1 0-1 0 0,0 0 0 0 0,1 1 1 0 0,-4 25-1 0 0,4-17 2 0 0,3-13-888 0 0,0 0-1 0 0,0 15 1 0 0,2-24-464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5:48.688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5 8 10594 0 0,'-4'-8'1172'0'0,"12"15"-745"0"0,2 0-189 0 0,144 85 9472 0 0,-145-88-9545 0 0,-2 0-266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4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62 11 17047 217002 65734,'-3'0'1512'0'0,"-4"-1"-1208"0"0,-3-1-240 0 0,-3 0 32 0 0,1 0 16 0 0,3 1 0 0 0,3 0-440 0 0,4 0-792 0 0,9 1 544 0 0,1-1-16647 0 0</inkml:trace>
  <inkml:trace contextRef="#ctx0" brushRef="#br0" timeOffset="2094">123 289 15663 214138 68347,'-3'-2'696'0'0,"-10"-3"304"0"0,-8-1-1000 0 0,0-1 0 0 0,0 2 0 0 0,5 1-80 0 0,4 2 8 0 0,5 0-10032 0 0,3 1 3001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0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2761 0 0,'0'1'195'0'0,"-1"-1"0"0"0,1 0 1 0 0,-1 1-1 0 0,1-1 1 0 0,-1 1-1 0 0,1-1 0 0 0,0 1 1 0 0,-1-1-1 0 0,1 1 1 0 0,0 0-1 0 0,-1-1 0 0 0,1 1 1 0 0,0-1-1 0 0,-1 1 1 0 0,1 0-1 0 0,0-1 1 0 0,0 1-1 0 0,0-1 0 0 0,0 1 1 0 0,0 0-1 0 0,0-1 1 0 0,0 1-1 0 0,0 0 0 0 0,0-1 1 0 0,0 1-1 0 0,0 0 1 0 0,0 0-1 0 0,2 15 1111 0 0,-3-7-840 0 0,0 1-1 0 0,0-1 1 0 0,-1 0-1 0 0,0 0 1 0 0,-1 0-1 0 0,-6 15 1 0 0,5-13 112 0 0,0 0 0 0 0,-4 21 0 0 0,-5 46 317 0 0,4-32-862 0 0,2 0-1 0 0,-1 92 0 0 0,9-103-32 0 0,10 50 0 0 0,-4-35 3 0 0,1 71 0 0 0,-6-71 45 0 0,0-31 94 0 0,1 0 0 0 0,1 0 1 0 0,1-1-1 0 0,8 21 1 0 0,-7-19-91 0 0,0 0 1 0 0,-1-1 0 0 0,3 28 0 0 0,-5 13-27 0 0,-2-33 26 0 0,4 34 0 0 0,-2-34 169 0 0,-1 1 0 0 0,-3 42 0 0 0,0-46-205 0 0,1 1-1 0 0,1 0 1 0 0,6 39 0 0 0,-4-50-39 0 0,-1 0 0 0 0,-1 0-1 0 0,0 1 1 0 0,-2 20 0 0 0,-12 56-173 0 0,4-26 132 0 0,5-34-96 0 0,-1-1 0 0 0,-2 0 0 0 0,-12 37-1 0 0,14-53 105 0 0,1 0-1 0 0,0 0 0 0 0,1 0 1 0 0,1 1-1 0 0,0-1 0 0 0,1 1 1 0 0,0-1-1 0 0,1 1 0 0 0,1-1 1 0 0,0 1-1 0 0,5 16 0 0 0,-4-16 57 0 0,-1 0 0 0 0,0 0 0 0 0,-1 0 0 0 0,0 1 0 0 0,-4 18 0 0 0,2-16 0 0 0,0 0 0 0 0,2 0 0 0 0,1 22 0 0 0,13 35-26 0 0,-9-56 39 0 0,-1 0 1 0 0,-1 0-1 0 0,0 0 0 0 0,-2 0 0 0 0,0 23 1 0 0,-2-29-11 0 0,2 1 1 0 0,0-1 0 0 0,0 1-1 0 0,2-1 1 0 0,4 19-1 0 0,5 28-14 0 0,-1 131 251 0 0,-10-130-240 0 0,-1 43 0 0 0,-2-65 0 0 0,2 0 0 0 0,2 0 0 0 0,10 65 0 0 0,-9-89 142 0 0,-1 0 0 0 0,0 0 1 0 0,-1 0-1 0 0,-1 0 0 0 0,-1 1 0 0 0,0-1 0 0 0,-6 28 0 0 0,-2-6 148 0 0,-15 83-708 0 0,21-97 190 0 0,-7 98-206 0 0,8-87-471 0 0,1-28 1001 0 0,1-1-1 0 0,-1 1 1 0 0,1-1 0 0 0,0 1 0 0 0,0 0 0 0 0,1-1-1 0 0,-1 1 1 0 0,1-1 0 0 0,1 1 0 0 0,-1-1 0 0 0,1 1 0 0 0,0-1-1 0 0,3 6 1 0 0,-2-4-45 0 0,0 0-1 0 0,0 0 1 0 0,-1 0-1 0 0,0 1 1 0 0,0-1 0 0 0,-1 1-1 0 0,0-1 1 0 0,0 14-1 0 0,2 8 47 0 0,4 85 409 0 0,-6-98-497 0 0,0-14 63 0 0,-1 0-1 0 0,0 0 1 0 0,1 0 0 0 0,-1 0 0 0 0,0 0-1 0 0,0 0 1 0 0,0 0 0 0 0,-1 0 0 0 0,1 0-1 0 0,0 0 1 0 0,-1 0 0 0 0,0 0 0 0 0,0 3-1 0 0,-12 42 1030 0 0,12-45-1043 0 0,0 0 0 0 0,0-1 1 0 0,1 1-1 0 0,-1 0 0 0 0,1 0 1 0 0,-1-1-1 0 0,1 1 0 0 0,0 0 1 0 0,0 0-1 0 0,0 0 0 0 0,0-1 1 0 0,0 1-1 0 0,0 0 0 0 0,0 0 1 0 0,0 0-1 0 0,1 0 1 0 0,0 2-1 0 0,2 6 155 0 0,1 38 729 0 0,1-1-492 0 0,-6-40-569 0 0,1-8-26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2304 0 0,'0'0'599'0'0,"16"2"1675"0"0,-6-3-1234 0 0,-1 0-1 0 0,15-3 1 0 0,10-2 901 0 0,-22 6-1124 0 0,0 0 1 0 0,-1 1 0 0 0,1 1-1 0 0,12 2 1 0 0,-11-2-344 0 0,0 0 0 0 0,0 0 0 0 0,16-1 0 0 0,54-7-147 0 0,-36 2-51 0 0,54 2 0 0 0,-60 4-276 0 0,-3 0 0 0 0,46-2 0 0 0,-24-4 66 0 0,1 2 1 0 0,89 9 0 0 0,-93-1 87 0 0,1-3-1 0 0,75-5 1 0 0,-100 0 20 0 0,0 0-1 0 0,0 3 1 0 0,-1 0 0 0 0,58 11-1 0 0,-67-8-16 0 0,-1 0 1 0 0,2-2-1 0 0,34 0 0 0 0,68-11-35 0 0,-62 3 9 0 0,-37 6-75 0 0,0 0 1 0 0,0 2-1 0 0,43 8 0 0 0,-50-7-68 0 0,14 1 12 0 0,0-3 0 0 0,0 0 0 0 0,47-6 0 0 0,27-1 0 0 0,-89 6 0 0 0,1 2 0 0 0,-1-1 0 0 0,30 8 0 0 0,-34-5 0 0 0,0-2 0 0 0,0 0 0 0 0,1 0 0 0 0,16-2 0 0 0,62-8 0 0 0,-79 7 0 0 0,19-2 15 0 0,0 2 0 0 0,0 2 0 0 0,0 1 0 0 0,62 12 0 0 0,-81-12 34 0 0,1-1 0 0 0,-1-1 0 0 0,0-1 0 0 0,1 0 0 0 0,-1-1 0 0 0,0 0 0 0 0,23-8 1 0 0,-18 5 40 0 0,1 1 0 0 0,-1 1 0 0 0,25-1 0 0 0,8 7 115 0 0,-37-1-192 0 0,1-1 0 0 0,32-2 0 0 0,5-6 24 0 0,129-19 595 0 0,-111 14-461 0 0,108-24 450 0 0,-174 35-615 0 0,0 0 0 0 0,-1 1 1 0 0,1 0-1 0 0,0 0 0 0 0,0 0 0 0 0,0 1 1 0 0,-1-1-1 0 0,10 4 0 0 0,-6-2 1 0 0,0-1-1 0 0,14 1 1 0 0,-6-3 42 0 0,33-6 1 0 0,-33 4 10 0 0,33-1-1 0 0,-13 6-24 0 0,-28-1-27 0 0,1 0 1 0 0,0-1 0 0 0,0 0-1 0 0,16-3 1 0 0,63-9-9 0 0,7-2 0 0 0,-63 7 172 0 0,47-17 0 0 0,22-6 100 0 0,-70 20-211 0 0,-19 6 5 0 0,26-5-1 0 0,-36 9-55 0 0,-1-1 7 0 0,0 1 0 0 0,0 0 0 0 0,0 0 0 0 0,0-1 0 0 0,0 1 1 0 0,0-1-1 0 0,3-1 560 0 0,-8-1-813 0 0,1 1 127 0 0,-1 0 0 0 0,1 1 0 0 0,-1-1 1 0 0,1 0-1 0 0,-1 1 0 0 0,0 0 0 0 0,0-1 0 0 0,0 1 1 0 0,0 0-1 0 0,0 1 0 0 0,-4-2 0 0 0,-7 1-984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10594 0 0,'0'0'52'0'0,"0"0"0"0"0,0 0 0 0 0,0 0 0 0 0,-1 0 0 0 0,1 0 0 0 0,0 0 0 0 0,0 0 0 0 0,0 0 0 0 0,-1 0-1 0 0,1 0 1 0 0,0 0 0 0 0,0 1 0 0 0,0-1 0 0 0,0 0 0 0 0,-1 0 0 0 0,1 0 0 0 0,0 0 0 0 0,0 0 0 0 0,0 0 0 0 0,0 1 0 0 0,0-1-1 0 0,0 0 1 0 0,0 0 0 0 0,-1 0 0 0 0,1 0 0 0 0,0 1 0 0 0,0-1 0 0 0,0 0 0 0 0,0 0 0 0 0,0 0 0 0 0,0 1 0 0 0,0-1 0 0 0,0 0-1 0 0,0 0 1 0 0,0 0 0 0 0,0 1 0 0 0,-4 11-282 0 0,-9 8 1010 0 0,-30 34-1 0 0,26-34 1264 0 0,-25 40 0 0 0,27-33-1067 0 0,-11 32-1 0 0,-1 3-812 0 0,16-46-519 0 0,11-16 246 0 0,0 1-1 0 0,0-1 1 0 0,-1 1 0 0 0,1-1-1 0 0,0 0 1 0 0,0 1 0 0 0,-1-1-1 0 0,1 0 1 0 0,0 1 0 0 0,-1-1 0 0 0,1 0-1 0 0,-1 1 1 0 0,1-1 0 0 0,0 0-1 0 0,-1 1 1 0 0,1-1 0 0 0,-1 0-1 0 0,1 0 1 0 0,-1 0 0 0 0,1 1-1 0 0,-1-1 1 0 0,1 0 0 0 0,-1 0-1 0 0,1 0 1 0 0,-1 0 0 0 0,1 0-1 0 0,0 0 1 0 0,-2 0 0 0 0,1-1-1072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11979 0 0,'64'18'-274'0'0,"-58"-16"203"0"0,1 1 1 0 0,0 1-1 0 0,-1-1 0 0 0,0 1 0 0 0,0 0 0 0 0,0 0 1 0 0,0 1-1 0 0,6 7 0 0 0,4 5 1441 0 0,18 26-1 0 0,-23-28 328 0 0,1 0 1 0 0,22 22-1 0 0,-32-35-1659 0 0,13 11 1039 0 0,21 15 0 0 0,-32-25-938 0 0,0-1 0 0 0,0 1-1 0 0,1-1 1 0 0,-1 0 0 0 0,0 0 0 0 0,1 0 0 0 0,0-1 0 0 0,-1 1-1 0 0,1-1 1 0 0,0 0 0 0 0,5 0 0 0 0,-1-4-1606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46 4609 0 0,'1'-1'92'0'0,"-1"0"0"0"0,0 0 0 0 0,0 0 0 0 0,1 1 0 0 0,-1-1 0 0 0,0 0 0 0 0,1 0 0 0 0,-1 0 0 0 0,1 0 0 0 0,-1 1 0 0 0,1-1 0 0 0,0 0 0 0 0,-1 0 0 0 0,1 1 0 0 0,0-1 0 0 0,-1 0 0 0 0,2 0 0 0 0,0 0-109 0 0,-1-1 1 0 0,1 1-1 0 0,-1-1 0 0 0,0 0 0 0 0,1 1 1 0 0,-1-1-1 0 0,0 0 0 0 0,1-3 0 0 0,-2 5 32 0 0,0 0 0 0 0,0-1 0 0 0,0 1 0 0 0,0 0 0 0 0,1 0 0 0 0,-2-1 0 0 0,1 1 0 0 0,0 0 1 0 0,0-1-1 0 0,0 1 0 0 0,0 0 0 0 0,0 0 0 0 0,0-1 0 0 0,0 1 0 0 0,0 0 0 0 0,0-1 0 0 0,0 1 0 0 0,-1 0 0 0 0,1 0 0 0 0,0 0 0 0 0,0-1 0 0 0,0 1 0 0 0,0 0 0 0 0,-1 0 0 0 0,1-1 0 0 0,-14-4 1252 0 0,7 5-806 0 0,0 0-1 0 0,0 0 1 0 0,1 0-1 0 0,-1 0 0 0 0,0 1 1 0 0,1 0-1 0 0,-1 1 1 0 0,0 0-1 0 0,-10 4 1 0 0,-5 4-52 0 0,-29 17 0 0 0,33-17-121 0 0,-4 5 210 0 0,0 1 0 0 0,1 0 0 0 0,1 2 0 0 0,-31 35 0 0 0,50-53-486 0 0,-16 19 327 0 0,0 0 1 0 0,2 1 0 0 0,-19 31 0 0 0,28-42-140 0 0,2 0 1 0 0,-1 0-1 0 0,1 0 1 0 0,0 1-1 0 0,1 0 1 0 0,0 0-1 0 0,1 0 1 0 0,0 0-1 0 0,1 0 1 0 0,0 0-1 0 0,0 13 1 0 0,1-20-164 0 0,0-1 0 0 0,1 1 0 0 0,-1 0 0 0 0,1-1 0 0 0,-1 1 0 0 0,1 0 0 0 0,0-1 0 0 0,0 1 0 0 0,0-1 0 0 0,1 1 0 0 0,-1-1 0 0 0,1 0 0 0 0,-1 0 0 0 0,1 1 0 0 0,0-1 1 0 0,-1 0-1 0 0,1 0 0 0 0,0-1 0 0 0,0 1 0 0 0,1 0 0 0 0,-1-1 0 0 0,4 3 0 0 0,-2-2-224 0 0,0-1 0 0 0,0 1 0 0 0,0-1 0 0 0,0 1 1 0 0,7 0-1 0 0,-4-1-1193 0 0,-1-1-1 0 0,0 1 1 0 0,10-2 0 0 0,1-1-4634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1376 0 0,'-3'0'266'0'0,"-1"0"0"0"0,1 1 0 0 0,-1-1 0 0 0,1 1 0 0 0,-1 0 0 0 0,1 0 0 0 0,0 0 0 0 0,-1 1 0 0 0,-5 2 0 0 0,7-2 155 0 0,0-1 0 0 0,1 0 0 0 0,-1 0 0 0 0,0 1 0 0 0,1-1 0 0 0,-1 1-1 0 0,1 0 1 0 0,-1-1 0 0 0,1 1 0 0 0,-2 3 0 0 0,3-4-279 0 0,0-1 1 0 0,0 1-1 0 0,0-1 0 0 0,0 1 1 0 0,0-1-1 0 0,0 1 0 0 0,0-1 1 0 0,0 0-1 0 0,0 1 0 0 0,0-1 1 0 0,0 1-1 0 0,0-1 0 0 0,1 0 1 0 0,-1 1-1 0 0,0-1 0 0 0,0 1 1 0 0,1-1-1 0 0,-1 0 0 0 0,0 1 1 0 0,0-1-1 0 0,1 0 0 0 0,-1 0 1 0 0,0 1-1 0 0,1-1 0 0 0,-1 0 1 0 0,1 0-1 0 0,-1 1 0 0 0,0-1 1 0 0,1 0-1 0 0,16 9-344 0 0,-13-7 300 0 0,16 8-127 0 0,-10-5 2 0 0,0 1-1 0 0,0 0 1 0 0,-1 0 0 0 0,12 10-1 0 0,-18-13 24 0 0,-1-1 0 0 0,1 1-1 0 0,-1 0 1 0 0,0 0-1 0 0,0 0 1 0 0,0 0-1 0 0,0 1 1 0 0,-1-1 0 0 0,1 0-1 0 0,-1 1 1 0 0,0-1-1 0 0,0 1 1 0 0,0 0-1 0 0,0-1 1 0 0,0 1 0 0 0,-1 0-1 0 0,0 5 1 0 0,0-4 307 0 0,0 0 0 0 0,-1 0 0 0 0,1 1 0 0 0,-1-1 0 0 0,-1 0 0 0 0,1 0 0 0 0,-1 0 0 0 0,1-1 0 0 0,-1 1 0 0 0,-1 0 0 0 0,-5 8 0 0 0,7-11-54 0 0,-1 1-1 0 0,0-1 1 0 0,0 0-1 0 0,0 0 1 0 0,0 0-1 0 0,-1 0 1 0 0,1-1-1 0 0,0 1 1 0 0,-1 0-1 0 0,1-1 1 0 0,-1 0-1 0 0,0 0 1 0 0,-2 2-1 0 0,-1-2-110 0 0,0 1 0 0 0,0-1 0 0 0,0 0 0 0 0,0 0-1 0 0,-13-1 1 0 0,7-1-336 0 0,0 0 0 0 0,0-1 0 0 0,0 0 0 0 0,0-1-1 0 0,-22-8 1 0 0,24 7-907 0 0,1 0-1 0 0,1-1 0 0 0,-16-11 1 0 0,10 4-4483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9674 0 0,'11'0'93'0'0,"0"-2"0"0"0,13-2 1 0 0,-12 2 433 0 0,-1 0 1 0 0,22-1-1 0 0,-30 3-341 0 0,1 0 0 0 0,-1 1 0 0 0,1-1 0 0 0,-1 1 0 0 0,1 0 0 0 0,-1 0 0 0 0,1 0 0 0 0,-1 0 0 0 0,0 0 0 0 0,0 1 0 0 0,1 0 0 0 0,-1-1 0 0 0,4 4 0 0 0,-6-3-171 0 0,0-1 0 0 0,0 0 0 0 0,0 1 0 0 0,0-1 0 0 0,0 0-1 0 0,-1 1 1 0 0,1-1 0 0 0,0 1 0 0 0,-1-1 0 0 0,1 1 0 0 0,-1 0-1 0 0,0-1 1 0 0,1 1 0 0 0,-1-1 0 0 0,0 1 0 0 0,0 0 0 0 0,0-1-1 0 0,0 1 1 0 0,0-1 0 0 0,-1 1 0 0 0,1 0 0 0 0,-1 1 0 0 0,-1 5 316 0 0,0 0 0 0 0,-6 15 0 0 0,6-19-249 0 0,-1 1 0 0 0,1-1 0 0 0,-1 1 0 0 0,0-1 0 0 0,-1 0 0 0 0,1 0 0 0 0,0 0 0 0 0,-1 0 0 0 0,0-1 0 0 0,0 1 0 0 0,0-1 0 0 0,-1 0 0 0 0,1 0 0 0 0,-1-1-1 0 0,1 0 1 0 0,-1 1 0 0 0,-7 1 0 0 0,38-18 1653 0 0,29-12 0 0 0,-42 22-1574 0 0,-1 0-1 0 0,1 1 0 0 0,0 0 0 0 0,0 1 0 0 0,0 1 0 0 0,0 0 1 0 0,0 1-1 0 0,23 2 0 0 0,-22 0-281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3611 2529 0 0,'-6'2'-483'0'0,"-2"0"7258"0"0,11 1-6706 0 0,-1-1-29 0 0,0-1 0 0 0,0 1 1 0 0,0-1-1 0 0,0 1 0 0 0,0-1 0 0 0,0 0 1 0 0,1 1-1 0 0,-1-1 0 0 0,0 0 0 0 0,5 0 1 0 0,-2 1 192 0 0,0 0 0 0 0,0-1 1 0 0,0 0-1 0 0,0 0 1 0 0,1-1-1 0 0,-1 1 0 0 0,0-1 1 0 0,0 0-1 0 0,1-1 0 0 0,5 0 1 0 0,70-6 989 0 0,-67 6-939 0 0,-1 1 1 0 0,1 0-1 0 0,22 3 0 0 0,-26-2 51 0 0,0-1 1 0 0,-1-1-1 0 0,1 0 0 0 0,-1 0 0 0 0,1-1 0 0 0,16-5 0 0 0,-15 4-237 0 0,1 0-1 0 0,0 1 0 0 0,22-2 1 0 0,-22 4-98 0 0,-1-1 0 0 0,1-1 0 0 0,0 0 0 0 0,13-4 0 0 0,-9 3-9 0 0,0 0-1 0 0,-1 1 1 0 0,18 1 0 0 0,-14 0-5 0 0,29-4 1 0 0,71-13-33 0 0,-55 10 28 0 0,21-10-241 0 0,7-1-944 0 0,-69 17 1171 0 0,-16 2 19 0 0,0-1 1 0 0,-1 0 0 0 0,1 0 0 0 0,0 0-1 0 0,-1-1 1 0 0,1 0 0 0 0,9-4-1 0 0,62-26-202 0 0,-59 25 190 0 0,-2 0 49 0 0,-1-1 0 0 0,0-1 0 0 0,-1-1 0 0 0,20-15 0 0 0,19-15 899 0 0,-1-2 0 0 0,63-67 0 0 0,-116 109-922 0 0,20-21 335 0 0,-1-1 0 0 0,-1-1-1 0 0,28-46 1 0 0,25-49 728 0 0,-49 83-845 0 0,17-38 0 0 0,-22 39 154 0 0,33-46 1 0 0,108-147 223 0 0,-137 192-465 0 0,-2 0 1 0 0,22-55-1 0 0,-1 2 18 0 0,-9 25-80 0 0,39-117 0 0 0,-55 134-27 0 0,12-44 38 0 0,42-166-81 0 0,-38 119 0 0 0,-2 5 0 0 0,30-29 30 0 0,4-14 4 0 0,-31 72 24 0 0,-13 44 9 0 0,12-62 0 0 0,-23 76-3 0 0,27-81 0 0 0,-23 98-64 0 0,22-36 0 0 0,-7 13 0 0 0,88-157 0 0 0,-105 194 0 0 0,0 1 0 0 0,1 0 0 0 0,0 0 0 0 0,1 1 0 0 0,14-11 0 0 0,70-49 0 0 0,-79 60 0 0 0,-10 7 0 0 0,1 1 0 0 0,0-1 0 0 0,0 1 0 0 0,0 1 0 0 0,0-1 0 0 0,0 1 0 0 0,1 1 0 0 0,-1 0 0 0 0,18-3 0 0 0,14 0 0 0 0,-22 2 0 0 0,0 1 0 0 0,0 0 0 0 0,0 1 0 0 0,35 3 0 0 0,-38 1 0 0 0,-3-2 0 0 0,0 1 0 0 0,-1 1 0 0 0,1 0 0 0 0,-1 0 0 0 0,16 8 0 0 0,15 14 0 0 0,-29-16 0 0 0,1-1 0 0 0,19 8 0 0 0,-22-11 0 0 0,-1 0 0 0 0,0 1 0 0 0,0 0 0 0 0,0 0 0 0 0,14 14 0 0 0,-18-16 0 0 0,0 0 0 0 0,0 0 0 0 0,0-1 0 0 0,1 0 0 0 0,-1-1 0 0 0,1 1 0 0 0,12 2 0 0 0,-9-3 0 0 0,0 1 0 0 0,13 6 0 0 0,-19-6 0 0 0,-1-1 0 0 0,1 1 0 0 0,0 0 0 0 0,-1 0 0 0 0,0 0 0 0 0,4 4 0 0 0,-5-4 0 0 0,0-1 0 0 0,0 0 0 0 0,1 0 0 0 0,-1 0 0 0 0,0 0 0 0 0,1 0 0 0 0,-1 0 0 0 0,1 0 0 0 0,0-1 0 0 0,-1 1 0 0 0,1-1 0 0 0,0 0 0 0 0,0 0 0 0 0,0 0 0 0 0,5 1 0 0 0,46 4 0 0 0,-51-5 0 0 0,-1 0 0 0 0,1 0 0 0 0,-1 1 0 0 0,1-1 0 0 0,-1 1 0 0 0,1 0 0 0 0,-1 0 0 0 0,0 0 0 0 0,0 0 0 0 0,0 0 0 0 0,0 0 0 0 0,0 0 0 0 0,2 4 0 0 0,-2-3 0 0 0,0 0 0 0 0,1 0 0 0 0,-1 0 0 0 0,1-1 0 0 0,0 1 0 0 0,0-1 0 0 0,0 0 0 0 0,3 3 0 0 0,11 2 0 0 0,-14-6 0 0 0,0 0 0 0 0,0 0 0 0 0,0 1 0 0 0,0-1 0 0 0,0 1 0 0 0,0-1 0 0 0,-1 1 0 0 0,1 0 0 0 0,0 0 0 0 0,-1 0 0 0 0,0 1 0 0 0,1-1 0 0 0,1 3 0 0 0,3 6-28 0 0,1 0 0 0 0,10 9 0 0 0,4 7-16 0 0,-15-16 44 0 0,-5-8 0 0 0,0 0 0 0 0,0 0 0 0 0,0 0 0 0 0,0-1 0 0 0,0 1 0 0 0,0-1 0 0 0,1 1 0 0 0,0-1 0 0 0,-1 0 0 0 0,6 4 0 0 0,-5-4-9 0 0,0 0 1 0 0,1 0-1 0 0,-1 1 1 0 0,5 5-1 0 0,4 3-12 0 0,9 5 21 0 0,23 27 0 0 0,-38-37 0 0 0,-3-4 0 0 0,0 0 0 0 0,1 0 0 0 0,-1-1 0 0 0,0 1 0 0 0,7 2 0 0 0,-7-3 0 0 0,-1-1 3 0 0,1 1 0 0 0,-1 0 0 0 0,0-1 0 0 0,0 1 0 0 0,1-1 0 0 0,-1 0 0 0 0,0 1 0 0 0,0-1 0 0 0,4-1 0 0 0,-4 1 0 0 0,0 0 0 0 0,0 0 0 0 0,0 0 0 0 0,0 0-1 0 0,0 0 1 0 0,1 1 0 0 0,-1-1 0 0 0,0 1 0 0 0,-1-1-1 0 0,1 1 1 0 0,3 1 0 0 0,3-3 8 0 0,-2 1 0 0 0,-1-1 1 0 0,0 1 0 0 0,1-1 0 0 0,-1 1-1 0 0,1 1 1 0 0,-1-1 0 0 0,0 1 0 0 0,0 0-1 0 0,10 3 1 0 0,-8-2-7 0 0,-6-1-8 0 0,0-1 0 0 0,1 1 0 0 0,-1-1 0 0 0,0 0 1 0 0,0 1-1 0 0,0 0 0 0 0,0-1 0 0 0,0 1 0 0 0,0 0 0 0 0,2 1 0 0 0,-3-2-126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1.8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11 456 0 0,'0'0'95'0'0,"0"0"0"0"0,0-1-1 0 0,0 1 1 0 0,0 0 0 0 0,0-1 0 0 0,0 1 0 0 0,0 0-1 0 0,1 0 1 0 0,-1-1 0 0 0,0 1 0 0 0,0 0 0 0 0,0 0-1 0 0,0-1 1 0 0,0 1 0 0 0,1-1 284 0 0,-1 1-284 0 0,1 0 0 0 0,-1 0 0 0 0,0-1-1 0 0,0 1 1 0 0,1 0 0 0 0,-1 0 0 0 0,0 0 0 0 0,0 0-1 0 0,1 0 1 0 0,-1 0 0 0 0,1-1 0 0 0,11 0 4970 0 0,-3 1-3260 0 0,2-2-740 0 0,0 1 0 0 0,0 1-1 0 0,22 2 1 0 0,10 3-3665 0 0,-37-4 1609 0 0,0-1-84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2.2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 1840 0 0,'0'0'74'0'0,"0"-1"-1"0"0,0 1 1 0 0,0 0-1 0 0,0-1 1 0 0,0 1-1 0 0,0 0 1 0 0,0-1-1 0 0,0 1 1 0 0,0 0-1 0 0,0-1 0 0 0,0 1 1 0 0,0 0-1 0 0,0-1 1 0 0,0 1-1 0 0,0 0 1 0 0,0-1-1 0 0,0 1 1 0 0,0 0-1 0 0,1-1 1 0 0,-1 1-1 0 0,0 0 1 0 0,0 0-1 0 0,0-1 1 0 0,1 1-1 0 0,-1 0 0 0 0,0 0 1 0 0,0-1-1 0 0,0 1 1 0 0,1 0-1 0 0,-1 0 1 0 0,0 0-1 0 0,1-1 1 0 0,-1 1-1 0 0,0 0 1 0 0,0 0-1 0 0,1 0 1 0 0,-1 0-1 0 0,0 0 1 0 0,1-1-1 0 0,-1 1 0 0 0,15-7-335 0 0,-14 7 457 0 0,10-4-550 0 0,1 1-1 0 0,-1 0 1 0 0,0 1-1 0 0,1 1 1 0 0,-1-1-1 0 0,1 2 1 0 0,0 0-1 0 0,13 1 1 0 0,6 0-71 0 0,-24-2 426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30.0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183 111 10135 219311 66287,'-7'-4'1096'0'0,"-8"-3"-1096"0"0,-5-2 0 0 0,-2-1 928 0 0,0 0 160 0 0,2 1 32 0 0,1 0 672 0 0,1-1-664 0 0,3 1-416 0 0,3 1-624 0 0,5 3-24 0 0,2 2-1240 0 0,5 0-328 0 0,12-4-1616 0 0,4 0-9231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2.6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0 272 1928 0 0,'3'-1'184'0'0,"-1"1"0"0"0,1-1 0 0 0,-1 0-1 0 0,0 0 1 0 0,1 0 0 0 0,-1-1 0 0 0,0 1-1 0 0,3-2 1 0 0,6-4 579 0 0,13-3-1028 0 0,-1 2 0 0 0,1 1 1 0 0,27-5-1 0 0,-34 8 348 0 0</inkml:trace>
  <inkml:trace contextRef="#ctx0" brushRef="#br0" timeOffset="1">423 95 3505 0 0,'6'-3'312'0'0,"-3"2"-248"0"0,-1 0-64 0 0,0-1 0 0 0,-1 2 0 0 0,1-1 0 0 0,-1 1 0 0 0,2-2 0 0 0,2 1-88 0 0,2 0 88 0 0,2-1-104 0 0,0-1 104 0 0,3 1-104 0 0,-3-3 40 0 0</inkml:trace>
  <inkml:trace contextRef="#ctx0" brushRef="#br0" timeOffset="2">549 17 3225 0 0,'-7'-2'328'0'0,"7"3"-315"0"0,0-1 0 0 0,1 0-1 0 0,-1 0 1 0 0,0 0 0 0 0,0 0 0 0 0,0 0-1 0 0,0 0 1 0 0,0 0 0 0 0,0 0-1 0 0,1-1 1 0 0,-1 1 0 0 0,0 0 0 0 0,0 0-1 0 0,0 0 1 0 0,0 0 0 0 0,0 0-1 0 0,0 0 1 0 0,0 0 0 0 0,1 0 0 0 0,-1 0-1 0 0,0 0 1 0 0,0 0 0 0 0,0 0-1 0 0,0 0 1 0 0,0-1 0 0 0,0 1 0 0 0,0 0-1 0 0,0 0 1 0 0,0 0 0 0 0,0 0-1 0 0,0 0 1 0 0,1 0 0 0 0,-1 0-1 0 0,0 0 1 0 0,0-1 0 0 0,0 1 0 0 0,0 0-1 0 0,0 0 1 0 0,0 0 0 0 0,0 0-1 0 0,0 0 1 0 0,0 0 0 0 0,0-1 0 0 0,0 1-1 0 0,0 0 1 0 0,0 0 0 0 0,0 0-1 0 0,0 0 1 0 0,0 0 0 0 0,-1 0 0 0 0,1-1-1 0 0,0 1 1 0 0,0 0 0 0 0,0 0-1 0 0,0 0 1 0 0,0 0 0 0 0,0 0 0 0 0,0 0-1 0 0,0 0 1 0 0,0 0 0 0 0,0-1-1 0 0,0 1 1 0 0,-1 0 0 0 0,1 0 0 0 0,0 0-1 0 0,0 0 1 0 0,2-1-17 0 0,1 0-15 0 0,0 0 1 0 0,0 0 0 0 0,0 0 0 0 0,0 0-1 0 0,0 0 1 0 0,4 1 0 0 0,-2-2 18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4.6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1 171 2304 0 0,'4'-4'232'0'0,"0"-1"-1"0"0,0 1 1 0 0,1 0-1 0 0,-1 0 0 0 0,1 0 1 0 0,0 1-1 0 0,0-1 0 0 0,11-4 1 0 0,-10 4 113 0 0,134-86 6766 0 0,-122 79-8280 0 0,36-15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5.0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3 118 5529 0 0,'-1'-2'107'0'0,"-1"-6"1439"0"0,10 1-1249 0 0,35-25-2060 0 0,-29 20 1114 0 0,0 1 0 0 0,18-10 0 0 0,-31 21 628 0 0,4-4-60 0 0,1 1 0 0 0,0 1 0 0 0,9-4 1 0 0,-3 0 80 0 0,-8 2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5.5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6 640 2761 0 0,'-1'-2'324'0'0,"0"0"0"0"0,0-1 0 0 0,0 1-1 0 0,1 0 1 0 0,-1-1 0 0 0,1 1 0 0 0,0-1 0 0 0,0 1 0 0 0,-1 0 0 0 0,1-1 0 0 0,1 1 0 0 0,-1-1 0 0 0,0 1 0 0 0,1-1 0 0 0,-1 1 0 0 0,1 0 0 0 0,0-1 0 0 0,0 1 0 0 0,0 0 0 0 0,1-3 0 0 0,3-3-580 0 0,0 0 0 0 0,0 0 0 0 0,12-12-1 0 0,-15 18-63 0 0,2-3-609 0 0</inkml:trace>
  <inkml:trace contextRef="#ctx0" brushRef="#br0" timeOffset="1">134 438 2304 0 0,'7'-15'1383'0'0,"-2"5"-3"0"0,0 0 0 0 0,7-9 0 0 0,-9 15-1490 0 0,0 0-1 0 0,0 0 1 0 0,0 1 0 0 0,6-5 0 0 0,9-4-1767 0 0,-14 11 1456 0 0,-1-1 0 0 0,1 0 0 0 0,-1-1 1 0 0,0 1-1 0 0,0 0 0 0 0,0-1 0 0 0,3-3 0 0 0,-3 1 421 0 0</inkml:trace>
  <inkml:trace contextRef="#ctx0" brushRef="#br0" timeOffset="2">231 214 2761 0 0,'5'-18'343'0'0,"0"-1"1"0"0,2 1-1 0 0,0 0 1 0 0,1 0 0 0 0,12-20-1 0 0,-2 5-1157 0 0,-16 29 770 0 0,0 1 0 0 0,0 0 1 0 0,1-1-1 0 0,-1 1 1 0 0,1 1-1 0 0,0-1 1 0 0,0 0-1 0 0,4-2 1 0 0,7-8-28 0 0,-5 4 71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6.4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1123 5529 0 0,'1'-4'15'0'0,"-1"0"1"0"0,1 1-1 0 0,-1-1 0 0 0,1 1 1 0 0,0-1-1 0 0,0 1 0 0 0,1 0 1 0 0,-1-1-1 0 0,1 1 0 0 0,-1 0 1 0 0,1 0-1 0 0,0 0 0 0 0,0 0 0 0 0,1 0 1 0 0,3-3-1 0 0,-1-1-133 0 0,4-4-305 0 0,0 1 0 0 0,0 0 1 0 0,1 0-1 0 0,0 0 0 0 0,1 2 0 0 0,19-14 1 0 0,-28 21 484 0 0,1-1 1 0 0,-1 0 0 0 0,1 1 0 0 0,-1-1 0 0 0,0 0-1 0 0,0-1 1 0 0,0 1 0 0 0,0 0 0 0 0,0-1 0 0 0,-1 1-1 0 0,3-4 1 0 0,9-31 1338 0 0,0 2-648 0 0,12-11-761 0 0,-15 31-467 0 0,-2 0 1 0 0,0-1-1 0 0,-1 0 1 0 0,6-19-1 0 0,-9 22 260 0 0,0 1 0 0 0,1-1 0 0 0,1 1 0 0 0,13-22 0 0 0,18-16 3268 0 0,-28 41-2935 0 0,0 0 1 0 0,1 0-1 0 0,1 1 0 0 0,10-7 0 0 0,8-6-3211 0 0,-24 18 3059 0 0,0-1-1 0 0,1 1 1 0 0,9-4 0 0 0,-10 6 16 0 0,0-1 1 0 0,-1-1 0 0 0,1 1-1 0 0,-1-1 1 0 0,1 0 0 0 0,5-5 0 0 0,-9 6 8 0 0,0 0 1 0 0,0 0 0 0 0,-1 0-1 0 0,1 0 1 0 0,-1 0 0 0 0,1 0 0 0 0,-1 0-1 0 0,0 0 1 0 0,0-1 0 0 0,0 1 0 0 0,0 0-1 0 0,0-3 1 0 0,1-15-45 0 0,0 15 80 0 0,1 1 0 0 0,0-1-1 0 0,0 0 1 0 0,1 0 0 0 0,-1 1-1 0 0,1 0 1 0 0,5-7 0 0 0,27-28 729 0 0,-11 15-583 0 0,-16 13-358 0 0,1 2 0 0 0,1-1 0 0 0,-1 1 0 0 0,1 1 0 0 0,1 0 0 0 0,18-11 0 0 0,-22 15 171 0 0,0-1 0 0 0,0 1 0 0 0,0-1-1 0 0,-1 0 1 0 0,0 0 0 0 0,0-1-1 0 0,0 0 1 0 0,-1 0 0 0 0,1 0 0 0 0,-2-1-1 0 0,1 0 1 0 0,-1 0 0 0 0,5-9-1 0 0,-3 6 0 0 0,0 0 0 0 0,1 1 0 0 0,11-13-1 0 0,-12 16 13 0 0,-3 2 79 0 0,1 0 0 0 0,0 0 0 0 0,0 1 0 0 0,0-1 0 0 0,0 1-1 0 0,8-4 1 0 0,13-19 4390 0 0,-19 22-4802 0 0,0 0 0 0 0,1 0-1 0 0,-1 0 1 0 0,1 1 0 0 0,0 0-1 0 0,0 1 1 0 0,0-1-1 0 0,10-1 1 0 0,2 1-1144 0 0,35-1 0 0 0,-32 3 1631 0 0,31-5 0 0 0,-35 3 913 0 0,24 0 0 0 0,-25 2-1688 0 0,30-5 0 0 0,-34 3 624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06.8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6 1840 0 0,'-4'-6'1425'0'0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1840 0 0,'-3'-6'-369'0'0,"2"4"880"0"0,0 1-1 0 0,0-1 0 0 0,1 1 1 0 0,-1-1-1 0 0,0 0 0 0 0,1 1 1 0 0,-1-1-1 0 0,1 0 0 0 0,-1-2 1 0 0,3 10 239 0 0,-1 0 1 0 0,1 0-1 0 0,0 0 1 0 0,0-1-1 0 0,0 1 1 0 0,5 6-1 0 0,-2 0-162 0 0,2 5-39 0 0,-2 1 0 0 0,0 0 0 0 0,0 0 0 0 0,-2 1-1 0 0,0-1 1 0 0,0 29 0 0 0,-3-47-570 0 0,0 3 68 0 0,0 0 0 0 0,0-1 0 0 0,0 1 0 0 0,1-1 0 0 0,-1 1 0 0 0,1-1 0 0 0,1 4 0 0 0,-2-5-91 0 0,0-1-1 0 0,1 1 0 0 0,-1-1 0 0 0,0 1 1 0 0,1-1-1 0 0,-1 0 0 0 0,0 1 0 0 0,1-1 0 0 0,-1 0 1 0 0,1 1-1 0 0,-1-1 0 0 0,0 0 0 0 0,1 0 1 0 0,-1 1-1 0 0,1-1 0 0 0,-1 0 0 0 0,1 0 1 0 0,13-1-4048 0 0,2-6-951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2761 0 0,'0'0'206'0'0,"0"-1"117"0"0,3 11 7617 0 0,8 43-5391 0 0,-10 21 85 0 0,-2-37-1889 0 0,4-23 11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6449 0 0,'1'0'187'0'0,"0"1"0"0"0,-1-1 1 0 0,1 1-1 0 0,0 0 0 0 0,0-1 0 0 0,-1 1 0 0 0,1 0 0 0 0,0 0 0 0 0,-1 0 0 0 0,1-1 0 0 0,-1 1 0 0 0,1 0 0 0 0,-1 0 0 0 0,1 0 0 0 0,-1 0 0 0 0,1 0 0 0 0,-1 0 0 0 0,0 1 0 0 0,6 16 1400 0 0,-5-10-782 0 0,0-1 0 0 0,-1 1 0 0 0,1-1 0 0 0,-1 1 0 0 0,-1 0 0 0 0,0-1 0 0 0,0 1 0 0 0,0-1 0 0 0,-1 1-1 0 0,-4 11 1 0 0,3-14 150 0 0,2-3-2423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5529 0 0,'0'0'109'0'0,"0"0"0"0"0,0 0 1 0 0,0 0-1 0 0,0-1 0 0 0,0 1 0 0 0,0 0 0 0 0,-1 0 0 0 0,1 0 0 0 0,0 0 0 0 0,0-1 1 0 0,0 1-1 0 0,0 0 0 0 0,0 0 0 0 0,0 0 0 0 0,0 0 0 0 0,0-1 0 0 0,0 1 0 0 0,0 0 1 0 0,0 0-1 0 0,0 0 0 0 0,0 0 0 0 0,0-1 0 0 0,0 1 0 0 0,0 0 0 0 0,0 0 0 0 0,0 0 1 0 0,0-1-1 0 0,0 1 0 0 0,0 0 0 0 0,0 0 0 0 0,0 0 0 0 0,0 0 0 0 0,0-1 0 0 0,0 1 1 0 0,0 0-1 0 0,1 0 0 0 0,-1 0 0 0 0,8-5 3045 0 0,14 1-1222 0 0,-18 4-1732 0 0,0 0 1 0 0,0 0-1 0 0,-1 0 0 0 0,1 1 1 0 0,0-1-1 0 0,0 1 0 0 0,-1 0 1 0 0,7 3-1 0 0,-9-4-189 0 0,0 1 1 0 0,0 0-1 0 0,1 0 1 0 0,-1 0-1 0 0,0 0 1 0 0,0 0-1 0 0,0 0 1 0 0,0 0-1 0 0,0 0 1 0 0,0 0-1 0 0,0 1 1 0 0,-1-1-1 0 0,1 0 0 0 0,0 0 1 0 0,-1 1-1 0 0,1-1 1 0 0,-1 1-1 0 0,1-1 1 0 0,-1 0-1 0 0,0 1 1 0 0,0-1-1 0 0,1 1 1 0 0,-1-1-1 0 0,0 4 1 0 0,0 0 30 0 0,-1 0 0 0 0,1 0 0 0 0,-1 0 1 0 0,0 0-1 0 0,0 0 0 0 0,-1 0 0 0 0,1 0 1 0 0,-1 0-1 0 0,0 0 0 0 0,0-1 0 0 0,-1 1 0 0 0,1-1 1 0 0,-1 1-1 0 0,0-1 0 0 0,0 0 0 0 0,-5 4 1 0 0,2-2-180 0 0,0-1 1 0 0,-1 1 0 0 0,0-1 0 0 0,0-1-1 0 0,-1 1 1 0 0,1-1 0 0 0,-1-1 0 0 0,-15 6-1 0 0,22-8 125 0 0,12-8 1525 0 0,10-3-848 0 0,0 2 1 0 0,1 0-1 0 0,0 2 1 0 0,32-6-1 0 0,-53 12-682 0 0,-1 0 0 0 0,1 0 0 0 0,0 0 0 0 0,0-1 0 0 0,-1 1 0 0 0,1 1-1 0 0,0-1 1 0 0,0 0 0 0 0,-1 0 0 0 0,1 0 0 0 0,0 0 0 0 0,0 1 0 0 0,-1-1 0 0 0,1 0 0 0 0,0 0-1 0 0,-1 1 1 0 0,1-1 0 0 0,0 1 0 0 0,-1-1 0 0 0,1 1 0 0 0,0-1 0 0 0,-1 1 0 0 0,1-1 0 0 0,-1 1-1 0 0,1-1 1 0 0,-1 1 0 0 0,1 0 0 0 0,-1-1 0 0 0,0 1 0 0 0,1 0 0 0 0,-1-1 0 0 0,0 1 0 0 0,1 0-1 0 0,-1 1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3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 13363 0 0,'-55'-7'592'0'0,"39"14"120"0"0,-2 0-568 0 0,3 0-144 0 0,2 0 0 0 0,6-2 0 0 0,4-4 352 0 0,2 1 32 0 0,-1-1 16 0 0,2 1 0 0 0,-1 0-400 0 0,2 3 0 0 0,5-1 0 0 0,6-1-4368 0 0,5 0-858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2304 0 0,'2'-1'658'0'0,"0"0"0"0"0,-1 0-1 0 0,1-1 1 0 0,-1 1 0 0 0,1 0-1 0 0,-1-1 1 0 0,0 1 0 0 0,2-3-1 0 0,-2 2-676 0 0,1 0 0 0 0,-1 0-1 0 0,0 1 1 0 0,1-1-1 0 0,-1 1 1 0 0,1-1 0 0 0,-1 1-1 0 0,1-1 1 0 0,0 1 0 0 0,0 0-1 0 0,0 0 1 0 0,-1 0 0 0 0,1 0-1 0 0,0 0 1 0 0,3 0 0 0 0,4-1 35 0 0,1 1 1 0 0,0 0-1 0 0,0 1 1 0 0,13 1 0 0 0,-1-1 628 0 0,33 9 1310 0 0,-49-9-1668 0 0,0-1 0 0 0,0 1 0 0 0,0-1-1 0 0,0 0 1 0 0,0 0 0 0 0,0-1 0 0 0,0 0 0 0 0,8-3 0 0 0,2-1 191 0 0,-1 1 0 0 0,1 1 0 0 0,25-4 0 0 0,-16 3-379 0 0,-16 4-94 0 0,1 0-1 0 0,-1 1 1 0 0,1 0 0 0 0,9 1 0 0 0,-7 0-3 0 0,0-1-1 0 0,13-1 1 0 0,83-3 749 0 0,-19 1-176 0 0,29 0-565 0 0,-112 3-9 0 0,42 3 70 0 0,-31-2 151 0 0,1 0-1 0 0,17-2 1 0 0,-27 1-211 0 0,76-5 114 0 0,-69 4-116 0 0,-1-1 1 0 0,1 0-1 0 0,22-7 1 0 0,-18 4 3 0 0,26-3 0 0 0,-9 9 107 0 0,-30 0-14 0 0,1 0 0 0 0,0-1 0 0 0,-1 0-1 0 0,13-1 1 0 0,71-26 237 0 0,-87 27-343 0 0,1 0-1 0 0,-1 0 1 0 0,0 0 0 0 0,0 0-1 0 0,1 0 1 0 0,-1 1 0 0 0,5 0-1 0 0,-4 0 3 0 0,-1 0 0 0 0,0-1 0 0 0,1 1 0 0 0,-1-1 0 0 0,1 0 0 0 0,5 0 0 0 0,6-3 111 0 0,-9 1-26 0 0,-1 1 1 0 0,1 0-1 0 0,-1 1 1 0 0,1-1 0 0 0,-1 1-1 0 0,1 0 1 0 0,7 2-1 0 0,-8-2-81 0 0,1 0 1 0 0,-1 0-1 0 0,0-1 0 0 0,0 1 0 0 0,1-1 0 0 0,-1 0 1 0 0,0-1-1 0 0,0 1 0 0 0,0-1 0 0 0,0 0 1 0 0,6-3-1 0 0,-9 4 0 0 0,-1 1 0 0 0,1 0 0 0 0,0 0 1 0 0,-1 0-1 0 0,1 0 0 0 0,0 0 0 0 0,-1 0 0 0 0,1 1 0 0 0,-1-1 1 0 0,1 0-1 0 0,0 1 0 0 0,-1 0 0 0 0,1-1 0 0 0,-1 1 0 0 0,1 0 1 0 0,-1-1-1 0 0,1 1 0 0 0,1 2 0 0 0,-2-2 45 0 0,-1-1-174 0 0,6-2 1471 0 0,-2 1-1305 0 0,17-7 271 0 0,-18 8-283 0 0,-1-1 1 0 0,1 1 0 0 0,0 0 0 0 0,-1 0 0 0 0,1 0 0 0 0,0 0 0 0 0,3 1 0 0 0,-4-1-21 0 0,12 0 25 0 0,-1-2 0 0 0,14-2 0 0 0,-16 2 1 0 0,23-1 0 0 0,-10-1 552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5065 0 0,'-14'-2'2844'0'0,"14"2"-2739"0"0,0 0-1 0 0,0-1 1 0 0,0 1-1 0 0,0 0 1 0 0,0 0 0 0 0,0 0-1 0 0,0 0 1 0 0,0-1 0 0 0,0 1-1 0 0,0 0 1 0 0,0 0 0 0 0,0 0-1 0 0,0-1 1 0 0,0 1 0 0 0,1 0-1 0 0,-1 0 1 0 0,0 0-1 0 0,0 0 1 0 0,0 0 0 0 0,0-1-1 0 0,0 1 1 0 0,0 0 0 0 0,1 0-1 0 0,-1 0 1 0 0,0 0 0 0 0,0 0-1 0 0,0 0 1 0 0,0-1-1 0 0,1 1 1 0 0,-1 0 0 0 0,0 0-1 0 0,0 0 1 0 0,0 0 0 0 0,0 0-1 0 0,1 0 1 0 0,2-1 218 0 0,-1 0 1 0 0,1 0-1 0 0,-1 0 0 0 0,1 0 1 0 0,0 1-1 0 0,0-1 0 0 0,-1 1 0 0 0,5 0 1 0 0,13 3 265 0 0,-1 0 0 0 0,0 2 0 0 0,0 0 0 0 0,21 10 0 0 0,31 7-252 0 0,-63-19-337 0 0,0-1 0 0 0,0 1 0 0 0,-1 0 0 0 0,1 1 0 0 0,-1-1 0 0 0,1 1 0 0 0,-1 1 0 0 0,-1 0 0 0 0,1 0 0 0 0,-1 0 0 0 0,7 7 0 0 0,-13-12 9 0 0,3 8 1190 0 0,-6-5-1146 0 0,-27 25 65 0 0,-63 45-1 0 0,91-72-117 0 0,-12 9 42 0 0,-27 12 1 0 0,11-6 336 0 0,29-16-333 0 0,1 0-1 0 0,-1 1 1 0 0,0-1 0 0 0,0 1-1 0 0,0-1 1 0 0,1 0 0 0 0,-1 1-1 0 0,0 0 1 0 0,1-1-1 0 0,-1 1 1 0 0,0-1 0 0 0,1 1-1 0 0,-1 0 1 0 0,1-1-1 0 0,-1 1 1 0 0,1 0 0 0 0,-1-1-1 0 0,1 1 1 0 0,0 0-1 0 0,-1 0 1 0 0,1 0 0 0 0,0-1-1 0 0,0 1 1 0 0,-1 0-1 0 0,1 0 1 0 0,0 0 0 0 0,0 0-1 0 0,0 0 1 0 0,0 1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6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6449 0 0,'0'0'499'0'0,"10"-1"39"0"0,-10 1-396 0 0,1 0 0 0 0,-1 0 1 0 0,1 0-1 0 0,-1 0 0 0 0,1 0 0 0 0,-1 0 0 0 0,1 1 1 0 0,-1-1-1 0 0,1 0 0 0 0,-1 0 0 0 0,1 0 0 0 0,-1 0 0 0 0,1 1 1 0 0,-1-1-1 0 0,0 0 0 0 0,1 1 0 0 0,-1-1 0 0 0,1 0 1 0 0,-1 1-1 0 0,0-1 0 0 0,1 0 0 0 0,-1 1 0 0 0,0-1 1 0 0,1 1-1 0 0,-1-1 0 0 0,0 1 0 0 0,2 8 157 0 0,-1-1-1 0 0,0 1 0 0 0,-1 0 1 0 0,1 0-1 0 0,-2-1 1 0 0,1 1-1 0 0,-1 0 1 0 0,-3 10-1 0 0,-29 97 1966 0 0,32-104-2027 0 0,1-12-233 0 0,0 0 1 0 0,0 0-1 0 0,0 0 1 0 0,0 0-1 0 0,0 0 1 0 0,1 0-1 0 0,-1 0 0 0 0,0 1 1 0 0,0-1-1 0 0,0 0 1 0 0,0 0-1 0 0,0 0 1 0 0,0 0-1 0 0,1 0 1 0 0,-1 0-1 0 0,0 0 1 0 0,0 0-1 0 0,0 0 1 0 0,0 0-1 0 0,0 0 0 0 0,0 0 1 0 0,1 0-1 0 0,-1-1 1 0 0,0 1-1 0 0,0 0 1 0 0,0 0-1 0 0,0 0 1 0 0,0 0-1 0 0,0 0 1 0 0,0 0-1 0 0,1 0 1 0 0,-1 0-1 0 0,0 0 0 0 0,0 0 1 0 0,0 0-1 0 0,0-1 1 0 0,0 1-1 0 0,0 0 1 0 0,0 0-1 0 0,0 0 1 0 0,13-16 44 0 0,-12 14-112 0 0,24-28-1240 0 0,0 1 0 0 0,38-34 0 0 0,-55 55 1092 0 0,1 1 1 0 0,0 0-1 0 0,0 1 1 0 0,1 0-1 0 0,-1 0 1 0 0,1 1-1 0 0,0 1 0 0 0,1-1 1 0 0,11-2-1 0 0,-21 7 249 0 0,-1 0 0 0 0,1 0 0 0 0,-1 0-1 0 0,0 0 1 0 0,1 0 0 0 0,-1 0-1 0 0,0 0 1 0 0,1 0 0 0 0,-1 1 0 0 0,1-1-1 0 0,-1 0 1 0 0,0 0 0 0 0,1 0 0 0 0,-1 1-1 0 0,0-1 1 0 0,1 0 0 0 0,-1 0 0 0 0,0 1-1 0 0,0-1 1 0 0,1 0 0 0 0,-1 1 0 0 0,0-1-1 0 0,0 0 1 0 0,0 1 0 0 0,1-1 0 0 0,-1 0-1 0 0,0 1 1 0 0,0-1 0 0 0,0 0 0 0 0,0 1-1 0 0,0-1 1 0 0,0 1 0 0 0,0-1-1 0 0,0 0 1 0 0,0 1 0 0 0,0-1 0 0 0,0 1-1 0 0,0-1 1 0 0,1 18 2028 0 0,-1-16-1872 0 0,-2 63 2097 0 0,1-50-1937 0 0,0-1 1 0 0,1 1-1 0 0,1 0 1 0 0,2 17-1 0 0,-2-28-94 0 0,1 1-1 0 0,-1-1 1 0 0,1 0 0 0 0,4 7-1 0 0,-2-3 546 0 0,-2-6 556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4145 0 0,'-14'20'2250'0'0,"-80"134"5915"0"0,50-75-6659 0 0,-60 87 1644 0 0,15-40-1073 0 0,86-122-2660 0 0,8-9-2245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2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40 2761 0 0,'-2'-2'2001'0'0,"2"2"-1834"0"0,0 0 0 0 0,-1 0 0 0 0,1 0 0 0 0,0 0 0 0 0,0 0-1 0 0,-1 0 1 0 0,1 0 0 0 0,0 0 0 0 0,0 0 0 0 0,0 0-1 0 0,-1 0 1 0 0,1 0 0 0 0,0 0 0 0 0,0 0 0 0 0,-1 0 0 0 0,1 0-1 0 0,0 0 1 0 0,0 0 0 0 0,0 0 0 0 0,-1 0 0 0 0,1 0 0 0 0,0 0-1 0 0,0 0 1 0 0,-1 1 0 0 0,-3 9 1799 0 0,0 23-2323 0 0,3-23 1453 0 0,-2 12-284 0 0,-1 0 0 0 0,-1-1-1 0 0,-1 1 1 0 0,-1-1 0 0 0,-1-1-1 0 0,-1 1 1 0 0,0-1 0 0 0,-2-1-1 0 0,-20 30 1 0 0,120-192-8323 0 0,-3 3 1383 0 0,-77 128 6663 0 0,1 0 0 0 0,11-10 1 0 0,-15 41 1872 0 0,-5-3-1776 0 0,0 0-1 0 0,-1 0 1 0 0,-1 0-1 0 0,-1 0 1 0 0,0 0-1 0 0,-1 0 0 0 0,0-1 1 0 0,-1 0-1 0 0,-1 1 1 0 0,-1-1-1 0 0,-9 18 1 0 0,14-31-720 0 0,-6 17-40 0 0,7-18-117 0 0,0 0 0 0 0,0 0 0 0 0,0 0 0 0 0,0-1 0 0 0,0 1 0 0 0,0 0 0 0 0,0 0 0 0 0,0-1 0 0 0,1 1 0 0 0,-1 0 0 0 0,0 0 0 0 0,0-1 0 0 0,1 2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2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53 920 0 0,'-1'0'100'0'0,"1"0"-1"0"0,0 1 0 0 0,-1-1 1 0 0,1 1-1 0 0,0-1 1 0 0,-1 1-1 0 0,1-1 0 0 0,0 1 1 0 0,-1-1-1 0 0,1 1 1 0 0,0-1-1 0 0,0 1 0 0 0,0 0 1 0 0,0-1-1 0 0,-1 1 1 0 0,1-1-1 0 0,0 1 0 0 0,0 0 1 0 0,0-1-1 0 0,1 2 1 0 0,-3 20 288 0 0,2-12 381 0 0,0-7-368 0 0,-1-1 1 0 0,1 1-1 0 0,0-1 1 0 0,0 1-1 0 0,0 0 1 0 0,1-1-1 0 0,-1 1 1 0 0,0-1-1 0 0,1 1 1 0 0,0-1-1 0 0,0 1 1 0 0,1 3-1 0 0,-1-5-291 0 0,-1-1 1 0 0,1 1-1 0 0,-1 0 0 0 0,1-1 0 0 0,-1 1 1 0 0,1-1-1 0 0,0 1 0 0 0,-1-1 0 0 0,1 1 1 0 0,0-1-1 0 0,-1 0 0 0 0,1 1 0 0 0,0-1 1 0 0,0 0-1 0 0,-1 1 0 0 0,1-1 0 0 0,1 0 1 0 0,0 0-74 0 0,-1 1 0 0 0,1-1 0 0 0,0-1 1 0 0,-1 1-1 0 0,1 0 0 0 0,0 0 1 0 0,-1-1-1 0 0,1 1 0 0 0,0-1 0 0 0,2 0 1 0 0,7-4-113 0 0,-1-1 1 0 0,0 1 0 0 0,0-2-1 0 0,0 1 1 0 0,14-14 0 0 0,-19 15-95 0 0,0 0 1 0 0,0 0-1 0 0,0 0 1 0 0,-1-1-1 0 0,1 0 1 0 0,-1 0-1 0 0,-1 0 1 0 0,1-1-1 0 0,-1 1 1 0 0,3-9-1 0 0,-6 14 221 0 0,0 1-1 0 0,0-1 1 0 0,0 1-1 0 0,0-1 1 0 0,0 1-1 0 0,0-1 1 0 0,0 1-1 0 0,0-1 1 0 0,0 0-1 0 0,0 1 0 0 0,0-1 1 0 0,0 1-1 0 0,-1-1 1 0 0,1 1-1 0 0,0-1 1 0 0,0 1-1 0 0,-1-1 1 0 0,1 1-1 0 0,0-1 1 0 0,0 1-1 0 0,-1 0 1 0 0,1-1-1 0 0,-1 1 1 0 0,1-1-1 0 0,0 1 0 0 0,-1 0 1 0 0,1-1-1 0 0,-1 1 1 0 0,1 0-1 0 0,-1 0 1 0 0,1-1-1 0 0,-1 1 1 0 0,1 0-1 0 0,-1 0 1 0 0,1 0-1 0 0,-1 0 1 0 0,1-1-1 0 0,-1 1 0 0 0,0 0 1 0 0,0 0-1 0 0,-28-1 3352 0 0,23 1-2937 0 0,-12 1 714 0 0,0 1 0 0 0,0 0 1 0 0,-33 10-1 0 0,34-8-787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33.706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0 0 1520 0 0,'6'3'5576'0'0,"-2"5"-3531"0"0,0 14-2244 0 0,-3-11 1443 0 0,2 10-478 0 0,-1 1 0 0 0,-1 39 1 0 0,0 9 463 0 0,3-30-946 0 0,5 121 1464 0 0,-12-154-1657 0 0,2-9-137 0 0,3-8-201 0 0,4-10-575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34.253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167 0 3225 0 0,'-1'0'217'0'0,"0"0"0"0"0,0 0 0 0 0,-1 0 1 0 0,1 0-1 0 0,0 0 0 0 0,0 0 1 0 0,0 0-1 0 0,0 1 0 0 0,0-1 0 0 0,0 0 1 0 0,0 0-1 0 0,0 1 0 0 0,0-1 0 0 0,0 1 1 0 0,0-1-1 0 0,0 1 0 0 0,0 0 1 0 0,0-1-1 0 0,0 1 0 0 0,0 0 0 0 0,0-1 1 0 0,0 1-1 0 0,1 0 0 0 0,-1 0 0 0 0,0 0 1 0 0,0 1-1 0 0,-19 30 1871 0 0,18-28-1795 0 0,-99 158 6045 0 0,96-156-6088 0 0,-5 10 716 0 0,9-15-958 0 0,1-1-1 0 0,0 1 1 0 0,0-1-1 0 0,0 1 1 0 0,0 0-1 0 0,-1-1 1 0 0,1 1-1 0 0,0 0 1 0 0,0-1-1 0 0,1 1 1 0 0,-1-1-1 0 0,0 1 1 0 0,0 0-1 0 0,0-1 1 0 0,0 1 0 0 0,0-1-1 0 0,1 1 1 0 0,-1 0-1 0 0,0-1 1 0 0,0 1-1 0 0,1-1 1 0 0,-1 1-1 0 0,0-1 1 0 0,1 1-1 0 0,-1-1 1 0 0,1 1-1 0 0,3-1-858 0 0,0-2-1964 0 0,11-9 1847 0 0,-5 4-136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34.625"/>
    </inkml:context>
    <inkml:brush xml:id="br0">
      <inkml:brushProperty name="width" value="0.05" units="cm"/>
      <inkml:brushProperty name="height" value="0.05" units="cm"/>
      <inkml:brushProperty name="color" value="#4216E4"/>
    </inkml:brush>
  </inkml:definitions>
  <inkml:trace contextRef="#ctx0" brushRef="#br0">2 60 456 0 0,'-1'-9'593'0'0,"0"0"-1"0"0,2-13 1 0 0,0 2 255 0 0,-1 25 751 0 0,1 0 0 0 0,-1 0-1 0 0,1 0 1 0 0,2 6 0 0 0,17 40 1848 0 0,-16-40-2359 0 0,-1-5-777 0 0,-1-1 0 0 0,2 1 0 0 0,-1-1 0 0 0,0 0 0 0 0,1 0 0 0 0,0 0 0 0 0,0 0 1 0 0,7 6-1 0 0,2-1 709 0 0,26 17 0 0 0,-11-9-695 0 0,-26-16-397 0 0,0-2-2 0 0,-1 1 0 0 0,1 0 0 0 0,-1 0 0 0 0,1 1 1 0 0,-1-1-1 0 0,0 0 0 0 0,1 0 0 0 0,-1 1 1 0 0,0-1-1 0 0,0 0 0 0 0,0 1 0 0 0,0 0 1 0 0,0-1-1 0 0,0 1 0 0 0,0-1 0 0 0,0 3 0 0 0,-2 5-6860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5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2272 0 0,'5'-7'201'0'0,"-4"2"-201"0"0,0 2 0 0 0,1 2 0 0 0,-1 1 0 0 0,0-3 0 0 0,4-3 0 0 0,0-3 0 0 0,4-4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1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 2888 1376 0 0,'-9'5'486'0'0,"0"0"0"0"0,1 1 0 0 0,0 0 0 0 0,-13 12 63 0 0,19-16-582 0 0,7 2 1676 0 0,-3-3-1650 0 0,0 0 0 0 0,0 0 0 0 0,0 0 1 0 0,1-1-1 0 0,-1 1 0 0 0,0-1 1 0 0,1 1-1 0 0,-1-1 0 0 0,0 0 1 0 0,1 0-1 0 0,-1 0 0 0 0,0 0 1 0 0,1 0-1 0 0,-1-1 0 0 0,0 1 1 0 0,1-1-1 0 0,-1 0 0 0 0,0 1 1 0 0,4-3-1 0 0,30-19 432 0 0,-28 16-205 0 0,0 0 0 0 0,0 1 0 0 0,12-5-1 0 0,-13 7-298 0 0,1-1 0 0 0,-1 0 0 0 0,10-9 0 0 0,3 0 427 0 0,54-42 574 0 0,-65 49-668 0 0,0-2 1 0 0,-1 1-1 0 0,-1-1 1 0 0,1 0-1 0 0,9-15 1 0 0,-14 18-254 0 0,2-3 9 0 0,1 1 1 0 0,-1-1-1 0 0,1 1 1 0 0,0 0-1 0 0,11-9 1 0 0,4 0-24 0 0,-15 12 6 0 0,0-1-1 0 0,-1 1 1 0 0,1-1-1 0 0,-1 0 1 0 0,0-1 0 0 0,0 1-1 0 0,6-10 1 0 0,-4 5 56 0 0,1 0 0 0 0,13-14 0 0 0,-2 3 4 0 0,-7 6 29 0 0,-9 10-20 0 0,1 0 0 0 0,0 0 0 0 0,1 0 1 0 0,-1 1-1 0 0,1-1 0 0 0,5-3 0 0 0,-1 1 98 0 0,0-1-1 0 0,0 0 1 0 0,13-16-1 0 0,1-1-162 0 0,2-4 30 0 0,-20 22-20 0 0,0 0 1 0 0,1 1-1 0 0,0 0 1 0 0,12-11-1 0 0,-8 11-7 0 0,-2-1 0 0 0,1 0 0 0 0,-1-1 0 0 0,0 0 0 0 0,-1-1 0 0 0,7-8 0 0 0,23-27 260 0 0,-4 7-40 0 0,-6-6-220 0 0,-21 33 0 0 0,1-1 0 0 0,0 1 0 0 0,0 0 0 0 0,1 0 0 0 0,9-8 0 0 0,0 0 104 0 0,0 0 0 0 0,-1-1 0 0 0,20-32 0 0 0,7-8 136 0 0,-43 59-239 0 0,26-32 339 0 0,39-64 0 0 0,-60 88-340 0 0,1 0 0 0 0,0 1 0 0 0,0-1 0 0 0,8-6 0 0 0,11-13 0 0 0,11-20-105 0 0,-16 19-43 0 0,34-36 1 0 0,-53 64 147 0 0,2-2 55 0 0,-1-1 0 0 0,1 1 0 0 0,-1 0 0 0 0,0-1 0 0 0,0 1 0 0 0,0-1 0 0 0,0 0 0 0 0,0 1 0 0 0,-1-1 0 0 0,1 0 0 0 0,-1 0 0 0 0,0 0 0 0 0,0 0 0 0 0,0-1 0 0 0,1-5 0 0 0,-1 3 37 0 0,0-1 1 0 0,0 1 0 0 0,0 0 0 0 0,1 0-1 0 0,3-8 1 0 0,-3 8-167 0 0,0 0 0 0 0,-1 0 0 0 0,1 0 0 0 0,-1 0 0 0 0,1-8 0 0 0,-2 7 179 0 0,1 0 0 0 0,0 0 0 0 0,1 0 0 0 0,0 0 1 0 0,0 1-1 0 0,0-1 0 0 0,1 1 0 0 0,0-1 0 0 0,7-10 1 0 0,9-22-234 0 0,-12 25 125 0 0,0 1-1 0 0,1 0 1 0 0,18-25 0 0 0,-16 26 3 0 0,0-2 0 0 0,-2 1 1 0 0,11-22-1 0 0,-14 25 0 0 0,0 0 0 0 0,1 1 0 0 0,0 0 0 0 0,1 0-1 0 0,11-12 1 0 0,4-4-63 0 0,-18 19 73 0 0,0 0 0 0 0,-1 1-1 0 0,5-11 1 0 0,-6 10-6 0 0,0 1-1 0 0,1 0 1 0 0,0 0-1 0 0,0 0 1 0 0,0 1-1 0 0,5-6 1 0 0,-3 5 31 0 0,0 1-105 0 0,0-1 0 0 0,-1 1 0 0 0,0-1 0 0 0,0 1 0 0 0,0-1 0 0 0,-1-1 0 0 0,1 1 1 0 0,-1 0-1 0 0,4-11 0 0 0,-4 8 134 0 0,0-1 0 0 0,0 1 0 0 0,1 0 0 0 0,0 0 1 0 0,1 0-1 0 0,10-12 0 0 0,2-7 76 0 0,-8 12-118 0 0,23-34-97 0 0,-23 36 75 0 0,-1 1 0 0 0,10-19 0 0 0,-11 19 0 0 0,0 1 0 0 0,11-14 0 0 0,-9 14 0 0 0,-2 0 0 0 0,10-16 0 0 0,46-89-367 0 0,40-38 206 0 0,-99 148 152 0 0,6-10-219 0 0,1 1 0 0 0,0 0 0 0 0,1 0 0 0 0,1 1 0 0 0,19-17 1 0 0,-22 23 252 0 0,1-1 1 0 0,-2 0 0 0 0,15-18-1 0 0,-19 21 30 0 0,-1 1-1 0 0,-1-2 0 0 0,1 1 0 0 0,-1 0 0 0 0,0-1 1 0 0,0 0-1 0 0,-1 1 0 0 0,3-13 0 0 0,-3 7 52 0 0,2-1 0 0 0,0 1 0 0 0,8-17 0 0 0,10-13-3092 0 0,-14 25 1246 0 0,-3 7-1286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5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3225 0 0,'-1'-1'218'0'0,"1"1"0"0"0,-1 0 0 0 0,1 0 0 0 0,-1 0 0 0 0,1-1 0 0 0,-1 1 0 0 0,1 0-1 0 0,-1 0 1 0 0,1 0 0 0 0,-1 0 0 0 0,1 0 0 0 0,-1 0 0 0 0,0 0 0 0 0,1 0 0 0 0,-1 0 0 0 0,1 0 0 0 0,-1 1 0 0 0,1-1 0 0 0,-1 0 0 0 0,1 0 0 0 0,-1 0 0 0 0,1 1 0 0 0,-1-1 0 0 0,1 0 0 0 0,-1 0 0 0 0,1 1 0 0 0,0-1 0 0 0,-1 0 0 0 0,1 1 0 0 0,-1-1 0 0 0,1 1 0 0 0,0-1 0 0 0,-1 1 0 0 0,1-1 0 0 0,0 0 0 0 0,0 1 0 0 0,-1-1 0 0 0,1 1 0 0 0,0-1 0 0 0,0 1 0 0 0,0-1 0 0 0,0 1 0 0 0,-1-1 0 0 0,1 1 0 0 0,0 0 0 0 0,0-1 0 0 0,0 1 0 0 0,0 0-1 0 0,-1 2-1601 0 0,0 2 1596 0 0,0 0-1 0 0,0 1 0 0 0,0-1 0 0 0,1 0 0 0 0,-1 9 0 0 0,1 2-21 0 0,-12 55-53 0 0,8-57 62 0 0,1-1 0 0 0,1 1 1 0 0,0 0-1 0 0,1 0 0 0 0,1 0 1 0 0,1 23-1 0 0,20 121 1431 0 0,-15-129-1208 0 0,-3-19-207 0 0,-1 0 0 0 0,-1-1 0 0 0,1 1 0 0 0,-2 0 0 0 0,0 11 0 0 0,-1 5-92 0 0,0-9 130 0 0,-1-1 1 0 0,0 0-1 0 0,-8 32 0 0 0,8-38-190 0 0,0-1 0 0 0,1 1-1 0 0,0-1 1 0 0,1 1 0 0 0,0 0-1 0 0,0-1 1 0 0,1 1 0 0 0,0-1-1 0 0,4 15 1 0 0,-2-8-29 0 0,0 0 0 0 0,-1 18-1 0 0,-2-14-33 0 0,1 0 0 0 0,1 1 0 0 0,8 37 0 0 0,-6-36 34 0 0,-1-1 0 0 0,-1 1-1 0 0,-1 43 1 0 0,-1-41-25 0 0,0-13-2 0 0,1-1 0 0 0,1 1-1 0 0,0-1 1 0 0,1 1 0 0 0,5 13-1 0 0,-4-10 6 0 0,6 27 0 0 0,-6-4 8 0 0,-1 49 0 0 0,0 5 221 0 0,-3-68-167 0 0,0 0 1 0 0,-5 29 0 0 0,0 22-83 0 0,10 8 8 0 0,-3-59 0 0 0,0 0 0 0 0,-2 0 0 0 0,0 0 0 0 0,-6 35 0 0 0,1-26 0 0 0,2 0 1 0 0,2 0-1 0 0,2 37 1 0 0,0-11 50 0 0,3 7 9 0 0,-2-41-53 0 0,-1 42 1 0 0,-20 100 0 0 0,12-114 58 0 0,5-29 15 0 0,2 0 0 0 0,0 1-1 0 0,7 42 1 0 0,1 29 98 0 0,-8-25-179 0 0,14 113 0 0 0,-9-135 37 0 0,-2 0 0 0 0,-4 54 1 0 0,0-30-14 0 0,-3 5-24 0 0,2-47 21 0 0,1 1 0 0 0,4 35 1 0 0,3-29-22 0 0,2 10 0 0 0,-7-25 0 0 0,-1 1 0 0 0,-4 28 0 0 0,2-24 15 0 0,2 0 0 0 0,0 1 0 0 0,2-1 0 0 0,6 31-1 0 0,-6-39 0 0 0,-1 0 0 0 0,-2 21 0 0 0,0-19 91 0 0,3 30-1 0 0,-1-36-97 0 0,3 14 20 0 0,-1-1-1 0 0,-2 1 0 0 0,0 0 1 0 0,-5 33-1 0 0,2-46-26 0 0,1 0 0 0 0,2 19 0 0 0,-1-9 0 0 0,-2 7 0 0 0,-1-1 0 0 0,-12 51 0 0 0,13-71 0 0 0,2-9 0 0 0,0-1 0 0 0,0 1 0 0 0,0 0 0 0 0,1 0 0 0 0,-1 0 0 0 0,1-1 0 0 0,-1 1 0 0 0,1 0 0 0 0,2 4 0 0 0,-2-3 0 0 0,1-1 0 0 0,-1 1 0 0 0,-1-1 0 0 0,1 1 0 0 0,0 4 0 0 0,-1 0 19 0 0,0-4-3 0 0,0-1 0 0 0,0 1 0 0 0,0 0 1 0 0,0-1-1 0 0,1 1 0 0 0,-1-1 0 0 0,1 1 1 0 0,0-1-1 0 0,2 4 0 0 0,-1 0-14 0 0,0 0 0 0 0,-1 0 0 0 0,1 0-1 0 0,-2 0 1 0 0,1 11 0 0 0,-1-15-2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7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1840 0 0,'20'-19'7163'0'0,"-20"23"-6772"0"0,0-3-345 0 0,3 20 995 0 0,-1 1 0 0 0,-1-1-1 0 0,-3 40 1 0 0,-15 93 1711 0 0,14-131-2345 0 0,2-20-290 0 0,0 1 1 0 0,0 0-1 0 0,1 0 0 0 0,-1 0 1 0 0,1 0-1 0 0,0 0 1 0 0,1 0-1 0 0,0 7 0 0 0,-1-11-84 0 0,0 1 0 0 0,1-1 0 0 0,-1 1 0 0 0,0-1 0 0 0,0 1 0 0 0,1 0 0 0 0,-1-1 0 0 0,0 1 0 0 0,1-1 0 0 0,-1 0 0 0 0,0 1 0 0 0,1-1 0 0 0,-1 1 0 0 0,1-1-1 0 0,-1 1 1 0 0,1-1 0 0 0,-1 0 0 0 0,1 0 0 0 0,-1 1 0 0 0,1-1 0 0 0,-1 0 0 0 0,1 0 0 0 0,0 1 0 0 0,-1-1 0 0 0,1 0 0 0 0,-1 0 0 0 0,1 0 0 0 0,0 0 0 0 0,0 0-1 0 0,0 0-195 0 0,1 0-1 0 0,-1 0 0 0 0,0-1 0 0 0,1 1 0 0 0,-1 0 0 0 0,0-1 1 0 0,0 1-1 0 0,0-1 0 0 0,1 0 0 0 0,-1 1 0 0 0,0-1 1 0 0,0 0-1 0 0,1 0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0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1 194 456 0 0,'17'-8'4470'0'0,"-3"0"-1666"0"0,-9 7-2314 0 0,1 0 1 0 0,0 0-1 0 0,0 1 1 0 0,0-1 0 0 0,0 1-1 0 0,0 0 1 0 0,0 1-1 0 0,5 1 1 0 0,16-1 89 0 0,-9 0-54 0 0,30 5-1 0 0,-30-3-42 0 0,30 1 0 0 0,35-6 122 0 0,-35 0-281 0 0,73 6 0 0 0,-70 0 265 0 0,-1-3-1 0 0,71-8 1 0 0,47 1-101 0 0,-103 8-121 0 0,0-2-1 0 0,114-16 0 0 0,-111 8-70 0 0,1 3 0 0 0,72 3 0 0 0,-15 2 24 0 0,-38-7 131 0 0,103-21-1 0 0,-176 25-416 0 0,35-4 39 0 0,0 2-1 0 0,93 3 1 0 0,-88 2-73 0 0,72-10 0 0 0,-4-1 0 0 0,26 10 0 0 0,-75 2 0 0 0,127-14 0 0 0,-161 7 0 0 0,1 3 0 0 0,-1 1 0 0 0,73 6 0 0 0,-24 8 0 0 0,-44-5 0 0 0,1-2 0 0 0,58-1 0 0 0,-101-4 0 0 0,63-4 0 0 0,1 4 0 0 0,85 10 0 0 0,-112-5 92 0 0,0-1 0 0 0,1-3 0 0 0,-1-1 0 0 0,1-2 0 0 0,46-8 0 0 0,13-4 89 0 0,172 0 1 0 0,-109 7-21 0 0,69 2 62 0 0,1 10-171 0 0,-209-5-51 0 0,175 8 226 0 0,-105-11-100 0 0,36 0 55 0 0,2 8-118 0 0,-98-5-48 0 0,-9 1 20 0 0,0-1-1 0 0,1-2 0 0 0,-1 0 0 0 0,25-6 0 0 0,-26 4-37 0 0,-19 3 4 0 0,1 1 0 0 0,-1-1 0 0 0,0-1 0 0 0,0 1 1 0 0,7-3-1 0 0,40-26 945 0 0,-37 19-870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10138 0 0,'17'2'3819'0'0,"16"1"-2909"0"0,-25 0-277 0 0,0 2 0 0 0,0-1 0 0 0,0 1 0 0 0,0 0 0 0 0,-1 1 0 0 0,0-1 0 0 0,13 14 0 0 0,-4-3-202 0 0,94 78 179 0 0,-86-77-116 0 0,-24-17-470 0 0,0 0 0 0 0,0 1-1 0 0,0-1 1 0 0,0 0 0 0 0,0 1 0 0 0,0-1 0 0 0,0 0 0 0 0,0 0 0 0 0,0 1-1 0 0,0-1 1 0 0,0 0 0 0 0,0 1 0 0 0,0-1 0 0 0,0 0 0 0 0,0 1-1 0 0,-1-1 1 0 0,1 0 0 0 0,0 0 0 0 0,0 1 0 0 0,0-1 0 0 0,0 0-1 0 0,0 0 1 0 0,-1 1 0 0 0,1-1 0 0 0,0 0 0 0 0,0 0 0 0 0,-1 0 0 0 0,1 1-1 0 0,0-1 1 0 0,0 0 0 0 0,0 0 0 0 0,-1 0 0 0 0,-30 32 195 0 0,-1-2 0 0 0,-54 38 0 0 0,-85 40 708 0 0,147-91-369 0 0,23-17-524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 11522 0 0,'-11'-7'6974'0'0,"8"14"-2579"0"0,1-1-4552 0 0,1-4-919 0 0,-2 11 1317 0 0,0 0-1 0 0,1 0 1 0 0,0 17-1 0 0,-1 4-159 0 0,-5 11-12 0 0,4-30-78 0 0,2-1-1 0 0,0 1 1 0 0,0 0 0 0 0,1 0-1 0 0,2 19 1 0 0,0-31-324 0 0,-1-1-1 0 0,1 1 0 0 0,0 0 1 0 0,0 0-1 0 0,0 0 1 0 0,0-1-1 0 0,3 5 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8290 0 0,'-2'-2'2325'0'0,"1"2"-2093"0"0,1 0 0 0 0,0 0 1 0 0,-1-1-1 0 0,1 1 1 0 0,0 0-1 0 0,0 0 1 0 0,-1 0-1 0 0,1 0 1 0 0,0 0-1 0 0,-1 0 1 0 0,1 0-1 0 0,0 0 1 0 0,-1 0-1 0 0,1 0 1 0 0,0 0-1 0 0,-1 0 1 0 0,1 0-1 0 0,0 0 1 0 0,-1 0-1 0 0,1 0 1 0 0,0 0-1 0 0,0 1 0 0 0,-1-1 1 0 0,1 0-1 0 0,-1 0 1 0 0,-5 13 2378 0 0,-1 26-3173 0 0,6-30 1648 0 0,-11 84 348 0 0,6-39-971 0 0,-2-1 1 0 0,-19 68-1 0 0,18-85-646 0 0,9-36 155 0 0,0 0-1 0 0,0 0 1 0 0,0 1-1 0 0,0-1 1 0 0,0 0-1 0 0,0 0 1 0 0,0 0-1 0 0,0 0 1 0 0,0 1-1 0 0,0-1 1 0 0,0 0-1 0 0,0 0 0 0 0,0 0 1 0 0,0 0-1 0 0,0 0 1 0 0,0 1-1 0 0,0-1 1 0 0,0 0-1 0 0,0 0 1 0 0,0 0-1 0 0,0 0 1 0 0,0 0-1 0 0,1 1 0 0 0,-1-1 1 0 0,0 0-1 0 0,0 0 1 0 0,0 0-1 0 0,0 0 1 0 0,0 0-1 0 0,0 0 1 0 0,0 0-1 0 0,1 1 1 0 0,-1-1-1 0 0,0 0 1 0 0,0 0-1 0 0,0 0 0 0 0,0 0 1 0 0,0 0-1 0 0,1 0 1 0 0,-1 0-1 0 0,0 0 1 0 0,0 0-1 0 0,0 0 1 0 0,0 0-1 0 0,1 0 1 0 0,4-2-4138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0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34 7370 0 0,'0'-1'44'0'0,"0"0"-1"0"0,0 0 1 0 0,0 0 0 0 0,0-1 0 0 0,0 1 0 0 0,1 0 0 0 0,-1 0 0 0 0,0 0 0 0 0,1 0 0 0 0,-1 0 0 0 0,0 0 0 0 0,1 0 0 0 0,-1 0 0 0 0,1 0 0 0 0,-1 0 0 0 0,1 0 0 0 0,0 0-1 0 0,-1 1 1 0 0,1-1 0 0 0,0 0 0 0 0,0 0 0 0 0,0 1 0 0 0,-1-1 0 0 0,1 0 0 0 0,0 1 0 0 0,0-1 0 0 0,0 1 0 0 0,0-1 0 0 0,0 1 0 0 0,0-1 0 0 0,0 1 0 0 0,0 0-1 0 0,0 0 1 0 0,1-1 0 0 0,-1 1 0 0 0,2 0 0 0 0,1-1 124 0 0,1 0 1 0 0,-1 0-1 0 0,1 0 0 0 0,0 0 0 0 0,0 1 1 0 0,-1 0-1 0 0,1 0 0 0 0,0 0 0 0 0,-1 1 1 0 0,1-1-1 0 0,0 1 0 0 0,-1 0 0 0 0,1 1 0 0 0,-1-1 1 0 0,1 1-1 0 0,-1 0 0 0 0,0 0 0 0 0,0 0 1 0 0,0 0-1 0 0,0 1 0 0 0,0 0 0 0 0,0 0 0 0 0,-1 0 1 0 0,1 0-1 0 0,-1 0 0 0 0,0 1 0 0 0,0 0 1 0 0,0-1-1 0 0,0 1 0 0 0,-1 0 0 0 0,0 0 0 0 0,1 1 1 0 0,-2-1-1 0 0,4 9 0 0 0,-3-7-56 0 0,-1 0 0 0 0,0-1 0 0 0,-1 1 0 0 0,1 0 0 0 0,-1 0 0 0 0,0 0 0 0 0,0 0-1 0 0,-1 0 1 0 0,0 0 0 0 0,0-1 0 0 0,0 1 0 0 0,-1 0 0 0 0,1-1 0 0 0,-1 1 0 0 0,-1-1 0 0 0,1 1 0 0 0,-1-1-1 0 0,0 0 1 0 0,0 0 0 0 0,-1 0 0 0 0,-6 7 0 0 0,1-2-91 0 0,0-1 0 0 0,0 0 0 0 0,-1-1 0 0 0,0 0 0 0 0,-1-1 0 0 0,0 0 1 0 0,0-1-1 0 0,0 0 0 0 0,-13 5 0 0 0,3-4-547 0 0,1-2 1 0 0,-1 0-1 0 0,-30 3 1 0 0,36-9 5586 0 0,18 3-4876 0 0,33 23 558 0 0,-1 1-1 0 0,43 42 0 0 0,-4-3-96 0 0,-63-56-516 0 0,1 2 163 0 0,23 14 1 0 0,-31-23-220 0 0,0 0 0 0 0,0 0-1 0 0,0 0 1 0 0,0 0 0 0 0,0 0 0 0 0,1-1-1 0 0,-1 0 1 0 0,1 0 0 0 0,-1 0 0 0 0,8 0-1 0 0,-11-2-174 0 0,2 0-54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2.6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19 431 920 0 0,'0'0'182'0'0,"-1"0"-1"0"0,1-1 0 0 0,-1 1 1 0 0,0 0-1 0 0,1 0 0 0 0,-1 0 1 0 0,1-1-1 0 0,-1 1 1 0 0,1 0-1 0 0,-1 0 0 0 0,1-1 1 0 0,-1 1-1 0 0,1-1 0 0 0,-1 1 1 0 0,1 0-1 0 0,-1-1 1 0 0,1 1-1 0 0,0-1 0 0 0,-1 1 1 0 0,1-1-1 0 0,0 1 0 0 0,-1-1 1 0 0,1 1-1 0 0,0-1 0 0 0,0 0 1 0 0,-5-17 2509 0 0,3 12-2507 0 0,2-1 85 0 0,-1-1-1 0 0,1 1 1 0 0,0-1-1 0 0,1 1 1 0 0,0-1-1 0 0,0 1 0 0 0,0-1 1 0 0,5-10-1 0 0,1-14 584 0 0,-5 24-758 0 0,1-1 0 0 0,0 1 0 0 0,0-1 1 0 0,1 1-1 0 0,7-12 0 0 0,-1 1-11 0 0,12-16-8 0 0,-16 27-31 0 0,-1 0 1 0 0,9-16-1 0 0,-4 2 222 0 0,21-29 0 0 0,-25 40-7 0 0,16-18-211 0 0,-7 12-6012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2.9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74 1840 0 0,'0'-1'194'0'0,"0"0"-1"0"0,0-1 0 0 0,0 1 1 0 0,-1 0-1 0 0,1-1 0 0 0,0 1 1 0 0,1 0-1 0 0,-1-1 0 0 0,0 1 0 0 0,0 0 1 0 0,1-1-1 0 0,-1 1 0 0 0,0 0 1 0 0,1-1-1 0 0,1-1 0 0 0,0 0 150 0 0,0 0 1 0 0,0 1-1 0 0,0-1 0 0 0,1 1 0 0 0,3-3 0 0 0,0 1-224 0 0,1 0 0 0 0,-1 0 0 0 0,0 1-1 0 0,1 0 1 0 0,0 0 0 0 0,0 0 0 0 0,0 1 0 0 0,0 0-1 0 0,0 1 1 0 0,0-1 0 0 0,10 1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3.3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4145 0 0,'1'-1'189'0'0,"1"0"1"0"0,-1 0 0 0 0,0 0-1 0 0,0 0 1 0 0,1 1-1 0 0,-1-1 1 0 0,1 0-1 0 0,-1 1 1 0 0,1-1 0 0 0,-1 1-1 0 0,3-1 1 0 0,22-4 3376 0 0,10 2-248 0 0,-24 1-2824 0 0,22 0 0 0 0,-31 2-739 0 0,0 0 0 0 0,0 1 0 0 0,1-1 0 0 0,-1 1 0 0 0,0 0 0 0 0,0 0 0 0 0,0 0 1 0 0,0 0-1 0 0,0 0 0 0 0,0 1 0 0 0,4 2 0 0 0,-2 0-834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14:35:05.4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2 248 5529 0 0,'0'0'35'0'0,"0"-1"0"0"0,0 1 0 0 0,-1-1 0 0 0,1 1-1 0 0,0 0 1 0 0,0-1 0 0 0,0 1 0 0 0,0-1 0 0 0,0 1 0 0 0,0-1-1 0 0,0 1 1 0 0,0 0 0 0 0,0-1 0 0 0,0 1 0 0 0,0-1 0 0 0,0 1 0 0 0,0-1-1 0 0,0 1 1 0 0,1 0 0 0 0,-1-1 0 0 0,0 1 0 0 0,0-1 0 0 0,0 1-1 0 0,1 0 1 0 0,-1-1 0 0 0,1 0 0 0 0,9-12 561 0 0,-6 7-528 0 0,12-17-166 0 0,-5 7-396 0 0,0 0 0 0 0,-1 0 0 0 0,-1-1 0 0 0,0 0 1 0 0,9-29-1 0 0,-16 40 482 0 0,0 1 0 0 0,1 0 1 0 0,-1 0-1 0 0,1 0 0 0 0,0 0 0 0 0,6-7 0 0 0,-1 1 23 0 0,-1 0-11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3.7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3225 0 0,'7'0'3116'0'0,"13"6"-2676"0"0,-11-3-312 0 0,-5-1 65 0 0,1 0 0 0 0,0 1-1 0 0,-1-1 1 0 0,1 1-1 0 0,-1 0 1 0 0,0 0-1 0 0,0 0 1 0 0,0 1 0 0 0,-1-1-1 0 0,1 1 1 0 0,3 4-1 0 0,5 6-2564 0 0</inkml:trace>
  <inkml:trace contextRef="#ctx0" brushRef="#br0" timeOffset="1">216 254 3225 0 0,'-4'2'3459'0'0,"13"13"-1446"0"0,28 14-3296 0 0,-30-23 1590 0 0,0-1 0 0 0,1 1 0 0 0,-2 0-1 0 0,1 0 1 0 0,8 11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4.1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3 10138 0 0,'0'0'20'0'0,"-1"0"0"0"0,1 0 0 0 0,0 0 0 0 0,0 0 0 0 0,0-1 0 0 0,0 1 0 0 0,0 0-1 0 0,0 0 1 0 0,0 0 0 0 0,0 0 0 0 0,0 0 0 0 0,0 0 0 0 0,0-1 0 0 0,0 1 0 0 0,0 0 0 0 0,0 0 0 0 0,-1 0 0 0 0,1 0 0 0 0,0 0-1 0 0,0 0 1 0 0,0 0 0 0 0,0 0 0 0 0,0 0 0 0 0,0 0 0 0 0,-1 0 0 0 0,1-1 0 0 0,0 1 0 0 0,0 0 0 0 0,0 0 0 0 0,0 0 0 0 0,0 0-1 0 0,0 0 1 0 0,-1 0 0 0 0,1 0 0 0 0,0 0 0 0 0,0 0 0 0 0,0 0 0 0 0,0 0 0 0 0,0 0 0 0 0,-1 0 0 0 0,1 1 0 0 0,0-1 0 0 0,0 0-1 0 0,0 0 1 0 0,0 0 0 0 0,0 0 0 0 0,0 0 0 0 0,-1 0 0 0 0,1 0 0 0 0,0 0 0 0 0,0 0 0 0 0,1 10 40 0 0,8 13-596 0 0,0-8 1117 0 0,13 29 1 0 0,-14-17-4031 0 0,-7-19-162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4.4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3 9674 0 0,'-10'-3'927'0'0,"14"10"-1322"0"0,15 11-897 0 0,-17-16 1365 0 0,-1 0-1 0 0,1 0 1 0 0,0 0 0 0 0,-1 1 0 0 0,0-1 0 0 0,1 0-1 0 0,-1 0 1 0 0,0 1 0 0 0,0-1 0 0 0,0 1-1 0 0,0-1 1 0 0,-1 1 0 0 0,1-1 0 0 0,-1 1-1 0 0,0 0 1 0 0,1 4 0 0 0,2 12 153 0 0,-2-13-657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5.7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1 920 0 0,'-8'10'8435'0'0,"10"4"-7974"0"0,0 0-1 0 0,1 0 0 0 0,9 22 0 0 0,5 27 587 0 0,-14-32-3007 0 0,-3-27 1487 0 0,0 0 0 0 0,0 0 0 0 0,0 0 0 0 0,1 0 1 0 0,0 0-1 0 0,0 1 0 0 0,0-1 0 0 0,0 0 0 0 0,0-1 0 0 0,1 1 0 0 0,0 0 1 0 0,0 0-1 0 0,0-1 0 0 0,3 5 0 0 0,1-3 340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6.1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0 3681 0 0,'0'0'25'0'0,"-1"1"325"0"0,1-1-325 0 0,0 0 0 0 0,0 0 0 0 0,0 0 0 0 0,0 0 0 0 0,0 0 0 0 0,0 0 0 0 0,0 0 0 0 0,0 0 0 0 0,0 0 0 0 0,0 0 0 0 0,0 0 0 0 0,-1 0 0 0 0,1 0 0 0 0,0 0 0 0 0,0 0-1 0 0,0 0 1 0 0,0 0 0 0 0,0 0 0 0 0,0 0 0 0 0,0 0 0 0 0,0 0 0 0 0,0 0 0 0 0,0 0 0 0 0,0 0 0 0 0,-1 0 200 0 0,1 0-200 0 0,5 8 1592 0 0,6 4-1253 0 0,-1 1 0 0 0,0 0 1 0 0,-1 1-1 0 0,9 17 0 0 0,-13-21-3331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6.4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2 9218 0 0,'0'0'26'0'0,"0"0"1"0"0,0 0-1 0 0,-1 0 0 0 0,1 0 1 0 0,0-1-1 0 0,0 1 0 0 0,-1 0 1 0 0,1 0-1 0 0,0 0 0 0 0,0 0 1 0 0,-1 0-1 0 0,1 0 0 0 0,0 0 1 0 0,0 0-1 0 0,-1 0 0 0 0,1 0 1 0 0,0 0-1 0 0,0 0 0 0 0,-1 0 1 0 0,1 0-1 0 0,0 0 0 0 0,0 0 1 0 0,-1 0-1 0 0,1 0 0 0 0,0 1 1 0 0,0-1-1 0 0,-1 0 0 0 0,1 0 1 0 0,0 0-1 0 0,0 0 0 0 0,0 0 1 0 0,-1 1-1 0 0,1-1 0 0 0,0 0 1 0 0,1 10-161 0 0,11 10-653 0 0,-3-9 268 0 0,0 0-1 0 0,1-1 1 0 0,0 0-1 0 0,22 15 1 0 0,-17-13-426 0 0,26 26 0 0 0,-37-33 599 0 0,0 0 0 0 0,-1 0 0 0 0,1 0 0 0 0,-1 1 0 0 0,0 0 0 0 0,2 6 0 0 0,-2-3 324 0 0</inkml:trace>
  <inkml:trace contextRef="#ctx0" brushRef="#br0" timeOffset="1">308 496 8754 0 0,'0'0'25'0'0,"0"0"0"0"0,0 0 0 0 0,0 0 0 0 0,0 0 0 0 0,0 0 0 0 0,0 0 0 0 0,-1 0 0 0 0,1 0 0 0 0,0 0 0 0 0,0-1 0 0 0,0 1 0 0 0,0 0 0 0 0,0 0 1 0 0,-1 0-1 0 0,1 0 0 0 0,0 0 0 0 0,0 0 0 0 0,0 1 0 0 0,0-1 0 0 0,0 0 0 0 0,0 0 0 0 0,-1 0 0 0 0,1 0 0 0 0,0 0 0 0 0,0 0 0 0 0,0 0 0 0 0,0 0 0 0 0,0 0 0 0 0,0 0 0 0 0,0 0 0 0 0,-1 0 0 0 0,1 0 0 0 0,0 0 1 0 0,0 1-1 0 0,0-1 0 0 0,0 0 0 0 0,0 0 0 0 0,0 0 0 0 0,0 0 0 0 0,0 0 0 0 0,0 0 0 0 0,0 1 0 0 0,0-1 0 0 0,0 0 0 0 0,0 0 0 0 0,0 0 0 0 0,-1 0 0 0 0,1 0 0 0 0,0 0 0 0 0,0 1 0 0 0,0-1 0 0 0,7 6 1514 0 0,12 5-643 0 0,-5-7-747 0 0,19 7 292 0 0,-1 1 0 0 0,57 29 0 0 0,-80-36-628 0 0,24 15-299 0 0,-12-6-3434 0 0,-11-6-113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6.8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2272 0 0,'6'9'578'0'0,"0"-1"0"0"0,0 0 0 0 0,0 0 0 0 0,1-1-1 0 0,1 0 1 0 0,8 8 0 0 0,-7-7-246 0 0,-3-3 114 0 0,1 0-1 0 0,0 0 1 0 0,0-1-1 0 0,8 4 1 0 0,8 3-1068 0 0,26 7 1 0 0,-8-3 605 0 0,-21-7 26 0 0,-2 0 44 0 0</inkml:trace>
  <inkml:trace contextRef="#ctx0" brushRef="#br0" timeOffset="1">406 210 9218 0 0,'0'0'831'0'0,"16"-3"-198"0"0,5 0 820 0 0,-13 2-972 0 0,0 0 0 0 0,0 0-1 0 0,0 1 1 0 0,0 0-1 0 0,-1 0 1 0 0,14 2-1 0 0,-5 1-411 0 0,-8-2 24 0 0,-1 1 0 0 0,1 0 0 0 0,-1 0 0 0 0,0 0 0 0 0,0 1 0 0 0,13 6 0 0 0,-16-6 35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37.2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 7370 0 0,'0'-3'656'0'0,"0"0"-528"0"0,0 4 96 0 0,2-1 8 0 0,-1 2 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5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11 199 2761 0 0,'0'-1'99'0'0,"0"0"1"0"0,-1 0 0 0 0,1 0 0 0 0,0 0 0 0 0,-1 0 0 0 0,1 1-1 0 0,-1-1 1 0 0,1 0 0 0 0,-1 0 0 0 0,1 0 0 0 0,-1 1 0 0 0,1-1-1 0 0,-1 0 1 0 0,-1 0 0 0 0,0-1 1221 0 0,2-9-897 0 0,0 8-251 0 0,-1 1 0 0 0,1-1 0 0 0,0 0 0 0 0,0 1 0 0 0,0-1 1 0 0,1 1-1 0 0,-1-1 0 0 0,1 0 0 0 0,-1 1 0 0 0,1-1 0 0 0,0 1 0 0 0,0-1 0 0 0,0 1 0 0 0,0 0 0 0 0,0-1 0 0 0,1 1 0 0 0,-1 0 1 0 0,1 0-1 0 0,2-3 0 0 0,7-5 52 0 0,2 1 1 0 0,-1 0-1 0 0,1 1 1 0 0,1 0-1 0 0,0 1 1 0 0,19-8-1 0 0,-13 6 78 0 0,-11 6-128 0 0,0 0 1 0 0,0 0-1 0 0,0 1 0 0 0,0 1 0 0 0,19-2 0 0 0,1 0 356 0 0,15-5 144 0 0,-23 4-646 0 0,-1 1 0 0 0,1 1 0 0 0,0 1-1 0 0,22 1 1 0 0,-33 0 27 0 0,1 0 0 0 0,-1-1 0 0 0,17-3 0 0 0,-18 2 23 0 0,-1 1 0 0 0,1 0 0 0 0,0 1-1 0 0,0-1 1 0 0,14 3 0 0 0,-20-2-27 0 0,0 1 0 0 0,0 0-1 0 0,1 1 1 0 0,-1-1 0 0 0,4 3 0 0 0,-5-3-15 0 0,1 1 1 0 0,-1-1 0 0 0,1 0-1 0 0,0 0 1 0 0,-1 0 0 0 0,1 0-1 0 0,0 0 1 0 0,-1-1 0 0 0,6 1-1 0 0,4 0 17 0 0,1 0 1 0 0,0 0-1 0 0,-1 2 0 0 0,25 7 0 0 0,-33-9-53 0 0,9 2 54 0 0,0-1 0 0 0,22 2 1 0 0,-26-4-58 0 0,0 1 1 0 0,0 0-1 0 0,0 0 1 0 0,-1 1-1 0 0,1 0 1 0 0,0 1-1 0 0,-1 0 1 0 0,12 5-1 0 0,21 17-22 0 0,-23-13 11 0 0,1-1-1 0 0,35 15 1 0 0,-39-19 13 0 0,0 0 0 0 0,25 17 0 0 0,-25-15 0 0 0,-10-6-1 0 0,0-1 0 0 0,1 1 0 0 0,-1-1 0 0 0,1-1-1 0 0,8 3 1 0 0,20 5 3 0 0,-32-8 17 0 0,0 0 0 0 0,0 1 0 0 0,0-1 0 0 0,0 0 0 0 0,0 1 0 0 0,0-1 0 0 0,0 1 0 0 0,-1-1 0 0 0,1 1 0 0 0,0 0 0 0 0,-1 0 0 0 0,2 2 0 0 0,1 0 115 0 0,-1 0-1 0 0,0 0 1 0 0,1 0 0 0 0,0-1 0 0 0,0 0 0 0 0,0 0 0 0 0,0 0 0 0 0,0 0-1 0 0,1-1 1 0 0,-1 1 0 0 0,10 2 0 0 0,-6-1 0 0 0,0 0-1 0 0,12 8 1 0 0,-10-3-136 0 0,0-1 1 0 0,10 14 0 0 0,-1-2 79 0 0,-9-10 136 0 0,-6-7-188 0 0,0 1 0 0 0,0-1 0 0 0,-1 1 0 0 0,0 0 1 0 0,1 0-1 0 0,-1 0 0 0 0,-1 1 0 0 0,1-1 0 0 0,0 1 1 0 0,2 9-1 0 0,11 30 261 0 0,-12-34-225 0 0,0-1 0 0 0,-1 1 0 0 0,0 0 0 0 0,0 0 1 0 0,-1 0-1 0 0,-1 0 0 0 0,1 11 0 0 0,-1-13 12 0 0,0 0 1 0 0,0 0-1 0 0,5 16 1 0 0,-3-14-31 0 0,-1 0 0 0 0,2 15 0 0 0,9 109 478 0 0,-11-117-464 0 0,1-1 0 0 0,1 0 0 0 0,1 0 0 0 0,9 21 0 0 0,-8-23 1 0 0,-1-1 0 0 0,-1 1 0 0 0,0 0 1 0 0,-1 0-1 0 0,0 0 0 0 0,1 21 0 0 0,-3-22-20 0 0,0-1-1 0 0,1 0 1 0 0,1 1-1 0 0,0-1 1 0 0,6 14-1 0 0,-3-8 46 0 0,3 21-1 0 0,-3-17-36 0 0,0 0-1 0 0,18 40 1 0 0,1 0-48 0 0,12 48 1 0 0,-13-47-4 0 0,-14-42 44 0 0,-2 1 1 0 0,9 32-1 0 0,-4 41-28 0 0,-11-70-13 0 0,1 0 1 0 0,1 0 0 0 0,12 40 0 0 0,25 56 0 0 0,-16-46 0 0 0,8 27 0 0 0,1 19 0 0 0,-28-100 9 0 0,1-1-1 0 0,11 21 1 0 0,5 14 93 0 0,-4-6-15 0 0,19 58-46 0 0,-33-89-18 0 0,1-2 1 0 0,0 1-1 0 0,1-1 1 0 0,16 26-1 0 0,-18-34-17 0 0,-1 1 1 0 0,-1-1-1 0 0,1 1 0 0 0,2 14 1 0 0,-3-14 4 0 0,0 1-1 0 0,0-1 1 0 0,8 14 0 0 0,-10-21-11 0 0,1 0 0 0 0,-1 0 0 0 0,1 0 0 0 0,0 0 0 0 0,0-1 0 0 0,0 1 0 0 0,0-1 0 0 0,0 1 1 0 0,4 1-1 0 0,-3-1-2 0 0,-1-1 1 0 0,1 1-1 0 0,-1-1 1 0 0,1 1-1 0 0,-1 0 1 0 0,0 0-1 0 0,3 4 1 0 0,34 56-52 0 0,-35-58 56 0 0,0 0 0 0 0,-1-1 0 0 0,2 1 0 0 0,-1-1 1 0 0,0 0-1 0 0,1 0 0 0 0,-1 0 0 0 0,1-1 0 0 0,0 0 0 0 0,0 0 1 0 0,8 3-1 0 0,-6-3 1 0 0,0 0 0 0 0,-1 1 1 0 0,1 0-1 0 0,-1 1 0 0 0,11 7 1 0 0,-11-6-1 0 0,0-1 1 0 0,-1 0-1 0 0,1 0 1 0 0,0-1 0 0 0,1 0-1 0 0,-1 0 1 0 0,1 0-1 0 0,-1-1 1 0 0,1 0-1 0 0,0 0 1 0 0,0-1 0 0 0,0 1-1 0 0,12-1 1 0 0,-17-1-5 0 0,0 1 0 0 0,0-1 0 0 0,0 0 0 0 0,-1 1 0 0 0,1-1 0 0 0,0 1 0 0 0,0 0 0 0 0,0-1 0 0 0,-1 1 0 0 0,1 0 0 0 0,0 0 0 0 0,-1 0 0 0 0,3 2 0 0 0,18 19 0 0 0,-6-5 0 0 0,-10-13 0 0 0,0 0 0 0 0,1 0 0 0 0,-1-1 0 0 0,12 5 0 0 0,-13-6 0 0 0,1 1 0 0 0,-1-1 0 0 0,0 1 0 0 0,0 0 0 0 0,0 0 0 0 0,-1 0 0 0 0,1 1 0 0 0,7 7 0 0 0,-8-5 5 0 0,1 0 0 0 0,0-1 1 0 0,1 1-1 0 0,-1-1 0 0 0,1 0 1 0 0,0 0-1 0 0,0-1 0 0 0,0 1 1 0 0,1-1-1 0 0,-1-1 0 0 0,12 5 1 0 0,-11-5 34 0 0,0 0 1 0 0,-1 0-1 0 0,0 0 1 0 0,1 1-1 0 0,-2-1 1 0 0,1 2-1 0 0,0-1 1 0 0,-1 1 0 0 0,8 7-1 0 0,-11-10-28 0 0,1 0 0 0 0,0 0-1 0 0,0-1 1 0 0,0 1 0 0 0,0-1 0 0 0,0 1-1 0 0,0-1 1 0 0,5 1 0 0 0,15 8 146 0 0,13 16-89 0 0,-26-18-43 0 0,-1-1 0 0 0,19 10 0 0 0,-9-3-26 0 0,-16-12 0 0 0,-1 1 0 0 0,1-1 0 0 0,1 0 0 0 0,-1 0 0 0 0,0 0 0 0 0,6 2 0 0 0,5 5 553 0 0,-13-7-482 0 0,1-1 1 0 0,-1 0-1 0 0,0 0 1 0 0,1 0-1 0 0,0 0 1 0 0,-1 0-1 0 0,1 0 1 0 0,-1 0 0 0 0,1-1-1 0 0,0 1 1 0 0,0 0-1 0 0,-1-1 1 0 0,1 1-1 0 0,0-1 1 0 0,0 0-1 0 0,0 0 1 0 0,2 0 95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4-20T16:38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3681 0 0,'8'-3'10746'0'0,"35"3"-9399"0"0,-1-2 0 0 0,50-8 0 0 0,-60 6-1339 0 0,8 0 280 0 0,0 3 0 0 0,1 1 0 0 0,-1 2 0 0 0,42 7 0 0 0,-64-10 296 0 0,-3 0-3404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defTabSz="882030">
              <a:defRPr/>
            </a:pPr>
            <a:fld id="{79452F59-2FFF-49E8-9B97-A36E4DAA23C6}" type="datetimeFigureOut">
              <a:rPr lang="zh-CN" altLang="en-US" smtClean="0"/>
              <a:pPr defTabSz="882030">
                <a:defRPr/>
              </a:pPr>
              <a:t>2026/4/21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91713" y="3271784"/>
            <a:ext cx="7942580" cy="26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3" tIns="44102" rIns="88203" bIns="44102" numCol="1" anchor="t" anchorCtr="0" compatLnSpc="1"/>
          <a:lstStyle/>
          <a:p>
            <a:pPr marL="0" marR="0" lvl="0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41015" marR="0" lvl="1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882030" marR="0" lvl="2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23045" marR="0" lvl="3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764060" marR="0" lvl="4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052"/>
            <a:ext cx="4301861" cy="34162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147" y="6456052"/>
            <a:ext cx="4301861" cy="341623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863CE71-9DF6-42FE-A80F-B1E7C4598497}" type="slidenum">
              <a:rPr lang="zh-CN" altLang="en-US" smtClean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dirty="0"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59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17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40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391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29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129222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580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243119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2219591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379049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2219626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其他参考文献？</a:t>
            </a:r>
          </a:p>
        </p:txBody>
      </p:sp>
    </p:spTree>
    <p:extLst>
      <p:ext uri="{BB962C8B-B14F-4D97-AF65-F5344CB8AC3E}">
        <p14:creationId xmlns:p14="http://schemas.microsoft.com/office/powerpoint/2010/main" val="899050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1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4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99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56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17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79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89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01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14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1" y="1857902"/>
            <a:ext cx="2886047" cy="2063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311439"/>
            <a:ext cx="6131024" cy="64633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646488" y="1275160"/>
            <a:ext cx="5040312" cy="1040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539591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0222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2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03297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01504" indent="-258604">
              <a:buFont typeface="Wingdings" panose="05000000000000000000" pitchFamily="2" charset="2"/>
              <a:buChar char="Ø"/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14614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57200" y="1200151"/>
            <a:ext cx="4006788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4572000" y="1200151"/>
            <a:ext cx="4114800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1821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1984" y="4210006"/>
            <a:ext cx="5486400" cy="415498"/>
          </a:xfrm>
        </p:spPr>
        <p:txBody>
          <a:bodyPr anchor="b"/>
          <a:lstStyle>
            <a:lvl1pPr algn="ctr">
              <a:defRPr sz="2100" b="1">
                <a:solidFill>
                  <a:srgbClr val="630D5F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1984" y="1059582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8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795421"/>
            <a:ext cx="8099999" cy="64633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7918363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712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864670"/>
            <a:ext cx="8099999" cy="507831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3165835" cy="64633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4626006" y="2973817"/>
            <a:ext cx="3996500" cy="369332"/>
          </a:xfrm>
        </p:spPr>
        <p:txBody>
          <a:bodyPr/>
          <a:lstStyle>
            <a:lvl1pPr>
              <a:defRPr lang="zh-CN" altLang="en-US" sz="18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17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6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7097" y="2286001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288382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369469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191" y="3374232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426083"/>
            <a:ext cx="8154906" cy="553998"/>
          </a:xfrm>
        </p:spPr>
        <p:txBody>
          <a:bodyPr/>
          <a:lstStyle>
            <a:lvl1pPr algn="ctr">
              <a:defRPr sz="3000">
                <a:solidFill>
                  <a:srgbClr val="630D5F"/>
                </a:solidFill>
              </a:defRPr>
            </a:lvl1pPr>
          </a:lstStyle>
          <a:p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289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r>
              <a:rPr lang="en-US" altLang="zh-CN" sz="1350"/>
              <a:t>2023/11/13</a:t>
            </a:r>
            <a:endParaRPr lang="zh-CN" altLang="en-US" sz="1350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defTabSz="685800">
              <a:defRPr/>
            </a:pPr>
            <a:fld id="{DE2D1913-7E4E-494B-BB9D-C7D6A017BB24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9882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1522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70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311439"/>
            <a:ext cx="6120582" cy="646331"/>
          </a:xfrm>
        </p:spPr>
        <p:txBody>
          <a:bodyPr/>
          <a:lstStyle>
            <a:lvl1pPr algn="r">
              <a:defRPr sz="36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04028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802005" indent="-344805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9745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1714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76626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9071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07252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6772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04072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98125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42024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3" y="859632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15314"/>
            <a:ext cx="6120582" cy="438581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910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289" y="1815704"/>
            <a:ext cx="842486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094842"/>
            <a:ext cx="7772400" cy="769441"/>
          </a:xfrm>
        </p:spPr>
        <p:txBody>
          <a:bodyPr anchor="t"/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_版式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06338"/>
            <a:ext cx="6400800" cy="646331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1604456"/>
            <a:ext cx="8229600" cy="830997"/>
          </a:xfrm>
        </p:spPr>
        <p:txBody>
          <a:bodyPr/>
          <a:lstStyle>
            <a:lvl1pPr algn="ctr">
              <a:defRPr sz="4800" b="1">
                <a:solidFill>
                  <a:srgbClr val="630D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06E836-E28A-4254-B6A9-A94C28B9D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909" y="201805"/>
            <a:ext cx="1828799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-469900" y="3581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6701" y="2286001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1" y="2288382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1" y="3369469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588" y="3374232"/>
            <a:ext cx="1522412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349139"/>
            <a:ext cx="8229600" cy="707886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2023/11/13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17" descr="s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37085"/>
            <a:ext cx="9144000" cy="189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94085" y="222647"/>
            <a:ext cx="2520554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2" descr="D:\My Pictures\nju\南京大学视觉形象规范化标准(jpeg格式文件)\03校标，中、英文校名组合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254" y="395288"/>
            <a:ext cx="2106215" cy="627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661422" y="357188"/>
            <a:ext cx="3482579" cy="507831"/>
          </a:xfrm>
          <a:prstGeom prst="rect">
            <a:avLst/>
          </a:prstGeom>
          <a:solidFill>
            <a:srgbClr val="630D5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诚朴雄伟   励学敦行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799332"/>
            <a:ext cx="5112568" cy="1107996"/>
          </a:xfrm>
        </p:spPr>
        <p:txBody>
          <a:bodyPr/>
          <a:lstStyle>
            <a:lvl1pPr algn="ctr">
              <a:defRPr sz="33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526" y="3813889"/>
            <a:ext cx="8568952" cy="4616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7030A0"/>
                </a:solidFill>
                <a:effectLst/>
                <a:latin typeface="方正小标宋简体" panose="02000000000000000000" pitchFamily="2" charset="-122"/>
                <a:ea typeface="方正小标宋简体" panose="02000000000000000000" pitchFamily="2" charset="-122"/>
                <a:cs typeface="Arial" panose="020B060402020202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85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47850"/>
            <a:ext cx="222885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 w="38100"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437874" y="1793454"/>
            <a:ext cx="5248926" cy="415498"/>
          </a:xfrm>
        </p:spPr>
        <p:txBody>
          <a:bodyPr/>
          <a:lstStyle>
            <a:lvl1pPr marL="540544" indent="-540544">
              <a:buFont typeface="+mj-ea"/>
              <a:buAutoNum type="ea1JpnChsDbPeriod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771525" indent="-428625">
              <a:buFont typeface="+mj-ea"/>
              <a:buAutoNum type="ea1JpnChsDb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498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258604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91661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5876" y="311438"/>
            <a:ext cx="6130925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040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8" name="图片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851" y="264498"/>
            <a:ext cx="2087563" cy="646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1"/>
          <p:cNvPicPr>
            <a:picLocks noChangeAspect="1"/>
          </p:cNvPicPr>
          <p:nvPr/>
        </p:nvPicPr>
        <p:blipFill rotWithShape="1">
          <a:blip r:embed="rId9" cstate="print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8" t="6277" r="36153" b="71513"/>
          <a:stretch>
            <a:fillRect/>
          </a:stretch>
        </p:blipFill>
        <p:spPr>
          <a:xfrm>
            <a:off x="5580113" y="1678898"/>
            <a:ext cx="3237635" cy="3254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5" r:id="rId5"/>
    <p:sldLayoutId id="2147483656" r:id="rId6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05180" indent="-34798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6273" y="403772"/>
            <a:ext cx="6130528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191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en-US" altLang="en-US" dirty="0"/>
              <a:t>第三级</a:t>
            </a:r>
          </a:p>
        </p:txBody>
      </p:sp>
      <p:pic>
        <p:nvPicPr>
          <p:cNvPr id="1028" name="图片 14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457200" y="303610"/>
            <a:ext cx="1646635" cy="513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6238875" y="2343150"/>
            <a:ext cx="2600325" cy="26003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5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03885" indent="-26098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1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100" b="1" kern="1200">
          <a:solidFill>
            <a:srgbClr val="E46C0A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9ABFC1F4-5FC0-40E9-870E-D053E093522A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457201" y="303611"/>
            <a:ext cx="1646635" cy="5131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79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emf"/><Relationship Id="rId5" Type="http://schemas.openxmlformats.org/officeDocument/2006/relationships/image" Target="../media/image46.png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.xml"/><Relationship Id="rId21" Type="http://schemas.openxmlformats.org/officeDocument/2006/relationships/customXml" Target="../ink/ink33.xml"/><Relationship Id="rId42" Type="http://schemas.openxmlformats.org/officeDocument/2006/relationships/image" Target="../media/image112.png"/><Relationship Id="rId63" Type="http://schemas.openxmlformats.org/officeDocument/2006/relationships/customXml" Target="../ink/ink54.xml"/><Relationship Id="rId84" Type="http://schemas.openxmlformats.org/officeDocument/2006/relationships/image" Target="../media/image133.png"/><Relationship Id="rId138" Type="http://schemas.openxmlformats.org/officeDocument/2006/relationships/image" Target="../media/image160.png"/><Relationship Id="rId159" Type="http://schemas.openxmlformats.org/officeDocument/2006/relationships/customXml" Target="../ink/ink102.xml"/><Relationship Id="rId170" Type="http://schemas.openxmlformats.org/officeDocument/2006/relationships/image" Target="../media/image176.png"/><Relationship Id="rId191" Type="http://schemas.openxmlformats.org/officeDocument/2006/relationships/customXml" Target="../ink/ink118.xml"/><Relationship Id="rId205" Type="http://schemas.openxmlformats.org/officeDocument/2006/relationships/image" Target="../media/image194.png"/><Relationship Id="rId107" Type="http://schemas.openxmlformats.org/officeDocument/2006/relationships/customXml" Target="../ink/ink76.xml"/><Relationship Id="rId11" Type="http://schemas.openxmlformats.org/officeDocument/2006/relationships/customXml" Target="../ink/ink28.xml"/><Relationship Id="rId32" Type="http://schemas.openxmlformats.org/officeDocument/2006/relationships/image" Target="../media/image107.png"/><Relationship Id="rId53" Type="http://schemas.openxmlformats.org/officeDocument/2006/relationships/customXml" Target="../ink/ink49.xml"/><Relationship Id="rId74" Type="http://schemas.openxmlformats.org/officeDocument/2006/relationships/image" Target="../media/image128.png"/><Relationship Id="rId128" Type="http://schemas.openxmlformats.org/officeDocument/2006/relationships/image" Target="../media/image155.png"/><Relationship Id="rId149" Type="http://schemas.openxmlformats.org/officeDocument/2006/relationships/customXml" Target="../ink/ink97.xml"/><Relationship Id="rId5" Type="http://schemas.openxmlformats.org/officeDocument/2006/relationships/customXml" Target="../ink/ink25.xml"/><Relationship Id="rId95" Type="http://schemas.openxmlformats.org/officeDocument/2006/relationships/customXml" Target="../ink/ink70.xml"/><Relationship Id="rId160" Type="http://schemas.openxmlformats.org/officeDocument/2006/relationships/image" Target="../media/image171.png"/><Relationship Id="rId181" Type="http://schemas.openxmlformats.org/officeDocument/2006/relationships/customXml" Target="../ink/ink113.xml"/><Relationship Id="rId22" Type="http://schemas.openxmlformats.org/officeDocument/2006/relationships/image" Target="../media/image102.png"/><Relationship Id="rId43" Type="http://schemas.openxmlformats.org/officeDocument/2006/relationships/customXml" Target="../ink/ink44.xml"/><Relationship Id="rId64" Type="http://schemas.openxmlformats.org/officeDocument/2006/relationships/image" Target="../media/image123.png"/><Relationship Id="rId118" Type="http://schemas.openxmlformats.org/officeDocument/2006/relationships/image" Target="../media/image150.png"/><Relationship Id="rId139" Type="http://schemas.openxmlformats.org/officeDocument/2006/relationships/customXml" Target="../ink/ink92.xml"/><Relationship Id="rId85" Type="http://schemas.openxmlformats.org/officeDocument/2006/relationships/customXml" Target="../ink/ink65.xml"/><Relationship Id="rId150" Type="http://schemas.openxmlformats.org/officeDocument/2006/relationships/image" Target="../media/image166.png"/><Relationship Id="rId171" Type="http://schemas.openxmlformats.org/officeDocument/2006/relationships/customXml" Target="../ink/ink108.xml"/><Relationship Id="rId192" Type="http://schemas.openxmlformats.org/officeDocument/2006/relationships/image" Target="../media/image187.png"/><Relationship Id="rId206" Type="http://schemas.openxmlformats.org/officeDocument/2006/relationships/customXml" Target="../ink/ink125.xml"/><Relationship Id="rId12" Type="http://schemas.openxmlformats.org/officeDocument/2006/relationships/image" Target="../media/image97.png"/><Relationship Id="rId33" Type="http://schemas.openxmlformats.org/officeDocument/2006/relationships/customXml" Target="../ink/ink39.xml"/><Relationship Id="rId108" Type="http://schemas.openxmlformats.org/officeDocument/2006/relationships/image" Target="../media/image145.png"/><Relationship Id="rId129" Type="http://schemas.openxmlformats.org/officeDocument/2006/relationships/customXml" Target="../ink/ink87.xml"/><Relationship Id="rId54" Type="http://schemas.openxmlformats.org/officeDocument/2006/relationships/image" Target="../media/image118.png"/><Relationship Id="rId75" Type="http://schemas.openxmlformats.org/officeDocument/2006/relationships/customXml" Target="../ink/ink60.xml"/><Relationship Id="rId96" Type="http://schemas.openxmlformats.org/officeDocument/2006/relationships/image" Target="../media/image139.png"/><Relationship Id="rId140" Type="http://schemas.openxmlformats.org/officeDocument/2006/relationships/image" Target="../media/image161.png"/><Relationship Id="rId161" Type="http://schemas.openxmlformats.org/officeDocument/2006/relationships/customXml" Target="../ink/ink103.xml"/><Relationship Id="rId182" Type="http://schemas.openxmlformats.org/officeDocument/2006/relationships/image" Target="../media/image182.png"/><Relationship Id="rId6" Type="http://schemas.openxmlformats.org/officeDocument/2006/relationships/image" Target="../media/image73.png"/><Relationship Id="rId23" Type="http://schemas.openxmlformats.org/officeDocument/2006/relationships/customXml" Target="../ink/ink34.xml"/><Relationship Id="rId119" Type="http://schemas.openxmlformats.org/officeDocument/2006/relationships/customXml" Target="../ink/ink82.xml"/><Relationship Id="rId44" Type="http://schemas.openxmlformats.org/officeDocument/2006/relationships/image" Target="../media/image113.png"/><Relationship Id="rId65" Type="http://schemas.openxmlformats.org/officeDocument/2006/relationships/customXml" Target="../ink/ink55.xml"/><Relationship Id="rId86" Type="http://schemas.openxmlformats.org/officeDocument/2006/relationships/image" Target="../media/image134.png"/><Relationship Id="rId130" Type="http://schemas.openxmlformats.org/officeDocument/2006/relationships/image" Target="../media/image156.png"/><Relationship Id="rId151" Type="http://schemas.openxmlformats.org/officeDocument/2006/relationships/customXml" Target="../ink/ink98.xml"/><Relationship Id="rId172" Type="http://schemas.openxmlformats.org/officeDocument/2006/relationships/image" Target="../media/image177.png"/><Relationship Id="rId193" Type="http://schemas.openxmlformats.org/officeDocument/2006/relationships/customXml" Target="../ink/ink119.xml"/><Relationship Id="rId207" Type="http://schemas.openxmlformats.org/officeDocument/2006/relationships/image" Target="../media/image195.png"/><Relationship Id="rId13" Type="http://schemas.openxmlformats.org/officeDocument/2006/relationships/customXml" Target="../ink/ink29.xml"/><Relationship Id="rId109" Type="http://schemas.openxmlformats.org/officeDocument/2006/relationships/customXml" Target="../ink/ink77.xml"/><Relationship Id="rId34" Type="http://schemas.openxmlformats.org/officeDocument/2006/relationships/image" Target="../media/image108.png"/><Relationship Id="rId55" Type="http://schemas.openxmlformats.org/officeDocument/2006/relationships/customXml" Target="../ink/ink50.xml"/><Relationship Id="rId76" Type="http://schemas.openxmlformats.org/officeDocument/2006/relationships/image" Target="../media/image129.png"/><Relationship Id="rId97" Type="http://schemas.openxmlformats.org/officeDocument/2006/relationships/customXml" Target="../ink/ink71.xml"/><Relationship Id="rId120" Type="http://schemas.openxmlformats.org/officeDocument/2006/relationships/image" Target="../media/image151.png"/><Relationship Id="rId141" Type="http://schemas.openxmlformats.org/officeDocument/2006/relationships/customXml" Target="../ink/ink93.xml"/><Relationship Id="rId7" Type="http://schemas.openxmlformats.org/officeDocument/2006/relationships/customXml" Target="../ink/ink26.xml"/><Relationship Id="rId162" Type="http://schemas.openxmlformats.org/officeDocument/2006/relationships/image" Target="../media/image172.png"/><Relationship Id="rId183" Type="http://schemas.openxmlformats.org/officeDocument/2006/relationships/customXml" Target="../ink/ink114.xml"/><Relationship Id="rId24" Type="http://schemas.openxmlformats.org/officeDocument/2006/relationships/image" Target="../media/image103.png"/><Relationship Id="rId45" Type="http://schemas.openxmlformats.org/officeDocument/2006/relationships/customXml" Target="../ink/ink45.xml"/><Relationship Id="rId66" Type="http://schemas.openxmlformats.org/officeDocument/2006/relationships/image" Target="../media/image124.png"/><Relationship Id="rId87" Type="http://schemas.openxmlformats.org/officeDocument/2006/relationships/customXml" Target="../ink/ink66.xml"/><Relationship Id="rId110" Type="http://schemas.openxmlformats.org/officeDocument/2006/relationships/image" Target="../media/image146.png"/><Relationship Id="rId131" Type="http://schemas.openxmlformats.org/officeDocument/2006/relationships/customXml" Target="../ink/ink88.xml"/><Relationship Id="rId152" Type="http://schemas.openxmlformats.org/officeDocument/2006/relationships/image" Target="../media/image167.png"/><Relationship Id="rId173" Type="http://schemas.openxmlformats.org/officeDocument/2006/relationships/customXml" Target="../ink/ink109.xml"/><Relationship Id="rId194" Type="http://schemas.openxmlformats.org/officeDocument/2006/relationships/image" Target="../media/image188.png"/><Relationship Id="rId208" Type="http://schemas.openxmlformats.org/officeDocument/2006/relationships/customXml" Target="../ink/ink126.xml"/><Relationship Id="rId19" Type="http://schemas.openxmlformats.org/officeDocument/2006/relationships/customXml" Target="../ink/ink32.xml"/><Relationship Id="rId14" Type="http://schemas.openxmlformats.org/officeDocument/2006/relationships/image" Target="../media/image98.png"/><Relationship Id="rId30" Type="http://schemas.openxmlformats.org/officeDocument/2006/relationships/image" Target="../media/image106.png"/><Relationship Id="rId35" Type="http://schemas.openxmlformats.org/officeDocument/2006/relationships/customXml" Target="../ink/ink40.xml"/><Relationship Id="rId56" Type="http://schemas.openxmlformats.org/officeDocument/2006/relationships/image" Target="../media/image119.png"/><Relationship Id="rId77" Type="http://schemas.openxmlformats.org/officeDocument/2006/relationships/customXml" Target="../ink/ink61.xml"/><Relationship Id="rId100" Type="http://schemas.openxmlformats.org/officeDocument/2006/relationships/image" Target="../media/image141.png"/><Relationship Id="rId105" Type="http://schemas.openxmlformats.org/officeDocument/2006/relationships/customXml" Target="../ink/ink75.xml"/><Relationship Id="rId126" Type="http://schemas.openxmlformats.org/officeDocument/2006/relationships/image" Target="../media/image154.png"/><Relationship Id="rId147" Type="http://schemas.openxmlformats.org/officeDocument/2006/relationships/customXml" Target="../ink/ink96.xml"/><Relationship Id="rId168" Type="http://schemas.openxmlformats.org/officeDocument/2006/relationships/image" Target="../media/image175.png"/><Relationship Id="rId8" Type="http://schemas.openxmlformats.org/officeDocument/2006/relationships/image" Target="../media/image95.png"/><Relationship Id="rId51" Type="http://schemas.openxmlformats.org/officeDocument/2006/relationships/customXml" Target="../ink/ink48.xml"/><Relationship Id="rId72" Type="http://schemas.openxmlformats.org/officeDocument/2006/relationships/image" Target="../media/image127.png"/><Relationship Id="rId93" Type="http://schemas.openxmlformats.org/officeDocument/2006/relationships/customXml" Target="../ink/ink69.xml"/><Relationship Id="rId98" Type="http://schemas.openxmlformats.org/officeDocument/2006/relationships/image" Target="../media/image140.png"/><Relationship Id="rId121" Type="http://schemas.openxmlformats.org/officeDocument/2006/relationships/customXml" Target="../ink/ink83.xml"/><Relationship Id="rId142" Type="http://schemas.openxmlformats.org/officeDocument/2006/relationships/image" Target="../media/image162.png"/><Relationship Id="rId163" Type="http://schemas.openxmlformats.org/officeDocument/2006/relationships/customXml" Target="../ink/ink104.xml"/><Relationship Id="rId184" Type="http://schemas.openxmlformats.org/officeDocument/2006/relationships/image" Target="../media/image183.png"/><Relationship Id="rId189" Type="http://schemas.openxmlformats.org/officeDocument/2006/relationships/customXml" Target="../ink/ink117.xml"/><Relationship Id="rId3" Type="http://schemas.openxmlformats.org/officeDocument/2006/relationships/customXml" Target="../ink/ink24.xml"/><Relationship Id="rId25" Type="http://schemas.openxmlformats.org/officeDocument/2006/relationships/customXml" Target="../ink/ink35.xml"/><Relationship Id="rId46" Type="http://schemas.openxmlformats.org/officeDocument/2006/relationships/image" Target="../media/image114.png"/><Relationship Id="rId67" Type="http://schemas.openxmlformats.org/officeDocument/2006/relationships/customXml" Target="../ink/ink56.xml"/><Relationship Id="rId116" Type="http://schemas.openxmlformats.org/officeDocument/2006/relationships/image" Target="../media/image149.png"/><Relationship Id="rId137" Type="http://schemas.openxmlformats.org/officeDocument/2006/relationships/customXml" Target="../ink/ink91.xml"/><Relationship Id="rId158" Type="http://schemas.openxmlformats.org/officeDocument/2006/relationships/image" Target="../media/image170.png"/><Relationship Id="rId20" Type="http://schemas.openxmlformats.org/officeDocument/2006/relationships/image" Target="../media/image101.png"/><Relationship Id="rId41" Type="http://schemas.openxmlformats.org/officeDocument/2006/relationships/customXml" Target="../ink/ink43.xml"/><Relationship Id="rId62" Type="http://schemas.openxmlformats.org/officeDocument/2006/relationships/image" Target="../media/image122.png"/><Relationship Id="rId83" Type="http://schemas.openxmlformats.org/officeDocument/2006/relationships/customXml" Target="../ink/ink64.xml"/><Relationship Id="rId88" Type="http://schemas.openxmlformats.org/officeDocument/2006/relationships/image" Target="../media/image135.png"/><Relationship Id="rId111" Type="http://schemas.openxmlformats.org/officeDocument/2006/relationships/customXml" Target="../ink/ink78.xml"/><Relationship Id="rId132" Type="http://schemas.openxmlformats.org/officeDocument/2006/relationships/image" Target="../media/image157.png"/><Relationship Id="rId153" Type="http://schemas.openxmlformats.org/officeDocument/2006/relationships/customXml" Target="../ink/ink99.xml"/><Relationship Id="rId174" Type="http://schemas.openxmlformats.org/officeDocument/2006/relationships/image" Target="../media/image178.png"/><Relationship Id="rId179" Type="http://schemas.openxmlformats.org/officeDocument/2006/relationships/customXml" Target="../ink/ink112.xml"/><Relationship Id="rId195" Type="http://schemas.openxmlformats.org/officeDocument/2006/relationships/customXml" Target="../ink/ink120.xml"/><Relationship Id="rId209" Type="http://schemas.openxmlformats.org/officeDocument/2006/relationships/image" Target="../media/image196.png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15" Type="http://schemas.openxmlformats.org/officeDocument/2006/relationships/customXml" Target="../ink/ink30.xml"/><Relationship Id="rId36" Type="http://schemas.openxmlformats.org/officeDocument/2006/relationships/image" Target="../media/image109.png"/><Relationship Id="rId57" Type="http://schemas.openxmlformats.org/officeDocument/2006/relationships/customXml" Target="../ink/ink51.xml"/><Relationship Id="rId106" Type="http://schemas.openxmlformats.org/officeDocument/2006/relationships/image" Target="../media/image144.png"/><Relationship Id="rId127" Type="http://schemas.openxmlformats.org/officeDocument/2006/relationships/customXml" Target="../ink/ink86.xml"/><Relationship Id="rId10" Type="http://schemas.openxmlformats.org/officeDocument/2006/relationships/image" Target="../media/image96.png"/><Relationship Id="rId31" Type="http://schemas.openxmlformats.org/officeDocument/2006/relationships/customXml" Target="../ink/ink38.xml"/><Relationship Id="rId52" Type="http://schemas.openxmlformats.org/officeDocument/2006/relationships/image" Target="../media/image117.png"/><Relationship Id="rId73" Type="http://schemas.openxmlformats.org/officeDocument/2006/relationships/customXml" Target="../ink/ink59.xml"/><Relationship Id="rId78" Type="http://schemas.openxmlformats.org/officeDocument/2006/relationships/image" Target="../media/image130.png"/><Relationship Id="rId94" Type="http://schemas.openxmlformats.org/officeDocument/2006/relationships/image" Target="../media/image138.png"/><Relationship Id="rId99" Type="http://schemas.openxmlformats.org/officeDocument/2006/relationships/customXml" Target="../ink/ink72.xml"/><Relationship Id="rId101" Type="http://schemas.openxmlformats.org/officeDocument/2006/relationships/customXml" Target="../ink/ink73.xml"/><Relationship Id="rId122" Type="http://schemas.openxmlformats.org/officeDocument/2006/relationships/image" Target="../media/image152.png"/><Relationship Id="rId143" Type="http://schemas.openxmlformats.org/officeDocument/2006/relationships/customXml" Target="../ink/ink94.xml"/><Relationship Id="rId148" Type="http://schemas.openxmlformats.org/officeDocument/2006/relationships/image" Target="../media/image165.png"/><Relationship Id="rId164" Type="http://schemas.openxmlformats.org/officeDocument/2006/relationships/image" Target="../media/image173.png"/><Relationship Id="rId169" Type="http://schemas.openxmlformats.org/officeDocument/2006/relationships/customXml" Target="../ink/ink107.xml"/><Relationship Id="rId185" Type="http://schemas.openxmlformats.org/officeDocument/2006/relationships/customXml" Target="../ink/ink115.xml"/><Relationship Id="rId4" Type="http://schemas.openxmlformats.org/officeDocument/2006/relationships/image" Target="../media/image72.png"/><Relationship Id="rId9" Type="http://schemas.openxmlformats.org/officeDocument/2006/relationships/customXml" Target="../ink/ink27.xml"/><Relationship Id="rId180" Type="http://schemas.openxmlformats.org/officeDocument/2006/relationships/image" Target="../media/image181.png"/><Relationship Id="rId210" Type="http://schemas.openxmlformats.org/officeDocument/2006/relationships/customXml" Target="../ink/ink127.xml"/><Relationship Id="rId26" Type="http://schemas.openxmlformats.org/officeDocument/2006/relationships/image" Target="../media/image104.png"/><Relationship Id="rId47" Type="http://schemas.openxmlformats.org/officeDocument/2006/relationships/customXml" Target="../ink/ink46.xml"/><Relationship Id="rId68" Type="http://schemas.openxmlformats.org/officeDocument/2006/relationships/image" Target="../media/image125.png"/><Relationship Id="rId89" Type="http://schemas.openxmlformats.org/officeDocument/2006/relationships/customXml" Target="../ink/ink67.xml"/><Relationship Id="rId112" Type="http://schemas.openxmlformats.org/officeDocument/2006/relationships/image" Target="../media/image147.png"/><Relationship Id="rId133" Type="http://schemas.openxmlformats.org/officeDocument/2006/relationships/customXml" Target="../ink/ink89.xml"/><Relationship Id="rId154" Type="http://schemas.openxmlformats.org/officeDocument/2006/relationships/image" Target="../media/image168.png"/><Relationship Id="rId175" Type="http://schemas.openxmlformats.org/officeDocument/2006/relationships/customXml" Target="../ink/ink110.xml"/><Relationship Id="rId196" Type="http://schemas.openxmlformats.org/officeDocument/2006/relationships/image" Target="../media/image189.png"/><Relationship Id="rId200" Type="http://schemas.openxmlformats.org/officeDocument/2006/relationships/image" Target="../media/image191.png"/><Relationship Id="rId16" Type="http://schemas.openxmlformats.org/officeDocument/2006/relationships/image" Target="../media/image99.png"/><Relationship Id="rId37" Type="http://schemas.openxmlformats.org/officeDocument/2006/relationships/customXml" Target="../ink/ink41.xml"/><Relationship Id="rId58" Type="http://schemas.openxmlformats.org/officeDocument/2006/relationships/image" Target="../media/image120.png"/><Relationship Id="rId79" Type="http://schemas.openxmlformats.org/officeDocument/2006/relationships/customXml" Target="../ink/ink62.xml"/><Relationship Id="rId102" Type="http://schemas.openxmlformats.org/officeDocument/2006/relationships/image" Target="../media/image142.png"/><Relationship Id="rId123" Type="http://schemas.openxmlformats.org/officeDocument/2006/relationships/customXml" Target="../ink/ink84.xml"/><Relationship Id="rId144" Type="http://schemas.openxmlformats.org/officeDocument/2006/relationships/image" Target="../media/image163.png"/><Relationship Id="rId90" Type="http://schemas.openxmlformats.org/officeDocument/2006/relationships/image" Target="../media/image136.png"/><Relationship Id="rId165" Type="http://schemas.openxmlformats.org/officeDocument/2006/relationships/customXml" Target="../ink/ink105.xml"/><Relationship Id="rId186" Type="http://schemas.openxmlformats.org/officeDocument/2006/relationships/image" Target="../media/image184.png"/><Relationship Id="rId211" Type="http://schemas.openxmlformats.org/officeDocument/2006/relationships/image" Target="../media/image197.png"/><Relationship Id="rId27" Type="http://schemas.openxmlformats.org/officeDocument/2006/relationships/customXml" Target="../ink/ink36.xml"/><Relationship Id="rId48" Type="http://schemas.openxmlformats.org/officeDocument/2006/relationships/image" Target="../media/image115.png"/><Relationship Id="rId69" Type="http://schemas.openxmlformats.org/officeDocument/2006/relationships/customXml" Target="../ink/ink57.xml"/><Relationship Id="rId113" Type="http://schemas.openxmlformats.org/officeDocument/2006/relationships/customXml" Target="../ink/ink79.xml"/><Relationship Id="rId134" Type="http://schemas.openxmlformats.org/officeDocument/2006/relationships/image" Target="../media/image158.png"/><Relationship Id="rId80" Type="http://schemas.openxmlformats.org/officeDocument/2006/relationships/image" Target="../media/image131.png"/><Relationship Id="rId155" Type="http://schemas.openxmlformats.org/officeDocument/2006/relationships/customXml" Target="../ink/ink100.xml"/><Relationship Id="rId176" Type="http://schemas.openxmlformats.org/officeDocument/2006/relationships/image" Target="../media/image179.png"/><Relationship Id="rId197" Type="http://schemas.openxmlformats.org/officeDocument/2006/relationships/customXml" Target="../ink/ink121.xml"/><Relationship Id="rId201" Type="http://schemas.openxmlformats.org/officeDocument/2006/relationships/customXml" Target="../ink/ink123.xml"/><Relationship Id="rId17" Type="http://schemas.openxmlformats.org/officeDocument/2006/relationships/customXml" Target="../ink/ink31.xml"/><Relationship Id="rId38" Type="http://schemas.openxmlformats.org/officeDocument/2006/relationships/image" Target="../media/image110.png"/><Relationship Id="rId59" Type="http://schemas.openxmlformats.org/officeDocument/2006/relationships/customXml" Target="../ink/ink52.xml"/><Relationship Id="rId103" Type="http://schemas.openxmlformats.org/officeDocument/2006/relationships/customXml" Target="../ink/ink74.xml"/><Relationship Id="rId124" Type="http://schemas.openxmlformats.org/officeDocument/2006/relationships/image" Target="../media/image153.png"/><Relationship Id="rId70" Type="http://schemas.openxmlformats.org/officeDocument/2006/relationships/image" Target="../media/image126.png"/><Relationship Id="rId91" Type="http://schemas.openxmlformats.org/officeDocument/2006/relationships/customXml" Target="../ink/ink68.xml"/><Relationship Id="rId145" Type="http://schemas.openxmlformats.org/officeDocument/2006/relationships/customXml" Target="../ink/ink95.xml"/><Relationship Id="rId166" Type="http://schemas.openxmlformats.org/officeDocument/2006/relationships/image" Target="../media/image174.png"/><Relationship Id="rId187" Type="http://schemas.openxmlformats.org/officeDocument/2006/relationships/customXml" Target="../ink/ink116.xml"/><Relationship Id="rId1" Type="http://schemas.openxmlformats.org/officeDocument/2006/relationships/slideLayout" Target="../slideLayouts/slideLayout9.xml"/><Relationship Id="rId212" Type="http://schemas.openxmlformats.org/officeDocument/2006/relationships/customXml" Target="../ink/ink128.xml"/><Relationship Id="rId28" Type="http://schemas.openxmlformats.org/officeDocument/2006/relationships/image" Target="../media/image105.png"/><Relationship Id="rId49" Type="http://schemas.openxmlformats.org/officeDocument/2006/relationships/customXml" Target="../ink/ink47.xml"/><Relationship Id="rId114" Type="http://schemas.openxmlformats.org/officeDocument/2006/relationships/image" Target="../media/image148.png"/><Relationship Id="rId60" Type="http://schemas.openxmlformats.org/officeDocument/2006/relationships/image" Target="../media/image121.png"/><Relationship Id="rId81" Type="http://schemas.openxmlformats.org/officeDocument/2006/relationships/customXml" Target="../ink/ink63.xml"/><Relationship Id="rId135" Type="http://schemas.openxmlformats.org/officeDocument/2006/relationships/customXml" Target="../ink/ink90.xml"/><Relationship Id="rId156" Type="http://schemas.openxmlformats.org/officeDocument/2006/relationships/image" Target="../media/image169.png"/><Relationship Id="rId177" Type="http://schemas.openxmlformats.org/officeDocument/2006/relationships/customXml" Target="../ink/ink111.xml"/><Relationship Id="rId198" Type="http://schemas.openxmlformats.org/officeDocument/2006/relationships/image" Target="../media/image190.png"/><Relationship Id="rId202" Type="http://schemas.openxmlformats.org/officeDocument/2006/relationships/image" Target="../media/image192.png"/><Relationship Id="rId18" Type="http://schemas.openxmlformats.org/officeDocument/2006/relationships/image" Target="../media/image100.png"/><Relationship Id="rId39" Type="http://schemas.openxmlformats.org/officeDocument/2006/relationships/customXml" Target="../ink/ink42.xml"/><Relationship Id="rId50" Type="http://schemas.openxmlformats.org/officeDocument/2006/relationships/image" Target="../media/image116.png"/><Relationship Id="rId104" Type="http://schemas.openxmlformats.org/officeDocument/2006/relationships/image" Target="../media/image143.png"/><Relationship Id="rId125" Type="http://schemas.openxmlformats.org/officeDocument/2006/relationships/customXml" Target="../ink/ink85.xml"/><Relationship Id="rId146" Type="http://schemas.openxmlformats.org/officeDocument/2006/relationships/image" Target="../media/image164.png"/><Relationship Id="rId167" Type="http://schemas.openxmlformats.org/officeDocument/2006/relationships/customXml" Target="../ink/ink106.xml"/><Relationship Id="rId188" Type="http://schemas.openxmlformats.org/officeDocument/2006/relationships/image" Target="../media/image185.png"/><Relationship Id="rId71" Type="http://schemas.openxmlformats.org/officeDocument/2006/relationships/customXml" Target="../ink/ink58.xml"/><Relationship Id="rId92" Type="http://schemas.openxmlformats.org/officeDocument/2006/relationships/image" Target="../media/image137.png"/><Relationship Id="rId213" Type="http://schemas.openxmlformats.org/officeDocument/2006/relationships/image" Target="../media/image198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7.xml"/><Relationship Id="rId40" Type="http://schemas.openxmlformats.org/officeDocument/2006/relationships/image" Target="../media/image111.png"/><Relationship Id="rId115" Type="http://schemas.openxmlformats.org/officeDocument/2006/relationships/customXml" Target="../ink/ink80.xml"/><Relationship Id="rId136" Type="http://schemas.openxmlformats.org/officeDocument/2006/relationships/image" Target="../media/image159.png"/><Relationship Id="rId157" Type="http://schemas.openxmlformats.org/officeDocument/2006/relationships/customXml" Target="../ink/ink101.xml"/><Relationship Id="rId178" Type="http://schemas.openxmlformats.org/officeDocument/2006/relationships/image" Target="../media/image180.png"/><Relationship Id="rId61" Type="http://schemas.openxmlformats.org/officeDocument/2006/relationships/customXml" Target="../ink/ink53.xml"/><Relationship Id="rId82" Type="http://schemas.openxmlformats.org/officeDocument/2006/relationships/image" Target="../media/image132.png"/><Relationship Id="rId199" Type="http://schemas.openxmlformats.org/officeDocument/2006/relationships/customXml" Target="../ink/ink122.xml"/><Relationship Id="rId203" Type="http://schemas.openxmlformats.org/officeDocument/2006/relationships/customXml" Target="../ink/ink1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9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image" Target="../media/image310.png"/><Relationship Id="rId26" Type="http://schemas.openxmlformats.org/officeDocument/2006/relationships/image" Target="../media/image78.png"/><Relationship Id="rId39" Type="http://schemas.openxmlformats.org/officeDocument/2006/relationships/customXml" Target="../ink/ink14.xml"/><Relationship Id="rId21" Type="http://schemas.openxmlformats.org/officeDocument/2006/relationships/image" Target="../media/image74.png"/><Relationship Id="rId34" Type="http://schemas.openxmlformats.org/officeDocument/2006/relationships/image" Target="../media/image82.png"/><Relationship Id="rId42" Type="http://schemas.openxmlformats.org/officeDocument/2006/relationships/image" Target="../media/image86.png"/><Relationship Id="rId47" Type="http://schemas.openxmlformats.org/officeDocument/2006/relationships/customXml" Target="../ink/ink18.xml"/><Relationship Id="rId50" Type="http://schemas.openxmlformats.org/officeDocument/2006/relationships/image" Target="../media/image90.png"/><Relationship Id="rId55" Type="http://schemas.openxmlformats.org/officeDocument/2006/relationships/customXml" Target="../ink/ink22.xml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.xml"/><Relationship Id="rId11" Type="http://schemas.openxmlformats.org/officeDocument/2006/relationships/image" Target="../media/image340.png"/><Relationship Id="rId24" Type="http://schemas.openxmlformats.org/officeDocument/2006/relationships/image" Target="../media/image77.png"/><Relationship Id="rId32" Type="http://schemas.openxmlformats.org/officeDocument/2006/relationships/image" Target="../media/image81.png"/><Relationship Id="rId37" Type="http://schemas.openxmlformats.org/officeDocument/2006/relationships/customXml" Target="../ink/ink13.xml"/><Relationship Id="rId40" Type="http://schemas.openxmlformats.org/officeDocument/2006/relationships/image" Target="../media/image85.png"/><Relationship Id="rId45" Type="http://schemas.openxmlformats.org/officeDocument/2006/relationships/customXml" Target="../ink/ink17.xml"/><Relationship Id="rId53" Type="http://schemas.openxmlformats.org/officeDocument/2006/relationships/customXml" Target="../ink/ink21.xml"/><Relationship Id="rId58" Type="http://schemas.openxmlformats.org/officeDocument/2006/relationships/image" Target="../media/image94.png"/><Relationship Id="rId5" Type="http://schemas.openxmlformats.org/officeDocument/2006/relationships/image" Target="../media/image311.png"/><Relationship Id="rId10" Type="http://schemas.openxmlformats.org/officeDocument/2006/relationships/customXml" Target="../ink/ink4.xml"/><Relationship Id="rId19" Type="http://schemas.openxmlformats.org/officeDocument/2006/relationships/image" Target="../media/image32.png"/><Relationship Id="rId31" Type="http://schemas.openxmlformats.org/officeDocument/2006/relationships/customXml" Target="../ink/ink10.xml"/><Relationship Id="rId44" Type="http://schemas.openxmlformats.org/officeDocument/2006/relationships/image" Target="../media/image87.png"/><Relationship Id="rId52" Type="http://schemas.openxmlformats.org/officeDocument/2006/relationships/image" Target="../media/image91.png"/><Relationship Id="rId9" Type="http://schemas.openxmlformats.org/officeDocument/2006/relationships/image" Target="../media/image31.png"/><Relationship Id="rId14" Type="http://schemas.openxmlformats.org/officeDocument/2006/relationships/customXml" Target="../ink/ink6.xml"/><Relationship Id="rId22" Type="http://schemas.openxmlformats.org/officeDocument/2006/relationships/image" Target="../media/image75.png"/><Relationship Id="rId27" Type="http://schemas.openxmlformats.org/officeDocument/2006/relationships/customXml" Target="../ink/ink8.xml"/><Relationship Id="rId30" Type="http://schemas.openxmlformats.org/officeDocument/2006/relationships/image" Target="../media/image80.png"/><Relationship Id="rId35" Type="http://schemas.openxmlformats.org/officeDocument/2006/relationships/customXml" Target="../ink/ink12.xml"/><Relationship Id="rId43" Type="http://schemas.openxmlformats.org/officeDocument/2006/relationships/customXml" Target="../ink/ink16.xml"/><Relationship Id="rId48" Type="http://schemas.openxmlformats.org/officeDocument/2006/relationships/image" Target="../media/image89.png"/><Relationship Id="rId56" Type="http://schemas.openxmlformats.org/officeDocument/2006/relationships/image" Target="../media/image93.png"/><Relationship Id="rId8" Type="http://schemas.openxmlformats.org/officeDocument/2006/relationships/customXml" Target="../ink/ink3.xml"/><Relationship Id="rId51" Type="http://schemas.openxmlformats.org/officeDocument/2006/relationships/customXml" Target="../ink/ink20.xml"/><Relationship Id="rId3" Type="http://schemas.openxmlformats.org/officeDocument/2006/relationships/customXml" Target="../ink/ink1.xml"/><Relationship Id="rId12" Type="http://schemas.openxmlformats.org/officeDocument/2006/relationships/customXml" Target="../ink/ink5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38" Type="http://schemas.openxmlformats.org/officeDocument/2006/relationships/image" Target="../media/image84.png"/><Relationship Id="rId46" Type="http://schemas.openxmlformats.org/officeDocument/2006/relationships/image" Target="../media/image88.png"/><Relationship Id="rId20" Type="http://schemas.openxmlformats.org/officeDocument/2006/relationships/image" Target="../media/image730.png"/><Relationship Id="rId41" Type="http://schemas.openxmlformats.org/officeDocument/2006/relationships/customXml" Target="../ink/ink15.xml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5" Type="http://schemas.openxmlformats.org/officeDocument/2006/relationships/image" Target="../media/image361.png"/><Relationship Id="rId23" Type="http://schemas.openxmlformats.org/officeDocument/2006/relationships/image" Target="../media/image76.png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49" Type="http://schemas.openxmlformats.org/officeDocument/2006/relationships/customXml" Target="../ink/ink19.xml"/><Relationship Id="rId57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6EE16565-0E49-4B84-BED7-BDB66C591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558" y="3058252"/>
            <a:ext cx="6400800" cy="1040285"/>
          </a:xfrm>
        </p:spPr>
        <p:txBody>
          <a:bodyPr/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马永亮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南京大学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07507"/>
            <a:ext cx="9144000" cy="1853777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spc="300" noProof="1">
                <a:latin typeface="Centaur" panose="02030504050205020304" pitchFamily="18" charset="0"/>
              </a:rPr>
              <a:t>核物质中的标度对称性</a:t>
            </a:r>
            <a:br>
              <a:rPr lang="en-US" altLang="zh-CN" sz="4000" spc="300" noProof="1">
                <a:latin typeface="Centaur" panose="02030504050205020304" pitchFamily="18" charset="0"/>
              </a:rPr>
            </a:br>
            <a:r>
              <a:rPr lang="zh-CN" altLang="en-US" sz="4000" spc="300" noProof="1">
                <a:latin typeface="Centaur" panose="02030504050205020304" pitchFamily="18" charset="0"/>
              </a:rPr>
              <a:t>与核子质量起源</a:t>
            </a:r>
            <a:endParaRPr kumimoji="0" lang="zh-CN" altLang="en-US" sz="4000" i="0" u="none" strike="noStrike" kern="1200" cap="all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aur" panose="020305040502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57504-A06A-4521-2E1F-B06EDF1BDA0C}"/>
              </a:ext>
            </a:extLst>
          </p:cNvPr>
          <p:cNvSpPr txBox="1"/>
          <p:nvPr/>
        </p:nvSpPr>
        <p:spPr>
          <a:xfrm>
            <a:off x="1355558" y="657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A3AC20-4622-4D8D-8FB8-6B5DA8115451}"/>
              </a:ext>
            </a:extLst>
          </p:cNvPr>
          <p:cNvSpPr txBox="1"/>
          <p:nvPr/>
        </p:nvSpPr>
        <p:spPr>
          <a:xfrm>
            <a:off x="1023950" y="4365103"/>
            <a:ext cx="740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第一届中国电子离子对撞机相关物理年会，青岛，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2026.04.19-22</a:t>
            </a:r>
            <a:r>
              <a:rPr lang="zh-CN" altLang="en-US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>
            <a:extLst>
              <a:ext uri="{FF2B5EF4-FFF2-40B4-BE49-F238E27FC236}">
                <a16:creationId xmlns:a16="http://schemas.microsoft.com/office/drawing/2014/main" id="{0FF3A082-F7DD-4233-966D-0CDBA56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AB56DA-477A-47D4-B1FF-5A4AEB82718C}"/>
              </a:ext>
            </a:extLst>
          </p:cNvPr>
          <p:cNvSpPr txBox="1"/>
          <p:nvPr/>
        </p:nvSpPr>
        <p:spPr>
          <a:xfrm>
            <a:off x="369661" y="1040191"/>
            <a:ext cx="8404678" cy="149540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ChPT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(Chiral EFT), anchored on the fundamental symmetries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 of QCD, self-consistent power counting, achieved great successes in the description of hadron dynamics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221C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2550D-0C5D-4C72-9475-A899829E1573}"/>
              </a:ext>
            </a:extLst>
          </p:cNvPr>
          <p:cNvSpPr txBox="1"/>
          <p:nvPr/>
        </p:nvSpPr>
        <p:spPr>
          <a:xfrm>
            <a:off x="3368296" y="2181884"/>
            <a:ext cx="4495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B0F0"/>
                </a:solidFill>
              </a:rPr>
              <a:t>R. </a:t>
            </a:r>
            <a:r>
              <a:rPr lang="en-US" altLang="zh-CN" sz="1400" dirty="0" err="1">
                <a:solidFill>
                  <a:srgbClr val="00B0F0"/>
                </a:solidFill>
              </a:rPr>
              <a:t>Machleidt</a:t>
            </a:r>
            <a:r>
              <a:rPr lang="en-US" altLang="zh-CN" sz="1400" dirty="0">
                <a:solidFill>
                  <a:srgbClr val="00B0F0"/>
                </a:solidFill>
              </a:rPr>
              <a:t>, D.R. </a:t>
            </a:r>
            <a:r>
              <a:rPr lang="en-US" altLang="zh-CN" sz="1400" dirty="0" err="1">
                <a:solidFill>
                  <a:srgbClr val="00B0F0"/>
                </a:solidFill>
              </a:rPr>
              <a:t>Entem</a:t>
            </a:r>
            <a:r>
              <a:rPr lang="en-US" altLang="zh-CN" sz="1400" dirty="0">
                <a:solidFill>
                  <a:srgbClr val="00B0F0"/>
                </a:solidFill>
              </a:rPr>
              <a:t>, </a:t>
            </a:r>
            <a:r>
              <a:rPr lang="en-US" altLang="zh-CN" sz="1400" dirty="0" err="1">
                <a:solidFill>
                  <a:srgbClr val="00B0F0"/>
                </a:solidFill>
              </a:rPr>
              <a:t>Phys.Rept</a:t>
            </a:r>
            <a:r>
              <a:rPr lang="en-US" altLang="zh-CN" sz="1400" dirty="0">
                <a:solidFill>
                  <a:srgbClr val="00B0F0"/>
                </a:solidFill>
              </a:rPr>
              <a:t>. 503 (2011) 1-75.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C4B96D-E627-4EE4-B5F7-D1F53922C6E8}"/>
              </a:ext>
            </a:extLst>
          </p:cNvPr>
          <p:cNvSpPr txBox="1"/>
          <p:nvPr/>
        </p:nvSpPr>
        <p:spPr>
          <a:xfrm>
            <a:off x="510325" y="2749092"/>
            <a:ext cx="34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rgbClr val="7030A0"/>
                </a:solidFill>
              </a:rPr>
              <a:t>It is interesting to study the manifestation/effect of scale in hadronic phase in dense system using EFTs of QCD.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278F55-B333-4A27-8BC8-7D951BAC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476" y="2749092"/>
            <a:ext cx="3580199" cy="2209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955A7F-DEA2-4D31-AE37-47065EF131F1}"/>
                  </a:ext>
                </a:extLst>
              </p:cNvPr>
              <p:cNvSpPr txBox="1"/>
              <p:nvPr/>
            </p:nvSpPr>
            <p:spPr>
              <a:xfrm>
                <a:off x="510325" y="4249873"/>
                <a:ext cx="3942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Nuclear force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~700</m:t>
                    </m:r>
                  </m:oMath>
                </a14:m>
                <a:r>
                  <a:rPr lang="en-US" altLang="zh-CN" dirty="0"/>
                  <a:t> MeV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955A7F-DEA2-4D31-AE37-47065EF1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5" y="4249873"/>
                <a:ext cx="3942746" cy="369332"/>
              </a:xfrm>
              <a:prstGeom prst="rect">
                <a:avLst/>
              </a:prstGeom>
              <a:blipFill>
                <a:blip r:embed="rId3"/>
                <a:stretch>
                  <a:fillRect l="-1393" t="-8197" r="-46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7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E0FBB-7797-43AE-9D23-217F9E0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084F8C-877C-41A2-BC3A-FEF603F37499}"/>
              </a:ext>
            </a:extLst>
          </p:cNvPr>
          <p:cNvCxnSpPr>
            <a:cxnSpLocks/>
          </p:cNvCxnSpPr>
          <p:nvPr/>
        </p:nvCxnSpPr>
        <p:spPr>
          <a:xfrm flipV="1">
            <a:off x="471536" y="1197621"/>
            <a:ext cx="0" cy="350871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8A8BC56F-F488-426C-AD59-C511C76F3FB3}"/>
                  </a:ext>
                </a:extLst>
              </p:cNvPr>
              <p:cNvSpPr txBox="1"/>
              <p:nvPr/>
            </p:nvSpPr>
            <p:spPr>
              <a:xfrm>
                <a:off x="1047600" y="4058260"/>
                <a:ext cx="2476832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Pseudoscalar mesons: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8A8BC56F-F488-426C-AD59-C511C76F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00" y="4058260"/>
                <a:ext cx="2476832" cy="369332"/>
              </a:xfrm>
              <a:prstGeom prst="rect">
                <a:avLst/>
              </a:prstGeom>
              <a:blipFill>
                <a:blip r:embed="rId2"/>
                <a:stretch>
                  <a:fillRect l="-2217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365DFAC3-B2D1-4165-AA45-23400AA179E3}"/>
                  </a:ext>
                </a:extLst>
              </p:cNvPr>
              <p:cNvSpPr txBox="1"/>
              <p:nvPr/>
            </p:nvSpPr>
            <p:spPr>
              <a:xfrm>
                <a:off x="1048063" y="3266172"/>
                <a:ext cx="1799737" cy="646331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Scalar mesons: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sym typeface="Mathematica1"/>
                          </a:rPr>
                          <m:t>𝑓</m:t>
                        </m:r>
                      </m:e>
                      <m:sub>
                        <m:r>
                          <a:rPr lang="pt-BR" altLang="ja-JP" i="1" smtClean="0">
                            <a:solidFill>
                              <a:prstClr val="black"/>
                            </a:solidFill>
                            <a:latin typeface="Cambria Math"/>
                            <a:sym typeface="Mathematica1"/>
                          </a:rPr>
                          <m:t>0</m:t>
                        </m:r>
                      </m:sub>
                    </m:sSub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sym typeface="Mathematica1"/>
                      </a:rPr>
                      <m:t>(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Mathematica1"/>
                      </a:rPr>
                      <m:t>500</m:t>
                    </m:r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sym typeface="Mathematica1"/>
                      </a:rPr>
                      <m:t>)</m:t>
                    </m:r>
                  </m:oMath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365DFAC3-B2D1-4165-AA45-23400AA1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63" y="3266172"/>
                <a:ext cx="1799737" cy="646331"/>
              </a:xfrm>
              <a:prstGeom prst="rect">
                <a:avLst/>
              </a:prstGeom>
              <a:blipFill>
                <a:blip r:embed="rId3"/>
                <a:stretch>
                  <a:fillRect l="-3051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787F12D-5826-4D7D-8C13-EBFE5DE9B83C}"/>
                  </a:ext>
                </a:extLst>
              </p:cNvPr>
              <p:cNvSpPr txBox="1"/>
              <p:nvPr/>
            </p:nvSpPr>
            <p:spPr>
              <a:xfrm>
                <a:off x="1048062" y="2690108"/>
                <a:ext cx="207678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Vector mesons: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𝜌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,</m:t>
                    </m:r>
                    <m:r>
                      <a:rPr lang="ja-JP" alt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𝜔</m:t>
                    </m:r>
                  </m:oMath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787F12D-5826-4D7D-8C13-EBFE5DE9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62" y="2690108"/>
                <a:ext cx="2076787" cy="369332"/>
              </a:xfrm>
              <a:prstGeom prst="rect">
                <a:avLst/>
              </a:prstGeom>
              <a:blipFill>
                <a:blip r:embed="rId4"/>
                <a:stretch>
                  <a:fillRect l="-263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28D174E8-ED73-4272-A7FC-375B4DBA779F}"/>
                  </a:ext>
                </a:extLst>
              </p:cNvPr>
              <p:cNvSpPr txBox="1"/>
              <p:nvPr/>
            </p:nvSpPr>
            <p:spPr>
              <a:xfrm>
                <a:off x="1048062" y="1960736"/>
                <a:ext cx="1406604" cy="369332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Baryons: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sym typeface="Mathematica1"/>
                      </a:rPr>
                      <m:t>𝑝</m:t>
                    </m:r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sym typeface="Mathematica1"/>
                      </a:rPr>
                      <m:t>, </m:t>
                    </m:r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28D174E8-ED73-4272-A7FC-375B4DBA7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62" y="1960736"/>
                <a:ext cx="1406604" cy="369332"/>
              </a:xfrm>
              <a:prstGeom prst="rect">
                <a:avLst/>
              </a:prstGeom>
              <a:blipFill>
                <a:blip r:embed="rId5"/>
                <a:stretch>
                  <a:fillRect l="-389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42E17C49-6F76-47A5-8F63-E86AC5EB5D9B}"/>
              </a:ext>
            </a:extLst>
          </p:cNvPr>
          <p:cNvCxnSpPr/>
          <p:nvPr/>
        </p:nvCxnSpPr>
        <p:spPr>
          <a:xfrm>
            <a:off x="471536" y="1681996"/>
            <a:ext cx="7848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A0E3DF19-AE62-40FF-B70C-0CF42A3BBC0D}"/>
              </a:ext>
            </a:extLst>
          </p:cNvPr>
          <p:cNvSpPr txBox="1"/>
          <p:nvPr/>
        </p:nvSpPr>
        <p:spPr>
          <a:xfrm>
            <a:off x="3835108" y="4098002"/>
            <a:ext cx="7217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Chiral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24AD5D8A-7219-4649-A29A-46461AD9B8AB}"/>
              </a:ext>
            </a:extLst>
          </p:cNvPr>
          <p:cNvSpPr txBox="1"/>
          <p:nvPr/>
        </p:nvSpPr>
        <p:spPr>
          <a:xfrm>
            <a:off x="3840997" y="3404671"/>
            <a:ext cx="665247" cy="369332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sym typeface="Mathematica1"/>
              </a:rPr>
              <a:t>Scale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EBDEDEAE-E077-44A6-A078-01846201632B}"/>
              </a:ext>
            </a:extLst>
          </p:cNvPr>
          <p:cNvSpPr txBox="1"/>
          <p:nvPr/>
        </p:nvSpPr>
        <p:spPr>
          <a:xfrm>
            <a:off x="3835108" y="2491185"/>
            <a:ext cx="17011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Hidden local flavor symmetry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24BFBB78-4713-4297-BA4F-7EE86BA7F44F}"/>
              </a:ext>
            </a:extLst>
          </p:cNvPr>
          <p:cNvSpPr txBox="1"/>
          <p:nvPr/>
        </p:nvSpPr>
        <p:spPr>
          <a:xfrm>
            <a:off x="3835108" y="1889095"/>
            <a:ext cx="89829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Chiral 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2FCC4538-8604-4504-8372-CD45F6C46CC1}"/>
              </a:ext>
            </a:extLst>
          </p:cNvPr>
          <p:cNvSpPr txBox="1"/>
          <p:nvPr/>
        </p:nvSpPr>
        <p:spPr>
          <a:xfrm>
            <a:off x="1064221" y="1132644"/>
            <a:ext cx="13904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Hadron </a:t>
            </a:r>
            <a:r>
              <a:rPr lang="en-US" altLang="ja-JP" dirty="0" err="1">
                <a:solidFill>
                  <a:prstClr val="black"/>
                </a:solidFill>
              </a:rPr>
              <a:t>DoFs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1668E965-B278-489E-9E00-F3317802CE26}"/>
              </a:ext>
            </a:extLst>
          </p:cNvPr>
          <p:cNvSpPr txBox="1"/>
          <p:nvPr/>
        </p:nvSpPr>
        <p:spPr>
          <a:xfrm>
            <a:off x="5885929" y="1093241"/>
            <a:ext cx="18722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Effective theories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B03AA85B-4BA8-48D4-BE81-31590DD614D1}"/>
              </a:ext>
            </a:extLst>
          </p:cNvPr>
          <p:cNvSpPr txBox="1"/>
          <p:nvPr/>
        </p:nvSpPr>
        <p:spPr>
          <a:xfrm>
            <a:off x="3835108" y="975609"/>
            <a:ext cx="12961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Dominant symmetries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0BE77EBA-0C1A-46F9-925A-27618B30B03C}"/>
              </a:ext>
            </a:extLst>
          </p:cNvPr>
          <p:cNvSpPr txBox="1"/>
          <p:nvPr/>
        </p:nvSpPr>
        <p:spPr>
          <a:xfrm>
            <a:off x="5901006" y="4083799"/>
            <a:ext cx="6597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sym typeface="Mathematica1"/>
              </a:rPr>
              <a:t>ChPT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02BDF0CF-8D6E-4281-876C-781F01012741}"/>
              </a:ext>
            </a:extLst>
          </p:cNvPr>
          <p:cNvSpPr txBox="1"/>
          <p:nvPr/>
        </p:nvSpPr>
        <p:spPr>
          <a:xfrm>
            <a:off x="5885929" y="3398848"/>
            <a:ext cx="1639936" cy="369332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sym typeface="Mathematica1"/>
              </a:rPr>
              <a:t>Chiral-scale EFT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F64E8A3-C113-4D3E-B21C-1160B94DF00C}"/>
              </a:ext>
            </a:extLst>
          </p:cNvPr>
          <p:cNvSpPr txBox="1"/>
          <p:nvPr/>
        </p:nvSpPr>
        <p:spPr>
          <a:xfrm>
            <a:off x="5901006" y="2492995"/>
            <a:ext cx="15072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Hidden local symmetry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BB11264-A2BC-4932-9F91-A4D20D62A7B7}"/>
              </a:ext>
            </a:extLst>
          </p:cNvPr>
          <p:cNvSpPr txBox="1"/>
          <p:nvPr/>
        </p:nvSpPr>
        <p:spPr>
          <a:xfrm>
            <a:off x="5885929" y="1786608"/>
            <a:ext cx="193097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Chiral EFT including nucleon;</a:t>
            </a:r>
          </a:p>
        </p:txBody>
      </p:sp>
      <p:sp>
        <p:nvSpPr>
          <p:cNvPr id="36" name="右大括号 35">
            <a:extLst>
              <a:ext uri="{FF2B5EF4-FFF2-40B4-BE49-F238E27FC236}">
                <a16:creationId xmlns:a16="http://schemas.microsoft.com/office/drawing/2014/main" id="{03821258-5099-40CA-9603-4E89D3B98994}"/>
              </a:ext>
            </a:extLst>
          </p:cNvPr>
          <p:cNvSpPr/>
          <p:nvPr/>
        </p:nvSpPr>
        <p:spPr>
          <a:xfrm>
            <a:off x="7956406" y="2041393"/>
            <a:ext cx="343896" cy="2308073"/>
          </a:xfrm>
          <a:prstGeom prst="rightBrace">
            <a:avLst>
              <a:gd name="adj1" fmla="val 8598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DBCF504-E025-4463-84D7-12D5157658E1}"/>
              </a:ext>
            </a:extLst>
          </p:cNvPr>
          <p:cNvSpPr txBox="1"/>
          <p:nvPr/>
        </p:nvSpPr>
        <p:spPr>
          <a:xfrm>
            <a:off x="8359363" y="3010763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bsHLS</a:t>
            </a:r>
            <a:endParaRPr lang="zh-CN" altLang="en-US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997E09-9573-4CC5-8BB9-DEDE18AB0BD4}"/>
              </a:ext>
            </a:extLst>
          </p:cNvPr>
          <p:cNvSpPr txBox="1"/>
          <p:nvPr/>
        </p:nvSpPr>
        <p:spPr>
          <a:xfrm>
            <a:off x="26669" y="1622620"/>
            <a:ext cx="747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1 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99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A2D2C5-F342-4581-8784-200ECBF2EA04}"/>
              </a:ext>
            </a:extLst>
          </p:cNvPr>
          <p:cNvSpPr txBox="1"/>
          <p:nvPr/>
        </p:nvSpPr>
        <p:spPr>
          <a:xfrm>
            <a:off x="691759" y="3206713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effective models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76EC3B-F08E-4E66-A382-12C4666812EC}"/>
              </a:ext>
            </a:extLst>
          </p:cNvPr>
          <p:cNvSpPr txBox="1"/>
          <p:nvPr/>
        </p:nvSpPr>
        <p:spPr>
          <a:xfrm>
            <a:off x="3653593" y="3529333"/>
            <a:ext cx="16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anomaly match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6E8AA2-768F-4828-9440-299966EA3C9F}"/>
              </a:ext>
            </a:extLst>
          </p:cNvPr>
          <p:cNvSpPr txBox="1"/>
          <p:nvPr/>
        </p:nvSpPr>
        <p:spPr>
          <a:xfrm>
            <a:off x="1670347" y="387241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QCD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1630AC-2D34-4230-A38F-5BB585EB9F33}"/>
              </a:ext>
            </a:extLst>
          </p:cNvPr>
          <p:cNvSpPr txBox="1"/>
          <p:nvPr/>
        </p:nvSpPr>
        <p:spPr>
          <a:xfrm>
            <a:off x="5127717" y="3898665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EFT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9F4AE43B-946D-41DC-8794-7F6D5D22B20A}"/>
              </a:ext>
            </a:extLst>
          </p:cNvPr>
          <p:cNvSpPr/>
          <p:nvPr/>
        </p:nvSpPr>
        <p:spPr>
          <a:xfrm>
            <a:off x="3932505" y="4040252"/>
            <a:ext cx="1195212" cy="10452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/>
              <p:nvPr/>
            </p:nvSpPr>
            <p:spPr>
              <a:xfrm>
                <a:off x="1503855" y="4316895"/>
                <a:ext cx="241662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55" y="4316895"/>
                <a:ext cx="2416624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/>
              <p:nvPr/>
            </p:nvSpPr>
            <p:spPr>
              <a:xfrm>
                <a:off x="5180337" y="4450141"/>
                <a:ext cx="1320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 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37" y="4450141"/>
                <a:ext cx="1320618" cy="276999"/>
              </a:xfrm>
              <a:prstGeom prst="rect">
                <a:avLst/>
              </a:prstGeom>
              <a:blipFill>
                <a:blip r:embed="rId4"/>
                <a:stretch>
                  <a:fillRect l="-4167" t="-4444" r="-1389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左右 13">
            <a:extLst>
              <a:ext uri="{FF2B5EF4-FFF2-40B4-BE49-F238E27FC236}">
                <a16:creationId xmlns:a16="http://schemas.microsoft.com/office/drawing/2014/main" id="{E7B942CD-5B70-4BBF-85AB-C905AFA3771C}"/>
              </a:ext>
            </a:extLst>
          </p:cNvPr>
          <p:cNvSpPr/>
          <p:nvPr/>
        </p:nvSpPr>
        <p:spPr>
          <a:xfrm>
            <a:off x="3930311" y="4567579"/>
            <a:ext cx="1169458" cy="10452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7D8906-2568-400B-BE37-03EBF2033991}"/>
              </a:ext>
            </a:extLst>
          </p:cNvPr>
          <p:cNvSpPr txBox="1"/>
          <p:nvPr/>
        </p:nvSpPr>
        <p:spPr>
          <a:xfrm>
            <a:off x="6668102" y="4343376"/>
            <a:ext cx="247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Dilaton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compensator;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 source of scalar meson in EFT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0D53BB-C43E-4AC4-8A5D-7D9FB58814E2}"/>
                  </a:ext>
                </a:extLst>
              </p:cNvPr>
              <p:cNvSpPr txBox="1"/>
              <p:nvPr/>
            </p:nvSpPr>
            <p:spPr>
              <a:xfrm>
                <a:off x="691759" y="998046"/>
                <a:ext cx="7896061" cy="189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/>
                  <a:t>Both chiral symmetry breaking and HLS are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based on the nonlinear realization of chiral symmetry, the 4</a:t>
                </a:r>
                <a:r>
                  <a:rPr lang="en-US" altLang="zh-CN" sz="2000" baseline="30000" dirty="0">
                    <a:solidFill>
                      <a:srgbClr val="FF0000"/>
                    </a:solidFill>
                  </a:rPr>
                  <a:t>th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component of the chiral four-vector is integrated out</a:t>
                </a:r>
                <a:r>
                  <a:rPr lang="en-US" altLang="zh-CN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/>
                  <a:t>How to include the sigma meson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sz="2000" dirty="0"/>
                  <a:t>) field in </a:t>
                </a:r>
                <a:r>
                  <a:rPr lang="en-US" altLang="zh-CN" sz="2000" dirty="0" err="1"/>
                  <a:t>ChPT</a:t>
                </a:r>
                <a:r>
                  <a:rPr lang="en-US" altLang="zh-CN" sz="2000" dirty="0"/>
                  <a:t>?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0D53BB-C43E-4AC4-8A5D-7D9FB5881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59" y="998046"/>
                <a:ext cx="7896061" cy="1890518"/>
              </a:xfrm>
              <a:prstGeom prst="rect">
                <a:avLst/>
              </a:prstGeom>
              <a:blipFill>
                <a:blip r:embed="rId5"/>
                <a:stretch>
                  <a:fillRect l="-694"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A08C23-2224-4D42-B8BB-F6C6700B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95" y="2667846"/>
            <a:ext cx="4026311" cy="1528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B3004C-51A6-45BA-909E-A55BAD87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0" y="1054680"/>
            <a:ext cx="6755143" cy="16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/>
              <p:nvPr/>
            </p:nvSpPr>
            <p:spPr>
              <a:xfrm>
                <a:off x="5118072" y="2852270"/>
                <a:ext cx="4026311" cy="127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zh-CN" altLang="el-G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⊥</m:t>
                          </m:r>
                          <m:r>
                            <a:rPr kumimoji="0" lang="zh-CN" alt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ξ</m:t>
                          </m:r>
                          <m: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ξ</m:t>
                              </m:r>
                            </m:e>
                            <m:sup>
                              <m: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†</m:t>
                              </m:r>
                            </m:sup>
                          </m:s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ξ</m:t>
                              </m:r>
                            </m:e>
                            <m:sup>
                              <m: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†</m:t>
                              </m:r>
                            </m:sup>
                          </m:sSup>
                          <m: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l-GR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zh-CN" altLang="el-G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∥</m:t>
                          </m:r>
                          <m:r>
                            <a:rPr kumimoji="0" lang="zh-CN" alt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ξ</m:t>
                          </m:r>
                          <m: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l-GR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ξ</m:t>
                              </m:r>
                            </m:e>
                            <m:sup>
                              <m:r>
                                <a:rPr kumimoji="0" lang="el-GR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†</m:t>
                              </m:r>
                            </m:sup>
                          </m:sSup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ξ</m:t>
                              </m:r>
                            </m:e>
                            <m:sup>
                              <m: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†</m:t>
                              </m:r>
                            </m:sup>
                          </m:sSup>
                          <m: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ξ</m:t>
                          </m:r>
                        </m:e>
                      </m:d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ξ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zh-CN" alt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72" y="2852270"/>
                <a:ext cx="4026311" cy="1273041"/>
              </a:xfrm>
              <a:prstGeom prst="rect">
                <a:avLst/>
              </a:prstGeom>
              <a:blipFill>
                <a:blip r:embed="rId5"/>
                <a:stretch>
                  <a:fillRect b="-2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09100267-D1AF-486C-88AF-01D776303532}"/>
              </a:ext>
            </a:extLst>
          </p:cNvPr>
          <p:cNvSpPr/>
          <p:nvPr/>
        </p:nvSpPr>
        <p:spPr>
          <a:xfrm>
            <a:off x="5238577" y="2099189"/>
            <a:ext cx="1619423" cy="5686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CE311A8-57E3-46DA-A86A-814C0BEBDA3F}"/>
                  </a:ext>
                </a:extLst>
              </p:cNvPr>
              <p:cNvSpPr/>
              <p:nvPr/>
            </p:nvSpPr>
            <p:spPr>
              <a:xfrm>
                <a:off x="7062403" y="1077331"/>
                <a:ext cx="1997983" cy="98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CE311A8-57E3-46DA-A86A-814C0BEBD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403" y="1077331"/>
                <a:ext cx="1997983" cy="985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0FA2D1A-CDA6-4C4A-8D06-1B34A8BDC944}"/>
              </a:ext>
            </a:extLst>
          </p:cNvPr>
          <p:cNvSpPr txBox="1"/>
          <p:nvPr/>
        </p:nvSpPr>
        <p:spPr>
          <a:xfrm>
            <a:off x="7202129" y="2198851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箭头: 左 13">
            <a:extLst>
              <a:ext uri="{FF2B5EF4-FFF2-40B4-BE49-F238E27FC236}">
                <a16:creationId xmlns:a16="http://schemas.microsoft.com/office/drawing/2014/main" id="{BBF4CD2F-0A1A-403B-ABD0-E62F5441B849}"/>
              </a:ext>
            </a:extLst>
          </p:cNvPr>
          <p:cNvSpPr/>
          <p:nvPr/>
        </p:nvSpPr>
        <p:spPr>
          <a:xfrm>
            <a:off x="6950585" y="2313353"/>
            <a:ext cx="251544" cy="1729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C49B4B-B064-4633-B94D-D5DDFB6FC971}"/>
              </a:ext>
            </a:extLst>
          </p:cNvPr>
          <p:cNvSpPr txBox="1"/>
          <p:nvPr/>
        </p:nvSpPr>
        <p:spPr>
          <a:xfrm>
            <a:off x="355570" y="4281012"/>
            <a:ext cx="583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Crewther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Tunstall , PR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D91(2015)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034016;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Y. L. Li, </a:t>
            </a:r>
            <a:r>
              <a:rPr kumimoji="1" lang="en-US" altLang="zh-CN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YLM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M. Rho, PRD95 (2017), 114011.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W. G.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Paeng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T. T. S.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Kuo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H. K. Lee, 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YLM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M. Rho, </a:t>
            </a:r>
            <a:r>
              <a:rPr lang="en-US" altLang="zh-CN" sz="1200" i="1" dirty="0"/>
              <a:t>PRD</a:t>
            </a:r>
            <a:r>
              <a:rPr lang="en-US" altLang="zh-CN" sz="1200" dirty="0"/>
              <a:t>96 (2017) 1, 014031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YLM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M. Rho, PPNP113 (2020) 103791;</a:t>
            </a:r>
          </a:p>
        </p:txBody>
      </p:sp>
    </p:spTree>
    <p:extLst>
      <p:ext uri="{BB962C8B-B14F-4D97-AF65-F5344CB8AC3E}">
        <p14:creationId xmlns:p14="http://schemas.microsoft.com/office/powerpoint/2010/main" val="345772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Conformal</a:t>
            </a:r>
            <a:r>
              <a:rPr kumimoji="0" lang="en-US" altLang="zh-CN" b="1" i="0" u="none" strike="noStrike" kern="1200" cap="none" spc="0" normalizeH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sound velocity</a:t>
            </a:r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F01C2E-FEA6-45EA-82A7-76EEF4B4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54" y="1600478"/>
            <a:ext cx="3218158" cy="20715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91AB18-DA68-4737-AF45-97AD0F08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97" y="1535993"/>
            <a:ext cx="3452432" cy="20715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69528D-6A5E-4966-9C5C-AC355A09FAD8}"/>
              </a:ext>
            </a:extLst>
          </p:cNvPr>
          <p:cNvSpPr txBox="1"/>
          <p:nvPr/>
        </p:nvSpPr>
        <p:spPr>
          <a:xfrm>
            <a:off x="6676119" y="3594161"/>
            <a:ext cx="1743579" cy="507831"/>
          </a:xfrm>
          <a:prstGeom prst="rect">
            <a:avLst/>
          </a:prstGeom>
          <a:noFill/>
          <a:ln w="25400">
            <a:solidFill>
              <a:srgbClr val="3221C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3221C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Relevant to the core of NS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3221C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B4FD5DA-F2C7-4F8E-808B-5CAA9E6D1428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489290" y="3328219"/>
            <a:ext cx="1058619" cy="265942"/>
          </a:xfrm>
          <a:prstGeom prst="straightConnector1">
            <a:avLst/>
          </a:prstGeom>
          <a:ln w="25400">
            <a:solidFill>
              <a:srgbClr val="3221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/>
              <p:nvPr/>
            </p:nvSpPr>
            <p:spPr>
              <a:xfrm>
                <a:off x="783297" y="3671992"/>
                <a:ext cx="5274278" cy="7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TEMT is a density independent constant;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 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SV </a:t>
                </a:r>
                <a14:m>
                  <m:oMath xmlns:m="http://schemas.openxmlformats.org/officeDocument/2006/math"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—conformal limit.</a:t>
                </a: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97" y="3671992"/>
                <a:ext cx="5274278" cy="700448"/>
              </a:xfrm>
              <a:prstGeom prst="rect">
                <a:avLst/>
              </a:prstGeom>
              <a:blipFill>
                <a:blip r:embed="rId5"/>
                <a:stretch>
                  <a:fillRect l="-115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203AD80-EE40-4349-B319-1EAD14579B6F}"/>
              </a:ext>
            </a:extLst>
          </p:cNvPr>
          <p:cNvSpPr txBox="1"/>
          <p:nvPr/>
        </p:nvSpPr>
        <p:spPr>
          <a:xfrm>
            <a:off x="827727" y="4372440"/>
            <a:ext cx="3946019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 feature not observed before.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47A2A0-FAF9-4547-AAE6-EF05D2C8C39A}"/>
              </a:ext>
            </a:extLst>
          </p:cNvPr>
          <p:cNvSpPr txBox="1">
            <a:spLocks/>
          </p:cNvSpPr>
          <p:nvPr/>
        </p:nvSpPr>
        <p:spPr>
          <a:xfrm>
            <a:off x="5640231" y="4134474"/>
            <a:ext cx="3269100" cy="360099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Pseudoconformal structure</a:t>
            </a:r>
            <a:endParaRPr kumimoji="1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962137-478B-412A-AF7B-0630D25AA0E3}"/>
              </a:ext>
            </a:extLst>
          </p:cNvPr>
          <p:cNvSpPr txBox="1"/>
          <p:nvPr/>
        </p:nvSpPr>
        <p:spPr>
          <a:xfrm>
            <a:off x="575455" y="4867418"/>
            <a:ext cx="697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W. G.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Paeng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T. T. S.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Kuo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H. K. Lee, 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YLM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M. Rho, </a:t>
            </a:r>
            <a:r>
              <a:rPr lang="en-US" altLang="zh-CN" sz="1200" i="1" dirty="0"/>
              <a:t>PRD</a:t>
            </a:r>
            <a:r>
              <a:rPr lang="en-US" altLang="zh-CN" sz="1200" dirty="0"/>
              <a:t>96 (2017) 1, 014031,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arXiv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1704.02775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04F7F90-3909-4D99-AC0D-38150EAED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745" y="1292528"/>
            <a:ext cx="1630569" cy="3066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BDD70-0579-4360-9C66-61AF1E4C7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293" y="1296473"/>
            <a:ext cx="1860881" cy="372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A85CE39-0426-4E7F-80F4-5CE8E9B9C0B0}"/>
                  </a:ext>
                </a:extLst>
              </p:cNvPr>
              <p:cNvSpPr txBox="1"/>
              <p:nvPr/>
            </p:nvSpPr>
            <p:spPr>
              <a:xfrm>
                <a:off x="6157881" y="4423941"/>
                <a:ext cx="2256513" cy="41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C00000"/>
                    </a:solidFill>
                    <a:latin typeface="Centaur" panose="020305040502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zh-CN" alt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  <m:sup>
                        <m:r>
                          <a:rPr lang="zh-CN" alt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1800" dirty="0">
                    <a:solidFill>
                      <a:srgbClr val="C00000"/>
                    </a:solidFill>
                    <a:latin typeface="Centaur" panose="020305040502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A85CE39-0426-4E7F-80F4-5CE8E9B9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81" y="4423941"/>
                <a:ext cx="2256513" cy="415563"/>
              </a:xfrm>
              <a:prstGeom prst="rect">
                <a:avLst/>
              </a:prstGeom>
              <a:blipFill>
                <a:blip r:embed="rId8"/>
                <a:stretch>
                  <a:fillRect l="-2162" t="-1471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7116F2D1-3A01-4BFE-B052-B0B033FF8F86}"/>
              </a:ext>
            </a:extLst>
          </p:cNvPr>
          <p:cNvSpPr txBox="1"/>
          <p:nvPr/>
        </p:nvSpPr>
        <p:spPr>
          <a:xfrm>
            <a:off x="7183770" y="1445849"/>
            <a:ext cx="17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Peak due to topology change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EE2F111-0E31-41C7-9DD4-7D3E8009E63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953432" y="1769015"/>
            <a:ext cx="1230338" cy="50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4E4C779-E68E-4581-83CE-4EE55DDDB58F}"/>
              </a:ext>
            </a:extLst>
          </p:cNvPr>
          <p:cNvSpPr txBox="1"/>
          <p:nvPr/>
        </p:nvSpPr>
        <p:spPr>
          <a:xfrm>
            <a:off x="427704" y="925385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调节理论参数满足核饱和点附近核物质的性质</a:t>
            </a:r>
          </a:p>
        </p:txBody>
      </p:sp>
    </p:spTree>
    <p:extLst>
      <p:ext uri="{BB962C8B-B14F-4D97-AF65-F5344CB8AC3E}">
        <p14:creationId xmlns:p14="http://schemas.microsoft.com/office/powerpoint/2010/main" val="73646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3A077FD-051D-435C-9963-24868865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545" y="2022113"/>
            <a:ext cx="2883370" cy="1777747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378A9A8F-737E-403E-BFAF-72DACE211472}"/>
              </a:ext>
            </a:extLst>
          </p:cNvPr>
          <p:cNvSpPr txBox="1"/>
          <p:nvPr/>
        </p:nvSpPr>
        <p:spPr>
          <a:xfrm>
            <a:off x="6718407" y="2572433"/>
            <a:ext cx="18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S. Reddy et al, 2018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29" y="415314"/>
            <a:ext cx="6317627" cy="438581"/>
          </a:xfrm>
        </p:spPr>
        <p:txBody>
          <a:bodyPr>
            <a:noAutofit/>
          </a:bodyPr>
          <a:lstStyle/>
          <a:p>
            <a:r>
              <a:rPr lang="en-US" altLang="zh-CN" b="1" dirty="0"/>
              <a:t>Conformal sound velocity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91A686-474B-4783-B03C-F20036B1DCCA}"/>
              </a:ext>
            </a:extLst>
          </p:cNvPr>
          <p:cNvSpPr txBox="1"/>
          <p:nvPr/>
        </p:nvSpPr>
        <p:spPr>
          <a:xfrm>
            <a:off x="470082" y="2104100"/>
            <a:ext cx="5748821" cy="171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The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PCM changed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the previous understanding of the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EoS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71488" marR="0" lvl="1" indent="-128588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model where the sound velocity saturating the conformal limit at asymptotic density,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cannot predicted the maximum value of the NS mass satisfying the observation of the massive NSs.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767229-6955-4A2D-B0DF-0150D5D426A0}"/>
              </a:ext>
            </a:extLst>
          </p:cNvPr>
          <p:cNvSpPr txBox="1"/>
          <p:nvPr/>
        </p:nvSpPr>
        <p:spPr>
          <a:xfrm>
            <a:off x="470082" y="935882"/>
            <a:ext cx="751532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results saturate all the nuclear physics, astrophysics and GW detection: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W. G. </a:t>
            </a:r>
            <a:r>
              <a:rPr lang="en-US" altLang="zh-CN" sz="1400" dirty="0" err="1">
                <a:solidFill>
                  <a:srgbClr val="0070C0"/>
                </a:solidFill>
              </a:rPr>
              <a:t>Paeng</a:t>
            </a:r>
            <a:r>
              <a:rPr lang="en-US" altLang="zh-CN" sz="1400" dirty="0">
                <a:solidFill>
                  <a:srgbClr val="0070C0"/>
                </a:solidFill>
              </a:rPr>
              <a:t>, T. T. S. </a:t>
            </a:r>
            <a:r>
              <a:rPr lang="en-US" altLang="zh-CN" sz="1400" dirty="0" err="1">
                <a:solidFill>
                  <a:srgbClr val="0070C0"/>
                </a:solidFill>
              </a:rPr>
              <a:t>Kuo</a:t>
            </a:r>
            <a:r>
              <a:rPr lang="en-US" altLang="zh-CN" sz="1400" dirty="0">
                <a:solidFill>
                  <a:srgbClr val="0070C0"/>
                </a:solidFill>
              </a:rPr>
              <a:t>, H. K. Lee, YLM, M. Rho, PRD96 (2017) 1, 014031 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YLM, H. K. Lee, W. G. </a:t>
            </a:r>
            <a:r>
              <a:rPr lang="en-US" altLang="zh-CN" sz="1400" dirty="0" err="1">
                <a:solidFill>
                  <a:srgbClr val="0070C0"/>
                </a:solidFill>
              </a:rPr>
              <a:t>Paeng</a:t>
            </a:r>
            <a:r>
              <a:rPr lang="en-US" altLang="zh-CN" sz="1400" dirty="0">
                <a:solidFill>
                  <a:srgbClr val="0070C0"/>
                </a:solidFill>
              </a:rPr>
              <a:t>, M. Rho, SCPMA62 (2019) 11, 112011;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YLM, M. Rho, PRD99 (2019) 1, 014034;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YLM, M. Rho, PRD100 (2019) 11, 114003;    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692F45-C07C-4A82-A29A-64CF7EC6A1C3}"/>
              </a:ext>
            </a:extLst>
          </p:cNvPr>
          <p:cNvSpPr txBox="1"/>
          <p:nvPr/>
        </p:nvSpPr>
        <p:spPr>
          <a:xfrm>
            <a:off x="470082" y="3821750"/>
            <a:ext cx="6324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Later, observed in other calculations, e.g.,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J.I. </a:t>
            </a:r>
            <a:r>
              <a:rPr lang="en-US" altLang="zh-CN" sz="1400" dirty="0" err="1">
                <a:solidFill>
                  <a:srgbClr val="0070C0"/>
                </a:solidFill>
              </a:rPr>
              <a:t>Kapusta</a:t>
            </a:r>
            <a:r>
              <a:rPr lang="en-US" altLang="zh-CN" sz="1400" dirty="0">
                <a:solidFill>
                  <a:srgbClr val="0070C0"/>
                </a:solidFill>
              </a:rPr>
              <a:t>, T. </a:t>
            </a:r>
            <a:r>
              <a:rPr lang="en-US" altLang="zh-CN" sz="1400" dirty="0" err="1">
                <a:solidFill>
                  <a:srgbClr val="0070C0"/>
                </a:solidFill>
              </a:rPr>
              <a:t>Welle</a:t>
            </a:r>
            <a:r>
              <a:rPr lang="en-US" altLang="zh-CN" sz="1400" dirty="0">
                <a:solidFill>
                  <a:srgbClr val="0070C0"/>
                </a:solidFill>
              </a:rPr>
              <a:t>, PRC104 (2021) 1, L012801;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 T. Zhao, J. M. </a:t>
            </a:r>
            <a:r>
              <a:rPr lang="en-US" altLang="zh-CN" sz="1400" dirty="0" err="1">
                <a:solidFill>
                  <a:srgbClr val="0070C0"/>
                </a:solidFill>
              </a:rPr>
              <a:t>Lattimer</a:t>
            </a:r>
            <a:r>
              <a:rPr lang="en-US" altLang="zh-CN" sz="1400" dirty="0">
                <a:solidFill>
                  <a:srgbClr val="0070C0"/>
                </a:solidFill>
              </a:rPr>
              <a:t>, PRD102 (2020) 2, 023021;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J. </a:t>
            </a:r>
            <a:r>
              <a:rPr lang="en-US" altLang="zh-CN" sz="1400" dirty="0" err="1">
                <a:solidFill>
                  <a:srgbClr val="0070C0"/>
                </a:solidFill>
              </a:rPr>
              <a:t>Margueron</a:t>
            </a:r>
            <a:r>
              <a:rPr lang="en-US" altLang="zh-CN" sz="1400" dirty="0">
                <a:solidFill>
                  <a:srgbClr val="0070C0"/>
                </a:solidFill>
              </a:rPr>
              <a:t>, H. Hansen, P. Proust, G. </a:t>
            </a:r>
            <a:r>
              <a:rPr lang="en-US" altLang="zh-CN" sz="1400" dirty="0" err="1">
                <a:solidFill>
                  <a:srgbClr val="0070C0"/>
                </a:solidFill>
              </a:rPr>
              <a:t>Chanfray</a:t>
            </a:r>
            <a:r>
              <a:rPr lang="en-US" altLang="zh-CN" sz="1400" dirty="0">
                <a:solidFill>
                  <a:srgbClr val="0070C0"/>
                </a:solidFill>
              </a:rPr>
              <a:t>, PRC104 (2021) 5, 055803.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C79728-D9C9-4258-9F74-BDC33E4D5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6847"/>
            <a:ext cx="3997053" cy="2602892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Peak of</a:t>
            </a:r>
            <a:r>
              <a:rPr kumimoji="0" lang="en-US" altLang="zh-CN" b="1" i="0" u="none" strike="noStrike" kern="1200" cap="none" spc="0" normalizeH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sound velocity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AF7B49-0BBD-49FF-9384-1CE32407DFE1}"/>
              </a:ext>
            </a:extLst>
          </p:cNvPr>
          <p:cNvSpPr txBox="1"/>
          <p:nvPr/>
        </p:nvSpPr>
        <p:spPr>
          <a:xfrm>
            <a:off x="595126" y="4135697"/>
            <a:ext cx="79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peak in the SV is due to the nonlinear realization of scale symmetry, NOT observed in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Walecka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-type models!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A7C0237-81EF-42C2-A342-2DE9ACD7EBFE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353274" y="2640776"/>
            <a:ext cx="262891" cy="212187"/>
          </a:xfrm>
          <a:prstGeom prst="straightConnector1">
            <a:avLst/>
          </a:prstGeom>
          <a:ln w="25400">
            <a:solidFill>
              <a:srgbClr val="630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FE2C3882-2A05-4433-883C-C0E9F20F8498}"/>
              </a:ext>
            </a:extLst>
          </p:cNvPr>
          <p:cNvSpPr/>
          <p:nvPr/>
        </p:nvSpPr>
        <p:spPr>
          <a:xfrm>
            <a:off x="4979258" y="1869753"/>
            <a:ext cx="748032" cy="771023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4ED57C-3543-4074-9CAC-EF2A8FBBC4CF}"/>
              </a:ext>
            </a:extLst>
          </p:cNvPr>
          <p:cNvSpPr txBox="1"/>
          <p:nvPr/>
        </p:nvSpPr>
        <p:spPr>
          <a:xfrm>
            <a:off x="4979612" y="2852963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3065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Linear model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3065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/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Peak of SV, not far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blipFill>
                <a:blip r:embed="rId4"/>
                <a:stretch>
                  <a:fillRect l="-126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827E7908-B161-4C99-B458-EAFF0EE47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80" y="1442896"/>
            <a:ext cx="4058387" cy="2086884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1319F34-3E4F-4246-A4FD-279F6D511F62}"/>
              </a:ext>
            </a:extLst>
          </p:cNvPr>
          <p:cNvCxnSpPr/>
          <p:nvPr/>
        </p:nvCxnSpPr>
        <p:spPr>
          <a:xfrm flipH="1">
            <a:off x="7747819" y="1278194"/>
            <a:ext cx="176981" cy="209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11B6FE4-2A88-45F6-A069-384A557E24EE}"/>
              </a:ext>
            </a:extLst>
          </p:cNvPr>
          <p:cNvCxnSpPr/>
          <p:nvPr/>
        </p:nvCxnSpPr>
        <p:spPr>
          <a:xfrm flipH="1">
            <a:off x="6415051" y="1280329"/>
            <a:ext cx="1524233" cy="568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B658CB9-9BDF-47A5-8E84-579DBB5F5068}"/>
              </a:ext>
            </a:extLst>
          </p:cNvPr>
          <p:cNvSpPr txBox="1"/>
          <p:nvPr/>
        </p:nvSpPr>
        <p:spPr>
          <a:xfrm>
            <a:off x="481781" y="941775"/>
            <a:ext cx="396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Self-consistent mean field calculation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Peak of sound velocity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16E5EC-F8B0-4990-81B2-0F712C27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89" y="1860613"/>
            <a:ext cx="4301658" cy="2998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AB73D4-D839-4F18-AC7F-35CE7439829E}"/>
              </a:ext>
            </a:extLst>
          </p:cNvPr>
          <p:cNvSpPr txBox="1"/>
          <p:nvPr/>
        </p:nvSpPr>
        <p:spPr>
          <a:xfrm>
            <a:off x="1240543" y="2032123"/>
            <a:ext cx="1032011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Hadronic phase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3F6BFE-FC7B-40EE-B6A5-71F0EC17D33C}"/>
              </a:ext>
            </a:extLst>
          </p:cNvPr>
          <p:cNvSpPr txBox="1"/>
          <p:nvPr/>
        </p:nvSpPr>
        <p:spPr>
          <a:xfrm>
            <a:off x="2555874" y="987805"/>
            <a:ext cx="4798655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Emerges in the transition from a phase with broken chiral symmetry to one with gapped Fermi surface with the condensation of diquarks and dibaryons.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388720C-7F77-48D0-9BFB-9B514712A95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94156" y="1403304"/>
            <a:ext cx="161718" cy="102109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0A875F7-4B16-4B3C-AB84-BEB782770D73}"/>
              </a:ext>
            </a:extLst>
          </p:cNvPr>
          <p:cNvSpPr txBox="1"/>
          <p:nvPr/>
        </p:nvSpPr>
        <p:spPr>
          <a:xfrm>
            <a:off x="2165701" y="3744552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Hippert, </a:t>
            </a:r>
            <a:r>
              <a:rPr kumimoji="0" lang="nn-NO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et al. </a:t>
            </a: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2105.04535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/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Transition from hadronic phase to quarkyonic phase;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At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(2~4)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due to topology change;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Hadron-quark crossover;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Formation of diquark gap.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blipFill>
                <a:blip r:embed="rId4"/>
                <a:stretch>
                  <a:fillRect l="-862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15E48B7A-166E-4823-8EB6-C2B33CFA4A2B}"/>
              </a:ext>
            </a:extLst>
          </p:cNvPr>
          <p:cNvSpPr/>
          <p:nvPr/>
        </p:nvSpPr>
        <p:spPr>
          <a:xfrm>
            <a:off x="4767752" y="3283312"/>
            <a:ext cx="423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L. McLerran and S. Reddy, PRL122 (2019), 122701.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T. Zhao and J. M.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Lattimer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PRD102 (2020), 023021.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and M. Rho, PRD99 (2019), 014034; PPNP113 (2020), 103791;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Baym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S.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Furusawa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et al., APJ 885 (2019), 42;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M. Leonhardt, M. Pospiech, et al.,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PRL125 (2020), 142502 (2020).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C146CB-8122-4788-A5DE-16C9442795F6}"/>
              </a:ext>
            </a:extLst>
          </p:cNvPr>
          <p:cNvSpPr txBox="1"/>
          <p:nvPr/>
        </p:nvSpPr>
        <p:spPr>
          <a:xfrm>
            <a:off x="259041" y="4739729"/>
            <a:ext cx="60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Chiral-scale EFT, NO phase transition/configuration change!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3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3B46BDF-36D4-4BAE-8E7D-A06CAFC1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67" y="1239729"/>
            <a:ext cx="3442945" cy="228722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Peak of sound velocity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1CC36-9835-4943-8E39-863F4D6BDCFE}"/>
              </a:ext>
            </a:extLst>
          </p:cNvPr>
          <p:cNvSpPr txBox="1"/>
          <p:nvPr/>
        </p:nvSpPr>
        <p:spPr>
          <a:xfrm>
            <a:off x="650119" y="822985"/>
            <a:ext cx="307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Why in Chiral-scale EFT?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D3D8B0-166E-437F-B673-297529BA4D1D}"/>
              </a:ext>
            </a:extLst>
          </p:cNvPr>
          <p:cNvSpPr txBox="1"/>
          <p:nvPr/>
        </p:nvSpPr>
        <p:spPr>
          <a:xfrm>
            <a:off x="4216912" y="982503"/>
            <a:ext cx="455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first partially restored with density, but then stops after a critical density.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/>
              <p:nvPr/>
            </p:nvSpPr>
            <p:spPr>
              <a:xfrm>
                <a:off x="1188205" y="3464593"/>
                <a:ext cx="1997983" cy="873316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  <m: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5" y="3464593"/>
                <a:ext cx="1997983" cy="873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221B7142-53F1-4C53-8EEF-92482B2A49A9}"/>
              </a:ext>
            </a:extLst>
          </p:cNvPr>
          <p:cNvSpPr/>
          <p:nvPr/>
        </p:nvSpPr>
        <p:spPr>
          <a:xfrm>
            <a:off x="1922206" y="1361770"/>
            <a:ext cx="172065" cy="61383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4178E6-C64E-4B94-9740-2F439B6FB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53" y="1932551"/>
            <a:ext cx="4137203" cy="1278398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4A5453B-7696-406C-87F4-4B99F256FC3C}"/>
              </a:ext>
            </a:extLst>
          </p:cNvPr>
          <p:cNvSpPr/>
          <p:nvPr/>
        </p:nvSpPr>
        <p:spPr>
          <a:xfrm>
            <a:off x="3583858" y="2398275"/>
            <a:ext cx="260555" cy="654641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042CECB-E8A6-4430-87F0-0865C02B656D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844413" y="2571750"/>
            <a:ext cx="694840" cy="20094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9D812C0-15CF-4A41-9599-4AD9BC0E8C60}"/>
              </a:ext>
            </a:extLst>
          </p:cNvPr>
          <p:cNvCxnSpPr>
            <a:stCxn id="11" idx="0"/>
            <a:endCxn id="12" idx="4"/>
          </p:cNvCxnSpPr>
          <p:nvPr/>
        </p:nvCxnSpPr>
        <p:spPr>
          <a:xfrm flipH="1" flipV="1">
            <a:off x="2008239" y="1975605"/>
            <a:ext cx="178958" cy="14889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55092C6-6AF4-4025-B83F-980512B1C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70" y="4486591"/>
            <a:ext cx="3427318" cy="53530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B32ECA7-3C23-4268-8055-BEB377E39F13}"/>
                  </a:ext>
                </a:extLst>
              </p:cNvPr>
              <p:cNvSpPr txBox="1"/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Diverge unless it is screened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. If the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mass were to go down, the nucleon-nucleon interaction would become strongly repulsive with increasing density. This forces the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mass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and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χ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to increase.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B. Y. Park, M. Rho and V. Vento, NPA807(2008), 28.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B32ECA7-3C23-4268-8055-BEB377E39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blipFill>
                <a:blip r:embed="rId7"/>
                <a:stretch>
                  <a:fillRect l="-1194" t="-2166" r="-1194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F35BE14-CC52-4443-AAF6-BFACA3D426B8}"/>
              </a:ext>
            </a:extLst>
          </p:cNvPr>
          <p:cNvSpPr txBox="1"/>
          <p:nvPr/>
        </p:nvSpPr>
        <p:spPr>
          <a:xfrm>
            <a:off x="641064" y="2134873"/>
            <a:ext cx="83377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The nonlinear realization of scale symmetry gives a natural explanation of the peak in the SV, WITHOUT retrospect to phase transition/configuration change!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34548"/>
            <a:ext cx="6120582" cy="400110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63065F"/>
                </a:solidFill>
                <a:cs typeface="Times New Roman" panose="02020603050405020304" pitchFamily="18" charset="0"/>
              </a:rPr>
              <a:t>Origin of nuclear mass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C8829-A49D-4916-B937-ACDCAB5E0189}"/>
              </a:ext>
            </a:extLst>
          </p:cNvPr>
          <p:cNvSpPr txBox="1"/>
          <p:nvPr/>
        </p:nvSpPr>
        <p:spPr>
          <a:xfrm>
            <a:off x="391822" y="821904"/>
            <a:ext cx="8360356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Nucleon mass includes a large of chiral invariant component. Gluon/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Dilaton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condensate.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F1CC7-0B0A-46ED-86B6-D562453E3B06}"/>
              </a:ext>
            </a:extLst>
          </p:cNvPr>
          <p:cNvSpPr txBox="1"/>
          <p:nvPr/>
        </p:nvSpPr>
        <p:spPr>
          <a:xfrm>
            <a:off x="447403" y="1874974"/>
            <a:ext cx="156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Origin of nucleon mass: 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5644CA-C5DA-4C44-AE4A-9EC2EF133AC8}"/>
                  </a:ext>
                </a:extLst>
              </p:cNvPr>
              <p:cNvSpPr txBox="1"/>
              <p:nvPr/>
            </p:nvSpPr>
            <p:spPr>
              <a:xfrm>
                <a:off x="1952049" y="1843303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                    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5644CA-C5DA-4C44-AE4A-9EC2EF133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49" y="1843303"/>
                <a:ext cx="5812938" cy="854273"/>
              </a:xfrm>
              <a:prstGeom prst="rect">
                <a:avLst/>
              </a:prstGeom>
              <a:blipFill>
                <a:blip r:embed="rId3"/>
                <a:stretch>
                  <a:fillRect t="-80556" b="-87500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2729BDD-261E-4766-9A24-46A96EBD1E86}"/>
              </a:ext>
            </a:extLst>
          </p:cNvPr>
          <p:cNvSpPr txBox="1"/>
          <p:nvPr/>
        </p:nvSpPr>
        <p:spPr>
          <a:xfrm>
            <a:off x="3867472" y="1382493"/>
            <a:ext cx="25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Irrelevant to chiral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symm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0FA5B2-30F3-485F-AA75-F92BDD562900}"/>
              </a:ext>
            </a:extLst>
          </p:cNvPr>
          <p:cNvSpPr/>
          <p:nvPr/>
        </p:nvSpPr>
        <p:spPr>
          <a:xfrm>
            <a:off x="3698060" y="1862615"/>
            <a:ext cx="1310909" cy="8542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DB4CA56-82FF-43EF-BAC3-EBBCCFD07E94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4353515" y="1751825"/>
            <a:ext cx="803509" cy="11079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17166E0-A8A9-4F54-8BF2-1576B63E7A0D}"/>
              </a:ext>
            </a:extLst>
          </p:cNvPr>
          <p:cNvSpPr/>
          <p:nvPr/>
        </p:nvSpPr>
        <p:spPr>
          <a:xfrm>
            <a:off x="5853586" y="1767214"/>
            <a:ext cx="1042220" cy="1021514"/>
          </a:xfrm>
          <a:custGeom>
            <a:avLst/>
            <a:gdLst>
              <a:gd name="connsiteX0" fmla="*/ 0 w 1042220"/>
              <a:gd name="connsiteY0" fmla="*/ 170256 h 1021514"/>
              <a:gd name="connsiteX1" fmla="*/ 170256 w 1042220"/>
              <a:gd name="connsiteY1" fmla="*/ 0 h 1021514"/>
              <a:gd name="connsiteX2" fmla="*/ 535144 w 1042220"/>
              <a:gd name="connsiteY2" fmla="*/ 0 h 1021514"/>
              <a:gd name="connsiteX3" fmla="*/ 871964 w 1042220"/>
              <a:gd name="connsiteY3" fmla="*/ 0 h 1021514"/>
              <a:gd name="connsiteX4" fmla="*/ 1042220 w 1042220"/>
              <a:gd name="connsiteY4" fmla="*/ 170256 h 1021514"/>
              <a:gd name="connsiteX5" fmla="*/ 1042220 w 1042220"/>
              <a:gd name="connsiteY5" fmla="*/ 497137 h 1021514"/>
              <a:gd name="connsiteX6" fmla="*/ 1042220 w 1042220"/>
              <a:gd name="connsiteY6" fmla="*/ 851258 h 1021514"/>
              <a:gd name="connsiteX7" fmla="*/ 871964 w 1042220"/>
              <a:gd name="connsiteY7" fmla="*/ 1021514 h 1021514"/>
              <a:gd name="connsiteX8" fmla="*/ 535144 w 1042220"/>
              <a:gd name="connsiteY8" fmla="*/ 1021514 h 1021514"/>
              <a:gd name="connsiteX9" fmla="*/ 170256 w 1042220"/>
              <a:gd name="connsiteY9" fmla="*/ 1021514 h 1021514"/>
              <a:gd name="connsiteX10" fmla="*/ 0 w 1042220"/>
              <a:gd name="connsiteY10" fmla="*/ 851258 h 1021514"/>
              <a:gd name="connsiteX11" fmla="*/ 0 w 1042220"/>
              <a:gd name="connsiteY11" fmla="*/ 531187 h 1021514"/>
              <a:gd name="connsiteX12" fmla="*/ 0 w 1042220"/>
              <a:gd name="connsiteY12" fmla="*/ 170256 h 10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220" h="1021514" extrusionOk="0">
                <a:moveTo>
                  <a:pt x="0" y="170256"/>
                </a:moveTo>
                <a:cubicBezTo>
                  <a:pt x="-5434" y="72874"/>
                  <a:pt x="63553" y="4756"/>
                  <a:pt x="170256" y="0"/>
                </a:cubicBezTo>
                <a:cubicBezTo>
                  <a:pt x="279617" y="-21566"/>
                  <a:pt x="386681" y="34225"/>
                  <a:pt x="535144" y="0"/>
                </a:cubicBezTo>
                <a:cubicBezTo>
                  <a:pt x="683607" y="-34225"/>
                  <a:pt x="787916" y="28028"/>
                  <a:pt x="871964" y="0"/>
                </a:cubicBezTo>
                <a:cubicBezTo>
                  <a:pt x="956648" y="-5114"/>
                  <a:pt x="1062601" y="85964"/>
                  <a:pt x="1042220" y="170256"/>
                </a:cubicBezTo>
                <a:cubicBezTo>
                  <a:pt x="1049029" y="289915"/>
                  <a:pt x="1038283" y="345487"/>
                  <a:pt x="1042220" y="497137"/>
                </a:cubicBezTo>
                <a:cubicBezTo>
                  <a:pt x="1046157" y="648787"/>
                  <a:pt x="1013626" y="764214"/>
                  <a:pt x="1042220" y="851258"/>
                </a:cubicBezTo>
                <a:cubicBezTo>
                  <a:pt x="1040064" y="924728"/>
                  <a:pt x="960046" y="1029780"/>
                  <a:pt x="871964" y="1021514"/>
                </a:cubicBezTo>
                <a:cubicBezTo>
                  <a:pt x="795072" y="1021545"/>
                  <a:pt x="675695" y="1018743"/>
                  <a:pt x="535144" y="1021514"/>
                </a:cubicBezTo>
                <a:cubicBezTo>
                  <a:pt x="394593" y="1024285"/>
                  <a:pt x="246425" y="999401"/>
                  <a:pt x="170256" y="1021514"/>
                </a:cubicBezTo>
                <a:cubicBezTo>
                  <a:pt x="90745" y="1043127"/>
                  <a:pt x="1601" y="961869"/>
                  <a:pt x="0" y="851258"/>
                </a:cubicBezTo>
                <a:cubicBezTo>
                  <a:pt x="-20472" y="783590"/>
                  <a:pt x="14284" y="595777"/>
                  <a:pt x="0" y="531187"/>
                </a:cubicBezTo>
                <a:cubicBezTo>
                  <a:pt x="-14284" y="466597"/>
                  <a:pt x="13437" y="323513"/>
                  <a:pt x="0" y="17025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54CF6C-4238-4F38-9AE9-CEE60A3E0AAE}"/>
              </a:ext>
            </a:extLst>
          </p:cNvPr>
          <p:cNvSpPr txBox="1"/>
          <p:nvPr/>
        </p:nvSpPr>
        <p:spPr>
          <a:xfrm>
            <a:off x="6962527" y="1394510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ChSB</a:t>
            </a:r>
            <a:r>
              <a:rPr lang="en-US" altLang="zh-CN" dirty="0">
                <a:solidFill>
                  <a:srgbClr val="FF0000"/>
                </a:solidFill>
              </a:rPr>
              <a:t> Contribution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D63B3C1-95E0-429C-BF16-E68582233E0D}"/>
              </a:ext>
            </a:extLst>
          </p:cNvPr>
          <p:cNvCxnSpPr>
            <a:stCxn id="15" idx="2"/>
          </p:cNvCxnSpPr>
          <p:nvPr/>
        </p:nvCxnSpPr>
        <p:spPr>
          <a:xfrm flipH="1">
            <a:off x="6895806" y="1763842"/>
            <a:ext cx="1019610" cy="50659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252E456F-E1F8-4F10-B1B6-D164521B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946" y="3116181"/>
            <a:ext cx="3600956" cy="18604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55F36D-4251-4A91-80A2-20F2C32A1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43" y="2999812"/>
            <a:ext cx="5011006" cy="15404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0A8BE3E-01C6-4694-BA1E-15A070779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43" y="4629897"/>
            <a:ext cx="3184033" cy="4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C623B-4333-4212-B9DB-36535BCA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370430"/>
            <a:ext cx="6120582" cy="46166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A5BC6A-D4AC-468B-85AD-B6FAFD1CF7E1}"/>
              </a:ext>
            </a:extLst>
          </p:cNvPr>
          <p:cNvSpPr txBox="1"/>
          <p:nvPr/>
        </p:nvSpPr>
        <p:spPr>
          <a:xfrm>
            <a:off x="607704" y="1695167"/>
            <a:ext cx="16621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Scale symmetry implemented EFTs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F9810A-F213-4AAC-81FC-2BA09FB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32" y="1338254"/>
            <a:ext cx="2801205" cy="2038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06BAB-951B-4FE3-A1D2-49F4FADA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15" y="736632"/>
            <a:ext cx="2280923" cy="16207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693C1C-C6C5-4262-8CE5-127B9E00F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83" y="2357429"/>
            <a:ext cx="2279855" cy="1708616"/>
          </a:xfrm>
          <a:prstGeom prst="rect">
            <a:avLst/>
          </a:prstGeom>
        </p:spPr>
      </p:pic>
      <p:sp>
        <p:nvSpPr>
          <p:cNvPr id="9" name="左大括号 8">
            <a:extLst>
              <a:ext uri="{FF2B5EF4-FFF2-40B4-BE49-F238E27FC236}">
                <a16:creationId xmlns:a16="http://schemas.microsoft.com/office/drawing/2014/main" id="{803594C5-52BD-40F2-851A-BB5CB5F0EF4E}"/>
              </a:ext>
            </a:extLst>
          </p:cNvPr>
          <p:cNvSpPr/>
          <p:nvPr/>
        </p:nvSpPr>
        <p:spPr>
          <a:xfrm>
            <a:off x="5898138" y="1547030"/>
            <a:ext cx="233362" cy="1514475"/>
          </a:xfrm>
          <a:prstGeom prst="leftBrace">
            <a:avLst>
              <a:gd name="adj1" fmla="val 9200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4D2F5435-13F5-4AEF-A529-27B105409EB2}"/>
              </a:ext>
            </a:extLst>
          </p:cNvPr>
          <p:cNvSpPr/>
          <p:nvPr/>
        </p:nvSpPr>
        <p:spPr>
          <a:xfrm>
            <a:off x="2326805" y="1914516"/>
            <a:ext cx="2589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1AE3199-9592-4E3D-85A0-A25C4E7F6804}"/>
              </a:ext>
            </a:extLst>
          </p:cNvPr>
          <p:cNvSpPr/>
          <p:nvPr/>
        </p:nvSpPr>
        <p:spPr>
          <a:xfrm>
            <a:off x="5541568" y="2082049"/>
            <a:ext cx="2589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CD3C0A32-D649-40A4-A7D9-C83C1C96135C}"/>
              </a:ext>
            </a:extLst>
          </p:cNvPr>
          <p:cNvSpPr/>
          <p:nvPr/>
        </p:nvSpPr>
        <p:spPr>
          <a:xfrm rot="16200000">
            <a:off x="3979073" y="1427181"/>
            <a:ext cx="547688" cy="5734051"/>
          </a:xfrm>
          <a:prstGeom prst="leftBrace">
            <a:avLst>
              <a:gd name="adj1" fmla="val 4398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67918D-6EA8-4C35-BFBE-1DAF31630786}"/>
              </a:ext>
            </a:extLst>
          </p:cNvPr>
          <p:cNvSpPr txBox="1"/>
          <p:nvPr/>
        </p:nvSpPr>
        <p:spPr>
          <a:xfrm>
            <a:off x="2712651" y="464561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标度对称性的展现形式及效应</a:t>
            </a:r>
          </a:p>
        </p:txBody>
      </p:sp>
    </p:spTree>
    <p:extLst>
      <p:ext uri="{BB962C8B-B14F-4D97-AF65-F5344CB8AC3E}">
        <p14:creationId xmlns:p14="http://schemas.microsoft.com/office/powerpoint/2010/main" val="84553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kumimoji="1" lang="en-US" altLang="zh-CN" sz="2400" dirty="0">
                <a:solidFill>
                  <a:srgbClr val="63065F"/>
                </a:solidFill>
                <a:cs typeface="Times New Roman" panose="02020603050405020304" pitchFamily="18" charset="0"/>
              </a:rPr>
              <a:t>Origin of nuclear mass</a:t>
            </a:r>
            <a:endParaRPr lang="zh-CN" altLang="en-US" dirty="0">
              <a:solidFill>
                <a:srgbClr val="63065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B96D1F-4694-420B-9784-01D79224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43" y="1115742"/>
            <a:ext cx="3718659" cy="5105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910EA4-F300-45CC-A49C-FE43D377B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1" y="1217604"/>
            <a:ext cx="4594792" cy="20024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E548E2-FCCD-435C-977F-07B74053F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139" y="1806954"/>
            <a:ext cx="3701469" cy="17102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2724A6-7935-4627-97AA-33EB97C37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54" y="3710066"/>
            <a:ext cx="4357760" cy="1224006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6C89697D-FD86-4F05-9876-1F0694EAA593}"/>
              </a:ext>
            </a:extLst>
          </p:cNvPr>
          <p:cNvSpPr/>
          <p:nvPr/>
        </p:nvSpPr>
        <p:spPr>
          <a:xfrm>
            <a:off x="1627570" y="3324395"/>
            <a:ext cx="484632" cy="385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160E317-C3AE-465F-89F3-714211B28DB6}"/>
                  </a:ext>
                </a:extLst>
              </p:cNvPr>
              <p:cNvSpPr txBox="1"/>
              <p:nvPr/>
            </p:nvSpPr>
            <p:spPr>
              <a:xfrm>
                <a:off x="4467225" y="3594078"/>
                <a:ext cx="4594792" cy="1082797"/>
              </a:xfrm>
              <a:prstGeom prst="rect">
                <a:avLst/>
              </a:prstGeom>
              <a:noFill/>
              <a:ln w="19050">
                <a:solidFill>
                  <a:srgbClr val="3221C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rgbClr val="3221CF"/>
                    </a:solidFill>
                    <a:latin typeface="+mn-lt"/>
                    <a:ea typeface="微软雅黑" panose="020B0503020204020204" pitchFamily="34" charset="-122"/>
                  </a:rPr>
                  <a:t>Going toward the DLFP with the </a:t>
                </a:r>
                <a:r>
                  <a:rPr lang="el-GR" altLang="zh-CN" sz="1600" dirty="0">
                    <a:solidFill>
                      <a:srgbClr val="3221CF"/>
                    </a:solidFill>
                    <a:latin typeface="+mn-lt"/>
                    <a:ea typeface="微软雅黑" panose="020B0503020204020204" pitchFamily="34" charset="-122"/>
                  </a:rPr>
                  <a:t>ρ</a:t>
                </a:r>
                <a:r>
                  <a:rPr lang="en-US" altLang="zh-CN" sz="1600" dirty="0">
                    <a:solidFill>
                      <a:srgbClr val="3221CF"/>
                    </a:solidFill>
                    <a:latin typeface="+mn-lt"/>
                    <a:ea typeface="微软雅黑" panose="020B0503020204020204" pitchFamily="34" charset="-122"/>
                  </a:rPr>
                  <a:t> decoupling from the nucleons, the parity doubling emerges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  <m:sup>
                        <m: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bSup>
                    <m:r>
                      <a:rPr lang="en-US" altLang="zh-CN" sz="1600" i="0" smtClean="0">
                        <a:solidFill>
                          <a:srgbClr val="3221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i="1" smtClean="0">
                                <a:solidFill>
                                  <a:srgbClr val="3221C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600" i="0" smtClean="0">
                                <a:solidFill>
                                  <a:srgbClr val="3221C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χ</m:t>
                            </m:r>
                          </m:e>
                        </m:d>
                      </m:e>
                      <m:sup>
                        <m: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0" smtClean="0">
                        <a:solidFill>
                          <a:srgbClr val="3221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3221CF"/>
                    </a:solidFill>
                    <a:latin typeface="+mn-lt"/>
                    <a:ea typeface="微软雅黑" panose="020B0503020204020204" pitchFamily="34" charset="-122"/>
                  </a:rPr>
                  <a:t>.This leads to the ``pseudo-conformal" sound velocity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s</m:t>
                        </m:r>
                      </m:sub>
                      <m:sup>
                        <m:r>
                          <a:rPr lang="en-US" altLang="zh-CN" sz="1600" b="0" i="0" smtClean="0">
                            <a:solidFill>
                              <a:srgbClr val="3221C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bSup>
                    <m:r>
                      <a:rPr lang="en-US" altLang="zh-CN" sz="1600" i="0" smtClean="0">
                        <a:solidFill>
                          <a:srgbClr val="3221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1600" b="0" i="0" smtClean="0">
                        <a:solidFill>
                          <a:srgbClr val="3221C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en-US" altLang="zh-CN" sz="1600" dirty="0">
                    <a:solidFill>
                      <a:srgbClr val="3221CF"/>
                    </a:solidFill>
                    <a:latin typeface="+mn-lt"/>
                    <a:ea typeface="微软雅黑" panose="020B0503020204020204" pitchFamily="34" charset="-122"/>
                  </a:rPr>
                  <a:t> in compact stars.</a:t>
                </a:r>
                <a:endParaRPr lang="zh-CN" altLang="en-US" sz="1600" dirty="0">
                  <a:solidFill>
                    <a:srgbClr val="3221CF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160E317-C3AE-465F-89F3-714211B2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5" y="3594078"/>
                <a:ext cx="4594792" cy="1082797"/>
              </a:xfrm>
              <a:prstGeom prst="rect">
                <a:avLst/>
              </a:prstGeom>
              <a:blipFill>
                <a:blip r:embed="rId7"/>
                <a:stretch>
                  <a:fillRect l="-661" t="-1111" r="-396" b="-5556"/>
                </a:stretch>
              </a:blipFill>
              <a:ln w="19050">
                <a:solidFill>
                  <a:srgbClr val="3221C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3594243C-903A-40B2-8F16-4567810081C8}"/>
              </a:ext>
            </a:extLst>
          </p:cNvPr>
          <p:cNvSpPr txBox="1"/>
          <p:nvPr/>
        </p:nvSpPr>
        <p:spPr>
          <a:xfrm>
            <a:off x="4741047" y="4641587"/>
            <a:ext cx="37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solidFill>
                  <a:srgbClr val="00B050"/>
                </a:solidFill>
              </a:rPr>
              <a:t>Paeng</a:t>
            </a:r>
            <a:r>
              <a:rPr lang="en-US" altLang="zh-CN" sz="1600" dirty="0">
                <a:solidFill>
                  <a:srgbClr val="00B050"/>
                </a:solidFill>
              </a:rPr>
              <a:t>, Lee, Rho and Sasaki, PRD 13’;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B050"/>
                </a:solidFill>
              </a:rPr>
              <a:t>YLM, M. Rho, PPNP113 (2020) 103791. 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8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endParaRPr lang="zh-CN" altLang="en-US" dirty="0">
              <a:solidFill>
                <a:srgbClr val="63065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3FC3BB7-7F02-4D80-9628-CDD0391C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5" y="177596"/>
            <a:ext cx="2980372" cy="23499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7013A5-68C5-432D-9BBB-F56B0D9D0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416" y="117987"/>
            <a:ext cx="5598302" cy="22036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3C39A4-43C1-4B12-91DD-743A36DA9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86" y="2651740"/>
            <a:ext cx="2805010" cy="24917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A9439A-A3A5-4A94-A4E2-C64B95A41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292" y="2509136"/>
            <a:ext cx="5013922" cy="25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34548"/>
            <a:ext cx="6120582" cy="400110"/>
          </a:xfrm>
        </p:spPr>
        <p:txBody>
          <a:bodyPr/>
          <a:lstStyle/>
          <a:p>
            <a:r>
              <a:rPr kumimoji="1" lang="en-US" altLang="zh-CN" sz="2000" dirty="0">
                <a:solidFill>
                  <a:srgbClr val="63065F"/>
                </a:solidFill>
                <a:cs typeface="Times New Roman" panose="02020603050405020304" pitchFamily="18" charset="0"/>
              </a:rPr>
              <a:t>Origin of nuclear mass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9AA28C-4ADE-4AB1-B478-3923CE85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93" y="968325"/>
            <a:ext cx="6578567" cy="312883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AA0111F-1BC3-458F-9923-D1A1230511BD}"/>
              </a:ext>
            </a:extLst>
          </p:cNvPr>
          <p:cNvSpPr txBox="1"/>
          <p:nvPr/>
        </p:nvSpPr>
        <p:spPr>
          <a:xfrm>
            <a:off x="1101213" y="4435648"/>
            <a:ext cx="6302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Chiral invariant mass is the primary origin of nucleon mass!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Summary and</a:t>
            </a:r>
            <a:r>
              <a:rPr lang="zh-CN" altLang="en-US" dirty="0">
                <a:solidFill>
                  <a:srgbClr val="63065F"/>
                </a:solidFill>
              </a:rPr>
              <a:t> </a:t>
            </a:r>
            <a:r>
              <a:rPr lang="en-US" altLang="zh-CN" dirty="0">
                <a:solidFill>
                  <a:srgbClr val="63065F"/>
                </a:solidFill>
              </a:rPr>
              <a:t>discussion</a:t>
            </a:r>
            <a:endParaRPr lang="zh-CN" altLang="en-US" dirty="0">
              <a:solidFill>
                <a:srgbClr val="63065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BE9DA0-487D-46F5-A18D-C447E78C36F8}"/>
              </a:ext>
            </a:extLst>
          </p:cNvPr>
          <p:cNvSpPr txBox="1"/>
          <p:nvPr/>
        </p:nvSpPr>
        <p:spPr>
          <a:xfrm>
            <a:off x="514725" y="1009016"/>
            <a:ext cx="8360356" cy="33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SV can saturates the conformal limit in the core of massive stars, BUT matter is not conformal---pseudoconformal. Conformal SV may not be due to the deconfinement phase transition;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nonlinear realization of scale symmetry provides a mechanism for generating the peak of SV in nuclear matter, NOT the hadron-quark transition or other configuration change;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The predictions of the theory agree with all the observations obtained so far. Cannot be excluded.</a:t>
            </a:r>
          </a:p>
        </p:txBody>
      </p:sp>
    </p:spTree>
    <p:extLst>
      <p:ext uri="{BB962C8B-B14F-4D97-AF65-F5344CB8AC3E}">
        <p14:creationId xmlns:p14="http://schemas.microsoft.com/office/powerpoint/2010/main" val="367690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Summary and</a:t>
            </a:r>
            <a:r>
              <a:rPr lang="zh-CN" altLang="en-US" dirty="0">
                <a:solidFill>
                  <a:srgbClr val="63065F"/>
                </a:solidFill>
              </a:rPr>
              <a:t> </a:t>
            </a:r>
            <a:r>
              <a:rPr lang="en-US" altLang="zh-CN" dirty="0">
                <a:solidFill>
                  <a:srgbClr val="63065F"/>
                </a:solidFill>
              </a:rPr>
              <a:t>discussion</a:t>
            </a:r>
            <a:endParaRPr lang="zh-CN" altLang="en-US" dirty="0">
              <a:solidFill>
                <a:srgbClr val="63065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BE9DA0-487D-46F5-A18D-C447E78C36F8}"/>
              </a:ext>
            </a:extLst>
          </p:cNvPr>
          <p:cNvSpPr txBox="1"/>
          <p:nvPr/>
        </p:nvSpPr>
        <p:spPr>
          <a:xfrm>
            <a:off x="514725" y="1009016"/>
            <a:ext cx="3904875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状态方程及声速与观测量的关联</a:t>
            </a:r>
            <a:endParaRPr lang="en-US" altLang="zh-CN" dirty="0">
              <a:solidFill>
                <a:prstClr val="black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C6FE59-C605-46A4-9E73-C3836F21C107}"/>
              </a:ext>
            </a:extLst>
          </p:cNvPr>
          <p:cNvGrpSpPr/>
          <p:nvPr/>
        </p:nvGrpSpPr>
        <p:grpSpPr>
          <a:xfrm>
            <a:off x="651638" y="2011785"/>
            <a:ext cx="2345760" cy="1784160"/>
            <a:chOff x="651638" y="2011785"/>
            <a:chExt cx="2345760" cy="17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墨迹 1">
                  <a:extLst>
                    <a:ext uri="{FF2B5EF4-FFF2-40B4-BE49-F238E27FC236}">
                      <a16:creationId xmlns:a16="http://schemas.microsoft.com/office/drawing/2014/main" id="{4DB7B006-5ADF-46CA-96EE-A501B889B8FC}"/>
                    </a:ext>
                  </a:extLst>
                </p14:cNvPr>
                <p14:cNvContentPartPr/>
                <p14:nvPr/>
              </p14:nvContentPartPr>
              <p14:xfrm>
                <a:off x="892118" y="2177385"/>
                <a:ext cx="60480" cy="243720"/>
              </p14:xfrm>
            </p:contentPart>
          </mc:Choice>
          <mc:Fallback xmlns="">
            <p:pic>
              <p:nvPicPr>
                <p:cNvPr id="2" name="墨迹 1">
                  <a:extLst>
                    <a:ext uri="{FF2B5EF4-FFF2-40B4-BE49-F238E27FC236}">
                      <a16:creationId xmlns:a16="http://schemas.microsoft.com/office/drawing/2014/main" id="{4DB7B006-5ADF-46CA-96EE-A501B889B8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3118" y="2168385"/>
                  <a:ext cx="78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F376992B-1425-4272-98C3-40D86E5A1654}"/>
                    </a:ext>
                  </a:extLst>
                </p14:cNvPr>
                <p14:cNvContentPartPr/>
                <p14:nvPr/>
              </p14:nvContentPartPr>
              <p14:xfrm>
                <a:off x="909758" y="2150025"/>
                <a:ext cx="50040" cy="1422000"/>
              </p14:xfrm>
            </p:contentPart>
          </mc:Choice>
          <mc:Fallback xmlns=""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F376992B-1425-4272-98C3-40D86E5A16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1118" y="2141385"/>
                  <a:ext cx="6768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E0C34B20-3421-4662-B6B5-DEEFD1BE2740}"/>
                    </a:ext>
                  </a:extLst>
                </p14:cNvPr>
                <p14:cNvContentPartPr/>
                <p14:nvPr/>
              </p14:nvContentPartPr>
              <p14:xfrm>
                <a:off x="852518" y="3486345"/>
                <a:ext cx="2098800" cy="6804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E0C34B20-3421-4662-B6B5-DEEFD1BE27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3518" y="3477345"/>
                  <a:ext cx="2116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9AB807AD-B021-4438-BEB5-8E614905A7C3}"/>
                    </a:ext>
                  </a:extLst>
                </p14:cNvPr>
                <p14:cNvContentPartPr/>
                <p14:nvPr/>
              </p14:nvContentPartPr>
              <p14:xfrm>
                <a:off x="2856638" y="3420105"/>
                <a:ext cx="140760" cy="1278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9AB807AD-B021-4438-BEB5-8E614905A7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7638" y="3411465"/>
                  <a:ext cx="158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A8840A43-6606-4B94-84B0-3AC36E47A254}"/>
                    </a:ext>
                  </a:extLst>
                </p14:cNvPr>
                <p14:cNvContentPartPr/>
                <p14:nvPr/>
              </p14:nvContentPartPr>
              <p14:xfrm>
                <a:off x="817958" y="2082345"/>
                <a:ext cx="91080" cy="18648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A8840A43-6606-4B94-84B0-3AC36E47A2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958" y="2073345"/>
                  <a:ext cx="108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575BD283-8EB0-48D9-9AD1-5A04CD9B35E4}"/>
                    </a:ext>
                  </a:extLst>
                </p14:cNvPr>
                <p14:cNvContentPartPr/>
                <p14:nvPr/>
              </p14:nvContentPartPr>
              <p14:xfrm>
                <a:off x="925598" y="2125545"/>
                <a:ext cx="105120" cy="6084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575BD283-8EB0-48D9-9AD1-5A04CD9B35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6598" y="2116905"/>
                  <a:ext cx="122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1BB82156-768E-4E31-AE05-606C07C88B73}"/>
                    </a:ext>
                  </a:extLst>
                </p14:cNvPr>
                <p14:cNvContentPartPr/>
                <p14:nvPr/>
              </p14:nvContentPartPr>
              <p14:xfrm>
                <a:off x="651638" y="2089185"/>
                <a:ext cx="8640" cy="15912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1BB82156-768E-4E31-AE05-606C07C88B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2998" y="2080185"/>
                  <a:ext cx="2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BC49CDD5-F829-4573-A7EC-E93900E353F4}"/>
                    </a:ext>
                  </a:extLst>
                </p14:cNvPr>
                <p14:cNvContentPartPr/>
                <p14:nvPr/>
              </p14:nvContentPartPr>
              <p14:xfrm>
                <a:off x="664598" y="2011785"/>
                <a:ext cx="80640" cy="15408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BC49CDD5-F829-4573-A7EC-E93900E353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58" y="2003145"/>
                  <a:ext cx="9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D31C9CCA-A635-49DD-94A7-B35B7CB87408}"/>
                    </a:ext>
                  </a:extLst>
                </p14:cNvPr>
                <p14:cNvContentPartPr/>
                <p14:nvPr/>
              </p14:nvContentPartPr>
              <p14:xfrm>
                <a:off x="2786438" y="3630705"/>
                <a:ext cx="107280" cy="16524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D31C9CCA-A635-49DD-94A7-B35B7CB874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7798" y="3621705"/>
                  <a:ext cx="124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ED6AEAF6-AB6F-4E07-BC0D-844F5C823739}"/>
                    </a:ext>
                  </a:extLst>
                </p14:cNvPr>
                <p14:cNvContentPartPr/>
                <p14:nvPr/>
              </p14:nvContentPartPr>
              <p14:xfrm>
                <a:off x="1163918" y="2388705"/>
                <a:ext cx="1569600" cy="102744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ED6AEAF6-AB6F-4E07-BC0D-844F5C823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4918" y="2379705"/>
                  <a:ext cx="1587240" cy="10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F907E54-52E7-4CB7-BAF3-DF8CC1E45BA2}"/>
              </a:ext>
            </a:extLst>
          </p:cNvPr>
          <p:cNvGrpSpPr/>
          <p:nvPr/>
        </p:nvGrpSpPr>
        <p:grpSpPr>
          <a:xfrm>
            <a:off x="1223678" y="2335425"/>
            <a:ext cx="1535400" cy="907920"/>
            <a:chOff x="1223678" y="2335425"/>
            <a:chExt cx="1535400" cy="9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墨迹 27">
                  <a:extLst>
                    <a:ext uri="{FF2B5EF4-FFF2-40B4-BE49-F238E27FC236}">
                      <a16:creationId xmlns:a16="http://schemas.microsoft.com/office/drawing/2014/main" id="{DD3DF827-C8B3-4541-8422-E87068E0D197}"/>
                    </a:ext>
                  </a:extLst>
                </p14:cNvPr>
                <p14:cNvContentPartPr/>
                <p14:nvPr/>
              </p14:nvContentPartPr>
              <p14:xfrm>
                <a:off x="1223678" y="3219945"/>
                <a:ext cx="100080" cy="23400"/>
              </p14:xfrm>
            </p:contentPart>
          </mc:Choice>
          <mc:Fallback xmlns="">
            <p:pic>
              <p:nvPicPr>
                <p:cNvPr id="28" name="墨迹 27">
                  <a:extLst>
                    <a:ext uri="{FF2B5EF4-FFF2-40B4-BE49-F238E27FC236}">
                      <a16:creationId xmlns:a16="http://schemas.microsoft.com/office/drawing/2014/main" id="{DD3DF827-C8B3-4541-8422-E87068E0D1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05678" y="3201945"/>
                  <a:ext cx="135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92D95D0A-435F-4E60-A06B-0D5976812909}"/>
                    </a:ext>
                  </a:extLst>
                </p14:cNvPr>
                <p14:cNvContentPartPr/>
                <p14:nvPr/>
              </p14:nvContentPartPr>
              <p14:xfrm>
                <a:off x="1357238" y="3170265"/>
                <a:ext cx="177120" cy="43920"/>
              </p14:xfrm>
            </p:contentPart>
          </mc:Choice>
          <mc:Fallback xmlns=""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92D95D0A-435F-4E60-A06B-0D59768129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9238" y="3152625"/>
                  <a:ext cx="212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3C03B5E6-7062-43CF-84D7-5B2C9FC9D10D}"/>
                    </a:ext>
                  </a:extLst>
                </p14:cNvPr>
                <p14:cNvContentPartPr/>
                <p14:nvPr/>
              </p14:nvContentPartPr>
              <p14:xfrm>
                <a:off x="1555598" y="3130305"/>
                <a:ext cx="145080" cy="34920"/>
              </p14:xfrm>
            </p:contentPart>
          </mc:Choice>
          <mc:Fallback xmlns=""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3C03B5E6-7062-43CF-84D7-5B2C9FC9D1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37598" y="3112305"/>
                  <a:ext cx="180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墨迹 30">
                  <a:extLst>
                    <a:ext uri="{FF2B5EF4-FFF2-40B4-BE49-F238E27FC236}">
                      <a16:creationId xmlns:a16="http://schemas.microsoft.com/office/drawing/2014/main" id="{9DF468B9-2F17-48AD-8F55-52911937FCEA}"/>
                    </a:ext>
                  </a:extLst>
                </p14:cNvPr>
                <p14:cNvContentPartPr/>
                <p14:nvPr/>
              </p14:nvContentPartPr>
              <p14:xfrm>
                <a:off x="1735958" y="3068025"/>
                <a:ext cx="78480" cy="41760"/>
              </p14:xfrm>
            </p:contentPart>
          </mc:Choice>
          <mc:Fallback xmlns="">
            <p:pic>
              <p:nvPicPr>
                <p:cNvPr id="31" name="墨迹 30">
                  <a:extLst>
                    <a:ext uri="{FF2B5EF4-FFF2-40B4-BE49-F238E27FC236}">
                      <a16:creationId xmlns:a16="http://schemas.microsoft.com/office/drawing/2014/main" id="{9DF468B9-2F17-48AD-8F55-52911937FC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17958" y="3050385"/>
                  <a:ext cx="114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墨迹 31">
                  <a:extLst>
                    <a:ext uri="{FF2B5EF4-FFF2-40B4-BE49-F238E27FC236}">
                      <a16:creationId xmlns:a16="http://schemas.microsoft.com/office/drawing/2014/main" id="{61B13BBB-01E5-487C-AD06-6415D8C6B654}"/>
                    </a:ext>
                  </a:extLst>
                </p14:cNvPr>
                <p14:cNvContentPartPr/>
                <p14:nvPr/>
              </p14:nvContentPartPr>
              <p14:xfrm>
                <a:off x="1874918" y="2992065"/>
                <a:ext cx="101160" cy="54000"/>
              </p14:xfrm>
            </p:contentPart>
          </mc:Choice>
          <mc:Fallback xmlns="">
            <p:pic>
              <p:nvPicPr>
                <p:cNvPr id="32" name="墨迹 31">
                  <a:extLst>
                    <a:ext uri="{FF2B5EF4-FFF2-40B4-BE49-F238E27FC236}">
                      <a16:creationId xmlns:a16="http://schemas.microsoft.com/office/drawing/2014/main" id="{61B13BBB-01E5-487C-AD06-6415D8C6B6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7278" y="2974065"/>
                  <a:ext cx="136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3CCBE771-794E-4C81-A0B2-CC5A61CAE1DA}"/>
                    </a:ext>
                  </a:extLst>
                </p14:cNvPr>
                <p14:cNvContentPartPr/>
                <p14:nvPr/>
              </p14:nvContentPartPr>
              <p14:xfrm>
                <a:off x="2051318" y="2868945"/>
                <a:ext cx="123480" cy="8532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3CCBE771-794E-4C81-A0B2-CC5A61CAE1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33318" y="2850945"/>
                  <a:ext cx="159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8D53B15E-671C-41B9-B83C-B8760CD5AEF5}"/>
                    </a:ext>
                  </a:extLst>
                </p14:cNvPr>
                <p14:cNvContentPartPr/>
                <p14:nvPr/>
              </p14:nvContentPartPr>
              <p14:xfrm>
                <a:off x="2230958" y="2700105"/>
                <a:ext cx="190080" cy="137520"/>
              </p14:xfrm>
            </p:contentPart>
          </mc:Choice>
          <mc:Fallback xmlns="">
            <p:pic>
              <p:nvPicPr>
                <p:cNvPr id="34" name="墨迹 33">
                  <a:extLst>
                    <a:ext uri="{FF2B5EF4-FFF2-40B4-BE49-F238E27FC236}">
                      <a16:creationId xmlns:a16="http://schemas.microsoft.com/office/drawing/2014/main" id="{8D53B15E-671C-41B9-B83C-B8760CD5AE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13318" y="2682105"/>
                  <a:ext cx="22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478E1177-9D82-4F55-8CD9-77101D892B14}"/>
                    </a:ext>
                  </a:extLst>
                </p14:cNvPr>
                <p14:cNvContentPartPr/>
                <p14:nvPr/>
              </p14:nvContentPartPr>
              <p14:xfrm>
                <a:off x="2434358" y="2490585"/>
                <a:ext cx="196560" cy="20088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478E1177-9D82-4F55-8CD9-77101D892B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16718" y="2472585"/>
                  <a:ext cx="232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1274434B-5202-4256-97E3-C10845135C68}"/>
                    </a:ext>
                  </a:extLst>
                </p14:cNvPr>
                <p14:cNvContentPartPr/>
                <p14:nvPr/>
              </p14:nvContentPartPr>
              <p14:xfrm>
                <a:off x="2640638" y="2401665"/>
                <a:ext cx="56520" cy="8784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1274434B-5202-4256-97E3-C10845135C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2998" y="2383665"/>
                  <a:ext cx="9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墨迹 36">
                  <a:extLst>
                    <a:ext uri="{FF2B5EF4-FFF2-40B4-BE49-F238E27FC236}">
                      <a16:creationId xmlns:a16="http://schemas.microsoft.com/office/drawing/2014/main" id="{6B49B669-A1E4-4D7B-BA53-79617463BF25}"/>
                    </a:ext>
                  </a:extLst>
                </p14:cNvPr>
                <p14:cNvContentPartPr/>
                <p14:nvPr/>
              </p14:nvContentPartPr>
              <p14:xfrm>
                <a:off x="2737838" y="2335425"/>
                <a:ext cx="21240" cy="21960"/>
              </p14:xfrm>
            </p:contentPart>
          </mc:Choice>
          <mc:Fallback xmlns="">
            <p:pic>
              <p:nvPicPr>
                <p:cNvPr id="37" name="墨迹 36">
                  <a:extLst>
                    <a:ext uri="{FF2B5EF4-FFF2-40B4-BE49-F238E27FC236}">
                      <a16:creationId xmlns:a16="http://schemas.microsoft.com/office/drawing/2014/main" id="{6B49B669-A1E4-4D7B-BA53-79617463BF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20198" y="2317785"/>
                  <a:ext cx="56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DEFAC3B-DDCA-4724-BCF0-51BBB1F108C0}"/>
              </a:ext>
            </a:extLst>
          </p:cNvPr>
          <p:cNvGrpSpPr/>
          <p:nvPr/>
        </p:nvGrpSpPr>
        <p:grpSpPr>
          <a:xfrm>
            <a:off x="1495478" y="3163785"/>
            <a:ext cx="95760" cy="153720"/>
            <a:chOff x="1495478" y="3163785"/>
            <a:chExt cx="957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墨迹 43">
                  <a:extLst>
                    <a:ext uri="{FF2B5EF4-FFF2-40B4-BE49-F238E27FC236}">
                      <a16:creationId xmlns:a16="http://schemas.microsoft.com/office/drawing/2014/main" id="{E4993B19-7883-4789-96C8-C347F3CCDEF5}"/>
                    </a:ext>
                  </a:extLst>
                </p14:cNvPr>
                <p14:cNvContentPartPr/>
                <p14:nvPr/>
              </p14:nvContentPartPr>
              <p14:xfrm>
                <a:off x="1520678" y="3176745"/>
                <a:ext cx="27720" cy="140760"/>
              </p14:xfrm>
            </p:contentPart>
          </mc:Choice>
          <mc:Fallback xmlns="">
            <p:pic>
              <p:nvPicPr>
                <p:cNvPr id="44" name="墨迹 43">
                  <a:extLst>
                    <a:ext uri="{FF2B5EF4-FFF2-40B4-BE49-F238E27FC236}">
                      <a16:creationId xmlns:a16="http://schemas.microsoft.com/office/drawing/2014/main" id="{E4993B19-7883-4789-96C8-C347F3CCDE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12038" y="3168105"/>
                  <a:ext cx="45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墨迹 44">
                  <a:extLst>
                    <a:ext uri="{FF2B5EF4-FFF2-40B4-BE49-F238E27FC236}">
                      <a16:creationId xmlns:a16="http://schemas.microsoft.com/office/drawing/2014/main" id="{27014B67-FB60-4A65-95DF-F5638D17B6C6}"/>
                    </a:ext>
                  </a:extLst>
                </p14:cNvPr>
                <p14:cNvContentPartPr/>
                <p14:nvPr/>
              </p14:nvContentPartPr>
              <p14:xfrm>
                <a:off x="1495478" y="3164865"/>
                <a:ext cx="39240" cy="74160"/>
              </p14:xfrm>
            </p:contentPart>
          </mc:Choice>
          <mc:Fallback xmlns="">
            <p:pic>
              <p:nvPicPr>
                <p:cNvPr id="45" name="墨迹 44">
                  <a:extLst>
                    <a:ext uri="{FF2B5EF4-FFF2-40B4-BE49-F238E27FC236}">
                      <a16:creationId xmlns:a16="http://schemas.microsoft.com/office/drawing/2014/main" id="{27014B67-FB60-4A65-95DF-F5638D17B6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86478" y="3155865"/>
                  <a:ext cx="56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926D0AB8-2018-4E08-ABE7-E5F4CF87313C}"/>
                    </a:ext>
                  </a:extLst>
                </p14:cNvPr>
                <p14:cNvContentPartPr/>
                <p14:nvPr/>
              </p14:nvContentPartPr>
              <p14:xfrm>
                <a:off x="1532918" y="3163785"/>
                <a:ext cx="58320" cy="5076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926D0AB8-2018-4E08-ABE7-E5F4CF8731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24278" y="3154785"/>
                  <a:ext cx="75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A7A2DEB-6D6E-4BEC-9851-DF18EBAAE4C5}"/>
              </a:ext>
            </a:extLst>
          </p:cNvPr>
          <p:cNvGrpSpPr/>
          <p:nvPr/>
        </p:nvGrpSpPr>
        <p:grpSpPr>
          <a:xfrm>
            <a:off x="1471718" y="3567705"/>
            <a:ext cx="84600" cy="199080"/>
            <a:chOff x="1471718" y="3567705"/>
            <a:chExt cx="846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FF10EBBB-B894-42D4-9DB4-DA57B985E00F}"/>
                    </a:ext>
                  </a:extLst>
                </p14:cNvPr>
                <p14:cNvContentPartPr/>
                <p14:nvPr/>
              </p14:nvContentPartPr>
              <p14:xfrm>
                <a:off x="1508438" y="3590745"/>
                <a:ext cx="29520" cy="17604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FF10EBBB-B894-42D4-9DB4-DA57B985E0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9798" y="3581745"/>
                  <a:ext cx="47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872C5910-B865-4512-BD66-24BA3138E9D2}"/>
                    </a:ext>
                  </a:extLst>
                </p14:cNvPr>
                <p14:cNvContentPartPr/>
                <p14:nvPr/>
              </p14:nvContentPartPr>
              <p14:xfrm>
                <a:off x="1471718" y="3567705"/>
                <a:ext cx="41400" cy="8712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872C5910-B865-4512-BD66-24BA3138E9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63078" y="3559065"/>
                  <a:ext cx="59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F3444B81-B65E-492A-93BF-09E6F79E3FD4}"/>
                    </a:ext>
                  </a:extLst>
                </p14:cNvPr>
                <p14:cNvContentPartPr/>
                <p14:nvPr/>
              </p14:nvContentPartPr>
              <p14:xfrm>
                <a:off x="1488278" y="3592185"/>
                <a:ext cx="68040" cy="4140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F3444B81-B65E-492A-93BF-09E6F79E3F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79638" y="3583185"/>
                  <a:ext cx="856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墨迹 59">
                <a:extLst>
                  <a:ext uri="{FF2B5EF4-FFF2-40B4-BE49-F238E27FC236}">
                    <a16:creationId xmlns:a16="http://schemas.microsoft.com/office/drawing/2014/main" id="{B13A4171-0E58-4C3B-97B0-3D63B00E2EEA}"/>
                  </a:ext>
                </a:extLst>
              </p14:cNvPr>
              <p14:cNvContentPartPr/>
              <p14:nvPr/>
            </p14:nvContentPartPr>
            <p14:xfrm>
              <a:off x="3805958" y="2089185"/>
              <a:ext cx="43560" cy="1520640"/>
            </p14:xfrm>
          </p:contentPart>
        </mc:Choice>
        <mc:Fallback xmlns="">
          <p:pic>
            <p:nvPicPr>
              <p:cNvPr id="60" name="墨迹 59">
                <a:extLst>
                  <a:ext uri="{FF2B5EF4-FFF2-40B4-BE49-F238E27FC236}">
                    <a16:creationId xmlns:a16="http://schemas.microsoft.com/office/drawing/2014/main" id="{B13A4171-0E58-4C3B-97B0-3D63B00E2E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97318" y="2080185"/>
                <a:ext cx="6120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墨迹 60">
                <a:extLst>
                  <a:ext uri="{FF2B5EF4-FFF2-40B4-BE49-F238E27FC236}">
                    <a16:creationId xmlns:a16="http://schemas.microsoft.com/office/drawing/2014/main" id="{EDFD7106-5323-4250-8203-3A7D6403CA00}"/>
                  </a:ext>
                </a:extLst>
              </p14:cNvPr>
              <p14:cNvContentPartPr/>
              <p14:nvPr/>
            </p14:nvContentPartPr>
            <p14:xfrm>
              <a:off x="3755918" y="3475185"/>
              <a:ext cx="1586520" cy="90360"/>
            </p14:xfrm>
          </p:contentPart>
        </mc:Choice>
        <mc:Fallback xmlns="">
          <p:pic>
            <p:nvPicPr>
              <p:cNvPr id="61" name="墨迹 60">
                <a:extLst>
                  <a:ext uri="{FF2B5EF4-FFF2-40B4-BE49-F238E27FC236}">
                    <a16:creationId xmlns:a16="http://schemas.microsoft.com/office/drawing/2014/main" id="{EDFD7106-5323-4250-8203-3A7D6403CA0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47278" y="3466545"/>
                <a:ext cx="1604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>
                <a:extLst>
                  <a:ext uri="{FF2B5EF4-FFF2-40B4-BE49-F238E27FC236}">
                    <a16:creationId xmlns:a16="http://schemas.microsoft.com/office/drawing/2014/main" id="{C241E68D-1E9E-401C-AED1-9A913A0D9FC6}"/>
                  </a:ext>
                </a:extLst>
              </p14:cNvPr>
              <p14:cNvContentPartPr/>
              <p14:nvPr/>
            </p14:nvContentPartPr>
            <p14:xfrm>
              <a:off x="3750878" y="2052465"/>
              <a:ext cx="78120" cy="123480"/>
            </p14:xfrm>
          </p:contentPart>
        </mc:Choice>
        <mc:Fallback xmlns="">
          <p:pic>
            <p:nvPicPr>
              <p:cNvPr id="64" name="墨迹 63">
                <a:extLst>
                  <a:ext uri="{FF2B5EF4-FFF2-40B4-BE49-F238E27FC236}">
                    <a16:creationId xmlns:a16="http://schemas.microsoft.com/office/drawing/2014/main" id="{C241E68D-1E9E-401C-AED1-9A913A0D9F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42238" y="2043825"/>
                <a:ext cx="957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墨迹 64">
                <a:extLst>
                  <a:ext uri="{FF2B5EF4-FFF2-40B4-BE49-F238E27FC236}">
                    <a16:creationId xmlns:a16="http://schemas.microsoft.com/office/drawing/2014/main" id="{82C5C43C-20A7-4CC2-80CF-BBE814471B0C}"/>
                  </a:ext>
                </a:extLst>
              </p14:cNvPr>
              <p14:cNvContentPartPr/>
              <p14:nvPr/>
            </p14:nvContentPartPr>
            <p14:xfrm>
              <a:off x="3832958" y="2071545"/>
              <a:ext cx="127800" cy="90720"/>
            </p14:xfrm>
          </p:contentPart>
        </mc:Choice>
        <mc:Fallback xmlns="">
          <p:pic>
            <p:nvPicPr>
              <p:cNvPr id="65" name="墨迹 64">
                <a:extLst>
                  <a:ext uri="{FF2B5EF4-FFF2-40B4-BE49-F238E27FC236}">
                    <a16:creationId xmlns:a16="http://schemas.microsoft.com/office/drawing/2014/main" id="{82C5C43C-20A7-4CC2-80CF-BBE814471B0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4318" y="2062905"/>
                <a:ext cx="145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0519D0FB-8D76-476A-8E6E-60929830B621}"/>
                  </a:ext>
                </a:extLst>
              </p14:cNvPr>
              <p14:cNvContentPartPr/>
              <p14:nvPr/>
            </p14:nvContentPartPr>
            <p14:xfrm>
              <a:off x="3394838" y="2043105"/>
              <a:ext cx="159480" cy="17352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519D0FB-8D76-476A-8E6E-60929830B62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86198" y="2034465"/>
                <a:ext cx="1771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墨迹 68">
                <a:extLst>
                  <a:ext uri="{FF2B5EF4-FFF2-40B4-BE49-F238E27FC236}">
                    <a16:creationId xmlns:a16="http://schemas.microsoft.com/office/drawing/2014/main" id="{7819480F-D72F-4632-BC64-FF0AAF984245}"/>
                  </a:ext>
                </a:extLst>
              </p14:cNvPr>
              <p14:cNvContentPartPr/>
              <p14:nvPr/>
            </p14:nvContentPartPr>
            <p14:xfrm>
              <a:off x="3502118" y="2175585"/>
              <a:ext cx="95040" cy="96480"/>
            </p14:xfrm>
          </p:contentPart>
        </mc:Choice>
        <mc:Fallback xmlns="">
          <p:pic>
            <p:nvPicPr>
              <p:cNvPr id="69" name="墨迹 68">
                <a:extLst>
                  <a:ext uri="{FF2B5EF4-FFF2-40B4-BE49-F238E27FC236}">
                    <a16:creationId xmlns:a16="http://schemas.microsoft.com/office/drawing/2014/main" id="{7819480F-D72F-4632-BC64-FF0AAF98424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93118" y="2166945"/>
                <a:ext cx="112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>
                <a:extLst>
                  <a:ext uri="{FF2B5EF4-FFF2-40B4-BE49-F238E27FC236}">
                    <a16:creationId xmlns:a16="http://schemas.microsoft.com/office/drawing/2014/main" id="{E3FB4424-BF94-4731-B877-F3EF31C2F242}"/>
                  </a:ext>
                </a:extLst>
              </p14:cNvPr>
              <p14:cNvContentPartPr/>
              <p14:nvPr/>
            </p14:nvContentPartPr>
            <p14:xfrm>
              <a:off x="3571238" y="1960305"/>
              <a:ext cx="111600" cy="57240"/>
            </p14:xfrm>
          </p:contentPart>
        </mc:Choice>
        <mc:Fallback xmlns="">
          <p:pic>
            <p:nvPicPr>
              <p:cNvPr id="70" name="墨迹 69">
                <a:extLst>
                  <a:ext uri="{FF2B5EF4-FFF2-40B4-BE49-F238E27FC236}">
                    <a16:creationId xmlns:a16="http://schemas.microsoft.com/office/drawing/2014/main" id="{E3FB4424-BF94-4731-B877-F3EF31C2F24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238" y="1951305"/>
                <a:ext cx="129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墨迹 76">
                <a:extLst>
                  <a:ext uri="{FF2B5EF4-FFF2-40B4-BE49-F238E27FC236}">
                    <a16:creationId xmlns:a16="http://schemas.microsoft.com/office/drawing/2014/main" id="{B6D63579-C502-49AD-8947-B06ADC7104DE}"/>
                  </a:ext>
                </a:extLst>
              </p14:cNvPr>
              <p14:cNvContentPartPr/>
              <p14:nvPr/>
            </p14:nvContentPartPr>
            <p14:xfrm>
              <a:off x="4014398" y="2177025"/>
              <a:ext cx="1523880" cy="1310760"/>
            </p14:xfrm>
          </p:contentPart>
        </mc:Choice>
        <mc:Fallback xmlns="">
          <p:pic>
            <p:nvPicPr>
              <p:cNvPr id="77" name="墨迹 76">
                <a:extLst>
                  <a:ext uri="{FF2B5EF4-FFF2-40B4-BE49-F238E27FC236}">
                    <a16:creationId xmlns:a16="http://schemas.microsoft.com/office/drawing/2014/main" id="{B6D63579-C502-49AD-8947-B06ADC7104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05398" y="2168025"/>
                <a:ext cx="1541520" cy="132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组合 87">
            <a:extLst>
              <a:ext uri="{FF2B5EF4-FFF2-40B4-BE49-F238E27FC236}">
                <a16:creationId xmlns:a16="http://schemas.microsoft.com/office/drawing/2014/main" id="{7547419F-CCCF-4782-99CE-F1612E9E529E}"/>
              </a:ext>
            </a:extLst>
          </p:cNvPr>
          <p:cNvGrpSpPr/>
          <p:nvPr/>
        </p:nvGrpSpPr>
        <p:grpSpPr>
          <a:xfrm>
            <a:off x="4046078" y="2360625"/>
            <a:ext cx="1192680" cy="979920"/>
            <a:chOff x="4046078" y="2360625"/>
            <a:chExt cx="1192680" cy="9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9" name="墨迹 78">
                  <a:extLst>
                    <a:ext uri="{FF2B5EF4-FFF2-40B4-BE49-F238E27FC236}">
                      <a16:creationId xmlns:a16="http://schemas.microsoft.com/office/drawing/2014/main" id="{38DCDB5C-F868-4ED6-8BB4-157A9DD31F4B}"/>
                    </a:ext>
                  </a:extLst>
                </p14:cNvPr>
                <p14:cNvContentPartPr/>
                <p14:nvPr/>
              </p14:nvContentPartPr>
              <p14:xfrm>
                <a:off x="4046078" y="3336225"/>
                <a:ext cx="53280" cy="4320"/>
              </p14:xfrm>
            </p:contentPart>
          </mc:Choice>
          <mc:Fallback xmlns="">
            <p:pic>
              <p:nvPicPr>
                <p:cNvPr id="79" name="墨迹 78">
                  <a:extLst>
                    <a:ext uri="{FF2B5EF4-FFF2-40B4-BE49-F238E27FC236}">
                      <a16:creationId xmlns:a16="http://schemas.microsoft.com/office/drawing/2014/main" id="{38DCDB5C-F868-4ED6-8BB4-157A9DD31F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28078" y="3318225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7525A329-17CC-4415-A8C6-2EA71AFB3223}"/>
                    </a:ext>
                  </a:extLst>
                </p14:cNvPr>
                <p14:cNvContentPartPr/>
                <p14:nvPr/>
              </p14:nvContentPartPr>
              <p14:xfrm>
                <a:off x="4131758" y="3320025"/>
                <a:ext cx="64080" cy="1224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7525A329-17CC-4415-A8C6-2EA71AFB32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14118" y="3302385"/>
                  <a:ext cx="99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1" name="墨迹 80">
                  <a:extLst>
                    <a:ext uri="{FF2B5EF4-FFF2-40B4-BE49-F238E27FC236}">
                      <a16:creationId xmlns:a16="http://schemas.microsoft.com/office/drawing/2014/main" id="{A0791AC9-1AF8-4A62-B5DE-9434510401AE}"/>
                    </a:ext>
                  </a:extLst>
                </p14:cNvPr>
                <p14:cNvContentPartPr/>
                <p14:nvPr/>
              </p14:nvContentPartPr>
              <p14:xfrm>
                <a:off x="4225718" y="3209865"/>
                <a:ext cx="207720" cy="97920"/>
              </p14:xfrm>
            </p:contentPart>
          </mc:Choice>
          <mc:Fallback xmlns="">
            <p:pic>
              <p:nvPicPr>
                <p:cNvPr id="81" name="墨迹 80">
                  <a:extLst>
                    <a:ext uri="{FF2B5EF4-FFF2-40B4-BE49-F238E27FC236}">
                      <a16:creationId xmlns:a16="http://schemas.microsoft.com/office/drawing/2014/main" id="{A0791AC9-1AF8-4A62-B5DE-9434510401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07718" y="3192225"/>
                  <a:ext cx="243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3" name="墨迹 82">
                  <a:extLst>
                    <a:ext uri="{FF2B5EF4-FFF2-40B4-BE49-F238E27FC236}">
                      <a16:creationId xmlns:a16="http://schemas.microsoft.com/office/drawing/2014/main" id="{D383911C-4D47-4A76-94F5-95FDCD03BB88}"/>
                    </a:ext>
                  </a:extLst>
                </p14:cNvPr>
                <p14:cNvContentPartPr/>
                <p14:nvPr/>
              </p14:nvContentPartPr>
              <p14:xfrm>
                <a:off x="4428398" y="3162345"/>
                <a:ext cx="97560" cy="61920"/>
              </p14:xfrm>
            </p:contentPart>
          </mc:Choice>
          <mc:Fallback xmlns="">
            <p:pic>
              <p:nvPicPr>
                <p:cNvPr id="83" name="墨迹 82">
                  <a:extLst>
                    <a:ext uri="{FF2B5EF4-FFF2-40B4-BE49-F238E27FC236}">
                      <a16:creationId xmlns:a16="http://schemas.microsoft.com/office/drawing/2014/main" id="{D383911C-4D47-4A76-94F5-95FDCD03BB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10758" y="3144345"/>
                  <a:ext cx="133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4" name="墨迹 83">
                  <a:extLst>
                    <a:ext uri="{FF2B5EF4-FFF2-40B4-BE49-F238E27FC236}">
                      <a16:creationId xmlns:a16="http://schemas.microsoft.com/office/drawing/2014/main" id="{65DF2E79-44CD-4023-8B62-006D21A447D4}"/>
                    </a:ext>
                  </a:extLst>
                </p14:cNvPr>
                <p14:cNvContentPartPr/>
                <p14:nvPr/>
              </p14:nvContentPartPr>
              <p14:xfrm>
                <a:off x="4569518" y="3073785"/>
                <a:ext cx="57600" cy="42840"/>
              </p14:xfrm>
            </p:contentPart>
          </mc:Choice>
          <mc:Fallback xmlns="">
            <p:pic>
              <p:nvPicPr>
                <p:cNvPr id="84" name="墨迹 83">
                  <a:extLst>
                    <a:ext uri="{FF2B5EF4-FFF2-40B4-BE49-F238E27FC236}">
                      <a16:creationId xmlns:a16="http://schemas.microsoft.com/office/drawing/2014/main" id="{65DF2E79-44CD-4023-8B62-006D21A447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51518" y="3055785"/>
                  <a:ext cx="93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5" name="墨迹 84">
                  <a:extLst>
                    <a:ext uri="{FF2B5EF4-FFF2-40B4-BE49-F238E27FC236}">
                      <a16:creationId xmlns:a16="http://schemas.microsoft.com/office/drawing/2014/main" id="{319F9B67-2BEB-49D0-BB56-A5C352C376CB}"/>
                    </a:ext>
                  </a:extLst>
                </p14:cNvPr>
                <p14:cNvContentPartPr/>
                <p14:nvPr/>
              </p14:nvContentPartPr>
              <p14:xfrm>
                <a:off x="4631438" y="2820345"/>
                <a:ext cx="126360" cy="230760"/>
              </p14:xfrm>
            </p:contentPart>
          </mc:Choice>
          <mc:Fallback xmlns="">
            <p:pic>
              <p:nvPicPr>
                <p:cNvPr id="85" name="墨迹 84">
                  <a:extLst>
                    <a:ext uri="{FF2B5EF4-FFF2-40B4-BE49-F238E27FC236}">
                      <a16:creationId xmlns:a16="http://schemas.microsoft.com/office/drawing/2014/main" id="{319F9B67-2BEB-49D0-BB56-A5C352C376C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13438" y="2802345"/>
                  <a:ext cx="162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6" name="墨迹 85">
                  <a:extLst>
                    <a:ext uri="{FF2B5EF4-FFF2-40B4-BE49-F238E27FC236}">
                      <a16:creationId xmlns:a16="http://schemas.microsoft.com/office/drawing/2014/main" id="{059426FE-5596-494E-971E-D1CAB596B5ED}"/>
                    </a:ext>
                  </a:extLst>
                </p14:cNvPr>
                <p14:cNvContentPartPr/>
                <p14:nvPr/>
              </p14:nvContentPartPr>
              <p14:xfrm>
                <a:off x="4780118" y="2373225"/>
                <a:ext cx="429480" cy="404640"/>
              </p14:xfrm>
            </p:contentPart>
          </mc:Choice>
          <mc:Fallback xmlns="">
            <p:pic>
              <p:nvPicPr>
                <p:cNvPr id="86" name="墨迹 85">
                  <a:extLst>
                    <a:ext uri="{FF2B5EF4-FFF2-40B4-BE49-F238E27FC236}">
                      <a16:creationId xmlns:a16="http://schemas.microsoft.com/office/drawing/2014/main" id="{059426FE-5596-494E-971E-D1CAB596B5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62118" y="2355225"/>
                  <a:ext cx="4651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7" name="墨迹 86">
                  <a:extLst>
                    <a:ext uri="{FF2B5EF4-FFF2-40B4-BE49-F238E27FC236}">
                      <a16:creationId xmlns:a16="http://schemas.microsoft.com/office/drawing/2014/main" id="{9CD28810-49F1-4F5B-9474-F111EC1CA860}"/>
                    </a:ext>
                  </a:extLst>
                </p14:cNvPr>
                <p14:cNvContentPartPr/>
                <p14:nvPr/>
              </p14:nvContentPartPr>
              <p14:xfrm>
                <a:off x="5236958" y="2360625"/>
                <a:ext cx="1800" cy="2520"/>
              </p14:xfrm>
            </p:contentPart>
          </mc:Choice>
          <mc:Fallback xmlns="">
            <p:pic>
              <p:nvPicPr>
                <p:cNvPr id="87" name="墨迹 86">
                  <a:extLst>
                    <a:ext uri="{FF2B5EF4-FFF2-40B4-BE49-F238E27FC236}">
                      <a16:creationId xmlns:a16="http://schemas.microsoft.com/office/drawing/2014/main" id="{9CD28810-49F1-4F5B-9474-F111EC1CA8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18958" y="2342625"/>
                  <a:ext cx="374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墨迹 90">
                <a:extLst>
                  <a:ext uri="{FF2B5EF4-FFF2-40B4-BE49-F238E27FC236}">
                    <a16:creationId xmlns:a16="http://schemas.microsoft.com/office/drawing/2014/main" id="{DCFFFB68-A7CC-4F1F-893A-8F86AC2196A2}"/>
                  </a:ext>
                </a:extLst>
              </p14:cNvPr>
              <p14:cNvContentPartPr/>
              <p14:nvPr/>
            </p14:nvContentPartPr>
            <p14:xfrm>
              <a:off x="4303838" y="3525585"/>
              <a:ext cx="34560" cy="88200"/>
            </p14:xfrm>
          </p:contentPart>
        </mc:Choice>
        <mc:Fallback xmlns="">
          <p:pic>
            <p:nvPicPr>
              <p:cNvPr id="91" name="墨迹 90">
                <a:extLst>
                  <a:ext uri="{FF2B5EF4-FFF2-40B4-BE49-F238E27FC236}">
                    <a16:creationId xmlns:a16="http://schemas.microsoft.com/office/drawing/2014/main" id="{DCFFFB68-A7CC-4F1F-893A-8F86AC2196A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94838" y="3516585"/>
                <a:ext cx="522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>
                <a:extLst>
                  <a:ext uri="{FF2B5EF4-FFF2-40B4-BE49-F238E27FC236}">
                    <a16:creationId xmlns:a16="http://schemas.microsoft.com/office/drawing/2014/main" id="{4C6D4801-5C46-422D-AE18-F36421B1102F}"/>
                  </a:ext>
                </a:extLst>
              </p14:cNvPr>
              <p14:cNvContentPartPr/>
              <p14:nvPr/>
            </p14:nvContentPartPr>
            <p14:xfrm>
              <a:off x="4731518" y="3539265"/>
              <a:ext cx="6480" cy="68040"/>
            </p14:xfrm>
          </p:contentPart>
        </mc:Choice>
        <mc:Fallback xmlns="">
          <p:pic>
            <p:nvPicPr>
              <p:cNvPr id="92" name="墨迹 91">
                <a:extLst>
                  <a:ext uri="{FF2B5EF4-FFF2-40B4-BE49-F238E27FC236}">
                    <a16:creationId xmlns:a16="http://schemas.microsoft.com/office/drawing/2014/main" id="{4C6D4801-5C46-422D-AE18-F36421B110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22518" y="3530625"/>
                <a:ext cx="2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>
                <a:extLst>
                  <a:ext uri="{FF2B5EF4-FFF2-40B4-BE49-F238E27FC236}">
                    <a16:creationId xmlns:a16="http://schemas.microsoft.com/office/drawing/2014/main" id="{3DF8979B-2BA7-4DAF-99E1-1567A66F1AAF}"/>
                  </a:ext>
                </a:extLst>
              </p14:cNvPr>
              <p14:cNvContentPartPr/>
              <p14:nvPr/>
            </p14:nvContentPartPr>
            <p14:xfrm>
              <a:off x="4251638" y="3738705"/>
              <a:ext cx="7560" cy="49320"/>
            </p14:xfrm>
          </p:contentPart>
        </mc:Choice>
        <mc:Fallback xmlns="">
          <p:pic>
            <p:nvPicPr>
              <p:cNvPr id="93" name="墨迹 92">
                <a:extLst>
                  <a:ext uri="{FF2B5EF4-FFF2-40B4-BE49-F238E27FC236}">
                    <a16:creationId xmlns:a16="http://schemas.microsoft.com/office/drawing/2014/main" id="{3DF8979B-2BA7-4DAF-99E1-1567A66F1AA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42998" y="3730065"/>
                <a:ext cx="25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>
                <a:extLst>
                  <a:ext uri="{FF2B5EF4-FFF2-40B4-BE49-F238E27FC236}">
                    <a16:creationId xmlns:a16="http://schemas.microsoft.com/office/drawing/2014/main" id="{61D783D6-D90E-4E7E-80D5-0401260576D3}"/>
                  </a:ext>
                </a:extLst>
              </p14:cNvPr>
              <p14:cNvContentPartPr/>
              <p14:nvPr/>
            </p14:nvContentPartPr>
            <p14:xfrm>
              <a:off x="4723958" y="3719625"/>
              <a:ext cx="62280" cy="62280"/>
            </p14:xfrm>
          </p:contentPart>
        </mc:Choice>
        <mc:Fallback xmlns="">
          <p:pic>
            <p:nvPicPr>
              <p:cNvPr id="94" name="墨迹 93">
                <a:extLst>
                  <a:ext uri="{FF2B5EF4-FFF2-40B4-BE49-F238E27FC236}">
                    <a16:creationId xmlns:a16="http://schemas.microsoft.com/office/drawing/2014/main" id="{61D783D6-D90E-4E7E-80D5-0401260576D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15318" y="3710985"/>
                <a:ext cx="799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组合 97">
            <a:extLst>
              <a:ext uri="{FF2B5EF4-FFF2-40B4-BE49-F238E27FC236}">
                <a16:creationId xmlns:a16="http://schemas.microsoft.com/office/drawing/2014/main" id="{BCECA693-CB7C-461A-A656-DD0C34803690}"/>
              </a:ext>
            </a:extLst>
          </p:cNvPr>
          <p:cNvGrpSpPr/>
          <p:nvPr/>
        </p:nvGrpSpPr>
        <p:grpSpPr>
          <a:xfrm>
            <a:off x="5173238" y="3417225"/>
            <a:ext cx="942480" cy="388440"/>
            <a:chOff x="5173238" y="3417225"/>
            <a:chExt cx="9424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墨迹 72">
                  <a:extLst>
                    <a:ext uri="{FF2B5EF4-FFF2-40B4-BE49-F238E27FC236}">
                      <a16:creationId xmlns:a16="http://schemas.microsoft.com/office/drawing/2014/main" id="{C714AF89-3D82-45C4-9F1D-1A9D7F7C16E8}"/>
                    </a:ext>
                  </a:extLst>
                </p14:cNvPr>
                <p14:cNvContentPartPr/>
                <p14:nvPr/>
              </p14:nvContentPartPr>
              <p14:xfrm>
                <a:off x="5173238" y="3454665"/>
                <a:ext cx="619920" cy="60840"/>
              </p14:xfrm>
            </p:contentPart>
          </mc:Choice>
          <mc:Fallback xmlns="">
            <p:pic>
              <p:nvPicPr>
                <p:cNvPr id="73" name="墨迹 72">
                  <a:extLst>
                    <a:ext uri="{FF2B5EF4-FFF2-40B4-BE49-F238E27FC236}">
                      <a16:creationId xmlns:a16="http://schemas.microsoft.com/office/drawing/2014/main" id="{C714AF89-3D82-45C4-9F1D-1A9D7F7C16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64238" y="3446025"/>
                  <a:ext cx="637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墨迹 73">
                  <a:extLst>
                    <a:ext uri="{FF2B5EF4-FFF2-40B4-BE49-F238E27FC236}">
                      <a16:creationId xmlns:a16="http://schemas.microsoft.com/office/drawing/2014/main" id="{946C6868-438E-45CB-9490-1DE958222D7B}"/>
                    </a:ext>
                  </a:extLst>
                </p14:cNvPr>
                <p14:cNvContentPartPr/>
                <p14:nvPr/>
              </p14:nvContentPartPr>
              <p14:xfrm>
                <a:off x="5753918" y="3417225"/>
                <a:ext cx="114120" cy="104400"/>
              </p14:xfrm>
            </p:contentPart>
          </mc:Choice>
          <mc:Fallback xmlns="">
            <p:pic>
              <p:nvPicPr>
                <p:cNvPr id="74" name="墨迹 73">
                  <a:extLst>
                    <a:ext uri="{FF2B5EF4-FFF2-40B4-BE49-F238E27FC236}">
                      <a16:creationId xmlns:a16="http://schemas.microsoft.com/office/drawing/2014/main" id="{946C6868-438E-45CB-9490-1DE958222D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45278" y="3408585"/>
                  <a:ext cx="131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墨迹 74">
                  <a:extLst>
                    <a:ext uri="{FF2B5EF4-FFF2-40B4-BE49-F238E27FC236}">
                      <a16:creationId xmlns:a16="http://schemas.microsoft.com/office/drawing/2014/main" id="{7C92944E-098B-400F-A4B7-CC45341D559F}"/>
                    </a:ext>
                  </a:extLst>
                </p14:cNvPr>
                <p14:cNvContentPartPr/>
                <p14:nvPr/>
              </p14:nvContentPartPr>
              <p14:xfrm>
                <a:off x="5769758" y="3627465"/>
                <a:ext cx="96120" cy="88560"/>
              </p14:xfrm>
            </p:contentPart>
          </mc:Choice>
          <mc:Fallback xmlns="">
            <p:pic>
              <p:nvPicPr>
                <p:cNvPr id="75" name="墨迹 74">
                  <a:extLst>
                    <a:ext uri="{FF2B5EF4-FFF2-40B4-BE49-F238E27FC236}">
                      <a16:creationId xmlns:a16="http://schemas.microsoft.com/office/drawing/2014/main" id="{7C92944E-098B-400F-A4B7-CC45341D55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61118" y="3618465"/>
                  <a:ext cx="113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5" name="墨迹 94">
                  <a:extLst>
                    <a:ext uri="{FF2B5EF4-FFF2-40B4-BE49-F238E27FC236}">
                      <a16:creationId xmlns:a16="http://schemas.microsoft.com/office/drawing/2014/main" id="{05F4D188-B4FC-4191-ABCC-7994DB6BEA82}"/>
                    </a:ext>
                  </a:extLst>
                </p14:cNvPr>
                <p14:cNvContentPartPr/>
                <p14:nvPr/>
              </p14:nvContentPartPr>
              <p14:xfrm>
                <a:off x="5861558" y="3596145"/>
                <a:ext cx="125640" cy="198000"/>
              </p14:xfrm>
            </p:contentPart>
          </mc:Choice>
          <mc:Fallback xmlns="">
            <p:pic>
              <p:nvPicPr>
                <p:cNvPr id="95" name="墨迹 94">
                  <a:extLst>
                    <a:ext uri="{FF2B5EF4-FFF2-40B4-BE49-F238E27FC236}">
                      <a16:creationId xmlns:a16="http://schemas.microsoft.com/office/drawing/2014/main" id="{05F4D188-B4FC-4191-ABCC-7994DB6BEA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52918" y="3587145"/>
                  <a:ext cx="143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6" name="墨迹 95">
                  <a:extLst>
                    <a:ext uri="{FF2B5EF4-FFF2-40B4-BE49-F238E27FC236}">
                      <a16:creationId xmlns:a16="http://schemas.microsoft.com/office/drawing/2014/main" id="{0918E5AD-2BCF-48CA-9F65-D63A0DCC5B9B}"/>
                    </a:ext>
                  </a:extLst>
                </p14:cNvPr>
                <p14:cNvContentPartPr/>
                <p14:nvPr/>
              </p14:nvContentPartPr>
              <p14:xfrm>
                <a:off x="5943638" y="3686865"/>
                <a:ext cx="80640" cy="118800"/>
              </p14:xfrm>
            </p:contentPart>
          </mc:Choice>
          <mc:Fallback xmlns="">
            <p:pic>
              <p:nvPicPr>
                <p:cNvPr id="96" name="墨迹 95">
                  <a:extLst>
                    <a:ext uri="{FF2B5EF4-FFF2-40B4-BE49-F238E27FC236}">
                      <a16:creationId xmlns:a16="http://schemas.microsoft.com/office/drawing/2014/main" id="{0918E5AD-2BCF-48CA-9F65-D63A0DCC5B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34638" y="3677865"/>
                  <a:ext cx="98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7" name="墨迹 96">
                  <a:extLst>
                    <a:ext uri="{FF2B5EF4-FFF2-40B4-BE49-F238E27FC236}">
                      <a16:creationId xmlns:a16="http://schemas.microsoft.com/office/drawing/2014/main" id="{C2D2B33C-0E4B-4541-834D-53A4E4CE6DD1}"/>
                    </a:ext>
                  </a:extLst>
                </p14:cNvPr>
                <p14:cNvContentPartPr/>
                <p14:nvPr/>
              </p14:nvContentPartPr>
              <p14:xfrm>
                <a:off x="6054158" y="3743025"/>
                <a:ext cx="61560" cy="51480"/>
              </p14:xfrm>
            </p:contentPart>
          </mc:Choice>
          <mc:Fallback xmlns="">
            <p:pic>
              <p:nvPicPr>
                <p:cNvPr id="97" name="墨迹 96">
                  <a:extLst>
                    <a:ext uri="{FF2B5EF4-FFF2-40B4-BE49-F238E27FC236}">
                      <a16:creationId xmlns:a16="http://schemas.microsoft.com/office/drawing/2014/main" id="{C2D2B33C-0E4B-4541-834D-53A4E4CE6DD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45158" y="3734385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811471E-8080-4DBA-BA88-4A8C667C89DF}"/>
              </a:ext>
            </a:extLst>
          </p:cNvPr>
          <p:cNvGrpSpPr/>
          <p:nvPr/>
        </p:nvGrpSpPr>
        <p:grpSpPr>
          <a:xfrm>
            <a:off x="4354598" y="3247665"/>
            <a:ext cx="108720" cy="169560"/>
            <a:chOff x="4354598" y="3247665"/>
            <a:chExt cx="10872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墨迹 98">
                  <a:extLst>
                    <a:ext uri="{FF2B5EF4-FFF2-40B4-BE49-F238E27FC236}">
                      <a16:creationId xmlns:a16="http://schemas.microsoft.com/office/drawing/2014/main" id="{789CCFCD-75D8-4730-8016-230C9AF8F750}"/>
                    </a:ext>
                  </a:extLst>
                </p14:cNvPr>
                <p14:cNvContentPartPr/>
                <p14:nvPr/>
              </p14:nvContentPartPr>
              <p14:xfrm>
                <a:off x="4409678" y="3263505"/>
                <a:ext cx="14400" cy="153720"/>
              </p14:xfrm>
            </p:contentPart>
          </mc:Choice>
          <mc:Fallback xmlns="">
            <p:pic>
              <p:nvPicPr>
                <p:cNvPr id="99" name="墨迹 98">
                  <a:extLst>
                    <a:ext uri="{FF2B5EF4-FFF2-40B4-BE49-F238E27FC236}">
                      <a16:creationId xmlns:a16="http://schemas.microsoft.com/office/drawing/2014/main" id="{789CCFCD-75D8-4730-8016-230C9AF8F7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00678" y="3254505"/>
                  <a:ext cx="32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墨迹 99">
                  <a:extLst>
                    <a:ext uri="{FF2B5EF4-FFF2-40B4-BE49-F238E27FC236}">
                      <a16:creationId xmlns:a16="http://schemas.microsoft.com/office/drawing/2014/main" id="{E3BA19E1-7508-4327-9174-7675AB7FA776}"/>
                    </a:ext>
                  </a:extLst>
                </p14:cNvPr>
                <p14:cNvContentPartPr/>
                <p14:nvPr/>
              </p14:nvContentPartPr>
              <p14:xfrm>
                <a:off x="4354598" y="3258465"/>
                <a:ext cx="60120" cy="90000"/>
              </p14:xfrm>
            </p:contentPart>
          </mc:Choice>
          <mc:Fallback xmlns="">
            <p:pic>
              <p:nvPicPr>
                <p:cNvPr id="100" name="墨迹 99">
                  <a:extLst>
                    <a:ext uri="{FF2B5EF4-FFF2-40B4-BE49-F238E27FC236}">
                      <a16:creationId xmlns:a16="http://schemas.microsoft.com/office/drawing/2014/main" id="{E3BA19E1-7508-4327-9174-7675AB7FA7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5598" y="3249465"/>
                  <a:ext cx="77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墨迹 100">
                  <a:extLst>
                    <a:ext uri="{FF2B5EF4-FFF2-40B4-BE49-F238E27FC236}">
                      <a16:creationId xmlns:a16="http://schemas.microsoft.com/office/drawing/2014/main" id="{07FD5A3F-E9A4-48DD-90D3-B229732B4A8E}"/>
                    </a:ext>
                  </a:extLst>
                </p14:cNvPr>
                <p14:cNvContentPartPr/>
                <p14:nvPr/>
              </p14:nvContentPartPr>
              <p14:xfrm>
                <a:off x="4401038" y="3247665"/>
                <a:ext cx="62280" cy="85320"/>
              </p14:xfrm>
            </p:contentPart>
          </mc:Choice>
          <mc:Fallback xmlns="">
            <p:pic>
              <p:nvPicPr>
                <p:cNvPr id="101" name="墨迹 100">
                  <a:extLst>
                    <a:ext uri="{FF2B5EF4-FFF2-40B4-BE49-F238E27FC236}">
                      <a16:creationId xmlns:a16="http://schemas.microsoft.com/office/drawing/2014/main" id="{07FD5A3F-E9A4-48DD-90D3-B229732B4A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92038" y="3238665"/>
                  <a:ext cx="799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3" name="墨迹 102">
                <a:extLst>
                  <a:ext uri="{FF2B5EF4-FFF2-40B4-BE49-F238E27FC236}">
                    <a16:creationId xmlns:a16="http://schemas.microsoft.com/office/drawing/2014/main" id="{DB25AAD2-A98B-4C6E-8267-5F46B72FDCE3}"/>
                  </a:ext>
                </a:extLst>
              </p14:cNvPr>
              <p14:cNvContentPartPr/>
              <p14:nvPr/>
            </p14:nvContentPartPr>
            <p14:xfrm>
              <a:off x="6375638" y="2050665"/>
              <a:ext cx="10800" cy="17280"/>
            </p14:xfrm>
          </p:contentPart>
        </mc:Choice>
        <mc:Fallback xmlns="">
          <p:pic>
            <p:nvPicPr>
              <p:cNvPr id="103" name="墨迹 102">
                <a:extLst>
                  <a:ext uri="{FF2B5EF4-FFF2-40B4-BE49-F238E27FC236}">
                    <a16:creationId xmlns:a16="http://schemas.microsoft.com/office/drawing/2014/main" id="{DB25AAD2-A98B-4C6E-8267-5F46B72FDCE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66638" y="2041665"/>
                <a:ext cx="284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2F348E9-FD45-45C0-B431-2D5568871321}"/>
              </a:ext>
            </a:extLst>
          </p:cNvPr>
          <p:cNvGrpSpPr/>
          <p:nvPr/>
        </p:nvGrpSpPr>
        <p:grpSpPr>
          <a:xfrm>
            <a:off x="6390038" y="1944465"/>
            <a:ext cx="2247840" cy="1803600"/>
            <a:chOff x="6390038" y="1944465"/>
            <a:chExt cx="2247840" cy="18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墨迹 105">
                  <a:extLst>
                    <a:ext uri="{FF2B5EF4-FFF2-40B4-BE49-F238E27FC236}">
                      <a16:creationId xmlns:a16="http://schemas.microsoft.com/office/drawing/2014/main" id="{570DC575-87DF-437C-9832-5D3165FE06D7}"/>
                    </a:ext>
                  </a:extLst>
                </p14:cNvPr>
                <p14:cNvContentPartPr/>
                <p14:nvPr/>
              </p14:nvContentPartPr>
              <p14:xfrm>
                <a:off x="6482558" y="1944465"/>
                <a:ext cx="43560" cy="1620360"/>
              </p14:xfrm>
            </p:contentPart>
          </mc:Choice>
          <mc:Fallback xmlns="">
            <p:pic>
              <p:nvPicPr>
                <p:cNvPr id="106" name="墨迹 105">
                  <a:extLst>
                    <a:ext uri="{FF2B5EF4-FFF2-40B4-BE49-F238E27FC236}">
                      <a16:creationId xmlns:a16="http://schemas.microsoft.com/office/drawing/2014/main" id="{570DC575-87DF-437C-9832-5D3165FE06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73918" y="1935465"/>
                  <a:ext cx="61200" cy="16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7" name="墨迹 106">
                  <a:extLst>
                    <a:ext uri="{FF2B5EF4-FFF2-40B4-BE49-F238E27FC236}">
                      <a16:creationId xmlns:a16="http://schemas.microsoft.com/office/drawing/2014/main" id="{0CF4C94B-B7E3-4529-9BEF-E5271C3F7457}"/>
                    </a:ext>
                  </a:extLst>
                </p14:cNvPr>
                <p14:cNvContentPartPr/>
                <p14:nvPr/>
              </p14:nvContentPartPr>
              <p14:xfrm>
                <a:off x="6511358" y="3537825"/>
                <a:ext cx="12600" cy="129600"/>
              </p14:xfrm>
            </p:contentPart>
          </mc:Choice>
          <mc:Fallback xmlns="">
            <p:pic>
              <p:nvPicPr>
                <p:cNvPr id="107" name="墨迹 106">
                  <a:extLst>
                    <a:ext uri="{FF2B5EF4-FFF2-40B4-BE49-F238E27FC236}">
                      <a16:creationId xmlns:a16="http://schemas.microsoft.com/office/drawing/2014/main" id="{0CF4C94B-B7E3-4529-9BEF-E5271C3F745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02358" y="3529185"/>
                  <a:ext cx="3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9" name="墨迹 108">
                  <a:extLst>
                    <a:ext uri="{FF2B5EF4-FFF2-40B4-BE49-F238E27FC236}">
                      <a16:creationId xmlns:a16="http://schemas.microsoft.com/office/drawing/2014/main" id="{1173514E-FFCE-4CC4-983C-AAFE5717817F}"/>
                    </a:ext>
                  </a:extLst>
                </p14:cNvPr>
                <p14:cNvContentPartPr/>
                <p14:nvPr/>
              </p14:nvContentPartPr>
              <p14:xfrm>
                <a:off x="6390038" y="3477345"/>
                <a:ext cx="2109240" cy="70920"/>
              </p14:xfrm>
            </p:contentPart>
          </mc:Choice>
          <mc:Fallback xmlns="">
            <p:pic>
              <p:nvPicPr>
                <p:cNvPr id="109" name="墨迹 108">
                  <a:extLst>
                    <a:ext uri="{FF2B5EF4-FFF2-40B4-BE49-F238E27FC236}">
                      <a16:creationId xmlns:a16="http://schemas.microsoft.com/office/drawing/2014/main" id="{1173514E-FFCE-4CC4-983C-AAFE5717817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81398" y="3468705"/>
                  <a:ext cx="212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1" name="墨迹 110">
                  <a:extLst>
                    <a:ext uri="{FF2B5EF4-FFF2-40B4-BE49-F238E27FC236}">
                      <a16:creationId xmlns:a16="http://schemas.microsoft.com/office/drawing/2014/main" id="{4A1AF0A8-9A5A-4A92-8D49-776DE5C0E143}"/>
                    </a:ext>
                  </a:extLst>
                </p14:cNvPr>
                <p14:cNvContentPartPr/>
                <p14:nvPr/>
              </p14:nvContentPartPr>
              <p14:xfrm>
                <a:off x="8396678" y="3408225"/>
                <a:ext cx="126000" cy="161280"/>
              </p14:xfrm>
            </p:contentPart>
          </mc:Choice>
          <mc:Fallback xmlns="">
            <p:pic>
              <p:nvPicPr>
                <p:cNvPr id="111" name="墨迹 110">
                  <a:extLst>
                    <a:ext uri="{FF2B5EF4-FFF2-40B4-BE49-F238E27FC236}">
                      <a16:creationId xmlns:a16="http://schemas.microsoft.com/office/drawing/2014/main" id="{4A1AF0A8-9A5A-4A92-8D49-776DE5C0E1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88038" y="3399225"/>
                  <a:ext cx="143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" name="墨迹 112">
                  <a:extLst>
                    <a:ext uri="{FF2B5EF4-FFF2-40B4-BE49-F238E27FC236}">
                      <a16:creationId xmlns:a16="http://schemas.microsoft.com/office/drawing/2014/main" id="{B48DDAFA-EDB6-4A0F-9185-32A50A3C053B}"/>
                    </a:ext>
                  </a:extLst>
                </p14:cNvPr>
                <p14:cNvContentPartPr/>
                <p14:nvPr/>
              </p14:nvContentPartPr>
              <p14:xfrm>
                <a:off x="8525918" y="3580305"/>
                <a:ext cx="18000" cy="107280"/>
              </p14:xfrm>
            </p:contentPart>
          </mc:Choice>
          <mc:Fallback xmlns="">
            <p:pic>
              <p:nvPicPr>
                <p:cNvPr id="113" name="墨迹 112">
                  <a:extLst>
                    <a:ext uri="{FF2B5EF4-FFF2-40B4-BE49-F238E27FC236}">
                      <a16:creationId xmlns:a16="http://schemas.microsoft.com/office/drawing/2014/main" id="{B48DDAFA-EDB6-4A0F-9185-32A50A3C053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16918" y="3571305"/>
                  <a:ext cx="3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5" name="墨迹 114">
                  <a:extLst>
                    <a:ext uri="{FF2B5EF4-FFF2-40B4-BE49-F238E27FC236}">
                      <a16:creationId xmlns:a16="http://schemas.microsoft.com/office/drawing/2014/main" id="{623BCCC6-E7F2-4E8B-92E1-B80BC7C5BFFE}"/>
                    </a:ext>
                  </a:extLst>
                </p14:cNvPr>
                <p14:cNvContentPartPr/>
                <p14:nvPr/>
              </p14:nvContentPartPr>
              <p14:xfrm>
                <a:off x="8512598" y="3568065"/>
                <a:ext cx="31680" cy="153000"/>
              </p14:xfrm>
            </p:contentPart>
          </mc:Choice>
          <mc:Fallback xmlns="">
            <p:pic>
              <p:nvPicPr>
                <p:cNvPr id="115" name="墨迹 114">
                  <a:extLst>
                    <a:ext uri="{FF2B5EF4-FFF2-40B4-BE49-F238E27FC236}">
                      <a16:creationId xmlns:a16="http://schemas.microsoft.com/office/drawing/2014/main" id="{623BCCC6-E7F2-4E8B-92E1-B80BC7C5BF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03958" y="3559425"/>
                  <a:ext cx="4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6" name="墨迹 115">
                  <a:extLst>
                    <a:ext uri="{FF2B5EF4-FFF2-40B4-BE49-F238E27FC236}">
                      <a16:creationId xmlns:a16="http://schemas.microsoft.com/office/drawing/2014/main" id="{70ADFF4F-A636-4B64-B97A-F850F32499AA}"/>
                    </a:ext>
                  </a:extLst>
                </p14:cNvPr>
                <p14:cNvContentPartPr/>
                <p14:nvPr/>
              </p14:nvContentPartPr>
              <p14:xfrm>
                <a:off x="8514398" y="3545385"/>
                <a:ext cx="123480" cy="202680"/>
              </p14:xfrm>
            </p:contentPart>
          </mc:Choice>
          <mc:Fallback xmlns="">
            <p:pic>
              <p:nvPicPr>
                <p:cNvPr id="116" name="墨迹 115">
                  <a:extLst>
                    <a:ext uri="{FF2B5EF4-FFF2-40B4-BE49-F238E27FC236}">
                      <a16:creationId xmlns:a16="http://schemas.microsoft.com/office/drawing/2014/main" id="{70ADFF4F-A636-4B64-B97A-F850F32499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05758" y="3536745"/>
                  <a:ext cx="1411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0C994F6-4E16-488B-9BBE-3F456F88EA1F}"/>
              </a:ext>
            </a:extLst>
          </p:cNvPr>
          <p:cNvGrpSpPr/>
          <p:nvPr/>
        </p:nvGrpSpPr>
        <p:grpSpPr>
          <a:xfrm>
            <a:off x="6865598" y="2248665"/>
            <a:ext cx="744840" cy="613800"/>
            <a:chOff x="6865598" y="2248665"/>
            <a:chExt cx="74484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墨迹 124">
                  <a:extLst>
                    <a:ext uri="{FF2B5EF4-FFF2-40B4-BE49-F238E27FC236}">
                      <a16:creationId xmlns:a16="http://schemas.microsoft.com/office/drawing/2014/main" id="{34DA4432-CEF8-49C4-BA1E-06E28D8EA8D4}"/>
                    </a:ext>
                  </a:extLst>
                </p14:cNvPr>
                <p14:cNvContentPartPr/>
                <p14:nvPr/>
              </p14:nvContentPartPr>
              <p14:xfrm>
                <a:off x="6865598" y="2400945"/>
                <a:ext cx="66600" cy="155160"/>
              </p14:xfrm>
            </p:contentPart>
          </mc:Choice>
          <mc:Fallback xmlns="">
            <p:pic>
              <p:nvPicPr>
                <p:cNvPr id="125" name="墨迹 124">
                  <a:extLst>
                    <a:ext uri="{FF2B5EF4-FFF2-40B4-BE49-F238E27FC236}">
                      <a16:creationId xmlns:a16="http://schemas.microsoft.com/office/drawing/2014/main" id="{34DA4432-CEF8-49C4-BA1E-06E28D8EA8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47598" y="2383305"/>
                  <a:ext cx="102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墨迹 125">
                  <a:extLst>
                    <a:ext uri="{FF2B5EF4-FFF2-40B4-BE49-F238E27FC236}">
                      <a16:creationId xmlns:a16="http://schemas.microsoft.com/office/drawing/2014/main" id="{BA8C2547-8748-475F-B9A3-D6593CB14AAE}"/>
                    </a:ext>
                  </a:extLst>
                </p14:cNvPr>
                <p14:cNvContentPartPr/>
                <p14:nvPr/>
              </p14:nvContentPartPr>
              <p14:xfrm>
                <a:off x="7009238" y="2287905"/>
                <a:ext cx="40680" cy="26640"/>
              </p14:xfrm>
            </p:contentPart>
          </mc:Choice>
          <mc:Fallback xmlns="">
            <p:pic>
              <p:nvPicPr>
                <p:cNvPr id="126" name="墨迹 125">
                  <a:extLst>
                    <a:ext uri="{FF2B5EF4-FFF2-40B4-BE49-F238E27FC236}">
                      <a16:creationId xmlns:a16="http://schemas.microsoft.com/office/drawing/2014/main" id="{BA8C2547-8748-475F-B9A3-D6593CB14AA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91238" y="2270265"/>
                  <a:ext cx="76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墨迹 126">
                  <a:extLst>
                    <a:ext uri="{FF2B5EF4-FFF2-40B4-BE49-F238E27FC236}">
                      <a16:creationId xmlns:a16="http://schemas.microsoft.com/office/drawing/2014/main" id="{5EB7BFAE-713D-45A5-B276-9F1B0E89A3A2}"/>
                    </a:ext>
                  </a:extLst>
                </p14:cNvPr>
                <p14:cNvContentPartPr/>
                <p14:nvPr/>
              </p14:nvContentPartPr>
              <p14:xfrm>
                <a:off x="7166918" y="2248665"/>
                <a:ext cx="62280" cy="7920"/>
              </p14:xfrm>
            </p:contentPart>
          </mc:Choice>
          <mc:Fallback xmlns="">
            <p:pic>
              <p:nvPicPr>
                <p:cNvPr id="127" name="墨迹 126">
                  <a:extLst>
                    <a:ext uri="{FF2B5EF4-FFF2-40B4-BE49-F238E27FC236}">
                      <a16:creationId xmlns:a16="http://schemas.microsoft.com/office/drawing/2014/main" id="{5EB7BFAE-713D-45A5-B276-9F1B0E89A3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48918" y="2231025"/>
                  <a:ext cx="97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墨迹 127">
                  <a:extLst>
                    <a:ext uri="{FF2B5EF4-FFF2-40B4-BE49-F238E27FC236}">
                      <a16:creationId xmlns:a16="http://schemas.microsoft.com/office/drawing/2014/main" id="{3B28E439-45AD-4A95-A167-C826BE531DD3}"/>
                    </a:ext>
                  </a:extLst>
                </p14:cNvPr>
                <p14:cNvContentPartPr/>
                <p14:nvPr/>
              </p14:nvContentPartPr>
              <p14:xfrm>
                <a:off x="7318478" y="2288265"/>
                <a:ext cx="110880" cy="124920"/>
              </p14:xfrm>
            </p:contentPart>
          </mc:Choice>
          <mc:Fallback xmlns="">
            <p:pic>
              <p:nvPicPr>
                <p:cNvPr id="128" name="墨迹 127">
                  <a:extLst>
                    <a:ext uri="{FF2B5EF4-FFF2-40B4-BE49-F238E27FC236}">
                      <a16:creationId xmlns:a16="http://schemas.microsoft.com/office/drawing/2014/main" id="{3B28E439-45AD-4A95-A167-C826BE531DD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00838" y="2270625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9" name="墨迹 128">
                  <a:extLst>
                    <a:ext uri="{FF2B5EF4-FFF2-40B4-BE49-F238E27FC236}">
                      <a16:creationId xmlns:a16="http://schemas.microsoft.com/office/drawing/2014/main" id="{42DB93F6-4664-4FBD-BA50-95AC305DDE9D}"/>
                    </a:ext>
                  </a:extLst>
                </p14:cNvPr>
                <p14:cNvContentPartPr/>
                <p14:nvPr/>
              </p14:nvContentPartPr>
              <p14:xfrm>
                <a:off x="7485518" y="2474745"/>
                <a:ext cx="18360" cy="46440"/>
              </p14:xfrm>
            </p:contentPart>
          </mc:Choice>
          <mc:Fallback xmlns="">
            <p:pic>
              <p:nvPicPr>
                <p:cNvPr id="129" name="墨迹 128">
                  <a:extLst>
                    <a:ext uri="{FF2B5EF4-FFF2-40B4-BE49-F238E27FC236}">
                      <a16:creationId xmlns:a16="http://schemas.microsoft.com/office/drawing/2014/main" id="{42DB93F6-4664-4FBD-BA50-95AC305DDE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67518" y="2456745"/>
                  <a:ext cx="54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0" name="墨迹 129">
                  <a:extLst>
                    <a:ext uri="{FF2B5EF4-FFF2-40B4-BE49-F238E27FC236}">
                      <a16:creationId xmlns:a16="http://schemas.microsoft.com/office/drawing/2014/main" id="{6E7ACFE0-56A8-42F7-916A-E91F07C096E4}"/>
                    </a:ext>
                  </a:extLst>
                </p14:cNvPr>
                <p14:cNvContentPartPr/>
                <p14:nvPr/>
              </p14:nvContentPartPr>
              <p14:xfrm>
                <a:off x="7516478" y="2610465"/>
                <a:ext cx="16560" cy="34560"/>
              </p14:xfrm>
            </p:contentPart>
          </mc:Choice>
          <mc:Fallback xmlns="">
            <p:pic>
              <p:nvPicPr>
                <p:cNvPr id="130" name="墨迹 129">
                  <a:extLst>
                    <a:ext uri="{FF2B5EF4-FFF2-40B4-BE49-F238E27FC236}">
                      <a16:creationId xmlns:a16="http://schemas.microsoft.com/office/drawing/2014/main" id="{6E7ACFE0-56A8-42F7-916A-E91F07C096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8838" y="2592465"/>
                  <a:ext cx="5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" name="墨迹 131">
                  <a:extLst>
                    <a:ext uri="{FF2B5EF4-FFF2-40B4-BE49-F238E27FC236}">
                      <a16:creationId xmlns:a16="http://schemas.microsoft.com/office/drawing/2014/main" id="{98800EB8-B9DD-4F7A-BB71-E419C0912099}"/>
                    </a:ext>
                  </a:extLst>
                </p14:cNvPr>
                <p14:cNvContentPartPr/>
                <p14:nvPr/>
              </p14:nvContentPartPr>
              <p14:xfrm>
                <a:off x="7557878" y="2687505"/>
                <a:ext cx="23400" cy="90360"/>
              </p14:xfrm>
            </p:contentPart>
          </mc:Choice>
          <mc:Fallback xmlns="">
            <p:pic>
              <p:nvPicPr>
                <p:cNvPr id="132" name="墨迹 131">
                  <a:extLst>
                    <a:ext uri="{FF2B5EF4-FFF2-40B4-BE49-F238E27FC236}">
                      <a16:creationId xmlns:a16="http://schemas.microsoft.com/office/drawing/2014/main" id="{98800EB8-B9DD-4F7A-BB71-E419C09120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40238" y="2669865"/>
                  <a:ext cx="59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3" name="墨迹 132">
                  <a:extLst>
                    <a:ext uri="{FF2B5EF4-FFF2-40B4-BE49-F238E27FC236}">
                      <a16:creationId xmlns:a16="http://schemas.microsoft.com/office/drawing/2014/main" id="{45CE633C-8D48-4EB0-826D-762A68A585B0}"/>
                    </a:ext>
                  </a:extLst>
                </p14:cNvPr>
                <p14:cNvContentPartPr/>
                <p14:nvPr/>
              </p14:nvContentPartPr>
              <p14:xfrm>
                <a:off x="7585598" y="2825385"/>
                <a:ext cx="24840" cy="37080"/>
              </p14:xfrm>
            </p:contentPart>
          </mc:Choice>
          <mc:Fallback xmlns="">
            <p:pic>
              <p:nvPicPr>
                <p:cNvPr id="133" name="墨迹 132">
                  <a:extLst>
                    <a:ext uri="{FF2B5EF4-FFF2-40B4-BE49-F238E27FC236}">
                      <a16:creationId xmlns:a16="http://schemas.microsoft.com/office/drawing/2014/main" id="{45CE633C-8D48-4EB0-826D-762A68A585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67598" y="2807385"/>
                  <a:ext cx="604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D376E1ED-9DF2-4A8C-A1A0-D114C5384E99}"/>
              </a:ext>
            </a:extLst>
          </p:cNvPr>
          <p:cNvGrpSpPr/>
          <p:nvPr/>
        </p:nvGrpSpPr>
        <p:grpSpPr>
          <a:xfrm>
            <a:off x="7666958" y="2992425"/>
            <a:ext cx="450720" cy="376560"/>
            <a:chOff x="7666958" y="2992425"/>
            <a:chExt cx="45072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4" name="墨迹 133">
                  <a:extLst>
                    <a:ext uri="{FF2B5EF4-FFF2-40B4-BE49-F238E27FC236}">
                      <a16:creationId xmlns:a16="http://schemas.microsoft.com/office/drawing/2014/main" id="{150A0CB9-23AD-4A24-B3D6-1C4744B81D57}"/>
                    </a:ext>
                  </a:extLst>
                </p14:cNvPr>
                <p14:cNvContentPartPr/>
                <p14:nvPr/>
              </p14:nvContentPartPr>
              <p14:xfrm>
                <a:off x="7666958" y="2992425"/>
                <a:ext cx="205200" cy="227160"/>
              </p14:xfrm>
            </p:contentPart>
          </mc:Choice>
          <mc:Fallback xmlns="">
            <p:pic>
              <p:nvPicPr>
                <p:cNvPr id="134" name="墨迹 133">
                  <a:extLst>
                    <a:ext uri="{FF2B5EF4-FFF2-40B4-BE49-F238E27FC236}">
                      <a16:creationId xmlns:a16="http://schemas.microsoft.com/office/drawing/2014/main" id="{150A0CB9-23AD-4A24-B3D6-1C4744B81D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49318" y="2974785"/>
                  <a:ext cx="240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5" name="墨迹 134">
                  <a:extLst>
                    <a:ext uri="{FF2B5EF4-FFF2-40B4-BE49-F238E27FC236}">
                      <a16:creationId xmlns:a16="http://schemas.microsoft.com/office/drawing/2014/main" id="{F675ADA8-0ADB-450B-BADB-EBFD38DBA409}"/>
                    </a:ext>
                  </a:extLst>
                </p14:cNvPr>
                <p14:cNvContentPartPr/>
                <p14:nvPr/>
              </p14:nvContentPartPr>
              <p14:xfrm>
                <a:off x="7903118" y="3257025"/>
                <a:ext cx="214560" cy="83160"/>
              </p14:xfrm>
            </p:contentPart>
          </mc:Choice>
          <mc:Fallback xmlns="">
            <p:pic>
              <p:nvPicPr>
                <p:cNvPr id="135" name="墨迹 134">
                  <a:extLst>
                    <a:ext uri="{FF2B5EF4-FFF2-40B4-BE49-F238E27FC236}">
                      <a16:creationId xmlns:a16="http://schemas.microsoft.com/office/drawing/2014/main" id="{F675ADA8-0ADB-450B-BADB-EBFD38DBA40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85118" y="3239025"/>
                  <a:ext cx="250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6" name="墨迹 135">
                  <a:extLst>
                    <a:ext uri="{FF2B5EF4-FFF2-40B4-BE49-F238E27FC236}">
                      <a16:creationId xmlns:a16="http://schemas.microsoft.com/office/drawing/2014/main" id="{E504D46D-6B83-4430-8446-00FEC060C800}"/>
                    </a:ext>
                  </a:extLst>
                </p14:cNvPr>
                <p14:cNvContentPartPr/>
                <p14:nvPr/>
              </p14:nvContentPartPr>
              <p14:xfrm>
                <a:off x="8090318" y="3366465"/>
                <a:ext cx="1440" cy="2520"/>
              </p14:xfrm>
            </p:contentPart>
          </mc:Choice>
          <mc:Fallback xmlns="">
            <p:pic>
              <p:nvPicPr>
                <p:cNvPr id="136" name="墨迹 135">
                  <a:extLst>
                    <a:ext uri="{FF2B5EF4-FFF2-40B4-BE49-F238E27FC236}">
                      <a16:creationId xmlns:a16="http://schemas.microsoft.com/office/drawing/2014/main" id="{E504D46D-6B83-4430-8446-00FEC060C8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72318" y="3348825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4DFC05A7-8165-42AF-AC3D-BF4F50ED14BB}"/>
              </a:ext>
            </a:extLst>
          </p:cNvPr>
          <p:cNvGrpSpPr/>
          <p:nvPr/>
        </p:nvGrpSpPr>
        <p:grpSpPr>
          <a:xfrm>
            <a:off x="6775958" y="2269545"/>
            <a:ext cx="1036440" cy="1187640"/>
            <a:chOff x="6775958" y="2269545"/>
            <a:chExt cx="1036440" cy="11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9" name="墨迹 138">
                  <a:extLst>
                    <a:ext uri="{FF2B5EF4-FFF2-40B4-BE49-F238E27FC236}">
                      <a16:creationId xmlns:a16="http://schemas.microsoft.com/office/drawing/2014/main" id="{88A26A07-B0F4-46A8-A3BB-D0F356231880}"/>
                    </a:ext>
                  </a:extLst>
                </p14:cNvPr>
                <p14:cNvContentPartPr/>
                <p14:nvPr/>
              </p14:nvContentPartPr>
              <p14:xfrm>
                <a:off x="6775958" y="2269545"/>
                <a:ext cx="1036440" cy="1187640"/>
              </p14:xfrm>
            </p:contentPart>
          </mc:Choice>
          <mc:Fallback xmlns="">
            <p:pic>
              <p:nvPicPr>
                <p:cNvPr id="139" name="墨迹 138">
                  <a:extLst>
                    <a:ext uri="{FF2B5EF4-FFF2-40B4-BE49-F238E27FC236}">
                      <a16:creationId xmlns:a16="http://schemas.microsoft.com/office/drawing/2014/main" id="{88A26A07-B0F4-46A8-A3BB-D0F3562318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66958" y="2260545"/>
                  <a:ext cx="1054080" cy="12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0" name="墨迹 139">
                  <a:extLst>
                    <a:ext uri="{FF2B5EF4-FFF2-40B4-BE49-F238E27FC236}">
                      <a16:creationId xmlns:a16="http://schemas.microsoft.com/office/drawing/2014/main" id="{834F941E-4AE9-4B1C-9E34-926E91C16613}"/>
                    </a:ext>
                  </a:extLst>
                </p14:cNvPr>
                <p14:cNvContentPartPr/>
                <p14:nvPr/>
              </p14:nvContentPartPr>
              <p14:xfrm>
                <a:off x="7434398" y="2955705"/>
                <a:ext cx="177480" cy="9000"/>
              </p14:xfrm>
            </p:contentPart>
          </mc:Choice>
          <mc:Fallback xmlns="">
            <p:pic>
              <p:nvPicPr>
                <p:cNvPr id="140" name="墨迹 139">
                  <a:extLst>
                    <a:ext uri="{FF2B5EF4-FFF2-40B4-BE49-F238E27FC236}">
                      <a16:creationId xmlns:a16="http://schemas.microsoft.com/office/drawing/2014/main" id="{834F941E-4AE9-4B1C-9E34-926E91C166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25398" y="2947065"/>
                  <a:ext cx="195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2" name="墨迹 141">
                  <a:extLst>
                    <a:ext uri="{FF2B5EF4-FFF2-40B4-BE49-F238E27FC236}">
                      <a16:creationId xmlns:a16="http://schemas.microsoft.com/office/drawing/2014/main" id="{6F062AA1-54B5-46F9-A026-A58C8B79B3F4}"/>
                    </a:ext>
                  </a:extLst>
                </p14:cNvPr>
                <p14:cNvContentPartPr/>
                <p14:nvPr/>
              </p14:nvContentPartPr>
              <p14:xfrm>
                <a:off x="7513238" y="2905665"/>
                <a:ext cx="136800" cy="116280"/>
              </p14:xfrm>
            </p:contentPart>
          </mc:Choice>
          <mc:Fallback xmlns="">
            <p:pic>
              <p:nvPicPr>
                <p:cNvPr id="142" name="墨迹 141">
                  <a:extLst>
                    <a:ext uri="{FF2B5EF4-FFF2-40B4-BE49-F238E27FC236}">
                      <a16:creationId xmlns:a16="http://schemas.microsoft.com/office/drawing/2014/main" id="{6F062AA1-54B5-46F9-A026-A58C8B79B3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04238" y="2897025"/>
                  <a:ext cx="154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10D0A9E0-47E6-4C81-AC96-C382381B18F2}"/>
              </a:ext>
            </a:extLst>
          </p:cNvPr>
          <p:cNvGrpSpPr/>
          <p:nvPr/>
        </p:nvGrpSpPr>
        <p:grpSpPr>
          <a:xfrm>
            <a:off x="6276638" y="3151905"/>
            <a:ext cx="280800" cy="120600"/>
            <a:chOff x="6276638" y="3151905"/>
            <a:chExt cx="28080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4" name="墨迹 143">
                  <a:extLst>
                    <a:ext uri="{FF2B5EF4-FFF2-40B4-BE49-F238E27FC236}">
                      <a16:creationId xmlns:a16="http://schemas.microsoft.com/office/drawing/2014/main" id="{4F2C9CF1-D746-432D-9121-2FA98931C5C7}"/>
                    </a:ext>
                  </a:extLst>
                </p14:cNvPr>
                <p14:cNvContentPartPr/>
                <p14:nvPr/>
              </p14:nvContentPartPr>
              <p14:xfrm>
                <a:off x="6470678" y="3151905"/>
                <a:ext cx="86760" cy="3240"/>
              </p14:xfrm>
            </p:contentPart>
          </mc:Choice>
          <mc:Fallback xmlns="">
            <p:pic>
              <p:nvPicPr>
                <p:cNvPr id="144" name="墨迹 143">
                  <a:extLst>
                    <a:ext uri="{FF2B5EF4-FFF2-40B4-BE49-F238E27FC236}">
                      <a16:creationId xmlns:a16="http://schemas.microsoft.com/office/drawing/2014/main" id="{4F2C9CF1-D746-432D-9121-2FA98931C5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62038" y="3142905"/>
                  <a:ext cx="104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墨迹 144">
                  <a:extLst>
                    <a:ext uri="{FF2B5EF4-FFF2-40B4-BE49-F238E27FC236}">
                      <a16:creationId xmlns:a16="http://schemas.microsoft.com/office/drawing/2014/main" id="{6E8BAC4D-A4AC-415F-9F3C-D89B632881D9}"/>
                    </a:ext>
                  </a:extLst>
                </p14:cNvPr>
                <p14:cNvContentPartPr/>
                <p14:nvPr/>
              </p14:nvContentPartPr>
              <p14:xfrm>
                <a:off x="6276638" y="3177465"/>
                <a:ext cx="12600" cy="95040"/>
              </p14:xfrm>
            </p:contentPart>
          </mc:Choice>
          <mc:Fallback xmlns="">
            <p:pic>
              <p:nvPicPr>
                <p:cNvPr id="145" name="墨迹 144">
                  <a:extLst>
                    <a:ext uri="{FF2B5EF4-FFF2-40B4-BE49-F238E27FC236}">
                      <a16:creationId xmlns:a16="http://schemas.microsoft.com/office/drawing/2014/main" id="{6E8BAC4D-A4AC-415F-9F3C-D89B632881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67998" y="3168825"/>
                  <a:ext cx="302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A63DC15B-9761-4CE2-9384-8959FD60DFA8}"/>
              </a:ext>
            </a:extLst>
          </p:cNvPr>
          <p:cNvGrpSpPr/>
          <p:nvPr/>
        </p:nvGrpSpPr>
        <p:grpSpPr>
          <a:xfrm>
            <a:off x="6053438" y="1711185"/>
            <a:ext cx="536760" cy="366120"/>
            <a:chOff x="6053438" y="1711185"/>
            <a:chExt cx="5367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9" name="墨迹 158">
                  <a:extLst>
                    <a:ext uri="{FF2B5EF4-FFF2-40B4-BE49-F238E27FC236}">
                      <a16:creationId xmlns:a16="http://schemas.microsoft.com/office/drawing/2014/main" id="{403FBA8B-B4C1-432D-97D0-BF7443A100A3}"/>
                    </a:ext>
                  </a:extLst>
                </p14:cNvPr>
                <p14:cNvContentPartPr/>
                <p14:nvPr/>
              </p14:nvContentPartPr>
              <p14:xfrm>
                <a:off x="6416678" y="1918905"/>
                <a:ext cx="76680" cy="158400"/>
              </p14:xfrm>
            </p:contentPart>
          </mc:Choice>
          <mc:Fallback xmlns="">
            <p:pic>
              <p:nvPicPr>
                <p:cNvPr id="159" name="墨迹 158">
                  <a:extLst>
                    <a:ext uri="{FF2B5EF4-FFF2-40B4-BE49-F238E27FC236}">
                      <a16:creationId xmlns:a16="http://schemas.microsoft.com/office/drawing/2014/main" id="{403FBA8B-B4C1-432D-97D0-BF7443A100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07678" y="1909905"/>
                  <a:ext cx="94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0" name="墨迹 159">
                  <a:extLst>
                    <a:ext uri="{FF2B5EF4-FFF2-40B4-BE49-F238E27FC236}">
                      <a16:creationId xmlns:a16="http://schemas.microsoft.com/office/drawing/2014/main" id="{C95CD560-AECD-4FD8-B504-6F9AADA7CAED}"/>
                    </a:ext>
                  </a:extLst>
                </p14:cNvPr>
                <p14:cNvContentPartPr/>
                <p14:nvPr/>
              </p14:nvContentPartPr>
              <p14:xfrm>
                <a:off x="6512798" y="1891545"/>
                <a:ext cx="77400" cy="185400"/>
              </p14:xfrm>
            </p:contentPart>
          </mc:Choice>
          <mc:Fallback xmlns="">
            <p:pic>
              <p:nvPicPr>
                <p:cNvPr id="160" name="墨迹 159">
                  <a:extLst>
                    <a:ext uri="{FF2B5EF4-FFF2-40B4-BE49-F238E27FC236}">
                      <a16:creationId xmlns:a16="http://schemas.microsoft.com/office/drawing/2014/main" id="{C95CD560-AECD-4FD8-B504-6F9AADA7CA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04158" y="1882545"/>
                  <a:ext cx="9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2" name="墨迹 161">
                  <a:extLst>
                    <a:ext uri="{FF2B5EF4-FFF2-40B4-BE49-F238E27FC236}">
                      <a16:creationId xmlns:a16="http://schemas.microsoft.com/office/drawing/2014/main" id="{874104D0-B597-4A6B-B752-43B1FD28BAAD}"/>
                    </a:ext>
                  </a:extLst>
                </p14:cNvPr>
                <p14:cNvContentPartPr/>
                <p14:nvPr/>
              </p14:nvContentPartPr>
              <p14:xfrm>
                <a:off x="6053438" y="1791105"/>
                <a:ext cx="34560" cy="125280"/>
              </p14:xfrm>
            </p:contentPart>
          </mc:Choice>
          <mc:Fallback xmlns="">
            <p:pic>
              <p:nvPicPr>
                <p:cNvPr id="162" name="墨迹 161">
                  <a:extLst>
                    <a:ext uri="{FF2B5EF4-FFF2-40B4-BE49-F238E27FC236}">
                      <a16:creationId xmlns:a16="http://schemas.microsoft.com/office/drawing/2014/main" id="{874104D0-B597-4A6B-B752-43B1FD28BA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44798" y="1782105"/>
                  <a:ext cx="5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3" name="墨迹 162">
                  <a:extLst>
                    <a:ext uri="{FF2B5EF4-FFF2-40B4-BE49-F238E27FC236}">
                      <a16:creationId xmlns:a16="http://schemas.microsoft.com/office/drawing/2014/main" id="{14C030B3-6C16-46EB-8007-58442508F31E}"/>
                    </a:ext>
                  </a:extLst>
                </p14:cNvPr>
                <p14:cNvContentPartPr/>
                <p14:nvPr/>
              </p14:nvContentPartPr>
              <p14:xfrm>
                <a:off x="6085118" y="1784265"/>
                <a:ext cx="105840" cy="127440"/>
              </p14:xfrm>
            </p:contentPart>
          </mc:Choice>
          <mc:Fallback xmlns="">
            <p:pic>
              <p:nvPicPr>
                <p:cNvPr id="163" name="墨迹 162">
                  <a:extLst>
                    <a:ext uri="{FF2B5EF4-FFF2-40B4-BE49-F238E27FC236}">
                      <a16:creationId xmlns:a16="http://schemas.microsoft.com/office/drawing/2014/main" id="{14C030B3-6C16-46EB-8007-58442508F3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76478" y="1775625"/>
                  <a:ext cx="123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4" name="墨迹 163">
                  <a:extLst>
                    <a:ext uri="{FF2B5EF4-FFF2-40B4-BE49-F238E27FC236}">
                      <a16:creationId xmlns:a16="http://schemas.microsoft.com/office/drawing/2014/main" id="{8B49FC77-CBF2-4880-BA28-7E7183D172DF}"/>
                    </a:ext>
                  </a:extLst>
                </p14:cNvPr>
                <p14:cNvContentPartPr/>
                <p14:nvPr/>
              </p14:nvContentPartPr>
              <p14:xfrm>
                <a:off x="6146678" y="1711185"/>
                <a:ext cx="132120" cy="310320"/>
              </p14:xfrm>
            </p:contentPart>
          </mc:Choice>
          <mc:Fallback xmlns="">
            <p:pic>
              <p:nvPicPr>
                <p:cNvPr id="164" name="墨迹 163">
                  <a:extLst>
                    <a:ext uri="{FF2B5EF4-FFF2-40B4-BE49-F238E27FC236}">
                      <a16:creationId xmlns:a16="http://schemas.microsoft.com/office/drawing/2014/main" id="{8B49FC77-CBF2-4880-BA28-7E7183D172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38038" y="1702185"/>
                  <a:ext cx="14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5" name="墨迹 164">
                  <a:extLst>
                    <a:ext uri="{FF2B5EF4-FFF2-40B4-BE49-F238E27FC236}">
                      <a16:creationId xmlns:a16="http://schemas.microsoft.com/office/drawing/2014/main" id="{2DA18F58-1EDC-4199-AFEF-53DB1E5D2AB7}"/>
                    </a:ext>
                  </a:extLst>
                </p14:cNvPr>
                <p14:cNvContentPartPr/>
                <p14:nvPr/>
              </p14:nvContentPartPr>
              <p14:xfrm>
                <a:off x="6242438" y="1822785"/>
                <a:ext cx="39960" cy="113040"/>
              </p14:xfrm>
            </p:contentPart>
          </mc:Choice>
          <mc:Fallback xmlns="">
            <p:pic>
              <p:nvPicPr>
                <p:cNvPr id="165" name="墨迹 164">
                  <a:extLst>
                    <a:ext uri="{FF2B5EF4-FFF2-40B4-BE49-F238E27FC236}">
                      <a16:creationId xmlns:a16="http://schemas.microsoft.com/office/drawing/2014/main" id="{2DA18F58-1EDC-4199-AFEF-53DB1E5D2AB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33438" y="1813785"/>
                  <a:ext cx="57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6" name="墨迹 165">
                  <a:extLst>
                    <a:ext uri="{FF2B5EF4-FFF2-40B4-BE49-F238E27FC236}">
                      <a16:creationId xmlns:a16="http://schemas.microsoft.com/office/drawing/2014/main" id="{499C1688-9E4C-4BEA-8571-DF74C334EC53}"/>
                    </a:ext>
                  </a:extLst>
                </p14:cNvPr>
                <p14:cNvContentPartPr/>
                <p14:nvPr/>
              </p14:nvContentPartPr>
              <p14:xfrm>
                <a:off x="6242798" y="1802985"/>
                <a:ext cx="105480" cy="149400"/>
              </p14:xfrm>
            </p:contentPart>
          </mc:Choice>
          <mc:Fallback xmlns="">
            <p:pic>
              <p:nvPicPr>
                <p:cNvPr id="166" name="墨迹 165">
                  <a:extLst>
                    <a:ext uri="{FF2B5EF4-FFF2-40B4-BE49-F238E27FC236}">
                      <a16:creationId xmlns:a16="http://schemas.microsoft.com/office/drawing/2014/main" id="{499C1688-9E4C-4BEA-8571-DF74C334EC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34158" y="1793985"/>
                  <a:ext cx="12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7" name="墨迹 166">
                  <a:extLst>
                    <a:ext uri="{FF2B5EF4-FFF2-40B4-BE49-F238E27FC236}">
                      <a16:creationId xmlns:a16="http://schemas.microsoft.com/office/drawing/2014/main" id="{EC731DDA-5F53-48E0-BFE6-87C63C535EC6}"/>
                    </a:ext>
                  </a:extLst>
                </p14:cNvPr>
                <p14:cNvContentPartPr/>
                <p14:nvPr/>
              </p14:nvContentPartPr>
              <p14:xfrm>
                <a:off x="6389318" y="1894425"/>
                <a:ext cx="32760" cy="45360"/>
              </p14:xfrm>
            </p:contentPart>
          </mc:Choice>
          <mc:Fallback xmlns="">
            <p:pic>
              <p:nvPicPr>
                <p:cNvPr id="167" name="墨迹 166">
                  <a:extLst>
                    <a:ext uri="{FF2B5EF4-FFF2-40B4-BE49-F238E27FC236}">
                      <a16:creationId xmlns:a16="http://schemas.microsoft.com/office/drawing/2014/main" id="{EC731DDA-5F53-48E0-BFE6-87C63C535E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80678" y="1885425"/>
                  <a:ext cx="50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ECDB048E-2D41-43CD-8307-3B6B7F33C934}"/>
              </a:ext>
            </a:extLst>
          </p:cNvPr>
          <p:cNvGrpSpPr/>
          <p:nvPr/>
        </p:nvGrpSpPr>
        <p:grpSpPr>
          <a:xfrm>
            <a:off x="3069038" y="2766705"/>
            <a:ext cx="370440" cy="245160"/>
            <a:chOff x="3069038" y="2766705"/>
            <a:chExt cx="37044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" name="墨迹 168">
                  <a:extLst>
                    <a:ext uri="{FF2B5EF4-FFF2-40B4-BE49-F238E27FC236}">
                      <a16:creationId xmlns:a16="http://schemas.microsoft.com/office/drawing/2014/main" id="{391C5AD6-73D5-4A37-8C4A-1EA21379B4FD}"/>
                    </a:ext>
                  </a:extLst>
                </p14:cNvPr>
                <p14:cNvContentPartPr/>
                <p14:nvPr/>
              </p14:nvContentPartPr>
              <p14:xfrm>
                <a:off x="3114398" y="2845905"/>
                <a:ext cx="223920" cy="29880"/>
              </p14:xfrm>
            </p:contentPart>
          </mc:Choice>
          <mc:Fallback xmlns="">
            <p:pic>
              <p:nvPicPr>
                <p:cNvPr id="169" name="墨迹 168">
                  <a:extLst>
                    <a:ext uri="{FF2B5EF4-FFF2-40B4-BE49-F238E27FC236}">
                      <a16:creationId xmlns:a16="http://schemas.microsoft.com/office/drawing/2014/main" id="{391C5AD6-73D5-4A37-8C4A-1EA21379B4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05398" y="2836905"/>
                  <a:ext cx="24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0" name="墨迹 169">
                  <a:extLst>
                    <a:ext uri="{FF2B5EF4-FFF2-40B4-BE49-F238E27FC236}">
                      <a16:creationId xmlns:a16="http://schemas.microsoft.com/office/drawing/2014/main" id="{E891B517-0385-4CC0-8951-A026A7325569}"/>
                    </a:ext>
                  </a:extLst>
                </p14:cNvPr>
                <p14:cNvContentPartPr/>
                <p14:nvPr/>
              </p14:nvContentPartPr>
              <p14:xfrm>
                <a:off x="3069038" y="2921865"/>
                <a:ext cx="304920" cy="32040"/>
              </p14:xfrm>
            </p:contentPart>
          </mc:Choice>
          <mc:Fallback xmlns="">
            <p:pic>
              <p:nvPicPr>
                <p:cNvPr id="170" name="墨迹 169">
                  <a:extLst>
                    <a:ext uri="{FF2B5EF4-FFF2-40B4-BE49-F238E27FC236}">
                      <a16:creationId xmlns:a16="http://schemas.microsoft.com/office/drawing/2014/main" id="{E891B517-0385-4CC0-8951-A026A73255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60398" y="2912865"/>
                  <a:ext cx="32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1" name="墨迹 170">
                  <a:extLst>
                    <a:ext uri="{FF2B5EF4-FFF2-40B4-BE49-F238E27FC236}">
                      <a16:creationId xmlns:a16="http://schemas.microsoft.com/office/drawing/2014/main" id="{7FB0F97E-B414-401A-8268-C5E45FAE704A}"/>
                    </a:ext>
                  </a:extLst>
                </p14:cNvPr>
                <p14:cNvContentPartPr/>
                <p14:nvPr/>
              </p14:nvContentPartPr>
              <p14:xfrm>
                <a:off x="3264158" y="2766705"/>
                <a:ext cx="175320" cy="245160"/>
              </p14:xfrm>
            </p:contentPart>
          </mc:Choice>
          <mc:Fallback xmlns="">
            <p:pic>
              <p:nvPicPr>
                <p:cNvPr id="171" name="墨迹 170">
                  <a:extLst>
                    <a:ext uri="{FF2B5EF4-FFF2-40B4-BE49-F238E27FC236}">
                      <a16:creationId xmlns:a16="http://schemas.microsoft.com/office/drawing/2014/main" id="{7FB0F97E-B414-401A-8268-C5E45FAE70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55518" y="2757705"/>
                  <a:ext cx="1929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3F70A22D-B43D-4CEB-A73D-1A48A77081E5}"/>
              </a:ext>
            </a:extLst>
          </p:cNvPr>
          <p:cNvGrpSpPr/>
          <p:nvPr/>
        </p:nvGrpSpPr>
        <p:grpSpPr>
          <a:xfrm>
            <a:off x="5703878" y="2662665"/>
            <a:ext cx="1033920" cy="370800"/>
            <a:chOff x="5703878" y="2662665"/>
            <a:chExt cx="10339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6" name="墨迹 145">
                  <a:extLst>
                    <a:ext uri="{FF2B5EF4-FFF2-40B4-BE49-F238E27FC236}">
                      <a16:creationId xmlns:a16="http://schemas.microsoft.com/office/drawing/2014/main" id="{91D82631-CB8D-45C1-B623-AFCA065206EC}"/>
                    </a:ext>
                  </a:extLst>
                </p14:cNvPr>
                <p14:cNvContentPartPr/>
                <p14:nvPr/>
              </p14:nvContentPartPr>
              <p14:xfrm>
                <a:off x="6458078" y="2662665"/>
                <a:ext cx="109080" cy="7920"/>
              </p14:xfrm>
            </p:contentPart>
          </mc:Choice>
          <mc:Fallback xmlns="">
            <p:pic>
              <p:nvPicPr>
                <p:cNvPr id="146" name="墨迹 145">
                  <a:extLst>
                    <a:ext uri="{FF2B5EF4-FFF2-40B4-BE49-F238E27FC236}">
                      <a16:creationId xmlns:a16="http://schemas.microsoft.com/office/drawing/2014/main" id="{91D82631-CB8D-45C1-B623-AFCA065206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49078" y="2653665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7" name="墨迹 146">
                  <a:extLst>
                    <a:ext uri="{FF2B5EF4-FFF2-40B4-BE49-F238E27FC236}">
                      <a16:creationId xmlns:a16="http://schemas.microsoft.com/office/drawing/2014/main" id="{3F3063C2-0CEB-42C0-BFEA-CEA3784F7CB9}"/>
                    </a:ext>
                  </a:extLst>
                </p14:cNvPr>
                <p14:cNvContentPartPr/>
                <p14:nvPr/>
              </p14:nvContentPartPr>
              <p14:xfrm>
                <a:off x="6189158" y="2705505"/>
                <a:ext cx="96120" cy="87840"/>
              </p14:xfrm>
            </p:contentPart>
          </mc:Choice>
          <mc:Fallback xmlns="">
            <p:pic>
              <p:nvPicPr>
                <p:cNvPr id="147" name="墨迹 146">
                  <a:extLst>
                    <a:ext uri="{FF2B5EF4-FFF2-40B4-BE49-F238E27FC236}">
                      <a16:creationId xmlns:a16="http://schemas.microsoft.com/office/drawing/2014/main" id="{3F3063C2-0CEB-42C0-BFEA-CEA3784F7C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80158" y="2696505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0" name="墨迹 149">
                  <a:extLst>
                    <a:ext uri="{FF2B5EF4-FFF2-40B4-BE49-F238E27FC236}">
                      <a16:creationId xmlns:a16="http://schemas.microsoft.com/office/drawing/2014/main" id="{DB8BDD84-80B8-4312-B517-648AA1255D92}"/>
                    </a:ext>
                  </a:extLst>
                </p14:cNvPr>
                <p14:cNvContentPartPr/>
                <p14:nvPr/>
              </p14:nvContentPartPr>
              <p14:xfrm>
                <a:off x="6469598" y="2927265"/>
                <a:ext cx="39960" cy="8640"/>
              </p14:xfrm>
            </p:contentPart>
          </mc:Choice>
          <mc:Fallback xmlns="">
            <p:pic>
              <p:nvPicPr>
                <p:cNvPr id="150" name="墨迹 149">
                  <a:extLst>
                    <a:ext uri="{FF2B5EF4-FFF2-40B4-BE49-F238E27FC236}">
                      <a16:creationId xmlns:a16="http://schemas.microsoft.com/office/drawing/2014/main" id="{DB8BDD84-80B8-4312-B517-648AA1255D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0958" y="2918265"/>
                  <a:ext cx="5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1" name="墨迹 150">
                  <a:extLst>
                    <a:ext uri="{FF2B5EF4-FFF2-40B4-BE49-F238E27FC236}">
                      <a16:creationId xmlns:a16="http://schemas.microsoft.com/office/drawing/2014/main" id="{6A9C959F-78D6-4619-BAC9-2090B9CDE440}"/>
                    </a:ext>
                  </a:extLst>
                </p14:cNvPr>
                <p14:cNvContentPartPr/>
                <p14:nvPr/>
              </p14:nvContentPartPr>
              <p14:xfrm>
                <a:off x="6604598" y="2915745"/>
                <a:ext cx="133200" cy="20880"/>
              </p14:xfrm>
            </p:contentPart>
          </mc:Choice>
          <mc:Fallback xmlns="">
            <p:pic>
              <p:nvPicPr>
                <p:cNvPr id="151" name="墨迹 150">
                  <a:extLst>
                    <a:ext uri="{FF2B5EF4-FFF2-40B4-BE49-F238E27FC236}">
                      <a16:creationId xmlns:a16="http://schemas.microsoft.com/office/drawing/2014/main" id="{6A9C959F-78D6-4619-BAC9-2090B9CDE4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95598" y="2907105"/>
                  <a:ext cx="150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2" name="墨迹 151">
                  <a:extLst>
                    <a:ext uri="{FF2B5EF4-FFF2-40B4-BE49-F238E27FC236}">
                      <a16:creationId xmlns:a16="http://schemas.microsoft.com/office/drawing/2014/main" id="{158AD001-AF5D-40D8-9CD6-974728C96D52}"/>
                    </a:ext>
                  </a:extLst>
                </p14:cNvPr>
                <p14:cNvContentPartPr/>
                <p14:nvPr/>
              </p14:nvContentPartPr>
              <p14:xfrm>
                <a:off x="6156398" y="2940945"/>
                <a:ext cx="38520" cy="65880"/>
              </p14:xfrm>
            </p:contentPart>
          </mc:Choice>
          <mc:Fallback xmlns="">
            <p:pic>
              <p:nvPicPr>
                <p:cNvPr id="152" name="墨迹 151">
                  <a:extLst>
                    <a:ext uri="{FF2B5EF4-FFF2-40B4-BE49-F238E27FC236}">
                      <a16:creationId xmlns:a16="http://schemas.microsoft.com/office/drawing/2014/main" id="{158AD001-AF5D-40D8-9CD6-974728C96D5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47398" y="2932305"/>
                  <a:ext cx="56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3" name="墨迹 152">
                  <a:extLst>
                    <a:ext uri="{FF2B5EF4-FFF2-40B4-BE49-F238E27FC236}">
                      <a16:creationId xmlns:a16="http://schemas.microsoft.com/office/drawing/2014/main" id="{FA452588-E051-4608-925C-CBCF544383B9}"/>
                    </a:ext>
                  </a:extLst>
                </p14:cNvPr>
                <p14:cNvContentPartPr/>
                <p14:nvPr/>
              </p14:nvContentPartPr>
              <p14:xfrm>
                <a:off x="6210758" y="2966865"/>
                <a:ext cx="23400" cy="18720"/>
              </p14:xfrm>
            </p:contentPart>
          </mc:Choice>
          <mc:Fallback xmlns="">
            <p:pic>
              <p:nvPicPr>
                <p:cNvPr id="153" name="墨迹 152">
                  <a:extLst>
                    <a:ext uri="{FF2B5EF4-FFF2-40B4-BE49-F238E27FC236}">
                      <a16:creationId xmlns:a16="http://schemas.microsoft.com/office/drawing/2014/main" id="{FA452588-E051-4608-925C-CBCF544383B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02118" y="2958225"/>
                  <a:ext cx="41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4" name="墨迹 153">
                  <a:extLst>
                    <a:ext uri="{FF2B5EF4-FFF2-40B4-BE49-F238E27FC236}">
                      <a16:creationId xmlns:a16="http://schemas.microsoft.com/office/drawing/2014/main" id="{3C4AB9A7-6BE9-4765-AF33-C9337B1BA640}"/>
                    </a:ext>
                  </a:extLst>
                </p14:cNvPr>
                <p14:cNvContentPartPr/>
                <p14:nvPr/>
              </p14:nvContentPartPr>
              <p14:xfrm>
                <a:off x="6288158" y="2920785"/>
                <a:ext cx="81360" cy="69480"/>
              </p14:xfrm>
            </p:contentPart>
          </mc:Choice>
          <mc:Fallback xmlns="">
            <p:pic>
              <p:nvPicPr>
                <p:cNvPr id="154" name="墨迹 153">
                  <a:extLst>
                    <a:ext uri="{FF2B5EF4-FFF2-40B4-BE49-F238E27FC236}">
                      <a16:creationId xmlns:a16="http://schemas.microsoft.com/office/drawing/2014/main" id="{3C4AB9A7-6BE9-4765-AF33-C9337B1BA6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79158" y="2912145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5" name="墨迹 154">
                  <a:extLst>
                    <a:ext uri="{FF2B5EF4-FFF2-40B4-BE49-F238E27FC236}">
                      <a16:creationId xmlns:a16="http://schemas.microsoft.com/office/drawing/2014/main" id="{B8CE1621-07C1-4306-9FE3-05FD38EAB1EC}"/>
                    </a:ext>
                  </a:extLst>
                </p14:cNvPr>
                <p14:cNvContentPartPr/>
                <p14:nvPr/>
              </p14:nvContentPartPr>
              <p14:xfrm>
                <a:off x="6329198" y="2934825"/>
                <a:ext cx="28440" cy="98640"/>
              </p14:xfrm>
            </p:contentPart>
          </mc:Choice>
          <mc:Fallback xmlns="">
            <p:pic>
              <p:nvPicPr>
                <p:cNvPr id="155" name="墨迹 154">
                  <a:extLst>
                    <a:ext uri="{FF2B5EF4-FFF2-40B4-BE49-F238E27FC236}">
                      <a16:creationId xmlns:a16="http://schemas.microsoft.com/office/drawing/2014/main" id="{B8CE1621-07C1-4306-9FE3-05FD38EAB1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20198" y="2925825"/>
                  <a:ext cx="46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2" name="墨迹 171">
                  <a:extLst>
                    <a:ext uri="{FF2B5EF4-FFF2-40B4-BE49-F238E27FC236}">
                      <a16:creationId xmlns:a16="http://schemas.microsoft.com/office/drawing/2014/main" id="{A7EAB46A-32F5-4F30-B9A5-7A91C8372A6C}"/>
                    </a:ext>
                  </a:extLst>
                </p14:cNvPr>
                <p14:cNvContentPartPr/>
                <p14:nvPr/>
              </p14:nvContentPartPr>
              <p14:xfrm>
                <a:off x="5713598" y="2744385"/>
                <a:ext cx="197280" cy="38880"/>
              </p14:xfrm>
            </p:contentPart>
          </mc:Choice>
          <mc:Fallback xmlns="">
            <p:pic>
              <p:nvPicPr>
                <p:cNvPr id="172" name="墨迹 171">
                  <a:extLst>
                    <a:ext uri="{FF2B5EF4-FFF2-40B4-BE49-F238E27FC236}">
                      <a16:creationId xmlns:a16="http://schemas.microsoft.com/office/drawing/2014/main" id="{A7EAB46A-32F5-4F30-B9A5-7A91C8372A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04598" y="2735385"/>
                  <a:ext cx="214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3" name="墨迹 172">
                  <a:extLst>
                    <a:ext uri="{FF2B5EF4-FFF2-40B4-BE49-F238E27FC236}">
                      <a16:creationId xmlns:a16="http://schemas.microsoft.com/office/drawing/2014/main" id="{3F51C9B4-9ACC-47E4-9143-D97EDFC022C6}"/>
                    </a:ext>
                  </a:extLst>
                </p14:cNvPr>
                <p14:cNvContentPartPr/>
                <p14:nvPr/>
              </p14:nvContentPartPr>
              <p14:xfrm>
                <a:off x="5703878" y="2800905"/>
                <a:ext cx="225360" cy="30240"/>
              </p14:xfrm>
            </p:contentPart>
          </mc:Choice>
          <mc:Fallback xmlns="">
            <p:pic>
              <p:nvPicPr>
                <p:cNvPr id="173" name="墨迹 172">
                  <a:extLst>
                    <a:ext uri="{FF2B5EF4-FFF2-40B4-BE49-F238E27FC236}">
                      <a16:creationId xmlns:a16="http://schemas.microsoft.com/office/drawing/2014/main" id="{3F51C9B4-9ACC-47E4-9143-D97EDFC022C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94878" y="2791905"/>
                  <a:ext cx="24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4" name="墨迹 173">
                  <a:extLst>
                    <a:ext uri="{FF2B5EF4-FFF2-40B4-BE49-F238E27FC236}">
                      <a16:creationId xmlns:a16="http://schemas.microsoft.com/office/drawing/2014/main" id="{9C9CDF90-AAEB-4BCC-B4FF-3E23210BAA8C}"/>
                    </a:ext>
                  </a:extLst>
                </p14:cNvPr>
                <p14:cNvContentPartPr/>
                <p14:nvPr/>
              </p14:nvContentPartPr>
              <p14:xfrm>
                <a:off x="5836718" y="2671305"/>
                <a:ext cx="205200" cy="245880"/>
              </p14:xfrm>
            </p:contentPart>
          </mc:Choice>
          <mc:Fallback xmlns="">
            <p:pic>
              <p:nvPicPr>
                <p:cNvPr id="174" name="墨迹 173">
                  <a:extLst>
                    <a:ext uri="{FF2B5EF4-FFF2-40B4-BE49-F238E27FC236}">
                      <a16:creationId xmlns:a16="http://schemas.microsoft.com/office/drawing/2014/main" id="{9C9CDF90-AAEB-4BCC-B4FF-3E23210BAA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27718" y="2662305"/>
                  <a:ext cx="22284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A92F146-4896-461E-B107-B87BAC6A5295}"/>
                  </a:ext>
                </a:extLst>
              </p:cNvPr>
              <p:cNvSpPr txBox="1"/>
              <p:nvPr/>
            </p:nvSpPr>
            <p:spPr>
              <a:xfrm>
                <a:off x="817958" y="4357185"/>
                <a:ext cx="7674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测量中等质量区中子星的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对理解对称性的展现形式非常重要！</a:t>
                </a:r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A92F146-4896-461E-B107-B87BAC6A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8" y="4357185"/>
                <a:ext cx="7674601" cy="369332"/>
              </a:xfrm>
              <a:prstGeom prst="rect">
                <a:avLst/>
              </a:prstGeom>
              <a:blipFill>
                <a:blip r:embed="rId205"/>
                <a:stretch>
                  <a:fillRect l="-47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4B3FBC93-9513-4D2C-AABD-5B0A87834B0C}"/>
              </a:ext>
            </a:extLst>
          </p:cNvPr>
          <p:cNvGrpSpPr/>
          <p:nvPr/>
        </p:nvGrpSpPr>
        <p:grpSpPr>
          <a:xfrm>
            <a:off x="1340318" y="3856065"/>
            <a:ext cx="432360" cy="119880"/>
            <a:chOff x="1340318" y="3856065"/>
            <a:chExt cx="43236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8" name="墨迹 177">
                  <a:extLst>
                    <a:ext uri="{FF2B5EF4-FFF2-40B4-BE49-F238E27FC236}">
                      <a16:creationId xmlns:a16="http://schemas.microsoft.com/office/drawing/2014/main" id="{E0C92901-E33A-4B75-8631-BF33555A7688}"/>
                    </a:ext>
                  </a:extLst>
                </p14:cNvPr>
                <p14:cNvContentPartPr/>
                <p14:nvPr/>
              </p14:nvContentPartPr>
              <p14:xfrm>
                <a:off x="1340318" y="3889905"/>
                <a:ext cx="134640" cy="46080"/>
              </p14:xfrm>
            </p:contentPart>
          </mc:Choice>
          <mc:Fallback xmlns="">
            <p:pic>
              <p:nvPicPr>
                <p:cNvPr id="178" name="墨迹 177">
                  <a:extLst>
                    <a:ext uri="{FF2B5EF4-FFF2-40B4-BE49-F238E27FC236}">
                      <a16:creationId xmlns:a16="http://schemas.microsoft.com/office/drawing/2014/main" id="{E0C92901-E33A-4B75-8631-BF33555A76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31318" y="3881265"/>
                  <a:ext cx="152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墨迹 178">
                  <a:extLst>
                    <a:ext uri="{FF2B5EF4-FFF2-40B4-BE49-F238E27FC236}">
                      <a16:creationId xmlns:a16="http://schemas.microsoft.com/office/drawing/2014/main" id="{43209E16-9E96-42FA-8160-8C60CC2E7925}"/>
                    </a:ext>
                  </a:extLst>
                </p14:cNvPr>
                <p14:cNvContentPartPr/>
                <p14:nvPr/>
              </p14:nvContentPartPr>
              <p14:xfrm>
                <a:off x="1493318" y="3858585"/>
                <a:ext cx="86040" cy="100440"/>
              </p14:xfrm>
            </p:contentPart>
          </mc:Choice>
          <mc:Fallback xmlns="">
            <p:pic>
              <p:nvPicPr>
                <p:cNvPr id="179" name="墨迹 178">
                  <a:extLst>
                    <a:ext uri="{FF2B5EF4-FFF2-40B4-BE49-F238E27FC236}">
                      <a16:creationId xmlns:a16="http://schemas.microsoft.com/office/drawing/2014/main" id="{43209E16-9E96-42FA-8160-8C60CC2E79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84678" y="3849585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0" name="墨迹 179">
                  <a:extLst>
                    <a:ext uri="{FF2B5EF4-FFF2-40B4-BE49-F238E27FC236}">
                      <a16:creationId xmlns:a16="http://schemas.microsoft.com/office/drawing/2014/main" id="{4D323740-CC2B-42B7-A450-F191EE004359}"/>
                    </a:ext>
                  </a:extLst>
                </p14:cNvPr>
                <p14:cNvContentPartPr/>
                <p14:nvPr/>
              </p14:nvContentPartPr>
              <p14:xfrm>
                <a:off x="1601678" y="3856065"/>
                <a:ext cx="80640" cy="100440"/>
              </p14:xfrm>
            </p:contentPart>
          </mc:Choice>
          <mc:Fallback xmlns="">
            <p:pic>
              <p:nvPicPr>
                <p:cNvPr id="180" name="墨迹 179">
                  <a:extLst>
                    <a:ext uri="{FF2B5EF4-FFF2-40B4-BE49-F238E27FC236}">
                      <a16:creationId xmlns:a16="http://schemas.microsoft.com/office/drawing/2014/main" id="{4D323740-CC2B-42B7-A450-F191EE0043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92678" y="3847425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墨迹 180">
                  <a:extLst>
                    <a:ext uri="{FF2B5EF4-FFF2-40B4-BE49-F238E27FC236}">
                      <a16:creationId xmlns:a16="http://schemas.microsoft.com/office/drawing/2014/main" id="{992EF3CD-C63E-4360-AA89-8D142F14F743}"/>
                    </a:ext>
                  </a:extLst>
                </p14:cNvPr>
                <p14:cNvContentPartPr/>
                <p14:nvPr/>
              </p14:nvContentPartPr>
              <p14:xfrm>
                <a:off x="1724798" y="3919425"/>
                <a:ext cx="47880" cy="56520"/>
              </p14:xfrm>
            </p:contentPart>
          </mc:Choice>
          <mc:Fallback xmlns="">
            <p:pic>
              <p:nvPicPr>
                <p:cNvPr id="181" name="墨迹 180">
                  <a:extLst>
                    <a:ext uri="{FF2B5EF4-FFF2-40B4-BE49-F238E27FC236}">
                      <a16:creationId xmlns:a16="http://schemas.microsoft.com/office/drawing/2014/main" id="{992EF3CD-C63E-4360-AA89-8D142F14F7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5798" y="3910785"/>
                  <a:ext cx="6552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324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Summary and</a:t>
            </a:r>
            <a:r>
              <a:rPr lang="zh-CN" altLang="en-US" dirty="0">
                <a:solidFill>
                  <a:srgbClr val="63065F"/>
                </a:solidFill>
              </a:rPr>
              <a:t> </a:t>
            </a:r>
            <a:r>
              <a:rPr lang="en-US" altLang="zh-CN" dirty="0">
                <a:solidFill>
                  <a:srgbClr val="63065F"/>
                </a:solidFill>
              </a:rPr>
              <a:t>discussion</a:t>
            </a:r>
            <a:endParaRPr lang="zh-CN" altLang="en-US" dirty="0">
              <a:solidFill>
                <a:srgbClr val="63065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BE9DA0-487D-46F5-A18D-C447E78C36F8}"/>
              </a:ext>
            </a:extLst>
          </p:cNvPr>
          <p:cNvSpPr txBox="1"/>
          <p:nvPr/>
        </p:nvSpPr>
        <p:spPr>
          <a:xfrm>
            <a:off x="514725" y="1009016"/>
            <a:ext cx="8360356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目前位置，基于强子自由度的模型可以描述所有已知的数据，不存在确切的理由引入奇异自由度、夸克物质等。</a:t>
            </a:r>
            <a:endParaRPr lang="en-US" altLang="zh-CN" dirty="0">
              <a:solidFill>
                <a:prstClr val="black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4DC780-A085-4AD0-ACE8-AE3CE29A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" y="1886372"/>
            <a:ext cx="2860805" cy="31480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212875-1D3A-4F83-A5DC-90D2D8274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4" y="2655241"/>
            <a:ext cx="4704649" cy="20269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F7B031-5F32-4A65-8F4B-233AB50E3E38}"/>
              </a:ext>
            </a:extLst>
          </p:cNvPr>
          <p:cNvSpPr txBox="1"/>
          <p:nvPr/>
        </p:nvSpPr>
        <p:spPr>
          <a:xfrm>
            <a:off x="4342698" y="17676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F0"/>
                </a:solidFill>
              </a:rPr>
              <a:t>Y. Ma, YLM, J. Y. </a:t>
            </a:r>
            <a:r>
              <a:rPr lang="en-US" altLang="zh-CN" dirty="0" err="1">
                <a:solidFill>
                  <a:srgbClr val="00B0F0"/>
                </a:solidFill>
              </a:rPr>
              <a:t>Xiong</a:t>
            </a:r>
            <a:r>
              <a:rPr lang="en-US" altLang="zh-CN" dirty="0">
                <a:solidFill>
                  <a:srgbClr val="00B0F0"/>
                </a:solidFill>
              </a:rPr>
              <a:t>, arXiv:2603.01933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03771"/>
            <a:ext cx="6649401" cy="461665"/>
          </a:xfrm>
        </p:spPr>
        <p:txBody>
          <a:bodyPr/>
          <a:lstStyle/>
          <a:p>
            <a:r>
              <a:rPr lang="en-US" altLang="zh-CN" dirty="0">
                <a:solidFill>
                  <a:srgbClr val="63065F"/>
                </a:solidFill>
              </a:rPr>
              <a:t>Summary and</a:t>
            </a:r>
            <a:r>
              <a:rPr lang="zh-CN" altLang="en-US" dirty="0">
                <a:solidFill>
                  <a:srgbClr val="63065F"/>
                </a:solidFill>
              </a:rPr>
              <a:t> </a:t>
            </a:r>
            <a:r>
              <a:rPr lang="en-US" altLang="zh-CN" dirty="0">
                <a:solidFill>
                  <a:srgbClr val="63065F"/>
                </a:solidFill>
              </a:rPr>
              <a:t>discussion</a:t>
            </a:r>
            <a:endParaRPr lang="zh-CN" altLang="en-US" dirty="0">
              <a:solidFill>
                <a:srgbClr val="63065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BE9DA0-487D-46F5-A18D-C447E78C36F8}"/>
              </a:ext>
            </a:extLst>
          </p:cNvPr>
          <p:cNvSpPr txBox="1"/>
          <p:nvPr/>
        </p:nvSpPr>
        <p:spPr>
          <a:xfrm>
            <a:off x="514725" y="1009016"/>
            <a:ext cx="8360356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目前为止，基于强子自由度的模型可以描述所有已知的数据，不存在确切的理由引入奇异自由度、夸克物质等。</a:t>
            </a:r>
            <a:endParaRPr lang="en-US" altLang="zh-CN" dirty="0">
              <a:solidFill>
                <a:prstClr val="black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4DC780-A085-4AD0-ACE8-AE3CE29A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1" y="1886372"/>
            <a:ext cx="2860805" cy="31480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F7B031-5F32-4A65-8F4B-233AB50E3E38}"/>
              </a:ext>
            </a:extLst>
          </p:cNvPr>
          <p:cNvSpPr txBox="1"/>
          <p:nvPr/>
        </p:nvSpPr>
        <p:spPr>
          <a:xfrm>
            <a:off x="4342698" y="17676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F0"/>
                </a:solidFill>
              </a:rPr>
              <a:t>Y. Ma, YLM, J. Y. </a:t>
            </a:r>
            <a:r>
              <a:rPr lang="en-US" altLang="zh-CN" dirty="0" err="1">
                <a:solidFill>
                  <a:srgbClr val="00B0F0"/>
                </a:solidFill>
              </a:rPr>
              <a:t>Xiong</a:t>
            </a:r>
            <a:r>
              <a:rPr lang="en-US" altLang="zh-CN" dirty="0">
                <a:solidFill>
                  <a:srgbClr val="00B0F0"/>
                </a:solidFill>
              </a:rPr>
              <a:t>, arXiv:2603.01933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111E08-F77E-4A6F-8018-CEE0E0C77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2" y="2505075"/>
            <a:ext cx="2901733" cy="19907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0B6634-60A3-491B-AB8D-D918CF068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58" y="2505076"/>
            <a:ext cx="2620949" cy="19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C24B5-2C41-4ECF-ABDD-05A92EF9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8A4E64-CE0A-4C57-B82C-AF12D5D16692}"/>
              </a:ext>
            </a:extLst>
          </p:cNvPr>
          <p:cNvSpPr txBox="1"/>
          <p:nvPr/>
        </p:nvSpPr>
        <p:spPr>
          <a:xfrm>
            <a:off x="861802" y="1161207"/>
            <a:ext cx="7764307" cy="3109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anose="02030504050205020304" pitchFamily="18" charset="0"/>
              </a:rPr>
              <a:t>Acknowledgement: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B. K. Gao (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Nagoya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)</a:t>
            </a:r>
            <a:r>
              <a:rPr lang="en-US" altLang="zh-CN" sz="2000" dirty="0">
                <a:solidFill>
                  <a:prstClr val="black"/>
                </a:solidFill>
                <a:latin typeface="Century" panose="02040604050505020304" pitchFamily="18" charset="0"/>
              </a:rPr>
              <a:t>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M. Harada (Nagoya), T. S.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Kuo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 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郭子斯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,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</a:rPr>
              <a:t>Stony Brook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) , H. K. Lee 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Hanyang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), Y. L. Li (</a:t>
            </a:r>
            <a:r>
              <a:rPr lang="zh-CN" altLang="en-US" sz="2000" dirty="0">
                <a:latin typeface="Century" panose="02040604050505020304" pitchFamily="18" charset="0"/>
              </a:rPr>
              <a:t>李艳玲，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Jilin), Yao Ma 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马垚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,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Nanjing), W. G.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Paeng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 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Hanyang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), B. Y. Park 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Daejon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), M. Rho (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Saclay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) </a:t>
            </a:r>
            <a:r>
              <a:rPr lang="en-US" altLang="zh-CN" sz="2000" dirty="0">
                <a:latin typeface="Century" panose="02040604050505020304" pitchFamily="18" charset="0"/>
              </a:rPr>
              <a:t>, J. Y. </a:t>
            </a:r>
            <a:r>
              <a:rPr lang="en-US" altLang="zh-CN" sz="2000" dirty="0" err="1">
                <a:latin typeface="Century" panose="02040604050505020304" pitchFamily="18" charset="0"/>
              </a:rPr>
              <a:t>Xiong</a:t>
            </a:r>
            <a:r>
              <a:rPr lang="en-US" altLang="zh-CN" sz="2000" dirty="0">
                <a:latin typeface="Century" panose="02040604050505020304" pitchFamily="18" charset="0"/>
              </a:rPr>
              <a:t> (</a:t>
            </a:r>
            <a:r>
              <a:rPr lang="zh-CN" altLang="en-US" sz="2000" dirty="0">
                <a:latin typeface="Century" panose="02040604050505020304" pitchFamily="18" charset="0"/>
              </a:rPr>
              <a:t>熊佳颖</a:t>
            </a:r>
            <a:r>
              <a:rPr lang="en-US" altLang="zh-CN" sz="2000" dirty="0">
                <a:latin typeface="Century" panose="02040604050505020304" pitchFamily="18" charset="0"/>
              </a:rPr>
              <a:t>, Hangzhou),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L. Q. Zhang (</a:t>
            </a:r>
            <a:r>
              <a:rPr lang="zh-CN" altLang="en-US" sz="2000" dirty="0">
                <a:latin typeface="Century" panose="02040604050505020304" pitchFamily="18" charset="0"/>
              </a:rPr>
              <a:t>张璐琦</a:t>
            </a:r>
            <a:r>
              <a:rPr lang="en-US" altLang="zh-CN" sz="2000" dirty="0">
                <a:latin typeface="Century" panose="02040604050505020304" pitchFamily="18" charset="0"/>
              </a:rPr>
              <a:t>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</a:rPr>
              <a:t>Nanjing), 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" panose="020406040505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EFCF2D-5182-40C5-B22A-4C01CDBE6A90}"/>
              </a:ext>
            </a:extLst>
          </p:cNvPr>
          <p:cNvSpPr txBox="1"/>
          <p:nvPr/>
        </p:nvSpPr>
        <p:spPr>
          <a:xfrm>
            <a:off x="2390633" y="4336099"/>
            <a:ext cx="436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63065F"/>
                </a:solidFill>
              </a:rPr>
              <a:t>Based on some works since 2015</a:t>
            </a:r>
            <a:endParaRPr lang="zh-CN" altLang="en-US" sz="2400" dirty="0">
              <a:solidFill>
                <a:srgbClr val="63065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6F18A3-44DE-4BA8-A59A-2EAAE6885850}"/>
              </a:ext>
            </a:extLst>
          </p:cNvPr>
          <p:cNvSpPr txBox="1"/>
          <p:nvPr/>
        </p:nvSpPr>
        <p:spPr>
          <a:xfrm>
            <a:off x="8958105" y="3547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632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/>
          </p:cNvSpPr>
          <p:nvPr>
            <p:ph type="title"/>
          </p:nvPr>
        </p:nvSpPr>
        <p:spPr>
          <a:xfrm>
            <a:off x="684213" y="1349247"/>
            <a:ext cx="8229600" cy="707886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en-US" altLang="zh-CN" spc="600" dirty="0">
                <a:solidFill>
                  <a:srgbClr val="FF0000"/>
                </a:solidFill>
                <a:latin typeface="Centaur" panose="02030504050205020304" pitchFamily="18" charset="0"/>
                <a:ea typeface="隶书" panose="02010509060101010101" pitchFamily="49" charset="-122"/>
              </a:rPr>
              <a:t>Thank you for your attention!</a:t>
            </a:r>
            <a:endParaRPr lang="zh-CN" altLang="en-US" kern="1200" dirty="0">
              <a:solidFill>
                <a:srgbClr val="630D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C623B-4333-4212-B9DB-36535BCA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96C4D-A42D-4CF5-A976-09C4D017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600" y="896675"/>
            <a:ext cx="8008252" cy="339169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200" dirty="0"/>
              <a:t>Outline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800" dirty="0">
                <a:latin typeface="Centaur" panose="02030504050205020304" pitchFamily="18" charset="0"/>
              </a:rPr>
              <a:t>Introduction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800" dirty="0">
                <a:latin typeface="Centaur" panose="02030504050205020304" pitchFamily="18" charset="0"/>
              </a:rPr>
              <a:t>Scale symmetry in dense</a:t>
            </a:r>
            <a:r>
              <a:rPr lang="zh-CN" altLang="en-US" sz="2800" dirty="0">
                <a:latin typeface="Centaur" panose="02030504050205020304" pitchFamily="18" charset="0"/>
              </a:rPr>
              <a:t> </a:t>
            </a:r>
            <a:r>
              <a:rPr lang="en-US" altLang="zh-CN" sz="2800" dirty="0">
                <a:latin typeface="Centaur" panose="02030504050205020304" pitchFamily="18" charset="0"/>
              </a:rPr>
              <a:t>nuclear</a:t>
            </a:r>
            <a:r>
              <a:rPr lang="zh-CN" altLang="en-US" sz="2800" dirty="0">
                <a:latin typeface="Centaur" panose="02030504050205020304" pitchFamily="18" charset="0"/>
              </a:rPr>
              <a:t> </a:t>
            </a:r>
            <a:r>
              <a:rPr lang="en-US" altLang="zh-CN" sz="2800" dirty="0">
                <a:latin typeface="Centaur" panose="02030504050205020304" pitchFamily="18" charset="0"/>
              </a:rPr>
              <a:t>matter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Centaur" panose="02030504050205020304" pitchFamily="18" charset="0"/>
              </a:rPr>
              <a:t>Conformal sound velocity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latin typeface="Centaur" panose="02030504050205020304" pitchFamily="18" charset="0"/>
              </a:rPr>
              <a:t>Peak of sound velocity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800" dirty="0">
                <a:latin typeface="Centaur" panose="02030504050205020304" pitchFamily="18" charset="0"/>
              </a:rPr>
              <a:t>Chiral invariant mass of nucleon</a:t>
            </a:r>
            <a:endParaRPr lang="en-US" altLang="zh-CN" sz="1600" b="0" dirty="0">
              <a:latin typeface="Centaur" panose="020305040502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zh-CN" sz="2800" dirty="0">
                <a:latin typeface="Centaur" panose="02030504050205020304" pitchFamily="18" charset="0"/>
              </a:rPr>
              <a:t>Summary and discussion</a:t>
            </a:r>
            <a:endParaRPr lang="zh-CN" altLang="en-US" sz="28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1913050"/>
            <a:ext cx="49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Scale symmetry and scale symmetry breaking: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3C689E-5463-4574-8985-4F7A6F593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39" y="2758651"/>
            <a:ext cx="2788456" cy="512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/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Scale transformation: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zh-CN" alt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blipFill>
                <a:blip r:embed="rId3"/>
                <a:stretch>
                  <a:fillRect l="-1444"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/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Invariant at classical level;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Broken by quantum correction: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acc>
                      <m:accPr>
                        <m:chr m:val="̅"/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blipFill>
                <a:blip r:embed="rId4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/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 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blipFill>
                <a:blip r:embed="rId5"/>
                <a:stretch>
                  <a:fillRect l="-696" t="-5769" r="-185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2761BAFF-E7F7-4FC5-86DB-450A47D76601}"/>
              </a:ext>
            </a:extLst>
          </p:cNvPr>
          <p:cNvSpPr txBox="1"/>
          <p:nvPr/>
        </p:nvSpPr>
        <p:spPr>
          <a:xfrm>
            <a:off x="467544" y="874139"/>
            <a:ext cx="8386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Symmetry and symmetry breaking play dominant roles in particle and nuclear physics.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symm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of QCD does not paid </a:t>
            </a:r>
            <a:r>
              <a:rPr lang="en-US" altLang="zh-CN" sz="2200" dirty="0">
                <a:solidFill>
                  <a:prstClr val="black"/>
                </a:solidFill>
              </a:rPr>
              <a:t>enough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attention as chiral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symm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Picture 4" descr="https://ss1.bdstatic.com/70cFuXSh_Q1YnxGkpoWK1HF6hhy/it/u=3074473519,2665544804&amp;fm=26&amp;gp=0.jpg">
            <a:extLst>
              <a:ext uri="{FF2B5EF4-FFF2-40B4-BE49-F238E27FC236}">
                <a16:creationId xmlns:a16="http://schemas.microsoft.com/office/drawing/2014/main" id="{02EEE7A0-1212-4291-86F5-A2A89890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5" y="2368615"/>
            <a:ext cx="2577830" cy="16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标题 19">
            <a:extLst>
              <a:ext uri="{FF2B5EF4-FFF2-40B4-BE49-F238E27FC236}">
                <a16:creationId xmlns:a16="http://schemas.microsoft.com/office/drawing/2014/main" id="{0FF3A082-F7DD-4233-966D-0CDBA56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6A0E2C9D-53AA-421C-9556-B58FC98E3662}"/>
              </a:ext>
            </a:extLst>
          </p:cNvPr>
          <p:cNvSpPr txBox="1">
            <a:spLocks/>
          </p:cNvSpPr>
          <p:nvPr/>
        </p:nvSpPr>
        <p:spPr>
          <a:xfrm>
            <a:off x="6481833" y="4269361"/>
            <a:ext cx="2306153" cy="68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ko-KR" sz="1400" dirty="0">
                <a:solidFill>
                  <a:srgbClr val="00B0F0"/>
                </a:solidFill>
                <a:latin typeface="Century" panose="02040604050505020304" pitchFamily="18" charset="0"/>
              </a:rPr>
              <a:t>Sidney Coleman,  “</a:t>
            </a:r>
            <a:r>
              <a:rPr lang="en-US" altLang="ko-KR" sz="1400" i="1" dirty="0">
                <a:solidFill>
                  <a:srgbClr val="00B0F0"/>
                </a:solidFill>
                <a:latin typeface="Century" panose="02040604050505020304" pitchFamily="18" charset="0"/>
              </a:rPr>
              <a:t>Aspect of symmetry</a:t>
            </a:r>
            <a:r>
              <a:rPr lang="en-US" altLang="ko-KR" sz="1400" dirty="0">
                <a:solidFill>
                  <a:srgbClr val="00B0F0"/>
                </a:solidFill>
                <a:latin typeface="Century" panose="02040604050505020304" pitchFamily="18" charset="0"/>
              </a:rPr>
              <a:t>” (Cambridge Univ. Press , 1985) .</a:t>
            </a:r>
            <a:endParaRPr lang="ko-KR" altLang="en-US" sz="1400" dirty="0">
              <a:solidFill>
                <a:srgbClr val="00B0F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531823" y="1002091"/>
            <a:ext cx="782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(Emergent) Scale symmetry in medium is drawing more and more attentions.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AB8CFF-EF2F-425E-B07E-E4855EB5D062}"/>
                  </a:ext>
                </a:extLst>
              </p:cNvPr>
              <p:cNvSpPr txBox="1"/>
              <p:nvPr/>
            </p:nvSpPr>
            <p:spPr>
              <a:xfrm>
                <a:off x="1278542" y="1537487"/>
                <a:ext cx="2459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Energy density: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Pressure: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AB8CFF-EF2F-425E-B07E-E4855EB5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42" y="1537487"/>
                <a:ext cx="2459456" cy="646331"/>
              </a:xfrm>
              <a:prstGeom prst="rect">
                <a:avLst/>
              </a:prstGeom>
              <a:blipFill>
                <a:blip r:embed="rId2"/>
                <a:stretch>
                  <a:fillRect l="-1737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BB75B-ACFC-41C1-A096-0A38F36BE87B}"/>
                  </a:ext>
                </a:extLst>
              </p:cNvPr>
              <p:cNvSpPr txBox="1"/>
              <p:nvPr/>
            </p:nvSpPr>
            <p:spPr>
              <a:xfrm>
                <a:off x="4572000" y="1545956"/>
                <a:ext cx="3782254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Trace of energy momentum tensor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r>
                      <a:rPr kumimoji="0" lang="zh-CN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−3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BB75B-ACFC-41C1-A096-0A38F36B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45956"/>
                <a:ext cx="3782254" cy="693075"/>
              </a:xfrm>
              <a:prstGeom prst="rect">
                <a:avLst/>
              </a:prstGeom>
              <a:blipFill>
                <a:blip r:embed="rId3"/>
                <a:stretch>
                  <a:fillRect l="-968" t="-5310" r="-484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0E8DB1-05A0-42F5-94EB-1D9DE8395B1C}"/>
                  </a:ext>
                </a:extLst>
              </p:cNvPr>
              <p:cNvSpPr txBox="1"/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0E8DB1-05A0-42F5-94EB-1D9DE839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4601D0-E92F-4B8C-A1F6-DB737F29B2BA}"/>
                  </a:ext>
                </a:extLst>
              </p:cNvPr>
              <p:cNvSpPr txBox="1"/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 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(1−3</m:t>
                      </m:r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4601D0-E92F-4B8C-A1F6-DB737F29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7F83803-AC5B-4A51-982B-FF44006082AC}"/>
              </a:ext>
            </a:extLst>
          </p:cNvPr>
          <p:cNvSpPr txBox="1"/>
          <p:nvPr/>
        </p:nvSpPr>
        <p:spPr>
          <a:xfrm>
            <a:off x="1074162" y="3251006"/>
            <a:ext cx="80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Stiffness of EOS, behavior of SV, interaction among quasiparticles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957E74-7DDC-4CDC-A986-A7FB0590196C}"/>
              </a:ext>
            </a:extLst>
          </p:cNvPr>
          <p:cNvSpPr txBox="1"/>
          <p:nvPr/>
        </p:nvSpPr>
        <p:spPr>
          <a:xfrm>
            <a:off x="531823" y="3721876"/>
            <a:ext cx="293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Origin of nucleon mass: 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7F116D-C2E6-4620-BB59-7F83FBFA9175}"/>
                  </a:ext>
                </a:extLst>
              </p:cNvPr>
              <p:cNvSpPr txBox="1"/>
              <p:nvPr/>
            </p:nvSpPr>
            <p:spPr>
              <a:xfrm>
                <a:off x="1830669" y="4198075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altLang="zh-C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</m:d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zh-CN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CN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kumimoji="0" lang="en-US" altLang="zh-C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+                     </m:t>
                    </m:r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cs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7F116D-C2E6-4620-BB59-7F83FBFA9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69" y="4198075"/>
                <a:ext cx="5812938" cy="854273"/>
              </a:xfrm>
              <a:prstGeom prst="rect">
                <a:avLst/>
              </a:prstGeom>
              <a:blipFill>
                <a:blip r:embed="rId6"/>
                <a:stretch>
                  <a:fillRect t="-81119" b="-888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35CFF73-EBBB-4125-B3FB-FD136B5169C3}"/>
              </a:ext>
            </a:extLst>
          </p:cNvPr>
          <p:cNvSpPr txBox="1"/>
          <p:nvPr/>
        </p:nvSpPr>
        <p:spPr>
          <a:xfrm>
            <a:off x="3746092" y="3737265"/>
            <a:ext cx="25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Irrelevant to chiral </a:t>
            </a:r>
            <a:r>
              <a:rPr lang="en-US" altLang="zh-CN" dirty="0" err="1">
                <a:solidFill>
                  <a:srgbClr val="FF0000"/>
                </a:solidFill>
              </a:rPr>
              <a:t>symm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3E59FF-F8AF-4235-8B72-5D19D08AF2CC}"/>
              </a:ext>
            </a:extLst>
          </p:cNvPr>
          <p:cNvSpPr/>
          <p:nvPr/>
        </p:nvSpPr>
        <p:spPr>
          <a:xfrm>
            <a:off x="3576680" y="4217387"/>
            <a:ext cx="1310909" cy="854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A53D21C-D02D-457D-8C71-0094B73C6D83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232135" y="4106597"/>
            <a:ext cx="803509" cy="1107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93599DA-481C-4334-8530-5FC5B89922B5}"/>
              </a:ext>
            </a:extLst>
          </p:cNvPr>
          <p:cNvSpPr/>
          <p:nvPr/>
        </p:nvSpPr>
        <p:spPr>
          <a:xfrm>
            <a:off x="5732206" y="4121986"/>
            <a:ext cx="1042220" cy="1021514"/>
          </a:xfrm>
          <a:custGeom>
            <a:avLst/>
            <a:gdLst>
              <a:gd name="connsiteX0" fmla="*/ 0 w 1042220"/>
              <a:gd name="connsiteY0" fmla="*/ 170256 h 1021514"/>
              <a:gd name="connsiteX1" fmla="*/ 170256 w 1042220"/>
              <a:gd name="connsiteY1" fmla="*/ 0 h 1021514"/>
              <a:gd name="connsiteX2" fmla="*/ 535144 w 1042220"/>
              <a:gd name="connsiteY2" fmla="*/ 0 h 1021514"/>
              <a:gd name="connsiteX3" fmla="*/ 871964 w 1042220"/>
              <a:gd name="connsiteY3" fmla="*/ 0 h 1021514"/>
              <a:gd name="connsiteX4" fmla="*/ 1042220 w 1042220"/>
              <a:gd name="connsiteY4" fmla="*/ 170256 h 1021514"/>
              <a:gd name="connsiteX5" fmla="*/ 1042220 w 1042220"/>
              <a:gd name="connsiteY5" fmla="*/ 497137 h 1021514"/>
              <a:gd name="connsiteX6" fmla="*/ 1042220 w 1042220"/>
              <a:gd name="connsiteY6" fmla="*/ 851258 h 1021514"/>
              <a:gd name="connsiteX7" fmla="*/ 871964 w 1042220"/>
              <a:gd name="connsiteY7" fmla="*/ 1021514 h 1021514"/>
              <a:gd name="connsiteX8" fmla="*/ 535144 w 1042220"/>
              <a:gd name="connsiteY8" fmla="*/ 1021514 h 1021514"/>
              <a:gd name="connsiteX9" fmla="*/ 170256 w 1042220"/>
              <a:gd name="connsiteY9" fmla="*/ 1021514 h 1021514"/>
              <a:gd name="connsiteX10" fmla="*/ 0 w 1042220"/>
              <a:gd name="connsiteY10" fmla="*/ 851258 h 1021514"/>
              <a:gd name="connsiteX11" fmla="*/ 0 w 1042220"/>
              <a:gd name="connsiteY11" fmla="*/ 531187 h 1021514"/>
              <a:gd name="connsiteX12" fmla="*/ 0 w 1042220"/>
              <a:gd name="connsiteY12" fmla="*/ 170256 h 10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220" h="1021514" extrusionOk="0">
                <a:moveTo>
                  <a:pt x="0" y="170256"/>
                </a:moveTo>
                <a:cubicBezTo>
                  <a:pt x="-5434" y="72874"/>
                  <a:pt x="63553" y="4756"/>
                  <a:pt x="170256" y="0"/>
                </a:cubicBezTo>
                <a:cubicBezTo>
                  <a:pt x="279617" y="-21566"/>
                  <a:pt x="386681" y="34225"/>
                  <a:pt x="535144" y="0"/>
                </a:cubicBezTo>
                <a:cubicBezTo>
                  <a:pt x="683607" y="-34225"/>
                  <a:pt x="787916" y="28028"/>
                  <a:pt x="871964" y="0"/>
                </a:cubicBezTo>
                <a:cubicBezTo>
                  <a:pt x="956648" y="-5114"/>
                  <a:pt x="1062601" y="85964"/>
                  <a:pt x="1042220" y="170256"/>
                </a:cubicBezTo>
                <a:cubicBezTo>
                  <a:pt x="1049029" y="289915"/>
                  <a:pt x="1038283" y="345487"/>
                  <a:pt x="1042220" y="497137"/>
                </a:cubicBezTo>
                <a:cubicBezTo>
                  <a:pt x="1046157" y="648787"/>
                  <a:pt x="1013626" y="764214"/>
                  <a:pt x="1042220" y="851258"/>
                </a:cubicBezTo>
                <a:cubicBezTo>
                  <a:pt x="1040064" y="924728"/>
                  <a:pt x="960046" y="1029780"/>
                  <a:pt x="871964" y="1021514"/>
                </a:cubicBezTo>
                <a:cubicBezTo>
                  <a:pt x="795072" y="1021545"/>
                  <a:pt x="675695" y="1018743"/>
                  <a:pt x="535144" y="1021514"/>
                </a:cubicBezTo>
                <a:cubicBezTo>
                  <a:pt x="394593" y="1024285"/>
                  <a:pt x="246425" y="999401"/>
                  <a:pt x="170256" y="1021514"/>
                </a:cubicBezTo>
                <a:cubicBezTo>
                  <a:pt x="90745" y="1043127"/>
                  <a:pt x="1601" y="961869"/>
                  <a:pt x="0" y="851258"/>
                </a:cubicBezTo>
                <a:cubicBezTo>
                  <a:pt x="-20472" y="783590"/>
                  <a:pt x="14284" y="595777"/>
                  <a:pt x="0" y="531187"/>
                </a:cubicBezTo>
                <a:cubicBezTo>
                  <a:pt x="-14284" y="466597"/>
                  <a:pt x="13437" y="323513"/>
                  <a:pt x="0" y="170256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18B437-CFBC-43BA-93FF-600D3167AEFC}"/>
              </a:ext>
            </a:extLst>
          </p:cNvPr>
          <p:cNvSpPr txBox="1"/>
          <p:nvPr/>
        </p:nvSpPr>
        <p:spPr>
          <a:xfrm>
            <a:off x="6841147" y="3749282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ChSB</a:t>
            </a:r>
            <a:r>
              <a:rPr lang="en-US" altLang="zh-CN" dirty="0">
                <a:solidFill>
                  <a:srgbClr val="00B050"/>
                </a:solidFill>
              </a:rPr>
              <a:t> Contribution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ABBA51D-372D-4BEE-B5F8-8EBB202524B2}"/>
              </a:ext>
            </a:extLst>
          </p:cNvPr>
          <p:cNvCxnSpPr>
            <a:stCxn id="14" idx="2"/>
          </p:cNvCxnSpPr>
          <p:nvPr/>
        </p:nvCxnSpPr>
        <p:spPr>
          <a:xfrm flipH="1">
            <a:off x="6774426" y="4118614"/>
            <a:ext cx="1019610" cy="506597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547968" y="92836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Cold strongly-interacting fermion matter: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A15399-BCA2-4346-B43C-01D924C36822}"/>
              </a:ext>
            </a:extLst>
          </p:cNvPr>
          <p:cNvSpPr txBox="1"/>
          <p:nvPr/>
        </p:nvSpPr>
        <p:spPr>
          <a:xfrm>
            <a:off x="5899954" y="1196282"/>
            <a:ext cx="195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Sound velocity: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/>
              <p:nvPr/>
            </p:nvSpPr>
            <p:spPr>
              <a:xfrm>
                <a:off x="5899954" y="1565614"/>
                <a:ext cx="2656560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54" y="1565614"/>
                <a:ext cx="2656560" cy="676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CBD3B961-6497-41BA-8567-2303CE23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173" y="2173846"/>
            <a:ext cx="3220122" cy="1985372"/>
          </a:xfrm>
          <a:prstGeom prst="rect">
            <a:avLst/>
          </a:prstGeom>
        </p:spPr>
      </p:pic>
      <p:sp>
        <p:nvSpPr>
          <p:cNvPr id="33" name="TextBox 11">
            <a:extLst>
              <a:ext uri="{FF2B5EF4-FFF2-40B4-BE49-F238E27FC236}">
                <a16:creationId xmlns:a16="http://schemas.microsoft.com/office/drawing/2014/main" id="{E95C4915-A1A6-4E8F-906A-B135743A5DAD}"/>
              </a:ext>
            </a:extLst>
          </p:cNvPr>
          <p:cNvSpPr txBox="1"/>
          <p:nvPr/>
        </p:nvSpPr>
        <p:spPr>
          <a:xfrm>
            <a:off x="7100681" y="2698770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S. Reddy et al, 2018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697438-863C-438E-A29D-DD94BAC1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71" y="1373562"/>
            <a:ext cx="3300627" cy="2036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36F990-8FAF-40B5-AE08-597D2AC048FC}"/>
                  </a:ext>
                </a:extLst>
              </p:cNvPr>
              <p:cNvSpPr txBox="1"/>
              <p:nvPr/>
            </p:nvSpPr>
            <p:spPr>
              <a:xfrm>
                <a:off x="702708" y="3556113"/>
                <a:ext cx="4255372" cy="92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For compact star, the core densities:.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zh-CN" alt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1/3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~0.5 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~500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MeV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F36F990-8FAF-40B5-AE08-597D2AC0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8" y="3556113"/>
                <a:ext cx="4255372" cy="924997"/>
              </a:xfrm>
              <a:prstGeom prst="rect">
                <a:avLst/>
              </a:prstGeom>
              <a:blipFill>
                <a:blip r:embed="rId6"/>
                <a:stretch>
                  <a:fillRect l="-860" t="-3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10A0DE3-537F-4179-BFC0-06AE63B8BC72}"/>
              </a:ext>
            </a:extLst>
          </p:cNvPr>
          <p:cNvSpPr txBox="1"/>
          <p:nvPr/>
        </p:nvSpPr>
        <p:spPr>
          <a:xfrm>
            <a:off x="865847" y="4582784"/>
            <a:ext cx="471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 conformality emerge in cold NS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CF4E1B-98A5-4DF5-95FA-9B8DF95BE99E}"/>
                  </a:ext>
                </a:extLst>
              </p:cNvPr>
              <p:cNvSpPr txBox="1"/>
              <p:nvPr/>
            </p:nvSpPr>
            <p:spPr>
              <a:xfrm>
                <a:off x="5803435" y="4193597"/>
                <a:ext cx="3244046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Conformal SV, PQCD region;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Cannot emergent in NS matter, otherwise,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&lt;2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⊙</m:t>
                        </m:r>
                      </m:sub>
                    </m:sSub>
                  </m:oMath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CF4E1B-98A5-4DF5-95FA-9B8DF95B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5" y="4193597"/>
                <a:ext cx="3244046" cy="841769"/>
              </a:xfrm>
              <a:prstGeom prst="rect">
                <a:avLst/>
              </a:prstGeom>
              <a:blipFill>
                <a:blip r:embed="rId7"/>
                <a:stretch>
                  <a:fillRect l="-752" t="-2174" b="-7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5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D41783-8BA4-4F49-ADCA-683AC2A28E16}"/>
              </a:ext>
            </a:extLst>
          </p:cNvPr>
          <p:cNvSpPr txBox="1"/>
          <p:nvPr/>
        </p:nvSpPr>
        <p:spPr>
          <a:xfrm>
            <a:off x="547968" y="92836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Density dependence of SV in cold nuclear matter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687235-BA48-44AE-AA68-53D69069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67" y="1075316"/>
            <a:ext cx="2690003" cy="22302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5721A1-E8F7-451D-990A-16DDAB9BD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65" y="3305573"/>
            <a:ext cx="2748805" cy="1837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6C6DBC-DCC9-49EF-9B0F-D1BA20F669F5}"/>
                  </a:ext>
                </a:extLst>
              </p:cNvPr>
              <p:cNvSpPr txBox="1"/>
              <p:nvPr/>
            </p:nvSpPr>
            <p:spPr>
              <a:xfrm>
                <a:off x="725025" y="1360628"/>
                <a:ext cx="47728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EOSs with </a:t>
                </a:r>
                <a:r>
                  <a:rPr lang="en-US" altLang="zh-CN" dirty="0" err="1"/>
                  <a:t>subconformal</a:t>
                </a:r>
                <a:r>
                  <a:rPr lang="en-US" altLang="zh-CN" dirty="0"/>
                  <a:t> sound speeds, …… , are possible in principle but very unlikely in practice, being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0.03%</m:t>
                    </m:r>
                  </m:oMath>
                </a14:m>
                <a:r>
                  <a:rPr lang="en-US" altLang="zh-CN" dirty="0"/>
                  <a:t> of our sample. </a:t>
                </a:r>
                <a:r>
                  <a:rPr lang="en-US" altLang="zh-CN" dirty="0">
                    <a:solidFill>
                      <a:srgbClr val="CC00FF"/>
                    </a:solidFill>
                  </a:rPr>
                  <a:t>Hence, it is natural to expect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r>
                  <a:rPr lang="en-US" altLang="zh-CN" dirty="0">
                    <a:solidFill>
                      <a:srgbClr val="CC00FF"/>
                    </a:solidFill>
                  </a:rPr>
                  <a:t> somewhere in the stellar interior.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6C6DBC-DCC9-49EF-9B0F-D1BA20F66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25" y="1360628"/>
                <a:ext cx="4772885" cy="1477328"/>
              </a:xfrm>
              <a:prstGeom prst="rect">
                <a:avLst/>
              </a:prstGeom>
              <a:blipFill>
                <a:blip r:embed="rId5"/>
                <a:stretch>
                  <a:fillRect l="-894" t="-2058" r="-1022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9F7067C-5256-46AB-A015-27F125D7B136}"/>
              </a:ext>
            </a:extLst>
          </p:cNvPr>
          <p:cNvSpPr txBox="1"/>
          <p:nvPr/>
        </p:nvSpPr>
        <p:spPr>
          <a:xfrm>
            <a:off x="1092200" y="2762316"/>
            <a:ext cx="4405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S. </a:t>
            </a:r>
            <a:r>
              <a:rPr lang="en-US" altLang="zh-CN" sz="1400" dirty="0" err="1"/>
              <a:t>Altiparmak</a:t>
            </a:r>
            <a:r>
              <a:rPr lang="en-US" altLang="zh-CN" sz="1400" dirty="0"/>
              <a:t>, C. Ecker, L. </a:t>
            </a:r>
            <a:r>
              <a:rPr lang="en-US" altLang="zh-CN" sz="1400" dirty="0" err="1"/>
              <a:t>Rezzolla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ApJL</a:t>
            </a:r>
            <a:r>
              <a:rPr lang="en-US" altLang="zh-CN" sz="1400" dirty="0"/>
              <a:t>. 939 (2022) 2, L34.</a:t>
            </a:r>
            <a:endParaRPr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775615-FA5F-431C-950C-1FAA0B63E880}"/>
              </a:ext>
            </a:extLst>
          </p:cNvPr>
          <p:cNvSpPr txBox="1"/>
          <p:nvPr/>
        </p:nvSpPr>
        <p:spPr>
          <a:xfrm>
            <a:off x="725025" y="3244698"/>
            <a:ext cx="477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peak in the sound velocity is attributed to the derivative contribution from the trace anomaly that steeply approaches the conformal limit.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78DC1A-9853-424F-83F5-B54594992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50" y="4163523"/>
            <a:ext cx="2748805" cy="42885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A9F5542-9BCF-49D0-9E9F-44D5021A2380}"/>
              </a:ext>
            </a:extLst>
          </p:cNvPr>
          <p:cNvSpPr txBox="1"/>
          <p:nvPr/>
        </p:nvSpPr>
        <p:spPr>
          <a:xfrm>
            <a:off x="843280" y="4620369"/>
            <a:ext cx="477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400" b="0" i="0" u="none" strike="noStrike" dirty="0">
                <a:solidFill>
                  <a:srgbClr val="0050B3"/>
                </a:solidFill>
                <a:effectLst/>
                <a:latin typeface="+mn-lt"/>
              </a:rPr>
              <a:t>Y. Fujimoto, K. Fukushima, L. D. McLerran, M.  </a:t>
            </a:r>
            <a:r>
              <a:rPr lang="en-US" altLang="zh-CN" sz="1400" b="0" i="0" u="none" strike="noStrike" dirty="0" err="1">
                <a:solidFill>
                  <a:srgbClr val="0050B3"/>
                </a:solidFill>
                <a:effectLst/>
                <a:latin typeface="+mn-lt"/>
              </a:rPr>
              <a:t>Praszalowicz</a:t>
            </a:r>
            <a:r>
              <a:rPr lang="en-US" altLang="zh-CN" sz="1400" b="0" i="0" u="none" strike="noStrike" dirty="0">
                <a:solidFill>
                  <a:srgbClr val="0050B3"/>
                </a:solidFill>
                <a:effectLst/>
                <a:latin typeface="+mn-lt"/>
              </a:rPr>
              <a:t>, </a:t>
            </a:r>
            <a:r>
              <a:rPr lang="en-US" altLang="zh-CN" sz="1400" b="0" i="1" dirty="0" err="1">
                <a:effectLst/>
                <a:latin typeface="+mn-lt"/>
              </a:rPr>
              <a:t>PRL.Lett</a:t>
            </a:r>
            <a:r>
              <a:rPr lang="en-US" altLang="zh-CN" sz="1400" b="0" i="1" dirty="0">
                <a:effectLst/>
                <a:latin typeface="+mn-lt"/>
              </a:rPr>
              <a:t>.</a:t>
            </a:r>
            <a:r>
              <a:rPr lang="en-US" altLang="zh-CN" sz="1400" b="0" i="0" dirty="0">
                <a:effectLst/>
                <a:latin typeface="+mn-lt"/>
              </a:rPr>
              <a:t> 129 (2022) 25, 252702.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948EC73-F83B-4025-AD48-F1755E0F70E1}"/>
                  </a:ext>
                </a:extLst>
              </p:cNvPr>
              <p:cNvSpPr txBox="1"/>
              <p:nvPr/>
            </p:nvSpPr>
            <p:spPr>
              <a:xfrm>
                <a:off x="6939632" y="3178727"/>
                <a:ext cx="20044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155 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948EC73-F83B-4025-AD48-F1755E0F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2" y="3178727"/>
                <a:ext cx="2004458" cy="276999"/>
              </a:xfrm>
              <a:prstGeom prst="rect">
                <a:avLst/>
              </a:prstGeom>
              <a:blipFill>
                <a:blip r:embed="rId7"/>
                <a:stretch>
                  <a:fillRect l="-1216" t="-4348" r="-91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3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630D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1A7F89-FC6F-455A-89A7-249DBFE0D926}"/>
              </a:ext>
            </a:extLst>
          </p:cNvPr>
          <p:cNvSpPr/>
          <p:nvPr/>
        </p:nvSpPr>
        <p:spPr>
          <a:xfrm>
            <a:off x="2757714" y="1575286"/>
            <a:ext cx="4489753" cy="268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14:cNvPr>
              <p14:cNvContentPartPr/>
              <p14:nvPr/>
            </p14:nvContentPartPr>
            <p14:xfrm>
              <a:off x="4000767" y="1064903"/>
              <a:ext cx="15120" cy="198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1767" y="1056263"/>
                <a:ext cx="32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14:cNvPr>
              <p14:cNvContentPartPr/>
              <p14:nvPr/>
            </p14:nvContentPartPr>
            <p14:xfrm>
              <a:off x="8622087" y="3080183"/>
              <a:ext cx="360" cy="360"/>
            </p14:xfrm>
          </p:contentPart>
        </mc:Choice>
        <mc:Fallback xmlns="">
          <p:pic>
            <p:nvPicPr>
              <p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4447" y="30621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36" name="墨迹 235">
                <a:extLst>
                  <a:ext uri="{FF2B5EF4-FFF2-40B4-BE49-F238E27FC236}">
                    <a16:creationId xmlns:a16="http://schemas.microsoft.com/office/drawing/2014/main" id="{FC57E151-16C6-457F-AE1D-FF8BB530C2A7}"/>
                  </a:ext>
                </a:extLst>
              </p14:cNvPr>
              <p14:cNvContentPartPr/>
              <p14:nvPr/>
            </p14:nvContentPartPr>
            <p14:xfrm>
              <a:off x="2729607" y="2108903"/>
              <a:ext cx="4473720" cy="2276280"/>
            </p14:xfrm>
          </p:contentPart>
        </mc:Choice>
        <mc:Fallback xmlns="">
          <p:pic>
            <p:nvPicPr>
              <p:cNvPr id="236" name="墨迹 235">
                <a:extLst>
                  <a:ext uri="{FF2B5EF4-FFF2-40B4-BE49-F238E27FC236}">
                    <a16:creationId xmlns:a16="http://schemas.microsoft.com/office/drawing/2014/main" id="{FC57E151-16C6-457F-AE1D-FF8BB530C2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0607" y="2099903"/>
                <a:ext cx="4491360" cy="2293920"/>
              </a:xfrm>
              <a:prstGeom prst="rect">
                <a:avLst/>
              </a:prstGeom>
            </p:spPr>
          </p:pic>
        </mc:Fallback>
      </mc:AlternateContent>
      <p:sp>
        <p:nvSpPr>
          <p:cNvPr id="237" name="文本框 236">
            <a:extLst>
              <a:ext uri="{FF2B5EF4-FFF2-40B4-BE49-F238E27FC236}">
                <a16:creationId xmlns:a16="http://schemas.microsoft.com/office/drawing/2014/main" id="{A8F659C9-E0EE-43EE-923D-A10E8CF63DEE}"/>
              </a:ext>
            </a:extLst>
          </p:cNvPr>
          <p:cNvSpPr txBox="1"/>
          <p:nvPr/>
        </p:nvSpPr>
        <p:spPr>
          <a:xfrm>
            <a:off x="2803066" y="2170103"/>
            <a:ext cx="3235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At least one peak!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Conformal SV in NS?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14:cNvPr>
              <p14:cNvContentPartPr/>
              <p14:nvPr/>
            </p14:nvContentPartPr>
            <p14:xfrm>
              <a:off x="4245927" y="364356"/>
              <a:ext cx="39240" cy="6480"/>
            </p14:xfrm>
          </p:contentPart>
        </mc:Choice>
        <mc:Fallback xmlns="">
          <p:pic>
            <p:nvPicPr>
              <p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6927" y="355356"/>
                <a:ext cx="56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14:cNvPr>
              <p14:cNvContentPartPr/>
              <p14:nvPr/>
            </p14:nvContentPartPr>
            <p14:xfrm>
              <a:off x="3873687" y="290196"/>
              <a:ext cx="44640" cy="104040"/>
            </p14:xfrm>
          </p:contentPart>
        </mc:Choice>
        <mc:Fallback xmlns="">
          <p:pic>
            <p:nvPicPr>
              <p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687" y="281196"/>
                <a:ext cx="62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14:cNvPr>
              <p14:cNvContentPartPr/>
              <p14:nvPr/>
            </p14:nvContentPartPr>
            <p14:xfrm>
              <a:off x="4368327" y="259236"/>
              <a:ext cx="65880" cy="39960"/>
            </p14:xfrm>
          </p:contentPart>
        </mc:Choice>
        <mc:Fallback xmlns="">
          <p:pic>
            <p:nvPicPr>
              <p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59687" y="250596"/>
                <a:ext cx="83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EDBCE438-B77B-411A-B8E5-D565AA74F710}"/>
                  </a:ext>
                </a:extLst>
              </p:cNvPr>
              <p:cNvSpPr txBox="1"/>
              <p:nvPr/>
            </p:nvSpPr>
            <p:spPr>
              <a:xfrm>
                <a:off x="2076083" y="973353"/>
                <a:ext cx="2926507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EDBCE438-B77B-411A-B8E5-D565AA74F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83" y="973353"/>
                <a:ext cx="2926507" cy="741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D419DDF-D633-48EE-BFA8-A07FEB46D6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83" y="1080281"/>
            <a:ext cx="2679936" cy="554564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061AD9C-B24D-4256-B56D-462C93374F4A}"/>
              </a:ext>
            </a:extLst>
          </p:cNvPr>
          <p:cNvCxnSpPr/>
          <p:nvPr/>
        </p:nvCxnSpPr>
        <p:spPr>
          <a:xfrm>
            <a:off x="1286140" y="4306593"/>
            <a:ext cx="686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3A2BEA8-E659-4F5D-8A9D-E8B08FC2931F}"/>
                  </a:ext>
                </a:extLst>
              </p:cNvPr>
              <p:cNvSpPr txBox="1"/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~2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3A2BEA8-E659-4F5D-8A9D-E8B08FC29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blipFill>
                <a:blip r:embed="rId20"/>
                <a:stretch>
                  <a:fillRect l="-2062" r="-412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D75AEF-4430-4477-914D-7F6D9626D8E2}"/>
                  </a:ext>
                </a:extLst>
              </p:cNvPr>
              <p:cNvSpPr txBox="1"/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~10 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D75AEF-4430-4477-914D-7F6D9626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blipFill>
                <a:blip r:embed="rId21"/>
                <a:stretch>
                  <a:fillRect l="-1587" r="-317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3353F1-1795-4C95-AD36-81F6DA6649F4}"/>
                  </a:ext>
                </a:extLst>
              </p:cNvPr>
              <p:cNvSpPr txBox="1"/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~100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3353F1-1795-4C95-AD36-81F6DA66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blipFill>
                <a:blip r:embed="rId22"/>
                <a:stretch>
                  <a:fillRect l="-1439" r="-2878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10D81B8-D063-47CC-AC28-D6DC530F1F8A}"/>
              </a:ext>
            </a:extLst>
          </p:cNvPr>
          <p:cNvCxnSpPr/>
          <p:nvPr/>
        </p:nvCxnSpPr>
        <p:spPr>
          <a:xfrm flipV="1">
            <a:off x="2698952" y="1645131"/>
            <a:ext cx="0" cy="27646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7E24E16-C534-4AE1-8663-10933105DB9C}"/>
              </a:ext>
            </a:extLst>
          </p:cNvPr>
          <p:cNvCxnSpPr/>
          <p:nvPr/>
        </p:nvCxnSpPr>
        <p:spPr>
          <a:xfrm flipV="1">
            <a:off x="7506901" y="1645200"/>
            <a:ext cx="0" cy="2764637"/>
          </a:xfrm>
          <a:prstGeom prst="line">
            <a:avLst/>
          </a:prstGeom>
          <a:ln w="12700">
            <a:solidFill>
              <a:srgbClr val="6306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F9AE93-86A3-4A27-9420-95ACD1298DE8}"/>
              </a:ext>
            </a:extLst>
          </p:cNvPr>
          <p:cNvCxnSpPr/>
          <p:nvPr/>
        </p:nvCxnSpPr>
        <p:spPr>
          <a:xfrm flipV="1">
            <a:off x="5874760" y="1645200"/>
            <a:ext cx="0" cy="2764637"/>
          </a:xfrm>
          <a:prstGeom prst="line">
            <a:avLst/>
          </a:prstGeom>
          <a:ln w="127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90E3B06-AC4B-4CC4-8864-9799305A7808}"/>
              </a:ext>
            </a:extLst>
          </p:cNvPr>
          <p:cNvCxnSpPr/>
          <p:nvPr/>
        </p:nvCxnSpPr>
        <p:spPr>
          <a:xfrm flipV="1">
            <a:off x="1407044" y="1411550"/>
            <a:ext cx="0" cy="3067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AEFC097-DF63-48D5-B522-FF4B3B11D2F6}"/>
              </a:ext>
            </a:extLst>
          </p:cNvPr>
          <p:cNvSpPr txBox="1"/>
          <p:nvPr/>
        </p:nvSpPr>
        <p:spPr>
          <a:xfrm>
            <a:off x="1096298" y="18238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8F7A27-4766-4DB4-928E-DA78A1695636}"/>
                  </a:ext>
                </a:extLst>
              </p:cNvPr>
              <p:cNvSpPr txBox="1"/>
              <p:nvPr/>
            </p:nvSpPr>
            <p:spPr>
              <a:xfrm>
                <a:off x="1010717" y="1397513"/>
                <a:ext cx="3963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8F7A27-4766-4DB4-928E-DA78A1695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17" y="1397513"/>
                <a:ext cx="396327" cy="369332"/>
              </a:xfrm>
              <a:prstGeom prst="rect">
                <a:avLst/>
              </a:prstGeom>
              <a:blipFill>
                <a:blip r:embed="rId23"/>
                <a:stretch>
                  <a:fillRect l="-10769" r="-4615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5CCFDB-9DA4-4E04-8B7B-196909863690}"/>
                  </a:ext>
                </a:extLst>
              </p:cNvPr>
              <p:cNvSpPr txBox="1"/>
              <p:nvPr/>
            </p:nvSpPr>
            <p:spPr>
              <a:xfrm>
                <a:off x="853101" y="3212630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1/3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5CCFDB-9DA4-4E04-8B7B-19690986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01" y="3212630"/>
                <a:ext cx="607859" cy="369332"/>
              </a:xfrm>
              <a:prstGeom prst="rect">
                <a:avLst/>
              </a:prstGeom>
              <a:blipFill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391DB6C-E2FC-41D5-9C0D-25AD62F963B3}"/>
              </a:ext>
            </a:extLst>
          </p:cNvPr>
          <p:cNvCxnSpPr/>
          <p:nvPr/>
        </p:nvCxnSpPr>
        <p:spPr>
          <a:xfrm>
            <a:off x="1342103" y="3397296"/>
            <a:ext cx="702514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179CAB7F-B565-4202-BE02-9A0FF26779D8}"/>
              </a:ext>
            </a:extLst>
          </p:cNvPr>
          <p:cNvSpPr txBox="1"/>
          <p:nvPr/>
        </p:nvSpPr>
        <p:spPr>
          <a:xfrm>
            <a:off x="7719849" y="2768274"/>
            <a:ext cx="127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pQCD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region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8DD10F71-0122-457D-BB06-6907FBAD8218}"/>
                  </a:ext>
                </a:extLst>
              </p14:cNvPr>
              <p14:cNvContentPartPr/>
              <p14:nvPr/>
            </p14:nvContentPartPr>
            <p14:xfrm>
              <a:off x="475281" y="1953027"/>
              <a:ext cx="47520" cy="2052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8DD10F71-0122-457D-BB06-6907FBAD82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641" y="1944387"/>
                <a:ext cx="65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1D225173-2DC3-4206-ADD1-7CF3E6151C37}"/>
              </a:ext>
            </a:extLst>
          </p:cNvPr>
          <p:cNvGrpSpPr/>
          <p:nvPr/>
        </p:nvGrpSpPr>
        <p:grpSpPr>
          <a:xfrm>
            <a:off x="1502001" y="2709027"/>
            <a:ext cx="1105200" cy="1516680"/>
            <a:chOff x="1502001" y="2709027"/>
            <a:chExt cx="1105200" cy="15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C8FA0CCB-4468-4B59-BBBB-5D09D84B1C43}"/>
                    </a:ext>
                  </a:extLst>
                </p14:cNvPr>
                <p14:cNvContentPartPr/>
                <p14:nvPr/>
              </p14:nvContentPartPr>
              <p14:xfrm>
                <a:off x="1502001" y="3166947"/>
                <a:ext cx="804960" cy="105876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C8FA0CCB-4468-4B59-BBBB-5D09D84B1C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84001" y="3148947"/>
                  <a:ext cx="84060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墨迹 36">
                  <a:extLst>
                    <a:ext uri="{FF2B5EF4-FFF2-40B4-BE49-F238E27FC236}">
                      <a16:creationId xmlns:a16="http://schemas.microsoft.com/office/drawing/2014/main" id="{6839AC27-5147-4D38-B48A-28135AB0FEE6}"/>
                    </a:ext>
                  </a:extLst>
                </p14:cNvPr>
                <p14:cNvContentPartPr/>
                <p14:nvPr/>
              </p14:nvContentPartPr>
              <p14:xfrm>
                <a:off x="2482641" y="2835387"/>
                <a:ext cx="50760" cy="89280"/>
              </p14:xfrm>
            </p:contentPart>
          </mc:Choice>
          <mc:Fallback xmlns="">
            <p:pic>
              <p:nvPicPr>
                <p:cNvPr id="37" name="墨迹 36">
                  <a:extLst>
                    <a:ext uri="{FF2B5EF4-FFF2-40B4-BE49-F238E27FC236}">
                      <a16:creationId xmlns:a16="http://schemas.microsoft.com/office/drawing/2014/main" id="{6839AC27-5147-4D38-B48A-28135AB0FE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5001" y="2817747"/>
                  <a:ext cx="8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墨迹 37">
                  <a:extLst>
                    <a:ext uri="{FF2B5EF4-FFF2-40B4-BE49-F238E27FC236}">
                      <a16:creationId xmlns:a16="http://schemas.microsoft.com/office/drawing/2014/main" id="{B80B804F-CC71-4BE3-A420-16C470961D33}"/>
                    </a:ext>
                  </a:extLst>
                </p14:cNvPr>
                <p14:cNvContentPartPr/>
                <p14:nvPr/>
              </p14:nvContentPartPr>
              <p14:xfrm>
                <a:off x="2596041" y="2709027"/>
                <a:ext cx="11160" cy="28440"/>
              </p14:xfrm>
            </p:contentPart>
          </mc:Choice>
          <mc:Fallback xmlns="">
            <p:pic>
              <p:nvPicPr>
                <p:cNvPr id="38" name="墨迹 37">
                  <a:extLst>
                    <a:ext uri="{FF2B5EF4-FFF2-40B4-BE49-F238E27FC236}">
                      <a16:creationId xmlns:a16="http://schemas.microsoft.com/office/drawing/2014/main" id="{B80B804F-CC71-4BE3-A420-16C470961D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8041" y="2691027"/>
                  <a:ext cx="46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1F3C8B79-A178-44EF-AD47-BA5ACDCEA6A9}"/>
                    </a:ext>
                  </a:extLst>
                </p14:cNvPr>
                <p14:cNvContentPartPr/>
                <p14:nvPr/>
              </p14:nvContentPartPr>
              <p14:xfrm>
                <a:off x="2364201" y="3012867"/>
                <a:ext cx="78480" cy="110880"/>
              </p14:xfrm>
            </p:contentPart>
          </mc:Choice>
          <mc:Fallback xmlns="">
            <p:pic>
              <p:nvPicPr>
                <p:cNvPr id="40" name="墨迹 39">
                  <a:extLst>
                    <a:ext uri="{FF2B5EF4-FFF2-40B4-BE49-F238E27FC236}">
                      <a16:creationId xmlns:a16="http://schemas.microsoft.com/office/drawing/2014/main" id="{1F3C8B79-A178-44EF-AD47-BA5ACDCEA6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46561" y="2994867"/>
                  <a:ext cx="1141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28B6D5-4ED7-413B-8F29-97F673287B19}"/>
              </a:ext>
            </a:extLst>
          </p:cNvPr>
          <p:cNvGrpSpPr/>
          <p:nvPr/>
        </p:nvGrpSpPr>
        <p:grpSpPr>
          <a:xfrm>
            <a:off x="7525521" y="3183147"/>
            <a:ext cx="917640" cy="391320"/>
            <a:chOff x="7525521" y="3183147"/>
            <a:chExt cx="917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墨迹 41">
                  <a:extLst>
                    <a:ext uri="{FF2B5EF4-FFF2-40B4-BE49-F238E27FC236}">
                      <a16:creationId xmlns:a16="http://schemas.microsoft.com/office/drawing/2014/main" id="{1936550E-4BA5-4221-8705-FE68CEAF2002}"/>
                    </a:ext>
                  </a:extLst>
                </p14:cNvPr>
                <p14:cNvContentPartPr/>
                <p14:nvPr/>
              </p14:nvContentPartPr>
              <p14:xfrm>
                <a:off x="7525521" y="3183147"/>
                <a:ext cx="281160" cy="61560"/>
              </p14:xfrm>
            </p:contentPart>
          </mc:Choice>
          <mc:Fallback xmlns="">
            <p:pic>
              <p:nvPicPr>
                <p:cNvPr id="42" name="墨迹 41">
                  <a:extLst>
                    <a:ext uri="{FF2B5EF4-FFF2-40B4-BE49-F238E27FC236}">
                      <a16:creationId xmlns:a16="http://schemas.microsoft.com/office/drawing/2014/main" id="{1936550E-4BA5-4221-8705-FE68CEAF20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07521" y="3165147"/>
                  <a:ext cx="31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墨迹 42">
                  <a:extLst>
                    <a:ext uri="{FF2B5EF4-FFF2-40B4-BE49-F238E27FC236}">
                      <a16:creationId xmlns:a16="http://schemas.microsoft.com/office/drawing/2014/main" id="{71B6C159-29D2-463B-956E-7B5806B3E6F2}"/>
                    </a:ext>
                  </a:extLst>
                </p14:cNvPr>
                <p14:cNvContentPartPr/>
                <p14:nvPr/>
              </p14:nvContentPartPr>
              <p14:xfrm>
                <a:off x="7888401" y="3229587"/>
                <a:ext cx="548280" cy="50400"/>
              </p14:xfrm>
            </p:contentPart>
          </mc:Choice>
          <mc:Fallback xmlns="">
            <p:pic>
              <p:nvPicPr>
                <p:cNvPr id="43" name="墨迹 42">
                  <a:extLst>
                    <a:ext uri="{FF2B5EF4-FFF2-40B4-BE49-F238E27FC236}">
                      <a16:creationId xmlns:a16="http://schemas.microsoft.com/office/drawing/2014/main" id="{71B6C159-29D2-463B-956E-7B5806B3E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70401" y="3211587"/>
                  <a:ext cx="583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墨迹 43">
                  <a:extLst>
                    <a:ext uri="{FF2B5EF4-FFF2-40B4-BE49-F238E27FC236}">
                      <a16:creationId xmlns:a16="http://schemas.microsoft.com/office/drawing/2014/main" id="{6B4B5EE1-2594-4912-BE2E-3BD71124D6FA}"/>
                    </a:ext>
                  </a:extLst>
                </p14:cNvPr>
                <p14:cNvContentPartPr/>
                <p14:nvPr/>
              </p14:nvContentPartPr>
              <p14:xfrm>
                <a:off x="7595361" y="3258387"/>
                <a:ext cx="689760" cy="56880"/>
              </p14:xfrm>
            </p:contentPart>
          </mc:Choice>
          <mc:Fallback xmlns="">
            <p:pic>
              <p:nvPicPr>
                <p:cNvPr id="44" name="墨迹 43">
                  <a:extLst>
                    <a:ext uri="{FF2B5EF4-FFF2-40B4-BE49-F238E27FC236}">
                      <a16:creationId xmlns:a16="http://schemas.microsoft.com/office/drawing/2014/main" id="{6B4B5EE1-2594-4912-BE2E-3BD71124D6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77721" y="3240747"/>
                  <a:ext cx="725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268CA35E-9B1D-4647-9A96-B2037593EF41}"/>
                    </a:ext>
                  </a:extLst>
                </p14:cNvPr>
                <p14:cNvContentPartPr/>
                <p14:nvPr/>
              </p14:nvContentPartPr>
              <p14:xfrm>
                <a:off x="7545681" y="3390147"/>
                <a:ext cx="807840" cy="18432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268CA35E-9B1D-4647-9A96-B2037593EF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27681" y="3372507"/>
                  <a:ext cx="843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79337181-A0B7-4223-8E38-0823651CC494}"/>
                    </a:ext>
                  </a:extLst>
                </p14:cNvPr>
                <p14:cNvContentPartPr/>
                <p14:nvPr/>
              </p14:nvContentPartPr>
              <p14:xfrm>
                <a:off x="7592121" y="3277107"/>
                <a:ext cx="722880" cy="10116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79337181-A0B7-4223-8E38-0823651CC4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74121" y="3259467"/>
                  <a:ext cx="75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9A2A79CB-06B9-40D9-BA1F-49927F6F57A7}"/>
                    </a:ext>
                  </a:extLst>
                </p14:cNvPr>
                <p14:cNvContentPartPr/>
                <p14:nvPr/>
              </p14:nvContentPartPr>
              <p14:xfrm>
                <a:off x="8069841" y="3299427"/>
                <a:ext cx="351000" cy="288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9A2A79CB-06B9-40D9-BA1F-49927F6F57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51841" y="3281427"/>
                  <a:ext cx="38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D4E46996-7225-4005-B809-D7E91EA642ED}"/>
                    </a:ext>
                  </a:extLst>
                </p14:cNvPr>
                <p14:cNvContentPartPr/>
                <p14:nvPr/>
              </p14:nvContentPartPr>
              <p14:xfrm>
                <a:off x="7580601" y="3189267"/>
                <a:ext cx="775080" cy="17748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D4E46996-7225-4005-B809-D7E91EA642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2961" y="3171267"/>
                  <a:ext cx="810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AB3E4846-DCB6-48FF-9B83-A315AB4AF073}"/>
                    </a:ext>
                  </a:extLst>
                </p14:cNvPr>
                <p14:cNvContentPartPr/>
                <p14:nvPr/>
              </p14:nvContentPartPr>
              <p14:xfrm>
                <a:off x="7794081" y="3238227"/>
                <a:ext cx="198360" cy="26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AB3E4846-DCB6-48FF-9B83-A315AB4AF0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6441" y="3220587"/>
                  <a:ext cx="23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4F11373A-6A31-4F3B-AB2F-EF95803BB0DE}"/>
                    </a:ext>
                  </a:extLst>
                </p14:cNvPr>
                <p14:cNvContentPartPr/>
                <p14:nvPr/>
              </p14:nvContentPartPr>
              <p14:xfrm>
                <a:off x="8168121" y="3279627"/>
                <a:ext cx="88920" cy="2844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4F11373A-6A31-4F3B-AB2F-EF95803BB0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0121" y="3261627"/>
                  <a:ext cx="124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E7ACFB24-D5FB-4473-ADF8-CE5399B4CEE5}"/>
                    </a:ext>
                  </a:extLst>
                </p14:cNvPr>
                <p14:cNvContentPartPr/>
                <p14:nvPr/>
              </p14:nvContentPartPr>
              <p14:xfrm>
                <a:off x="8270001" y="3355227"/>
                <a:ext cx="152280" cy="12600"/>
              </p14:xfrm>
            </p:contentPart>
          </mc:Choice>
          <mc:Fallback xmlns=""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E7ACFB24-D5FB-4473-ADF8-CE5399B4CE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2001" y="3337227"/>
                  <a:ext cx="187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EEC79440-E245-4022-A9C2-E5AF5945FC76}"/>
                    </a:ext>
                  </a:extLst>
                </p14:cNvPr>
                <p14:cNvContentPartPr/>
                <p14:nvPr/>
              </p14:nvContentPartPr>
              <p14:xfrm>
                <a:off x="8313201" y="3319947"/>
                <a:ext cx="129960" cy="972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EEC79440-E245-4022-A9C2-E5AF5945FC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5561" y="3301947"/>
                  <a:ext cx="16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DBA382BC-65B3-4632-916C-5EC64E1FA715}"/>
                    </a:ext>
                  </a:extLst>
                </p14:cNvPr>
                <p14:cNvContentPartPr/>
                <p14:nvPr/>
              </p14:nvContentPartPr>
              <p14:xfrm>
                <a:off x="8297361" y="3389067"/>
                <a:ext cx="16920" cy="504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DBA382BC-65B3-4632-916C-5EC64E1FA7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79361" y="3371427"/>
                  <a:ext cx="5256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86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341621" y="885291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Origin of nucleon mass: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643FA6-E21C-4689-BC3D-59148818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07" y="1963105"/>
            <a:ext cx="3934199" cy="21583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2F8893-BBD8-44D3-A129-56FAE2E21F65}"/>
              </a:ext>
            </a:extLst>
          </p:cNvPr>
          <p:cNvSpPr txBox="1"/>
          <p:nvPr/>
        </p:nvSpPr>
        <p:spPr>
          <a:xfrm>
            <a:off x="4636736" y="1424198"/>
            <a:ext cx="21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FF0000"/>
                </a:solidFill>
              </a:rPr>
              <a:t>Ji’s decomposition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3F1E89-C6B5-4F40-B790-C309CB03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60" y="1246174"/>
            <a:ext cx="3415064" cy="32353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20A550-E1CC-4296-AB76-51D6ED305003}"/>
              </a:ext>
            </a:extLst>
          </p:cNvPr>
          <p:cNvSpPr txBox="1"/>
          <p:nvPr/>
        </p:nvSpPr>
        <p:spPr>
          <a:xfrm>
            <a:off x="752559" y="4689335"/>
            <a:ext cx="592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Constraints on the chiral-(in)variant part of nucleon mass?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4720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45436</TotalTime>
  <Words>1959</Words>
  <Application>Microsoft Office PowerPoint</Application>
  <PresentationFormat>全屏显示(16:9)</PresentationFormat>
  <Paragraphs>204</Paragraphs>
  <Slides>28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等线</vt:lpstr>
      <vt:lpstr>方正小标宋简体</vt:lpstr>
      <vt:lpstr>华文楷体</vt:lpstr>
      <vt:lpstr>华文新魏</vt:lpstr>
      <vt:lpstr>微软雅黑</vt:lpstr>
      <vt:lpstr>Arial</vt:lpstr>
      <vt:lpstr>Calibri</vt:lpstr>
      <vt:lpstr>Calibri Light</vt:lpstr>
      <vt:lpstr>Cambria Math</vt:lpstr>
      <vt:lpstr>Centaur</vt:lpstr>
      <vt:lpstr>Century</vt:lpstr>
      <vt:lpstr>Comic Sans MS</vt:lpstr>
      <vt:lpstr>Times New Roman</vt:lpstr>
      <vt:lpstr>Wingdings</vt:lpstr>
      <vt:lpstr>1_Office 主题</vt:lpstr>
      <vt:lpstr>2_Office 主题</vt:lpstr>
      <vt:lpstr>3_Office 主题</vt:lpstr>
      <vt:lpstr>核物质中的标度对称性 与核子质量起源</vt:lpstr>
      <vt:lpstr>PowerPoint 演示文稿</vt:lpstr>
      <vt:lpstr>PowerPoint 演示文稿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演示文稿</vt:lpstr>
      <vt:lpstr>Introduction</vt:lpstr>
      <vt:lpstr>Introduction </vt:lpstr>
      <vt:lpstr>Conformal sound velocity</vt:lpstr>
      <vt:lpstr>Conformal sound velocity</vt:lpstr>
      <vt:lpstr>Peak of sound velocity</vt:lpstr>
      <vt:lpstr>Peak of sound velocity</vt:lpstr>
      <vt:lpstr>Peak of sound velocity</vt:lpstr>
      <vt:lpstr>Origin of nuclear mass</vt:lpstr>
      <vt:lpstr>Origin of nuclear mass</vt:lpstr>
      <vt:lpstr>PowerPoint 演示文稿</vt:lpstr>
      <vt:lpstr>Origin of nuclear mass</vt:lpstr>
      <vt:lpstr>Summary and discussion</vt:lpstr>
      <vt:lpstr>Summary and discussion</vt:lpstr>
      <vt:lpstr>Summary and discussion</vt:lpstr>
      <vt:lpstr>Summary and discussion</vt:lpstr>
      <vt:lpstr>PowerPoint 演示文稿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huwener</dc:creator>
  <cp:lastModifiedBy>Yong-Liang Ma</cp:lastModifiedBy>
  <cp:revision>1842</cp:revision>
  <cp:lastPrinted>2023-07-15T12:32:58Z</cp:lastPrinted>
  <dcterms:created xsi:type="dcterms:W3CDTF">2018-09-20T02:42:00Z</dcterms:created>
  <dcterms:modified xsi:type="dcterms:W3CDTF">2026-04-20T22:48:33Z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