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456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2025/11/27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2025/11/27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2025/11/27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2025/11/27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2025/11/27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2025/11/27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2025/11/27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F973F5F-650A-4571-A38C-2566C2B65D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进度汇报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74E643BD-4CD9-417C-BFFC-6B91DC7FD1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/>
              <a:t>余登</a:t>
            </a:r>
            <a:r>
              <a:rPr lang="en-US" altLang="zh-CN" dirty="0"/>
              <a:t>		2025/11/27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8837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图片 20">
            <a:extLst>
              <a:ext uri="{FF2B5EF4-FFF2-40B4-BE49-F238E27FC236}">
                <a16:creationId xmlns:a16="http://schemas.microsoft.com/office/drawing/2014/main" id="{4C27A8ED-FA35-4AC4-A52A-DFE0608955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3604457"/>
            <a:ext cx="5331571" cy="2680433"/>
          </a:xfrm>
          <a:prstGeom prst="rect">
            <a:avLst/>
          </a:prstGeom>
        </p:spPr>
      </p:pic>
      <p:pic>
        <p:nvPicPr>
          <p:cNvPr id="23" name="图片 22">
            <a:extLst>
              <a:ext uri="{FF2B5EF4-FFF2-40B4-BE49-F238E27FC236}">
                <a16:creationId xmlns:a16="http://schemas.microsoft.com/office/drawing/2014/main" id="{6B666F46-3451-4382-BF7C-B3C018D80E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3090930" cy="1758510"/>
          </a:xfrm>
          <a:prstGeom prst="rect">
            <a:avLst/>
          </a:prstGeom>
        </p:spPr>
      </p:pic>
      <p:sp>
        <p:nvSpPr>
          <p:cNvPr id="24" name="文本框 23">
            <a:extLst>
              <a:ext uri="{FF2B5EF4-FFF2-40B4-BE49-F238E27FC236}">
                <a16:creationId xmlns:a16="http://schemas.microsoft.com/office/drawing/2014/main" id="{50174E6A-AB60-4ABB-9A68-A7B90F17238C}"/>
              </a:ext>
            </a:extLst>
          </p:cNvPr>
          <p:cNvSpPr txBox="1"/>
          <p:nvPr/>
        </p:nvSpPr>
        <p:spPr>
          <a:xfrm>
            <a:off x="1675327" y="528034"/>
            <a:ext cx="1119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>
                <a:solidFill>
                  <a:srgbClr val="FF0000"/>
                </a:solidFill>
              </a:rPr>
              <a:t>ele</a:t>
            </a:r>
            <a:endParaRPr lang="zh-CN" altLang="en-US" dirty="0">
              <a:solidFill>
                <a:srgbClr val="FF0000"/>
              </a:solidFill>
            </a:endParaRPr>
          </a:p>
        </p:txBody>
      </p:sp>
      <p:pic>
        <p:nvPicPr>
          <p:cNvPr id="26" name="图片 25">
            <a:extLst>
              <a:ext uri="{FF2B5EF4-FFF2-40B4-BE49-F238E27FC236}">
                <a16:creationId xmlns:a16="http://schemas.microsoft.com/office/drawing/2014/main" id="{A847385C-58ED-4FEF-9E51-2135BF1019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90930" y="18111"/>
            <a:ext cx="3090930" cy="1758510"/>
          </a:xfrm>
          <a:prstGeom prst="rect">
            <a:avLst/>
          </a:prstGeom>
        </p:spPr>
      </p:pic>
      <p:pic>
        <p:nvPicPr>
          <p:cNvPr id="28" name="图片 27">
            <a:extLst>
              <a:ext uri="{FF2B5EF4-FFF2-40B4-BE49-F238E27FC236}">
                <a16:creationId xmlns:a16="http://schemas.microsoft.com/office/drawing/2014/main" id="{FD44B9DA-AAF5-420A-AF4A-BA1CA5DD5FC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61" y="18111"/>
            <a:ext cx="3090930" cy="1758510"/>
          </a:xfrm>
          <a:prstGeom prst="rect">
            <a:avLst/>
          </a:prstGeom>
        </p:spPr>
      </p:pic>
      <p:pic>
        <p:nvPicPr>
          <p:cNvPr id="30" name="图片 29">
            <a:extLst>
              <a:ext uri="{FF2B5EF4-FFF2-40B4-BE49-F238E27FC236}">
                <a16:creationId xmlns:a16="http://schemas.microsoft.com/office/drawing/2014/main" id="{14719B4E-52BE-4C91-9541-DC630151460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72791" y="18111"/>
            <a:ext cx="2839790" cy="1758510"/>
          </a:xfrm>
          <a:prstGeom prst="rect">
            <a:avLst/>
          </a:prstGeom>
        </p:spPr>
      </p:pic>
      <p:pic>
        <p:nvPicPr>
          <p:cNvPr id="32" name="图片 31">
            <a:extLst>
              <a:ext uri="{FF2B5EF4-FFF2-40B4-BE49-F238E27FC236}">
                <a16:creationId xmlns:a16="http://schemas.microsoft.com/office/drawing/2014/main" id="{F5AE95CB-0675-45C8-A70B-C92C0A312D2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1758510"/>
            <a:ext cx="3054413" cy="1758510"/>
          </a:xfrm>
          <a:prstGeom prst="rect">
            <a:avLst/>
          </a:prstGeom>
        </p:spPr>
      </p:pic>
      <p:pic>
        <p:nvPicPr>
          <p:cNvPr id="34" name="图片 33">
            <a:extLst>
              <a:ext uri="{FF2B5EF4-FFF2-40B4-BE49-F238E27FC236}">
                <a16:creationId xmlns:a16="http://schemas.microsoft.com/office/drawing/2014/main" id="{A6004C1D-DCF6-4B03-8808-95033751D55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27447" y="1758509"/>
            <a:ext cx="3054413" cy="1782697"/>
          </a:xfrm>
          <a:prstGeom prst="rect">
            <a:avLst/>
          </a:prstGeom>
        </p:spPr>
      </p:pic>
      <p:pic>
        <p:nvPicPr>
          <p:cNvPr id="36" name="图片 35">
            <a:extLst>
              <a:ext uri="{FF2B5EF4-FFF2-40B4-BE49-F238E27FC236}">
                <a16:creationId xmlns:a16="http://schemas.microsoft.com/office/drawing/2014/main" id="{75F54CC4-5357-4E18-B6CC-4623196F3A4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81860" y="1758508"/>
            <a:ext cx="3090930" cy="1782697"/>
          </a:xfrm>
          <a:prstGeom prst="rect">
            <a:avLst/>
          </a:prstGeom>
        </p:spPr>
      </p:pic>
      <p:pic>
        <p:nvPicPr>
          <p:cNvPr id="38" name="图片 37">
            <a:extLst>
              <a:ext uri="{FF2B5EF4-FFF2-40B4-BE49-F238E27FC236}">
                <a16:creationId xmlns:a16="http://schemas.microsoft.com/office/drawing/2014/main" id="{73CE3968-FB11-4762-82EC-1965595D71B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272790" y="1758508"/>
            <a:ext cx="2839790" cy="1670492"/>
          </a:xfrm>
          <a:prstGeom prst="rect">
            <a:avLst/>
          </a:prstGeom>
        </p:spPr>
      </p:pic>
      <p:sp>
        <p:nvSpPr>
          <p:cNvPr id="39" name="文本框 38">
            <a:extLst>
              <a:ext uri="{FF2B5EF4-FFF2-40B4-BE49-F238E27FC236}">
                <a16:creationId xmlns:a16="http://schemas.microsoft.com/office/drawing/2014/main" id="{1C70E77A-2B93-47CB-A086-26008D7C3399}"/>
              </a:ext>
            </a:extLst>
          </p:cNvPr>
          <p:cNvSpPr txBox="1"/>
          <p:nvPr/>
        </p:nvSpPr>
        <p:spPr>
          <a:xfrm>
            <a:off x="1748361" y="2286544"/>
            <a:ext cx="797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pos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0" name="文本框 39">
            <a:extLst>
              <a:ext uri="{FF2B5EF4-FFF2-40B4-BE49-F238E27FC236}">
                <a16:creationId xmlns:a16="http://schemas.microsoft.com/office/drawing/2014/main" id="{96D032A4-7395-4775-9EF3-DC5B4F7E0123}"/>
              </a:ext>
            </a:extLst>
          </p:cNvPr>
          <p:cNvSpPr txBox="1"/>
          <p:nvPr/>
        </p:nvSpPr>
        <p:spPr>
          <a:xfrm>
            <a:off x="5582992" y="3754192"/>
            <a:ext cx="55894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err="1"/>
              <a:t>Nfire</a:t>
            </a:r>
            <a:r>
              <a:rPr lang="en-US" altLang="zh-CN" sz="2800" dirty="0"/>
              <a:t> &lt; mean + 2*RMS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983375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8074B127-7857-4506-AD33-288B0C1B22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2916538"/>
            <a:ext cx="5284183" cy="3825552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018F5F55-F6F1-4A01-9DD0-453ADC9BEAF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069724" cy="2973896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2902422A-2F02-4317-BDC8-C77E86C7CBC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7802" y="0"/>
            <a:ext cx="4100846" cy="2973896"/>
          </a:xfrm>
          <a:prstGeom prst="rect">
            <a:avLst/>
          </a:prstGeom>
        </p:spPr>
      </p:pic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id="{76F3E3DC-BCBA-448E-9FBC-9E66C2A0A9BF}"/>
              </a:ext>
            </a:extLst>
          </p:cNvPr>
          <p:cNvCxnSpPr/>
          <p:nvPr/>
        </p:nvCxnSpPr>
        <p:spPr>
          <a:xfrm>
            <a:off x="476518" y="4713668"/>
            <a:ext cx="4262907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2" name="文本框 11">
            <a:extLst>
              <a:ext uri="{FF2B5EF4-FFF2-40B4-BE49-F238E27FC236}">
                <a16:creationId xmlns:a16="http://schemas.microsoft.com/office/drawing/2014/main" id="{19E107F7-DA78-45C6-954B-CDC787BAA2D5}"/>
              </a:ext>
            </a:extLst>
          </p:cNvPr>
          <p:cNvSpPr txBox="1"/>
          <p:nvPr/>
        </p:nvSpPr>
        <p:spPr>
          <a:xfrm>
            <a:off x="5847008" y="3316310"/>
            <a:ext cx="41008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/>
              <a:t>ln </a:t>
            </a:r>
            <a:r>
              <a:rPr lang="en-US" altLang="zh-CN" sz="3200" dirty="0" err="1"/>
              <a:t>RMS_l</a:t>
            </a:r>
            <a:r>
              <a:rPr lang="en-US" altLang="zh-CN" sz="3200" dirty="0"/>
              <a:t> &lt; 4.2 </a:t>
            </a:r>
          </a:p>
          <a:p>
            <a:r>
              <a:rPr lang="en-US" altLang="zh-CN" sz="3200" dirty="0"/>
              <a:t>ln </a:t>
            </a:r>
            <a:r>
              <a:rPr lang="en-US" altLang="zh-CN" sz="3200" dirty="0" err="1"/>
              <a:t>RMS_r</a:t>
            </a:r>
            <a:r>
              <a:rPr lang="en-US" altLang="zh-CN" sz="3200" dirty="0"/>
              <a:t> &lt; 3.2</a:t>
            </a:r>
            <a:endParaRPr lang="zh-CN" altLang="en-US" sz="3200" dirty="0"/>
          </a:p>
        </p:txBody>
      </p:sp>
      <p:cxnSp>
        <p:nvCxnSpPr>
          <p:cNvPr id="14" name="直接连接符 13">
            <a:extLst>
              <a:ext uri="{FF2B5EF4-FFF2-40B4-BE49-F238E27FC236}">
                <a16:creationId xmlns:a16="http://schemas.microsoft.com/office/drawing/2014/main" id="{06966F2C-AA98-4F54-AA77-C67787050531}"/>
              </a:ext>
            </a:extLst>
          </p:cNvPr>
          <p:cNvCxnSpPr/>
          <p:nvPr/>
        </p:nvCxnSpPr>
        <p:spPr>
          <a:xfrm flipV="1">
            <a:off x="1745087" y="3361386"/>
            <a:ext cx="0" cy="30587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0661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8393B2D-0F5C-4000-8D0D-180666C18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筛选结果</a:t>
            </a:r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5AB959F9-7F16-43B0-906C-53DDE6A20D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06247" y="1300811"/>
            <a:ext cx="4247422" cy="2157482"/>
          </a:xfr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4F205688-4042-4E89-84FA-C715CF65AFCE}"/>
              </a:ext>
            </a:extLst>
          </p:cNvPr>
          <p:cNvSpPr txBox="1"/>
          <p:nvPr/>
        </p:nvSpPr>
        <p:spPr>
          <a:xfrm>
            <a:off x="90152" y="1526146"/>
            <a:ext cx="1899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/>
              <a:t>Ele</a:t>
            </a:r>
            <a:r>
              <a:rPr lang="en-US" altLang="zh-CN" dirty="0"/>
              <a:t>—3</a:t>
            </a:r>
            <a:endParaRPr lang="zh-CN" altLang="en-US" dirty="0"/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731BC548-6043-4BF6-B359-DB08C7E2D3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386450"/>
            <a:ext cx="4189753" cy="2157482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41AD32BB-9E6F-4702-B038-532BB9995489}"/>
              </a:ext>
            </a:extLst>
          </p:cNvPr>
          <p:cNvSpPr txBox="1"/>
          <p:nvPr/>
        </p:nvSpPr>
        <p:spPr>
          <a:xfrm>
            <a:off x="90152" y="3651161"/>
            <a:ext cx="1816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Pos—3</a:t>
            </a:r>
            <a:endParaRPr lang="zh-CN" altLang="en-US" dirty="0"/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B9B96FAB-BC24-42C3-9497-252825A5AC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82970" y="3458293"/>
            <a:ext cx="3970699" cy="2157483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0E408C67-5D87-4FEC-A5B5-5C9173529B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0" y="3449841"/>
            <a:ext cx="4163390" cy="2107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300843"/>
      </p:ext>
    </p:extLst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36</Words>
  <Application>Microsoft Office PowerPoint</Application>
  <PresentationFormat>宽屏</PresentationFormat>
  <Paragraphs>10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7" baseType="lpstr">
      <vt:lpstr>Arial</vt:lpstr>
      <vt:lpstr>Calibri</vt:lpstr>
      <vt:lpstr>WPS</vt:lpstr>
      <vt:lpstr>进度汇报</vt:lpstr>
      <vt:lpstr>PowerPoint 演示文稿</vt:lpstr>
      <vt:lpstr>PowerPoint 演示文稿</vt:lpstr>
      <vt:lpstr>筛选结果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进度汇报</dc:title>
  <dc:creator>deng yu</dc:creator>
  <cp:lastModifiedBy>yu deng</cp:lastModifiedBy>
  <cp:revision>12</cp:revision>
  <dcterms:created xsi:type="dcterms:W3CDTF">2023-08-09T12:44:00Z</dcterms:created>
  <dcterms:modified xsi:type="dcterms:W3CDTF">2025-11-27T11:16:57Z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</Properties>
</file>