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00" r:id="rId3"/>
    <p:sldId id="310" r:id="rId4"/>
    <p:sldId id="309" r:id="rId5"/>
    <p:sldId id="308" r:id="rId6"/>
    <p:sldId id="269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wang" initials="y" lastIdx="2" clrIdx="0">
    <p:extLst>
      <p:ext uri="{19B8F6BF-5375-455C-9EA6-DF929625EA0E}">
        <p15:presenceInfo xmlns:p15="http://schemas.microsoft.com/office/powerpoint/2012/main" userId="a29a1378c393cdb5" providerId="Windows Live"/>
      </p:ext>
    </p:extLst>
  </p:cmAuthor>
  <p:cmAuthor id="2" name="007" initials="1" lastIdx="1" clrIdx="1">
    <p:extLst>
      <p:ext uri="{19B8F6BF-5375-455C-9EA6-DF929625EA0E}">
        <p15:presenceInfo xmlns:p15="http://schemas.microsoft.com/office/powerpoint/2012/main" userId="00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9" autoAdjust="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F159-5809-4792-B4C8-A7F970239D01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DFC1C-271E-42D9-B109-DCF325634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3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iki\Desktop\NSRL.jpgNS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2025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zh-CN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a typeface="华文楷体" pitchFamily="2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zh-CN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CEBCF9F-03FC-4D15-BE7D-26A1622FE019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76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8B902-0937-4F0C-82D2-B107D6DE9B4A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31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4"/>
            <a:ext cx="2057400" cy="58975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4"/>
            <a:ext cx="6019800" cy="58975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3841A-9D9F-4FD3-B426-CBF5E06A19AC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45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7CA1E-49BE-4B38-8AF2-79EE76FE894C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85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9B5C9-32F4-4384-B8BB-9216DC8A2C93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1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14179-71F4-4B53-88BF-56D407DA4AB7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FF9A8-718F-4EFA-99C4-ABFC597CED43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34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53DDD-DBFB-4CC6-8E31-96C405E6E0BA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98DDC-0A63-4132-BAEF-72043570E243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04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1C296-2C68-4235-B258-88F0401FC1AD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41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8FF1B-F7B5-4FD0-B61D-1A77311B721A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94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ki\Desktop\ustc2_副本副本.jpgustc2_副本副本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" y="-1588"/>
            <a:ext cx="9140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3"/>
            <a:ext cx="71643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zh-CN"/>
          </a:p>
          <a:p>
            <a:pPr lvl="1"/>
            <a:r>
              <a:rPr lang="zh-CN" altLang="en-US"/>
              <a:t>第二级</a:t>
            </a:r>
            <a:endParaRPr lang="zh-CN" altLang="zh-CN"/>
          </a:p>
          <a:p>
            <a:pPr lvl="2"/>
            <a:r>
              <a:rPr lang="zh-CN" altLang="en-US"/>
              <a:t>第三级</a:t>
            </a:r>
            <a:endParaRPr lang="zh-CN" altLang="zh-CN"/>
          </a:p>
          <a:p>
            <a:pPr lvl="3"/>
            <a:r>
              <a:rPr lang="zh-CN" altLang="en-US"/>
              <a:t>第四级</a:t>
            </a:r>
            <a:endParaRPr lang="zh-CN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788"/>
            </a:lvl1pPr>
          </a:lstStyle>
          <a:p>
            <a:fld id="{3BF53C52-C292-4029-991A-88FF6D0C8893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788" baseline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788"/>
            </a:lvl1pPr>
          </a:lstStyle>
          <a:p>
            <a:fld id="{232CD389-B4A9-4555-9D17-10CE2C85D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2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微软雅黑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黑体" pitchFamily="49" charset="-122"/>
          <a:cs typeface="微软雅黑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黑体" pitchFamily="49" charset="-122"/>
          <a:cs typeface="微软雅黑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黑体" pitchFamily="49" charset="-122"/>
          <a:cs typeface="微软雅黑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黑体" pitchFamily="49" charset="-122"/>
          <a:cs typeface="微软雅黑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微软雅黑" pitchFamily="34" charset="-122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微软雅黑" pitchFamily="34" charset="-122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微软雅黑" pitchFamily="34" charset="-122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34" charset="0"/>
          <a:ea typeface="微软雅黑" pitchFamily="34" charset="-122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华文细黑" charset="0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har char="–"/>
        <a:defRPr kumimoji="1" sz="1575">
          <a:solidFill>
            <a:schemeClr val="tx1"/>
          </a:solidFill>
          <a:latin typeface="+mn-lt"/>
          <a:ea typeface="+mn-ea"/>
          <a:cs typeface="华文细黑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har char="•"/>
        <a:defRPr kumimoji="1" sz="1350">
          <a:solidFill>
            <a:schemeClr val="tx1"/>
          </a:solidFill>
          <a:latin typeface="+mn-lt"/>
          <a:ea typeface="+mn-ea"/>
          <a:cs typeface="华文细黑" charset="0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har char="–"/>
        <a:defRPr kumimoji="1" sz="1125">
          <a:solidFill>
            <a:schemeClr val="tx1"/>
          </a:solidFill>
          <a:latin typeface="+mn-lt"/>
          <a:ea typeface="+mn-ea"/>
          <a:cs typeface="华文细黑" charset="0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  <a:cs typeface="华文细黑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6001" y="2869894"/>
            <a:ext cx="8350251" cy="1115510"/>
          </a:xfrm>
        </p:spPr>
        <p:txBody>
          <a:bodyPr/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STCF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对撞区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MDI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准直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9507" y="5218195"/>
            <a:ext cx="5218611" cy="868985"/>
          </a:xfrm>
        </p:spPr>
        <p:txBody>
          <a:bodyPr/>
          <a:lstStyle/>
          <a:p>
            <a:r>
              <a:rPr lang="zh-CN" altLang="en-US" sz="3200" dirty="0">
                <a:latin typeface="华文楷体" panose="02010600040101010101" pitchFamily="2" charset="-122"/>
              </a:rPr>
              <a:t>罗 涛 齐志军 苗学策</a:t>
            </a:r>
            <a:endParaRPr lang="en-US" altLang="zh-CN" sz="3200" dirty="0">
              <a:latin typeface="华文楷体" panose="02010600040101010101" pitchFamily="2" charset="-122"/>
            </a:endParaRPr>
          </a:p>
          <a:p>
            <a:r>
              <a:rPr lang="en-US" altLang="zh-CN" sz="2400" dirty="0">
                <a:latin typeface="华文楷体" panose="02010600040101010101" pitchFamily="2" charset="-122"/>
              </a:rPr>
              <a:t>2025</a:t>
            </a:r>
            <a:r>
              <a:rPr lang="zh-CN" altLang="en-US" sz="2400" dirty="0">
                <a:latin typeface="华文楷体" panose="02010600040101010101" pitchFamily="2" charset="-122"/>
              </a:rPr>
              <a:t>年</a:t>
            </a:r>
            <a:r>
              <a:rPr lang="en-US" altLang="zh-CN" sz="2400" dirty="0">
                <a:latin typeface="华文楷体" panose="02010600040101010101" pitchFamily="2" charset="-122"/>
              </a:rPr>
              <a:t>10</a:t>
            </a:r>
            <a:r>
              <a:rPr lang="zh-CN" altLang="en-US" sz="2400" dirty="0">
                <a:latin typeface="华文楷体" panose="02010600040101010101" pitchFamily="2" charset="-122"/>
              </a:rPr>
              <a:t>月</a:t>
            </a:r>
            <a:r>
              <a:rPr lang="en-US" altLang="zh-CN" sz="2400" dirty="0">
                <a:latin typeface="华文楷体" panose="02010600040101010101" pitchFamily="2" charset="-122"/>
              </a:rPr>
              <a:t>31</a:t>
            </a:r>
            <a:r>
              <a:rPr lang="zh-CN" altLang="en-US" sz="2400" dirty="0">
                <a:latin typeface="华文楷体" panose="02010600040101010101" pitchFamily="2" charset="-122"/>
              </a:rPr>
              <a:t>日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8E9CC7-CA89-4AD1-A699-75153A2D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D389-B4A9-4555-9D17-10CE2C85DC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31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AC7217-2A52-4B21-9F9E-71EBAF4C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一</a:t>
            </a:r>
            <a:r>
              <a:rPr lang="en-US" altLang="zh-CN" dirty="0"/>
              <a:t>  FCC</a:t>
            </a:r>
            <a:r>
              <a:rPr lang="zh-CN" altLang="en-US" dirty="0"/>
              <a:t>对撞区准直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466912-F8A4-4558-B5D9-61393851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D389-B4A9-4555-9D17-10CE2C85DCAE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BBEDEA-EB4C-40E8-AAFB-CA5FF2F93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194"/>
            <a:ext cx="7000908" cy="40346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EDD361-3181-486B-B577-7A3C3CA04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31" y="3976587"/>
            <a:ext cx="2361235" cy="2268638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0C9B701-36AB-4F1A-9A9D-2F5A87EA73BA}"/>
              </a:ext>
            </a:extLst>
          </p:cNvPr>
          <p:cNvCxnSpPr/>
          <p:nvPr/>
        </p:nvCxnSpPr>
        <p:spPr bwMode="auto">
          <a:xfrm>
            <a:off x="5316718" y="3429000"/>
            <a:ext cx="2215298" cy="168190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811FCE2E-B585-4C86-AEA3-79394388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86" y="1264082"/>
            <a:ext cx="3572758" cy="38180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By Léonard WATRELOT/CERN</a:t>
            </a:r>
          </a:p>
          <a:p>
            <a:pPr marL="0" indent="0">
              <a:buNone/>
            </a:pPr>
            <a:r>
              <a:rPr lang="en-US" altLang="zh-CN" dirty="0"/>
              <a:t>        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81481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AC7217-2A52-4B21-9F9E-71EBAF4C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一  </a:t>
            </a:r>
            <a:r>
              <a:rPr lang="en-US" altLang="zh-CN" dirty="0"/>
              <a:t>FCC</a:t>
            </a:r>
            <a:r>
              <a:rPr lang="zh-CN" altLang="en-US" dirty="0"/>
              <a:t>对撞区准直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466912-F8A4-4558-B5D9-61393851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D389-B4A9-4555-9D17-10CE2C85DCA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46AB70-29CC-4F42-9F8A-4438D5AFD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2800294"/>
            <a:ext cx="9144000" cy="23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AC7217-2A52-4B21-9F9E-71EBAF4C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一  </a:t>
            </a:r>
            <a:r>
              <a:rPr lang="en-US" altLang="zh-CN" dirty="0"/>
              <a:t>FCC</a:t>
            </a:r>
            <a:r>
              <a:rPr lang="zh-CN" altLang="en-US" dirty="0"/>
              <a:t>对撞区准直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466912-F8A4-4558-B5D9-61393851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D389-B4A9-4555-9D17-10CE2C85DCAE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A4A33B-EC6E-4599-89F8-9780ED02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772" y="3070857"/>
            <a:ext cx="5485145" cy="37871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0AF761-C638-431A-8C08-8843F6D3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65" y="2218559"/>
            <a:ext cx="4364135" cy="2836688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AF36A63-1CEE-4D1C-8363-308C3F410F84}"/>
              </a:ext>
            </a:extLst>
          </p:cNvPr>
          <p:cNvCxnSpPr>
            <a:cxnSpLocks/>
          </p:cNvCxnSpPr>
          <p:nvPr/>
        </p:nvCxnSpPr>
        <p:spPr bwMode="auto">
          <a:xfrm flipV="1">
            <a:off x="3751868" y="4345757"/>
            <a:ext cx="1470581" cy="320511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D8F1074-DD9D-44D8-9632-B3BD49F99CA4}"/>
              </a:ext>
            </a:extLst>
          </p:cNvPr>
          <p:cNvCxnSpPr>
            <a:cxnSpLocks/>
          </p:cNvCxnSpPr>
          <p:nvPr/>
        </p:nvCxnSpPr>
        <p:spPr bwMode="auto">
          <a:xfrm>
            <a:off x="4458878" y="3723588"/>
            <a:ext cx="763571" cy="233191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4696DB2-F5D2-4AD8-8D41-FC572098F705}"/>
              </a:ext>
            </a:extLst>
          </p:cNvPr>
          <p:cNvCxnSpPr>
            <a:cxnSpLocks/>
          </p:cNvCxnSpPr>
          <p:nvPr/>
        </p:nvCxnSpPr>
        <p:spPr bwMode="auto">
          <a:xfrm flipV="1">
            <a:off x="4458878" y="2592372"/>
            <a:ext cx="915971" cy="1052540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107391C1-4082-4775-95B4-8827AC23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849" y="1424676"/>
            <a:ext cx="3572758" cy="38180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By Léonard WATRELOT/CERN</a:t>
            </a:r>
          </a:p>
          <a:p>
            <a:pPr marL="0" indent="0">
              <a:buNone/>
            </a:pPr>
            <a:r>
              <a:rPr lang="en-US" altLang="zh-CN" dirty="0"/>
              <a:t>        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511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AC7217-2A52-4B21-9F9E-71EBAF4C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一  </a:t>
            </a:r>
            <a:r>
              <a:rPr lang="en-US" altLang="zh-CN" dirty="0"/>
              <a:t>FCC</a:t>
            </a:r>
            <a:r>
              <a:rPr lang="zh-CN" altLang="en-US" dirty="0"/>
              <a:t>对撞区准直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466912-F8A4-4558-B5D9-61393851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D389-B4A9-4555-9D17-10CE2C85DCAE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6CC8A3-1359-43C2-8C9C-7F803FBE5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7" y="2070991"/>
            <a:ext cx="4072960" cy="39338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975A41-14C8-4240-B4B8-DCCE5BBF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31" y="3079501"/>
            <a:ext cx="4907469" cy="1916862"/>
          </a:xfrm>
          <a:prstGeom prst="rect">
            <a:avLst/>
          </a:prstGeom>
        </p:spPr>
      </p:pic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00A4-3E12-4493-8107-D8418951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152" y="1448834"/>
            <a:ext cx="2930165" cy="38180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By M. </a:t>
            </a:r>
            <a:r>
              <a:rPr lang="en-US" altLang="zh-CN" dirty="0" err="1"/>
              <a:t>Sosin</a:t>
            </a:r>
            <a:r>
              <a:rPr lang="en-US" altLang="zh-CN" dirty="0"/>
              <a:t> /CERN</a:t>
            </a:r>
          </a:p>
          <a:p>
            <a:pPr marL="0" indent="0">
              <a:buNone/>
            </a:pPr>
            <a:r>
              <a:rPr lang="en-US" altLang="zh-CN" dirty="0"/>
              <a:t>        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95405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6001" y="2869894"/>
            <a:ext cx="8350251" cy="826889"/>
          </a:xfrm>
        </p:spPr>
        <p:txBody>
          <a:bodyPr/>
          <a:lstStyle/>
          <a:p>
            <a:r>
              <a:rPr lang="zh-CN" altLang="en-US" sz="4000" dirty="0">
                <a:latin typeface="+mj-ea"/>
              </a:rPr>
              <a:t>谢谢关注！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11CBE3F-F563-4B8D-8576-F9A9FF26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D389-B4A9-4555-9D17-10CE2C85DCA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375378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3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3" id="{559C49A1-70E9-49C1-9B8D-4B3E8870E85C}" vid="{D545DF69-70CB-400B-9715-A626398A5D5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7266</TotalTime>
  <Words>72</Words>
  <Application>Microsoft Office PowerPoint</Application>
  <PresentationFormat>全屏显示(4:3)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黑体</vt:lpstr>
      <vt:lpstr>华文楷体</vt:lpstr>
      <vt:lpstr>华文细黑</vt:lpstr>
      <vt:lpstr>宋体</vt:lpstr>
      <vt:lpstr>微软雅黑</vt:lpstr>
      <vt:lpstr>Arial</vt:lpstr>
      <vt:lpstr>主题3</vt:lpstr>
      <vt:lpstr>STCF对撞区MDI准直</vt:lpstr>
      <vt:lpstr>一  FCC对撞区准直 </vt:lpstr>
      <vt:lpstr>一  FCC对撞区准直 </vt:lpstr>
      <vt:lpstr>一  FCC对撞区准直 </vt:lpstr>
      <vt:lpstr>一  FCC对撞区准直 </vt:lpstr>
      <vt:lpstr>谢谢关注！</vt:lpstr>
    </vt:vector>
  </TitlesOfParts>
  <Company>www.microsoft.com/zh-cn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低光致解析、低光子散射、低二次电子产额的 铜真空室设计研究</dc:title>
  <dc:creator>Administrator</dc:creator>
  <cp:lastModifiedBy>ll</cp:lastModifiedBy>
  <cp:revision>313</cp:revision>
  <dcterms:created xsi:type="dcterms:W3CDTF">2022-01-19T09:10:04Z</dcterms:created>
  <dcterms:modified xsi:type="dcterms:W3CDTF">2025-11-01T03:15:02Z</dcterms:modified>
</cp:coreProperties>
</file>