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99" r:id="rId4"/>
    <p:sldId id="300" r:id="rId5"/>
    <p:sldId id="290" r:id="rId6"/>
    <p:sldId id="265" r:id="rId7"/>
    <p:sldId id="307" r:id="rId8"/>
    <p:sldId id="308" r:id="rId9"/>
    <p:sldId id="309" r:id="rId10"/>
    <p:sldId id="310" r:id="rId11"/>
    <p:sldId id="311" r:id="rId12"/>
    <p:sldId id="312" r:id="rId13"/>
    <p:sldId id="268" r:id="rId14"/>
    <p:sldId id="270" r:id="rId15"/>
    <p:sldId id="271" r:id="rId16"/>
    <p:sldId id="313" r:id="rId17"/>
    <p:sldId id="272" r:id="rId18"/>
    <p:sldId id="302" r:id="rId19"/>
    <p:sldId id="303" r:id="rId20"/>
    <p:sldId id="304" r:id="rId21"/>
    <p:sldId id="306" r:id="rId22"/>
    <p:sldId id="305" r:id="rId23"/>
    <p:sldId id="269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f78b13c70771e8ec9540f0ddf3dde76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3202940"/>
            <a:ext cx="8677275" cy="34055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4195" y="4974590"/>
            <a:ext cx="8300720" cy="3683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9" name="表格 8"/>
          <p:cNvGraphicFramePr/>
          <p:nvPr/>
        </p:nvGraphicFramePr>
        <p:xfrm>
          <a:off x="901700" y="540385"/>
          <a:ext cx="6697345" cy="2308860"/>
        </p:xfrm>
        <a:graphic>
          <a:graphicData uri="http://schemas.openxmlformats.org/drawingml/2006/table">
            <a:tbl>
              <a:tblPr/>
              <a:tblGrid>
                <a:gridCol w="3258820"/>
                <a:gridCol w="962025"/>
                <a:gridCol w="962025"/>
                <a:gridCol w="752475"/>
                <a:gridCol w="762000"/>
              </a:tblGrid>
              <a:tr h="18097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Branch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压缩前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(MB)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压缩后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(MB)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压缩比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(%)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占比（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40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MCParticleCol1.momentumAtEndpoint.z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0.449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17.88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MCParticleCol1.momentum.z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0.449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17.87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MCParticleCol1.momentumAtEndpoint.x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0.423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22.77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8.69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MCParticleCol1.momentum.x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0.422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22.76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8.69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240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MCParticleCol1.mass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1.055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0.381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63.9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7.83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MCParticleCol1.momentumAtEndpoint.y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0.339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6.97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MCParticleCol1.momentum.y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0.339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37.99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6.97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MCParticleCol1.trackID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0.043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92.13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0.89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MCParticleCol1.daughters_begin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0.037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93.16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0.77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MCParticleCol1.daughters_end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0.037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93.19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0.77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p>
                      <a:pPr algn="l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MCParticleCol1.parents_begin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0.547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0.036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93.35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0.75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599045" y="1066800"/>
            <a:ext cx="3134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数据类型：</a:t>
            </a:r>
            <a:r>
              <a:rPr lang="en-US" altLang="zh-CN"/>
              <a:t>float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731125" y="1630045"/>
            <a:ext cx="3590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momentumAtEndpoint</a:t>
            </a:r>
            <a:r>
              <a:rPr lang="zh-CN" altLang="en-US"/>
              <a:t>设置为</a:t>
            </a:r>
            <a:r>
              <a:rPr lang="en-US" altLang="zh-CN"/>
              <a:t>0</a:t>
            </a:r>
            <a:r>
              <a:rPr lang="zh-CN" altLang="en-US"/>
              <a:t>；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elixErr_comparePbin_19_2_16_vs_20_2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" y="115570"/>
            <a:ext cx="10911205" cy="3474720"/>
          </a:xfrm>
          <a:prstGeom prst="rect">
            <a:avLst/>
          </a:prstGeom>
        </p:spPr>
      </p:pic>
      <p:pic>
        <p:nvPicPr>
          <p:cNvPr id="6" name="图片 5" descr="HelixErr_comparePbin_18_10_12_vs_19_10_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" y="3464560"/>
            <a:ext cx="10744835" cy="33318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elixErr_comparePbin_11_7_9_vs_12_7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085" y="0"/>
            <a:ext cx="10127615" cy="3225165"/>
          </a:xfrm>
          <a:prstGeom prst="rect">
            <a:avLst/>
          </a:prstGeom>
        </p:spPr>
      </p:pic>
      <p:pic>
        <p:nvPicPr>
          <p:cNvPr id="6" name="图片 5" descr="HelixErr_comparePbin_11_8_11_vs_12_8_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5" y="3094355"/>
            <a:ext cx="10175875" cy="3240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2780" y="179705"/>
            <a:ext cx="9822815" cy="911225"/>
          </a:xfrm>
        </p:spPr>
        <p:txBody>
          <a:bodyPr/>
          <a:p>
            <a:r>
              <a:rPr lang="zh-CN" altLang="en-US" sz="2000"/>
              <a:t>对比</a:t>
            </a:r>
            <a:r>
              <a:rPr lang="en-US" altLang="zh-CN" sz="2000"/>
              <a:t>COSbin</a:t>
            </a:r>
            <a:br>
              <a:rPr lang="en-US" altLang="zh-CN" sz="2000"/>
            </a:br>
            <a:r>
              <a:rPr lang="zh-CN" altLang="en-US" sz="2000"/>
              <a:t>低</a:t>
            </a:r>
            <a:r>
              <a:rPr lang="zh-CN" altLang="en-US" sz="2000"/>
              <a:t>动量</a:t>
            </a:r>
            <a:endParaRPr lang="zh-CN" altLang="en-US" sz="2000"/>
          </a:p>
        </p:txBody>
      </p:sp>
      <p:pic>
        <p:nvPicPr>
          <p:cNvPr id="5" name="图片 4" descr="HelixErr_compareCosbin_1_1_1_vs_1_2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780" y="901700"/>
            <a:ext cx="5187315" cy="2979420"/>
          </a:xfrm>
          <a:prstGeom prst="rect">
            <a:avLst/>
          </a:prstGeom>
        </p:spPr>
      </p:pic>
      <p:pic>
        <p:nvPicPr>
          <p:cNvPr id="6" name="图片 5" descr="HelixErr_compareCosbin_1_11_11_vs_1_12_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5" y="729615"/>
            <a:ext cx="5382260" cy="3091180"/>
          </a:xfrm>
          <a:prstGeom prst="rect">
            <a:avLst/>
          </a:prstGeom>
        </p:spPr>
      </p:pic>
      <p:pic>
        <p:nvPicPr>
          <p:cNvPr id="7" name="图片 6" descr="HelixErr_compareCosbin_3_6_13_vs_3_7_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3938905"/>
            <a:ext cx="5082540" cy="2919095"/>
          </a:xfrm>
          <a:prstGeom prst="rect">
            <a:avLst/>
          </a:prstGeom>
        </p:spPr>
      </p:pic>
      <p:pic>
        <p:nvPicPr>
          <p:cNvPr id="12" name="图片 11" descr="HelixErr_compareCosbin_1_12_3_vs_1_13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75" y="3820795"/>
            <a:ext cx="5288280" cy="30372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9115" y="452120"/>
            <a:ext cx="5733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高动量</a:t>
            </a:r>
            <a:endParaRPr lang="zh-CN" altLang="en-US"/>
          </a:p>
        </p:txBody>
      </p:sp>
      <p:pic>
        <p:nvPicPr>
          <p:cNvPr id="3" name="图片 2" descr="HelixErr_compareCosbin_20_13_16_vs_20_14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820420"/>
            <a:ext cx="4964430" cy="2851150"/>
          </a:xfrm>
          <a:prstGeom prst="rect">
            <a:avLst/>
          </a:prstGeom>
        </p:spPr>
      </p:pic>
      <p:pic>
        <p:nvPicPr>
          <p:cNvPr id="9" name="图片 8" descr="HelixErr_compareCosbin_20_13_15_vs_20_14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665" y="820420"/>
            <a:ext cx="4927600" cy="2829560"/>
          </a:xfrm>
          <a:prstGeom prst="rect">
            <a:avLst/>
          </a:prstGeom>
        </p:spPr>
      </p:pic>
      <p:pic>
        <p:nvPicPr>
          <p:cNvPr id="10" name="图片 9" descr="HelixErr_compareCosbin_20_8_9_vs_20_9_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75" y="3756660"/>
            <a:ext cx="5075555" cy="2915285"/>
          </a:xfrm>
          <a:prstGeom prst="rect">
            <a:avLst/>
          </a:prstGeom>
        </p:spPr>
      </p:pic>
      <p:pic>
        <p:nvPicPr>
          <p:cNvPr id="11" name="图片 10" descr="HelixErr_compareCosbin_20_1_1_vs_20_2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710" y="3804285"/>
            <a:ext cx="5075555" cy="2915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HelixErr_compareCosbin_20_1_16_vs_20_2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860" y="0"/>
            <a:ext cx="6378575" cy="3663315"/>
          </a:xfrm>
          <a:prstGeom prst="rect">
            <a:avLst/>
          </a:prstGeom>
        </p:spPr>
      </p:pic>
      <p:pic>
        <p:nvPicPr>
          <p:cNvPr id="3" name="图片 2" descr="HelixErr_compareCosbin_20_13_1_vs_20_14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65" y="0"/>
            <a:ext cx="6122035" cy="3516630"/>
          </a:xfrm>
          <a:prstGeom prst="rect">
            <a:avLst/>
          </a:prstGeom>
        </p:spPr>
      </p:pic>
      <p:pic>
        <p:nvPicPr>
          <p:cNvPr id="8" name="图片 7" descr="HelixErr_compareCosbin_19_7_5_vs_19_8_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5" y="3630295"/>
            <a:ext cx="5311775" cy="3049905"/>
          </a:xfrm>
          <a:prstGeom prst="rect">
            <a:avLst/>
          </a:prstGeom>
        </p:spPr>
      </p:pic>
      <p:pic>
        <p:nvPicPr>
          <p:cNvPr id="9" name="图片 8" descr="HelixErr_compareCosbin_19_7_8_vs_19_8_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795" y="3566795"/>
            <a:ext cx="5253355" cy="30168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HelixErr_compareCosbin_15_4_13_vs_15_5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54305"/>
            <a:ext cx="5920740" cy="3400425"/>
          </a:xfrm>
          <a:prstGeom prst="rect">
            <a:avLst/>
          </a:prstGeom>
        </p:spPr>
      </p:pic>
      <p:pic>
        <p:nvPicPr>
          <p:cNvPr id="6" name="图片 5" descr="HelixErr_compareCosbin_11_11_1_vs_11_12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10" y="340360"/>
            <a:ext cx="5377815" cy="3088640"/>
          </a:xfrm>
          <a:prstGeom prst="rect">
            <a:avLst/>
          </a:prstGeom>
        </p:spPr>
      </p:pic>
      <p:pic>
        <p:nvPicPr>
          <p:cNvPr id="7" name="图片 6" descr="HelixErr_compareCosbin_11_8_8_vs_11_9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" y="3419475"/>
            <a:ext cx="5986780" cy="3438525"/>
          </a:xfrm>
          <a:prstGeom prst="rect">
            <a:avLst/>
          </a:prstGeom>
        </p:spPr>
      </p:pic>
      <p:pic>
        <p:nvPicPr>
          <p:cNvPr id="8" name="图片 7" descr="HelixErr_compareCosbin_11_8_6_vs_11_9_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255" y="3691890"/>
            <a:ext cx="5017135" cy="28816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63880" y="297180"/>
            <a:ext cx="676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对比</a:t>
            </a:r>
            <a:r>
              <a:rPr lang="en-US" altLang="zh-CN"/>
              <a:t>Phi</a:t>
            </a:r>
            <a:r>
              <a:rPr lang="en-US" altLang="zh-CN"/>
              <a:t>bin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690880" y="751840"/>
            <a:ext cx="527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</a:t>
            </a:r>
            <a:r>
              <a:rPr lang="en-US" altLang="zh-CN"/>
              <a:t>P</a:t>
            </a:r>
            <a:r>
              <a:rPr lang="en-US" altLang="zh-CN"/>
              <a:t>bin</a:t>
            </a:r>
            <a:endParaRPr lang="en-US" altLang="zh-CN"/>
          </a:p>
        </p:txBody>
      </p:sp>
      <p:pic>
        <p:nvPicPr>
          <p:cNvPr id="3" name="图片 2" descr="HelixErr_comparePhibin_1_1_1_vs_1_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30" y="1292860"/>
            <a:ext cx="7808595" cy="2486660"/>
          </a:xfrm>
          <a:prstGeom prst="rect">
            <a:avLst/>
          </a:prstGeom>
        </p:spPr>
      </p:pic>
      <p:pic>
        <p:nvPicPr>
          <p:cNvPr id="11" name="图片 10" descr="HelixErr_comparePhibin_1_1_15_vs_1_1_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30" y="3952240"/>
            <a:ext cx="8198485" cy="26104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elixErr_comparePhibin_1_14_15_vs_1_14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715" y="144145"/>
            <a:ext cx="10725785" cy="3415665"/>
          </a:xfrm>
          <a:prstGeom prst="rect">
            <a:avLst/>
          </a:prstGeom>
        </p:spPr>
      </p:pic>
      <p:pic>
        <p:nvPicPr>
          <p:cNvPr id="5" name="图片 4" descr="HelixErr_comparePhibin_1_7_2_vs_1_7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3559810"/>
            <a:ext cx="9765030" cy="31095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zh-CN" altLang="en-US" sz="3200"/>
              <a:t>对比</a:t>
            </a:r>
            <a:r>
              <a:rPr lang="en-US" altLang="zh-CN" sz="3200"/>
              <a:t>Phibin </a:t>
            </a:r>
            <a:r>
              <a:rPr lang="zh-CN" altLang="en-US" sz="3200"/>
              <a:t>高动量</a:t>
            </a:r>
            <a:endParaRPr lang="zh-CN" altLang="en-US" sz="3200"/>
          </a:p>
        </p:txBody>
      </p:sp>
      <p:pic>
        <p:nvPicPr>
          <p:cNvPr id="4" name="图片 3" descr="HelixErr_comparePhibin_20_14_15_vs_20_14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880" y="948690"/>
            <a:ext cx="8943975" cy="2847975"/>
          </a:xfrm>
          <a:prstGeom prst="rect">
            <a:avLst/>
          </a:prstGeom>
        </p:spPr>
      </p:pic>
      <p:pic>
        <p:nvPicPr>
          <p:cNvPr id="5" name="图片 4" descr="HelixErr_comparePhibin_20_14_14_vs_20_14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3719830"/>
            <a:ext cx="9431655" cy="3003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elixErr_comparePhibin_20_14_1_vs_20_1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0"/>
            <a:ext cx="10607675" cy="3377565"/>
          </a:xfrm>
          <a:prstGeom prst="rect">
            <a:avLst/>
          </a:prstGeom>
        </p:spPr>
      </p:pic>
      <p:pic>
        <p:nvPicPr>
          <p:cNvPr id="5" name="图片 4" descr="HelixErr_comparePhibin_20_2_13_vs_20_2_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3246120"/>
            <a:ext cx="10447020" cy="3326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3060" y="344805"/>
            <a:ext cx="9057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重新产生</a:t>
            </a:r>
            <a:r>
              <a:rPr lang="en-US" altLang="zh-CN"/>
              <a:t>20W</a:t>
            </a:r>
            <a:r>
              <a:rPr lang="zh-CN" altLang="en-US"/>
              <a:t>事例的</a:t>
            </a:r>
            <a:r>
              <a:rPr lang="zh-CN" altLang="en-US"/>
              <a:t>文件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对比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MCParticleCol1.momentumAtEndpoint </a:t>
            </a:r>
            <a:r>
              <a:rPr lang="zh-CN" altLang="en-US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替换为</a:t>
            </a:r>
            <a:r>
              <a:rPr lang="en-US" altLang="zh-CN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0</a:t>
            </a:r>
            <a:r>
              <a:rPr lang="zh-CN" altLang="en-US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前后的</a:t>
            </a:r>
            <a:r>
              <a:rPr lang="zh-CN" altLang="en-US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数据</a:t>
            </a:r>
            <a:endParaRPr lang="zh-CN" altLang="en-US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1554d3c2206fb67ca3a13deec287217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670" y="4440555"/>
            <a:ext cx="6929120" cy="2044065"/>
          </a:xfrm>
          <a:prstGeom prst="rect">
            <a:avLst/>
          </a:prstGeom>
        </p:spPr>
      </p:pic>
      <p:pic>
        <p:nvPicPr>
          <p:cNvPr id="6" name="图片 5" descr="bcb2421de3e8de3c44b25c209e0480d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70" y="1433830"/>
            <a:ext cx="6922770" cy="1904365"/>
          </a:xfrm>
          <a:prstGeom prst="rect">
            <a:avLst/>
          </a:prstGeom>
        </p:spPr>
      </p:pic>
      <p:cxnSp>
        <p:nvCxnSpPr>
          <p:cNvPr id="7" name="直接箭头连接符 6"/>
          <p:cNvCxnSpPr>
            <a:stCxn id="6" idx="2"/>
            <a:endCxn id="5" idx="0"/>
          </p:cNvCxnSpPr>
          <p:nvPr/>
        </p:nvCxnSpPr>
        <p:spPr>
          <a:xfrm>
            <a:off x="4885055" y="3338195"/>
            <a:ext cx="3175" cy="11023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050655" y="1895475"/>
            <a:ext cx="1331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24MB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11615" y="4975225"/>
            <a:ext cx="1271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2MB</a:t>
            </a:r>
            <a:endParaRPr lang="en-US" altLang="zh-CN" sz="3600"/>
          </a:p>
        </p:txBody>
      </p:sp>
      <p:cxnSp>
        <p:nvCxnSpPr>
          <p:cNvPr id="10" name="直接箭头连接符 9"/>
          <p:cNvCxnSpPr>
            <a:stCxn id="8" idx="2"/>
            <a:endCxn id="9" idx="0"/>
          </p:cNvCxnSpPr>
          <p:nvPr/>
        </p:nvCxnSpPr>
        <p:spPr>
          <a:xfrm>
            <a:off x="9716770" y="2540635"/>
            <a:ext cx="30480" cy="2434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elixErr_comparePhibin_20_1_1_vs_20_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358140"/>
            <a:ext cx="9967595" cy="3173730"/>
          </a:xfrm>
          <a:prstGeom prst="rect">
            <a:avLst/>
          </a:prstGeom>
        </p:spPr>
      </p:pic>
      <p:pic>
        <p:nvPicPr>
          <p:cNvPr id="5" name="图片 4" descr="HelixErr_comparePhibin_20_1_5_vs_20_1_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3477895"/>
            <a:ext cx="10009505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600" y="-156845"/>
            <a:ext cx="10515600" cy="1325563"/>
          </a:xfrm>
        </p:spPr>
        <p:txBody>
          <a:bodyPr/>
          <a:p>
            <a:r>
              <a:rPr lang="zh-CN" altLang="en-US"/>
              <a:t>中等</a:t>
            </a:r>
            <a:r>
              <a:rPr lang="en-US" altLang="zh-CN"/>
              <a:t>bin</a:t>
            </a:r>
            <a:endParaRPr lang="en-US" altLang="zh-CN"/>
          </a:p>
        </p:txBody>
      </p:sp>
      <p:pic>
        <p:nvPicPr>
          <p:cNvPr id="4" name="图片 3" descr="HelixErr_comparePhibin_10_8_7_vs_10_8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" y="171450"/>
            <a:ext cx="10556240" cy="3361690"/>
          </a:xfrm>
          <a:prstGeom prst="rect">
            <a:avLst/>
          </a:prstGeom>
        </p:spPr>
      </p:pic>
      <p:pic>
        <p:nvPicPr>
          <p:cNvPr id="5" name="图片 4" descr="HelixErr_comparePhibin_10_8_9_vs_10_8_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3429000"/>
            <a:ext cx="10587355" cy="33712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D 10_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0010" y="3387725"/>
            <a:ext cx="4130675" cy="2968625"/>
          </a:xfrm>
          <a:prstGeom prst="rect">
            <a:avLst/>
          </a:prstGeom>
        </p:spPr>
      </p:pic>
      <p:pic>
        <p:nvPicPr>
          <p:cNvPr id="6" name="图片 5" descr="3D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" y="2071370"/>
            <a:ext cx="4137660" cy="2973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6215" y="1243965"/>
            <a:ext cx="696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边缘处事例较少，低动量高</a:t>
            </a:r>
            <a:r>
              <a:rPr lang="en-US" altLang="zh-CN"/>
              <a:t>cos</a:t>
            </a:r>
            <a:r>
              <a:rPr lang="zh-CN" altLang="en-US"/>
              <a:t>数据</a:t>
            </a:r>
            <a:r>
              <a:rPr lang="zh-CN" altLang="en-US"/>
              <a:t>少</a:t>
            </a:r>
            <a:endParaRPr lang="zh-CN" altLang="en-US"/>
          </a:p>
        </p:txBody>
      </p:sp>
      <p:pic>
        <p:nvPicPr>
          <p:cNvPr id="2" name="图片 1" descr="3Dcountgreater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270" y="0"/>
            <a:ext cx="4707890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1940" y="388620"/>
            <a:ext cx="10165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TrackerHypoTrack </a:t>
            </a:r>
            <a:r>
              <a:rPr lang="zh-CN" altLang="en-US"/>
              <a:t>数据删除复制项，由于</a:t>
            </a:r>
            <a:r>
              <a:rPr lang="en-US" altLang="zh-CN"/>
              <a:t>ROOT</a:t>
            </a:r>
            <a:r>
              <a:rPr lang="zh-CN" altLang="en-US"/>
              <a:t>文件存储的压缩函数，并没有</a:t>
            </a:r>
            <a:r>
              <a:rPr lang="zh-CN" altLang="en-US"/>
              <a:t>很大效果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内存减少</a:t>
            </a:r>
            <a:r>
              <a:rPr lang="en-US" altLang="zh-CN"/>
              <a:t>11.5%,</a:t>
            </a:r>
            <a:r>
              <a:rPr lang="zh-CN" altLang="en-US"/>
              <a:t>没有达到预期的减少</a:t>
            </a:r>
            <a:r>
              <a:rPr lang="en-US" altLang="zh-CN"/>
              <a:t>80%</a:t>
            </a:r>
            <a:endParaRPr lang="en-US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30555" y="1461770"/>
          <a:ext cx="5864860" cy="742950"/>
        </p:xfrm>
        <a:graphic>
          <a:graphicData uri="http://schemas.openxmlformats.org/drawingml/2006/table">
            <a:tbl>
              <a:tblPr/>
              <a:tblGrid>
                <a:gridCol w="1773555"/>
                <a:gridCol w="1555750"/>
                <a:gridCol w="1480185"/>
                <a:gridCol w="1055370"/>
              </a:tblGrid>
              <a:tr h="23241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分类</a:t>
                      </a:r>
                      <a:endParaRPr lang="zh-CN" altLang="en-US" sz="11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未压缩大小</a:t>
                      </a:r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(MB)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压缩后大小</a:t>
                      </a:r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(MB)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压缩率</a:t>
                      </a:r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(%)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27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TrackerHypoTrack1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205.93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109.082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47.03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27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TrackerHypoTrackCol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882.88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123.259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86.04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 descr="e8f5abd6164c851bf3e5573dd1a806aa"/>
          <p:cNvPicPr>
            <a:picLocks noChangeAspect="1"/>
          </p:cNvPicPr>
          <p:nvPr/>
        </p:nvPicPr>
        <p:blipFill>
          <a:blip r:embed="rId2"/>
          <a:srcRect b="5948"/>
          <a:stretch>
            <a:fillRect/>
          </a:stretch>
        </p:blipFill>
        <p:spPr>
          <a:xfrm>
            <a:off x="5819775" y="2606040"/>
            <a:ext cx="4408170" cy="3986530"/>
          </a:xfrm>
          <a:prstGeom prst="rect">
            <a:avLst/>
          </a:prstGeom>
        </p:spPr>
      </p:pic>
      <p:pic>
        <p:nvPicPr>
          <p:cNvPr id="8" name="图片 7" descr="a21db45f0b5f03fe6a538379e63c7d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" y="2632710"/>
            <a:ext cx="4103370" cy="3942080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8" idx="3"/>
            <a:endCxn id="7" idx="1"/>
          </p:cNvCxnSpPr>
          <p:nvPr/>
        </p:nvCxnSpPr>
        <p:spPr>
          <a:xfrm flipV="1">
            <a:off x="4618990" y="4599305"/>
            <a:ext cx="1200785" cy="44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319bf64cfc8a528792f242a5fca581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75" y="1431925"/>
            <a:ext cx="9568180" cy="2376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4680" y="1431925"/>
            <a:ext cx="9248140" cy="22479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4680" y="3990340"/>
            <a:ext cx="86696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画图主要关注</a:t>
            </a:r>
            <a:r>
              <a:rPr lang="en-US" altLang="zh-CN"/>
              <a:t>&lt;1</a:t>
            </a:r>
            <a:r>
              <a:rPr lang="zh-CN" altLang="en-US"/>
              <a:t>的</a:t>
            </a:r>
            <a:r>
              <a:rPr lang="zh-CN" altLang="en-US"/>
              <a:t>部分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使用</a:t>
            </a:r>
            <a:r>
              <a:rPr lang="en-US" altLang="zh-CN"/>
              <a:t>Integral </a:t>
            </a:r>
            <a:r>
              <a:rPr lang="zh-CN" altLang="en-US"/>
              <a:t>去除过大的数据，保留</a:t>
            </a:r>
            <a:r>
              <a:rPr lang="en-US" altLang="zh-CN"/>
              <a:t>98%</a:t>
            </a:r>
            <a:r>
              <a:rPr lang="zh-CN" altLang="en-US"/>
              <a:t>的</a:t>
            </a:r>
            <a:r>
              <a:rPr lang="zh-CN" altLang="en-US"/>
              <a:t>数据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bin_wideth=5e-7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676275" y="882015"/>
            <a:ext cx="8109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cov00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630" y="154305"/>
            <a:ext cx="10365740" cy="877570"/>
          </a:xfrm>
        </p:spPr>
        <p:txBody>
          <a:bodyPr>
            <a:normAutofit/>
          </a:bodyPr>
          <a:p>
            <a:r>
              <a:rPr lang="zh-CN" altLang="en-US" sz="2220"/>
              <a:t>对比</a:t>
            </a:r>
            <a:r>
              <a:rPr lang="en-US" altLang="zh-CN" sz="2220"/>
              <a:t>P</a:t>
            </a:r>
            <a:r>
              <a:rPr lang="en-US" altLang="zh-CN" sz="2220"/>
              <a:t>bin</a:t>
            </a:r>
            <a:endParaRPr lang="en-US" altLang="zh-CN" sz="2220"/>
          </a:p>
        </p:txBody>
      </p:sp>
      <p:sp>
        <p:nvSpPr>
          <p:cNvPr id="3" name="文本框 2"/>
          <p:cNvSpPr txBox="1"/>
          <p:nvPr/>
        </p:nvSpPr>
        <p:spPr>
          <a:xfrm>
            <a:off x="758190" y="907415"/>
            <a:ext cx="6930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</a:t>
            </a:r>
            <a:r>
              <a:rPr lang="zh-CN" altLang="en-US"/>
              <a:t>动量</a:t>
            </a:r>
            <a:endParaRPr lang="zh-CN" altLang="en-US"/>
          </a:p>
        </p:txBody>
      </p:sp>
      <p:pic>
        <p:nvPicPr>
          <p:cNvPr id="4" name="图片 3" descr="HelixErr_comparePbin_1_1_1_vs_2_1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1965" y="312420"/>
            <a:ext cx="8969375" cy="2856230"/>
          </a:xfrm>
          <a:prstGeom prst="rect">
            <a:avLst/>
          </a:prstGeom>
        </p:spPr>
      </p:pic>
      <p:pic>
        <p:nvPicPr>
          <p:cNvPr id="5" name="图片 4" descr="HelixErr_comparePbin_1_2_14_vs_2_2_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70" y="3429000"/>
            <a:ext cx="9157335" cy="2915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elixErr_comparePbin_1_7_15_vs_2_7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70" y="113030"/>
            <a:ext cx="10783570" cy="3434080"/>
          </a:xfrm>
          <a:prstGeom prst="rect">
            <a:avLst/>
          </a:prstGeom>
        </p:spPr>
      </p:pic>
      <p:pic>
        <p:nvPicPr>
          <p:cNvPr id="5" name="图片 4" descr="HelixErr_comparePbin_1_11_16_vs_2_11_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5" y="3361690"/>
            <a:ext cx="1059561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335" y="42545"/>
            <a:ext cx="10515600" cy="1325563"/>
          </a:xfrm>
        </p:spPr>
        <p:txBody>
          <a:bodyPr/>
          <a:p>
            <a:r>
              <a:rPr lang="zh-CN" altLang="en-US" sz="3200"/>
              <a:t>动量</a:t>
            </a:r>
            <a:r>
              <a:rPr lang="zh-CN" altLang="en-US" sz="3200"/>
              <a:t>增加</a:t>
            </a:r>
            <a:endParaRPr lang="zh-CN" altLang="en-US" sz="3200"/>
          </a:p>
        </p:txBody>
      </p:sp>
      <p:pic>
        <p:nvPicPr>
          <p:cNvPr id="4" name="图片 3" descr="HelixErr_comparePbin_5_7_9_vs_6_7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8860" y="268605"/>
            <a:ext cx="9924415" cy="3160395"/>
          </a:xfrm>
          <a:prstGeom prst="rect">
            <a:avLst/>
          </a:prstGeom>
        </p:spPr>
      </p:pic>
      <p:pic>
        <p:nvPicPr>
          <p:cNvPr id="5" name="图片 4" descr="HelixErr_comparePbin_5_7_8_vs_6_7_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30" y="3392170"/>
            <a:ext cx="957199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HelixErr_comparePbin_19_14_7_vs_20_14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8040" y="0"/>
            <a:ext cx="10708640" cy="3409950"/>
          </a:xfrm>
          <a:prstGeom prst="rect">
            <a:avLst/>
          </a:prstGeom>
        </p:spPr>
      </p:pic>
      <p:pic>
        <p:nvPicPr>
          <p:cNvPr id="6" name="图片 5" descr="HelixErr_comparePbin_19_14_16_vs_20_14_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45" y="3409950"/>
            <a:ext cx="10725785" cy="3415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1610" y="400050"/>
            <a:ext cx="242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高动量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HelixErr_comparePbin_19_13_1_vs_20_13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118110"/>
            <a:ext cx="10977880" cy="3495675"/>
          </a:xfrm>
          <a:prstGeom prst="rect">
            <a:avLst/>
          </a:prstGeom>
        </p:spPr>
      </p:pic>
      <p:pic>
        <p:nvPicPr>
          <p:cNvPr id="7" name="图片 6" descr="HelixErr_comparePbin_19_1_1_vs_20_1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" y="3496310"/>
            <a:ext cx="10556240" cy="33616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61*78"/>
  <p:tag name="TABLE_ENDDRAG_RECT" val="46*92*461*78"/>
</p:tagLst>
</file>

<file path=ppt/tags/tag2.xml><?xml version="1.0" encoding="utf-8"?>
<p:tagLst xmlns:p="http://schemas.openxmlformats.org/presentationml/2006/main">
  <p:tag name="commondata" val="eyJoZGlkIjoiOWNjNjE3OGJlYmY3MmMwNTNhZTJlNDk4NjQ2NzI5MD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WPS 演示</Application>
  <PresentationFormat>宽屏</PresentationFormat>
  <Paragraphs>187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等线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分bin 求pdf：bin=0.003 画图范围-0.001---0.5     对比Pbin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对比COSbin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杨莹</cp:lastModifiedBy>
  <cp:revision>39</cp:revision>
  <dcterms:created xsi:type="dcterms:W3CDTF">2023-08-09T12:44:00Z</dcterms:created>
  <dcterms:modified xsi:type="dcterms:W3CDTF">2025-11-03T10:10:05Z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2052-12.1.0.18608</vt:lpwstr>
  </property>
</Properties>
</file>