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3"/>
    <p:sldId id="293" r:id="rId4"/>
    <p:sldId id="294" r:id="rId5"/>
    <p:sldId id="295" r:id="rId6"/>
    <p:sldId id="296" r:id="rId7"/>
    <p:sldId id="297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 dirty="0"/>
          </a:p>
          <a:p>
            <a:pPr lvl="1"/>
            <a:endParaRPr lang="zh-CN" altLang="en-US" dirty="0"/>
          </a:p>
          <a:p>
            <a:pPr lvl="2"/>
            <a:endParaRPr lang="zh-CN" altLang="en-US" dirty="0"/>
          </a:p>
          <a:p>
            <a:pPr lvl="3"/>
            <a:endParaRPr lang="zh-CN" altLang="en-US" dirty="0"/>
          </a:p>
          <a:p>
            <a:pPr lvl="4"/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1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3.bin"/><Relationship Id="rId12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1.bin"/><Relationship Id="rId1" Type="http://schemas.openxmlformats.org/officeDocument/2006/relationships/tags" Target="../tags/tag6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tags" Target="../tags/tag6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AHCAL </a:t>
            </a:r>
            <a:r>
              <a:rPr lang="en-US" altLang="zh-CN" sz="4400"/>
              <a:t>SPS Data</a:t>
            </a:r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University of Science and Technology of China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electron</a:t>
            </a:r>
            <a:endParaRPr lang="en-US" altLang="zh-CN"/>
          </a:p>
        </p:txBody>
      </p:sp>
      <p:pic>
        <p:nvPicPr>
          <p:cNvPr id="6" name="内容占位符 5" descr="Screenshot 2025-09-23 145908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3115" y="1225550"/>
            <a:ext cx="3390265" cy="252476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Screenshot 2025-09-23 150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45" y="3789680"/>
            <a:ext cx="3390265" cy="2524760"/>
          </a:xfrm>
          <a:prstGeom prst="rect">
            <a:avLst/>
          </a:prstGeom>
        </p:spPr>
      </p:pic>
      <p:pic>
        <p:nvPicPr>
          <p:cNvPr id="8" name="图片 7" descr="Screenshot 2025-09-23 1500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280" y="3789680"/>
            <a:ext cx="3390265" cy="2524760"/>
          </a:xfrm>
          <a:prstGeom prst="rect">
            <a:avLst/>
          </a:prstGeom>
        </p:spPr>
      </p:pic>
      <p:pic>
        <p:nvPicPr>
          <p:cNvPr id="9" name="图片 8" descr="Screenshot 2025-09-23 1500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15" y="3789680"/>
            <a:ext cx="3390265" cy="2524760"/>
          </a:xfrm>
          <a:prstGeom prst="rect">
            <a:avLst/>
          </a:prstGeom>
        </p:spPr>
      </p:pic>
      <p:pic>
        <p:nvPicPr>
          <p:cNvPr id="10" name="图片 9" descr="Screenshot 2025-09-23 1500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645" y="1264920"/>
            <a:ext cx="3390265" cy="2524760"/>
          </a:xfrm>
          <a:prstGeom prst="rect">
            <a:avLst/>
          </a:prstGeom>
        </p:spPr>
      </p:pic>
      <p:pic>
        <p:nvPicPr>
          <p:cNvPr id="11" name="图片 10" descr="Screenshot 2025-09-23 1500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380" y="1264920"/>
            <a:ext cx="3390265" cy="2524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max energy in one layer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8350" y="995680"/>
            <a:ext cx="2843530" cy="267144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Screenshot 2025-09-23 1506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240" y="3667125"/>
            <a:ext cx="2962275" cy="2820670"/>
          </a:xfrm>
          <a:prstGeom prst="rect">
            <a:avLst/>
          </a:prstGeom>
        </p:spPr>
      </p:pic>
      <p:pic>
        <p:nvPicPr>
          <p:cNvPr id="8" name="图片 7" descr="Screenshot 2025-09-23 1506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780" y="3681730"/>
            <a:ext cx="3002915" cy="2814320"/>
          </a:xfrm>
          <a:prstGeom prst="rect">
            <a:avLst/>
          </a:prstGeom>
        </p:spPr>
      </p:pic>
      <p:pic>
        <p:nvPicPr>
          <p:cNvPr id="9" name="图片 8" descr="Screenshot 2025-09-23 1505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65" y="3707765"/>
            <a:ext cx="2888615" cy="2764790"/>
          </a:xfrm>
          <a:prstGeom prst="rect">
            <a:avLst/>
          </a:prstGeom>
        </p:spPr>
      </p:pic>
      <p:pic>
        <p:nvPicPr>
          <p:cNvPr id="10" name="图片 9" descr="Screenshot 2025-09-23 1505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0460" y="949325"/>
            <a:ext cx="2837180" cy="2764790"/>
          </a:xfrm>
          <a:prstGeom prst="rect">
            <a:avLst/>
          </a:prstGeom>
        </p:spPr>
      </p:pic>
      <p:pic>
        <p:nvPicPr>
          <p:cNvPr id="11" name="图片 10" descr="Screenshot 2025-09-23 1505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805" y="949325"/>
            <a:ext cx="2842260" cy="2764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4950" y="2717800"/>
            <a:ext cx="2555240" cy="2508250"/>
          </a:xfrm>
          <a:prstGeom prst="rect">
            <a:avLst/>
          </a:prstGeom>
        </p:spPr>
      </p:pic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0" imgW="114300" imgH="215900" progId="Equation.KSEE3">
                  <p:embed/>
                </p:oleObj>
              </mc:Choice>
              <mc:Fallback>
                <p:oleObj name="" r:id="rId10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2" imgW="114300" imgH="215900" progId="Equation.KSEE3">
                  <p:embed/>
                </p:oleObj>
              </mc:Choice>
              <mc:Fallback>
                <p:oleObj name="" r:id="rId12" imgW="1143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9728835" y="1900555"/>
          <a:ext cx="1348105" cy="77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3" imgW="1433195" imgH="729615" progId="Equation.KSEE3">
                  <p:embed/>
                </p:oleObj>
              </mc:Choice>
              <mc:Fallback>
                <p:oleObj name="" r:id="rId13" imgW="1433195" imgH="729615" progId="Equation.KSEE3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28835" y="1900555"/>
                        <a:ext cx="1348105" cy="77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after saturation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Screenshot 2025-09-23 151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25" y="1391920"/>
            <a:ext cx="3234690" cy="2509520"/>
          </a:xfrm>
          <a:prstGeom prst="rect">
            <a:avLst/>
          </a:prstGeom>
        </p:spPr>
      </p:pic>
      <p:pic>
        <p:nvPicPr>
          <p:cNvPr id="11" name="图片 10" descr="Screenshot 2025-09-23 151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05" y="1310005"/>
            <a:ext cx="3280410" cy="2494280"/>
          </a:xfrm>
          <a:prstGeom prst="rect">
            <a:avLst/>
          </a:prstGeom>
        </p:spPr>
      </p:pic>
      <p:pic>
        <p:nvPicPr>
          <p:cNvPr id="13" name="图片 12" descr="Screenshot 2025-09-23 1514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" y="3719830"/>
            <a:ext cx="3775710" cy="2817495"/>
          </a:xfrm>
          <a:prstGeom prst="rect">
            <a:avLst/>
          </a:prstGeom>
        </p:spPr>
      </p:pic>
      <p:pic>
        <p:nvPicPr>
          <p:cNvPr id="15" name="图片 14" descr="Screenshot 2025-09-23 151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5" y="988060"/>
            <a:ext cx="3651885" cy="2776855"/>
          </a:xfrm>
          <a:prstGeom prst="rect">
            <a:avLst/>
          </a:prstGeom>
        </p:spPr>
      </p:pic>
      <p:pic>
        <p:nvPicPr>
          <p:cNvPr id="14" name="图片 13" descr="Screenshot 2025-09-23 151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75" y="1046480"/>
            <a:ext cx="3555365" cy="2757805"/>
          </a:xfrm>
          <a:prstGeom prst="rect">
            <a:avLst/>
          </a:prstGeom>
        </p:spPr>
      </p:pic>
      <p:pic>
        <p:nvPicPr>
          <p:cNvPr id="12" name="图片 11" descr="Screenshot 2025-09-23 151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575" y="3824605"/>
            <a:ext cx="3858260" cy="2763520"/>
          </a:xfrm>
          <a:prstGeom prst="rect">
            <a:avLst/>
          </a:prstGeom>
        </p:spPr>
      </p:pic>
      <p:pic>
        <p:nvPicPr>
          <p:cNvPr id="9" name="图片 8" descr="Screenshot 2025-09-23 1514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350" y="1077595"/>
            <a:ext cx="3712845" cy="2783205"/>
          </a:xfrm>
          <a:prstGeom prst="rect">
            <a:avLst/>
          </a:prstGeom>
        </p:spPr>
      </p:pic>
      <p:pic>
        <p:nvPicPr>
          <p:cNvPr id="6" name="内容占位符 5" descr="Screenshot 2025-09-23 151458"/>
          <p:cNvPicPr>
            <a:picLocks noChangeAspect="1"/>
          </p:cNvPicPr>
          <p:nvPr>
            <p:ph idx="1"/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00925" y="3862070"/>
            <a:ext cx="3715385" cy="2675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layer profile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32730" y="970280"/>
            <a:ext cx="5297170" cy="52597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3420" y="1999615"/>
            <a:ext cx="4483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saturation effect is overestimated</a:t>
            </a:r>
            <a:endParaRPr lang="en-US" altLang="zh-CN"/>
          </a:p>
          <a:p>
            <a:r>
              <a:rPr lang="en-US" altLang="zh-CN"/>
              <a:t>especially for some layers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tune parameters of these layers manually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after tuning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9595" y="1171575"/>
            <a:ext cx="5090795" cy="507746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870" y="1171575"/>
            <a:ext cx="5066665" cy="5066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00095" y="892175"/>
            <a:ext cx="170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40GeV</a:t>
            </a:r>
            <a:endParaRPr lang="en-US" altLang="zh-CN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74205" y="892175"/>
            <a:ext cx="170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80GeV</a:t>
            </a:r>
            <a:endParaRPr lang="en-US" altLang="zh-CN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WPS 演示</Application>
  <PresentationFormat>宽屏</PresentationFormat>
  <Paragraphs>45</Paragraphs>
  <Slides>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Equation.KSEE3</vt:lpstr>
      <vt:lpstr>Equation.KSEE3</vt:lpstr>
      <vt:lpstr>Equation.KSEE3</vt:lpstr>
      <vt:lpstr>AHCAL SPS Data</vt:lpstr>
      <vt:lpstr>electron</vt:lpstr>
      <vt:lpstr>max energy in one layer</vt:lpstr>
      <vt:lpstr>after saturation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881</cp:revision>
  <dcterms:created xsi:type="dcterms:W3CDTF">2019-06-19T02:08:00Z</dcterms:created>
  <dcterms:modified xsi:type="dcterms:W3CDTF">2025-09-23T08:00:39Z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BBCFD37F71EB4174A370520B483E8676_11</vt:lpwstr>
  </property>
</Properties>
</file>