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2.svg" ContentType="image/svg+xml"/>
  <Override PartName="/ppt/media/image4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9" r:id="rId3"/>
    <p:sldMasterId id="2147483670" r:id="rId4"/>
    <p:sldMasterId id="2147483681" r:id="rId5"/>
    <p:sldMasterId id="2147483692" r:id="rId6"/>
    <p:sldMasterId id="2147483703" r:id="rId7"/>
    <p:sldMasterId id="2147483714" r:id="rId8"/>
    <p:sldMasterId id="2147483725" r:id="rId9"/>
    <p:sldMasterId id="2147483736" r:id="rId10"/>
    <p:sldMasterId id="2147483747" r:id="rId11"/>
    <p:sldMasterId id="2147483758" r:id="rId12"/>
    <p:sldMasterId id="2147483769" r:id="rId13"/>
  </p:sldMasterIdLst>
  <p:notesMasterIdLst>
    <p:notesMasterId r:id="rId15"/>
  </p:notesMasterIdLst>
  <p:handoutMasterIdLst>
    <p:handoutMasterId r:id="rId44"/>
  </p:handoutMasterIdLst>
  <p:sldIdLst>
    <p:sldId id="256" r:id="rId14"/>
    <p:sldId id="264" r:id="rId16"/>
    <p:sldId id="328" r:id="rId17"/>
    <p:sldId id="358" r:id="rId18"/>
    <p:sldId id="357" r:id="rId19"/>
    <p:sldId id="355" r:id="rId20"/>
    <p:sldId id="329" r:id="rId21"/>
    <p:sldId id="335" r:id="rId22"/>
    <p:sldId id="352" r:id="rId23"/>
    <p:sldId id="330" r:id="rId24"/>
    <p:sldId id="331" r:id="rId25"/>
    <p:sldId id="333" r:id="rId26"/>
    <p:sldId id="332" r:id="rId27"/>
    <p:sldId id="276" r:id="rId28"/>
    <p:sldId id="337" r:id="rId29"/>
    <p:sldId id="336" r:id="rId30"/>
    <p:sldId id="338" r:id="rId31"/>
    <p:sldId id="339" r:id="rId32"/>
    <p:sldId id="340" r:id="rId33"/>
    <p:sldId id="341" r:id="rId34"/>
    <p:sldId id="342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</p:sldIdLst>
  <p:sldSz cx="12192000" cy="6858000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2" userDrawn="1">
          <p15:clr>
            <a:srgbClr val="A4A3A4"/>
          </p15:clr>
        </p15:guide>
        <p15:guide id="2" pos="38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4B26C0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2"/>
        <p:guide pos="381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8" Type="http://schemas.openxmlformats.org/officeDocument/2006/relationships/tags" Target="tags/tag718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handoutMaster" Target="handoutMasters/handoutMaster1.xml"/><Relationship Id="rId43" Type="http://schemas.openxmlformats.org/officeDocument/2006/relationships/slide" Target="slides/slide29.xml"/><Relationship Id="rId42" Type="http://schemas.openxmlformats.org/officeDocument/2006/relationships/slide" Target="slides/slide28.xml"/><Relationship Id="rId41" Type="http://schemas.openxmlformats.org/officeDocument/2006/relationships/slide" Target="slides/slide27.xml"/><Relationship Id="rId40" Type="http://schemas.openxmlformats.org/officeDocument/2006/relationships/slide" Target="slides/slide2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5.xml"/><Relationship Id="rId38" Type="http://schemas.openxmlformats.org/officeDocument/2006/relationships/slide" Target="slides/slide24.xml"/><Relationship Id="rId37" Type="http://schemas.openxmlformats.org/officeDocument/2006/relationships/slide" Target="slides/slide23.xml"/><Relationship Id="rId36" Type="http://schemas.openxmlformats.org/officeDocument/2006/relationships/slide" Target="slides/slide22.xml"/><Relationship Id="rId35" Type="http://schemas.openxmlformats.org/officeDocument/2006/relationships/slide" Target="slides/slide21.xml"/><Relationship Id="rId34" Type="http://schemas.openxmlformats.org/officeDocument/2006/relationships/slide" Target="slides/slide20.xml"/><Relationship Id="rId33" Type="http://schemas.openxmlformats.org/officeDocument/2006/relationships/slide" Target="slides/slide19.xml"/><Relationship Id="rId32" Type="http://schemas.openxmlformats.org/officeDocument/2006/relationships/slide" Target="slides/slide18.xml"/><Relationship Id="rId31" Type="http://schemas.openxmlformats.org/officeDocument/2006/relationships/slide" Target="slides/slide17.xml"/><Relationship Id="rId30" Type="http://schemas.openxmlformats.org/officeDocument/2006/relationships/slide" Target="slides/slide1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0" Type="http://schemas.openxmlformats.org/officeDocument/2006/relationships/slide" Target="slides/slide6.xml"/><Relationship Id="rId2" Type="http://schemas.openxmlformats.org/officeDocument/2006/relationships/theme" Target="theme/theme1.xml"/><Relationship Id="rId19" Type="http://schemas.openxmlformats.org/officeDocument/2006/relationships/slide" Target="slides/slide5.xml"/><Relationship Id="rId18" Type="http://schemas.openxmlformats.org/officeDocument/2006/relationships/slide" Target="slides/slide4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5" Type="http://schemas.openxmlformats.org/officeDocument/2006/relationships/tags" Target="../tags/tag564.xml"/><Relationship Id="rId4" Type="http://schemas.openxmlformats.org/officeDocument/2006/relationships/tags" Target="../tags/tag563.xml"/><Relationship Id="rId3" Type="http://schemas.openxmlformats.org/officeDocument/2006/relationships/tags" Target="../tags/tag562.xml"/><Relationship Id="rId2" Type="http://schemas.openxmlformats.org/officeDocument/2006/relationships/tags" Target="../tags/tag561.xml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6" Type="http://schemas.openxmlformats.org/officeDocument/2006/relationships/tags" Target="../tags/tag575.xml"/><Relationship Id="rId5" Type="http://schemas.openxmlformats.org/officeDocument/2006/relationships/tags" Target="../tags/tag574.xml"/><Relationship Id="rId4" Type="http://schemas.openxmlformats.org/officeDocument/2006/relationships/tags" Target="../tags/tag573.xml"/><Relationship Id="rId3" Type="http://schemas.openxmlformats.org/officeDocument/2006/relationships/tags" Target="../tags/tag572.xml"/><Relationship Id="rId2" Type="http://schemas.openxmlformats.org/officeDocument/2006/relationships/tags" Target="../tags/tag571.xml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6" Type="http://schemas.openxmlformats.org/officeDocument/2006/relationships/tags" Target="../tags/tag580.xml"/><Relationship Id="rId5" Type="http://schemas.openxmlformats.org/officeDocument/2006/relationships/tags" Target="../tags/tag579.xml"/><Relationship Id="rId4" Type="http://schemas.openxmlformats.org/officeDocument/2006/relationships/tags" Target="../tags/tag578.xml"/><Relationship Id="rId3" Type="http://schemas.openxmlformats.org/officeDocument/2006/relationships/tags" Target="../tags/tag577.xml"/><Relationship Id="rId2" Type="http://schemas.openxmlformats.org/officeDocument/2006/relationships/tags" Target="../tags/tag576.xml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6" Type="http://schemas.openxmlformats.org/officeDocument/2006/relationships/tags" Target="../tags/tag585.xml"/><Relationship Id="rId5" Type="http://schemas.openxmlformats.org/officeDocument/2006/relationships/tags" Target="../tags/tag584.xml"/><Relationship Id="rId4" Type="http://schemas.openxmlformats.org/officeDocument/2006/relationships/tags" Target="../tags/tag583.xml"/><Relationship Id="rId3" Type="http://schemas.openxmlformats.org/officeDocument/2006/relationships/tags" Target="../tags/tag582.xml"/><Relationship Id="rId2" Type="http://schemas.openxmlformats.org/officeDocument/2006/relationships/tags" Target="../tags/tag581.xml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7" Type="http://schemas.openxmlformats.org/officeDocument/2006/relationships/tags" Target="../tags/tag591.xml"/><Relationship Id="rId6" Type="http://schemas.openxmlformats.org/officeDocument/2006/relationships/tags" Target="../tags/tag590.xml"/><Relationship Id="rId5" Type="http://schemas.openxmlformats.org/officeDocument/2006/relationships/tags" Target="../tags/tag589.xml"/><Relationship Id="rId4" Type="http://schemas.openxmlformats.org/officeDocument/2006/relationships/tags" Target="../tags/tag588.xml"/><Relationship Id="rId3" Type="http://schemas.openxmlformats.org/officeDocument/2006/relationships/tags" Target="../tags/tag587.xml"/><Relationship Id="rId2" Type="http://schemas.openxmlformats.org/officeDocument/2006/relationships/tags" Target="../tags/tag586.xml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9" Type="http://schemas.openxmlformats.org/officeDocument/2006/relationships/tags" Target="../tags/tag599.xml"/><Relationship Id="rId8" Type="http://schemas.openxmlformats.org/officeDocument/2006/relationships/tags" Target="../tags/tag598.xml"/><Relationship Id="rId7" Type="http://schemas.openxmlformats.org/officeDocument/2006/relationships/tags" Target="../tags/tag597.xml"/><Relationship Id="rId6" Type="http://schemas.openxmlformats.org/officeDocument/2006/relationships/tags" Target="../tags/tag596.xml"/><Relationship Id="rId5" Type="http://schemas.openxmlformats.org/officeDocument/2006/relationships/tags" Target="../tags/tag595.xml"/><Relationship Id="rId4" Type="http://schemas.openxmlformats.org/officeDocument/2006/relationships/tags" Target="../tags/tag594.xml"/><Relationship Id="rId3" Type="http://schemas.openxmlformats.org/officeDocument/2006/relationships/tags" Target="../tags/tag593.xml"/><Relationship Id="rId2" Type="http://schemas.openxmlformats.org/officeDocument/2006/relationships/tags" Target="../tags/tag592.xml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5" Type="http://schemas.openxmlformats.org/officeDocument/2006/relationships/tags" Target="../tags/tag603.xml"/><Relationship Id="rId4" Type="http://schemas.openxmlformats.org/officeDocument/2006/relationships/tags" Target="../tags/tag602.xml"/><Relationship Id="rId3" Type="http://schemas.openxmlformats.org/officeDocument/2006/relationships/tags" Target="../tags/tag601.xml"/><Relationship Id="rId2" Type="http://schemas.openxmlformats.org/officeDocument/2006/relationships/tags" Target="../tags/tag600.xml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4" Type="http://schemas.openxmlformats.org/officeDocument/2006/relationships/tags" Target="../tags/tag606.xml"/><Relationship Id="rId3" Type="http://schemas.openxmlformats.org/officeDocument/2006/relationships/tags" Target="../tags/tag605.xml"/><Relationship Id="rId2" Type="http://schemas.openxmlformats.org/officeDocument/2006/relationships/tags" Target="../tags/tag604.xml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7" Type="http://schemas.openxmlformats.org/officeDocument/2006/relationships/tags" Target="../tags/tag612.xml"/><Relationship Id="rId6" Type="http://schemas.openxmlformats.org/officeDocument/2006/relationships/tags" Target="../tags/tag611.xml"/><Relationship Id="rId5" Type="http://schemas.openxmlformats.org/officeDocument/2006/relationships/tags" Target="../tags/tag610.xml"/><Relationship Id="rId4" Type="http://schemas.openxmlformats.org/officeDocument/2006/relationships/tags" Target="../tags/tag609.xml"/><Relationship Id="rId3" Type="http://schemas.openxmlformats.org/officeDocument/2006/relationships/tags" Target="../tags/tag608.xml"/><Relationship Id="rId2" Type="http://schemas.openxmlformats.org/officeDocument/2006/relationships/tags" Target="../tags/tag607.xml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6" Type="http://schemas.openxmlformats.org/officeDocument/2006/relationships/tags" Target="../tags/tag617.xml"/><Relationship Id="rId5" Type="http://schemas.openxmlformats.org/officeDocument/2006/relationships/tags" Target="../tags/tag616.xml"/><Relationship Id="rId4" Type="http://schemas.openxmlformats.org/officeDocument/2006/relationships/tags" Target="../tags/tag615.xml"/><Relationship Id="rId3" Type="http://schemas.openxmlformats.org/officeDocument/2006/relationships/tags" Target="../tags/tag614.xml"/><Relationship Id="rId2" Type="http://schemas.openxmlformats.org/officeDocument/2006/relationships/tags" Target="../tags/tag613.xml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5" Type="http://schemas.openxmlformats.org/officeDocument/2006/relationships/tags" Target="../tags/tag621.xml"/><Relationship Id="rId4" Type="http://schemas.openxmlformats.org/officeDocument/2006/relationships/tags" Target="../tags/tag620.xml"/><Relationship Id="rId3" Type="http://schemas.openxmlformats.org/officeDocument/2006/relationships/tags" Target="../tags/tag619.xml"/><Relationship Id="rId2" Type="http://schemas.openxmlformats.org/officeDocument/2006/relationships/tags" Target="../tags/tag618.xml"/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6" Type="http://schemas.openxmlformats.org/officeDocument/2006/relationships/tags" Target="../tags/tag632.xml"/><Relationship Id="rId5" Type="http://schemas.openxmlformats.org/officeDocument/2006/relationships/tags" Target="../tags/tag631.xml"/><Relationship Id="rId4" Type="http://schemas.openxmlformats.org/officeDocument/2006/relationships/tags" Target="../tags/tag630.xml"/><Relationship Id="rId3" Type="http://schemas.openxmlformats.org/officeDocument/2006/relationships/tags" Target="../tags/tag629.xml"/><Relationship Id="rId2" Type="http://schemas.openxmlformats.org/officeDocument/2006/relationships/tags" Target="../tags/tag628.xml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6" Type="http://schemas.openxmlformats.org/officeDocument/2006/relationships/tags" Target="../tags/tag637.xml"/><Relationship Id="rId5" Type="http://schemas.openxmlformats.org/officeDocument/2006/relationships/tags" Target="../tags/tag636.xml"/><Relationship Id="rId4" Type="http://schemas.openxmlformats.org/officeDocument/2006/relationships/tags" Target="../tags/tag635.xml"/><Relationship Id="rId3" Type="http://schemas.openxmlformats.org/officeDocument/2006/relationships/tags" Target="../tags/tag634.xml"/><Relationship Id="rId2" Type="http://schemas.openxmlformats.org/officeDocument/2006/relationships/tags" Target="../tags/tag633.xml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6" Type="http://schemas.openxmlformats.org/officeDocument/2006/relationships/tags" Target="../tags/tag642.xml"/><Relationship Id="rId5" Type="http://schemas.openxmlformats.org/officeDocument/2006/relationships/tags" Target="../tags/tag641.xml"/><Relationship Id="rId4" Type="http://schemas.openxmlformats.org/officeDocument/2006/relationships/tags" Target="../tags/tag640.xml"/><Relationship Id="rId3" Type="http://schemas.openxmlformats.org/officeDocument/2006/relationships/tags" Target="../tags/tag639.xml"/><Relationship Id="rId2" Type="http://schemas.openxmlformats.org/officeDocument/2006/relationships/tags" Target="../tags/tag638.xml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7" Type="http://schemas.openxmlformats.org/officeDocument/2006/relationships/tags" Target="../tags/tag648.xml"/><Relationship Id="rId6" Type="http://schemas.openxmlformats.org/officeDocument/2006/relationships/tags" Target="../tags/tag647.xml"/><Relationship Id="rId5" Type="http://schemas.openxmlformats.org/officeDocument/2006/relationships/tags" Target="../tags/tag646.xml"/><Relationship Id="rId4" Type="http://schemas.openxmlformats.org/officeDocument/2006/relationships/tags" Target="../tags/tag645.xml"/><Relationship Id="rId3" Type="http://schemas.openxmlformats.org/officeDocument/2006/relationships/tags" Target="../tags/tag644.xml"/><Relationship Id="rId2" Type="http://schemas.openxmlformats.org/officeDocument/2006/relationships/tags" Target="../tags/tag643.xml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9" Type="http://schemas.openxmlformats.org/officeDocument/2006/relationships/tags" Target="../tags/tag656.xml"/><Relationship Id="rId8" Type="http://schemas.openxmlformats.org/officeDocument/2006/relationships/tags" Target="../tags/tag655.xml"/><Relationship Id="rId7" Type="http://schemas.openxmlformats.org/officeDocument/2006/relationships/tags" Target="../tags/tag654.xml"/><Relationship Id="rId6" Type="http://schemas.openxmlformats.org/officeDocument/2006/relationships/tags" Target="../tags/tag653.xml"/><Relationship Id="rId5" Type="http://schemas.openxmlformats.org/officeDocument/2006/relationships/tags" Target="../tags/tag652.xml"/><Relationship Id="rId4" Type="http://schemas.openxmlformats.org/officeDocument/2006/relationships/tags" Target="../tags/tag651.xml"/><Relationship Id="rId3" Type="http://schemas.openxmlformats.org/officeDocument/2006/relationships/tags" Target="../tags/tag650.xml"/><Relationship Id="rId2" Type="http://schemas.openxmlformats.org/officeDocument/2006/relationships/tags" Target="../tags/tag649.xml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5" Type="http://schemas.openxmlformats.org/officeDocument/2006/relationships/tags" Target="../tags/tag660.xml"/><Relationship Id="rId4" Type="http://schemas.openxmlformats.org/officeDocument/2006/relationships/tags" Target="../tags/tag659.xml"/><Relationship Id="rId3" Type="http://schemas.openxmlformats.org/officeDocument/2006/relationships/tags" Target="../tags/tag658.xml"/><Relationship Id="rId2" Type="http://schemas.openxmlformats.org/officeDocument/2006/relationships/tags" Target="../tags/tag657.xml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4" Type="http://schemas.openxmlformats.org/officeDocument/2006/relationships/tags" Target="../tags/tag663.xml"/><Relationship Id="rId3" Type="http://schemas.openxmlformats.org/officeDocument/2006/relationships/tags" Target="../tags/tag662.xml"/><Relationship Id="rId2" Type="http://schemas.openxmlformats.org/officeDocument/2006/relationships/tags" Target="../tags/tag661.xml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7" Type="http://schemas.openxmlformats.org/officeDocument/2006/relationships/tags" Target="../tags/tag669.xml"/><Relationship Id="rId6" Type="http://schemas.openxmlformats.org/officeDocument/2006/relationships/tags" Target="../tags/tag668.xml"/><Relationship Id="rId5" Type="http://schemas.openxmlformats.org/officeDocument/2006/relationships/tags" Target="../tags/tag667.xml"/><Relationship Id="rId4" Type="http://schemas.openxmlformats.org/officeDocument/2006/relationships/tags" Target="../tags/tag666.xml"/><Relationship Id="rId3" Type="http://schemas.openxmlformats.org/officeDocument/2006/relationships/tags" Target="../tags/tag665.xml"/><Relationship Id="rId2" Type="http://schemas.openxmlformats.org/officeDocument/2006/relationships/tags" Target="../tags/tag664.xml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6" Type="http://schemas.openxmlformats.org/officeDocument/2006/relationships/tags" Target="../tags/tag674.xml"/><Relationship Id="rId5" Type="http://schemas.openxmlformats.org/officeDocument/2006/relationships/tags" Target="../tags/tag673.xml"/><Relationship Id="rId4" Type="http://schemas.openxmlformats.org/officeDocument/2006/relationships/tags" Target="../tags/tag672.xml"/><Relationship Id="rId3" Type="http://schemas.openxmlformats.org/officeDocument/2006/relationships/tags" Target="../tags/tag671.xml"/><Relationship Id="rId2" Type="http://schemas.openxmlformats.org/officeDocument/2006/relationships/tags" Target="../tags/tag670.xml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5" Type="http://schemas.openxmlformats.org/officeDocument/2006/relationships/tags" Target="../tags/tag678.xml"/><Relationship Id="rId4" Type="http://schemas.openxmlformats.org/officeDocument/2006/relationships/tags" Target="../tags/tag677.xml"/><Relationship Id="rId3" Type="http://schemas.openxmlformats.org/officeDocument/2006/relationships/tags" Target="../tags/tag676.xml"/><Relationship Id="rId2" Type="http://schemas.openxmlformats.org/officeDocument/2006/relationships/tags" Target="../tags/tag675.xml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7" Type="http://schemas.openxmlformats.org/officeDocument/2006/relationships/tags" Target="../tags/tag249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257.xml"/><Relationship Id="rId8" Type="http://schemas.openxmlformats.org/officeDocument/2006/relationships/tags" Target="../tags/tag256.xml"/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7" Type="http://schemas.openxmlformats.org/officeDocument/2006/relationships/tags" Target="../tags/tag270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5" Type="http://schemas.openxmlformats.org/officeDocument/2006/relationships/tags" Target="../tags/tag279.xml"/><Relationship Id="rId4" Type="http://schemas.openxmlformats.org/officeDocument/2006/relationships/tags" Target="../tags/tag278.xml"/><Relationship Id="rId3" Type="http://schemas.openxmlformats.org/officeDocument/2006/relationships/tags" Target="../tags/tag277.xml"/><Relationship Id="rId2" Type="http://schemas.openxmlformats.org/officeDocument/2006/relationships/tags" Target="../tags/tag276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5" Type="http://schemas.openxmlformats.org/officeDocument/2006/relationships/tags" Target="../tags/tag318.xml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7" Type="http://schemas.openxmlformats.org/officeDocument/2006/relationships/tags" Target="../tags/tag327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6" Type="http://schemas.openxmlformats.org/officeDocument/2006/relationships/tags" Target="../tags/tag347.xml"/><Relationship Id="rId5" Type="http://schemas.openxmlformats.org/officeDocument/2006/relationships/tags" Target="../tags/tag346.xml"/><Relationship Id="rId4" Type="http://schemas.openxmlformats.org/officeDocument/2006/relationships/tags" Target="../tags/tag345.xml"/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3" Type="http://schemas.openxmlformats.org/officeDocument/2006/relationships/tags" Target="../tags/tag354.xml"/><Relationship Id="rId2" Type="http://schemas.openxmlformats.org/officeDocument/2006/relationships/tags" Target="../tags/tag353.xml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7" Type="http://schemas.openxmlformats.org/officeDocument/2006/relationships/tags" Target="../tags/tag363.xml"/><Relationship Id="rId6" Type="http://schemas.openxmlformats.org/officeDocument/2006/relationships/tags" Target="../tags/tag362.xml"/><Relationship Id="rId5" Type="http://schemas.openxmlformats.org/officeDocument/2006/relationships/tags" Target="../tags/tag361.xml"/><Relationship Id="rId4" Type="http://schemas.openxmlformats.org/officeDocument/2006/relationships/tags" Target="../tags/tag360.xml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371.xml"/><Relationship Id="rId8" Type="http://schemas.openxmlformats.org/officeDocument/2006/relationships/tags" Target="../tags/tag370.xml"/><Relationship Id="rId7" Type="http://schemas.openxmlformats.org/officeDocument/2006/relationships/tags" Target="../tags/tag369.xml"/><Relationship Id="rId6" Type="http://schemas.openxmlformats.org/officeDocument/2006/relationships/tags" Target="../tags/tag368.xml"/><Relationship Id="rId5" Type="http://schemas.openxmlformats.org/officeDocument/2006/relationships/tags" Target="../tags/tag367.xml"/><Relationship Id="rId4" Type="http://schemas.openxmlformats.org/officeDocument/2006/relationships/tags" Target="../tags/tag366.xml"/><Relationship Id="rId3" Type="http://schemas.openxmlformats.org/officeDocument/2006/relationships/tags" Target="../tags/tag365.xml"/><Relationship Id="rId2" Type="http://schemas.openxmlformats.org/officeDocument/2006/relationships/tags" Target="../tags/tag364.xml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5" Type="http://schemas.openxmlformats.org/officeDocument/2006/relationships/tags" Target="../tags/tag375.xml"/><Relationship Id="rId4" Type="http://schemas.openxmlformats.org/officeDocument/2006/relationships/tags" Target="../tags/tag374.xml"/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7" Type="http://schemas.openxmlformats.org/officeDocument/2006/relationships/tags" Target="../tags/tag384.xml"/><Relationship Id="rId6" Type="http://schemas.openxmlformats.org/officeDocument/2006/relationships/tags" Target="../tags/tag383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3" Type="http://schemas.openxmlformats.org/officeDocument/2006/relationships/tags" Target="../tags/tag380.xml"/><Relationship Id="rId2" Type="http://schemas.openxmlformats.org/officeDocument/2006/relationships/tags" Target="../tags/tag379.xml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6" Type="http://schemas.openxmlformats.org/officeDocument/2006/relationships/tags" Target="../tags/tag389.xml"/><Relationship Id="rId5" Type="http://schemas.openxmlformats.org/officeDocument/2006/relationships/tags" Target="../tags/tag388.xml"/><Relationship Id="rId4" Type="http://schemas.openxmlformats.org/officeDocument/2006/relationships/tags" Target="../tags/tag387.xml"/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5" Type="http://schemas.openxmlformats.org/officeDocument/2006/relationships/tags" Target="../tags/tag393.xml"/><Relationship Id="rId4" Type="http://schemas.openxmlformats.org/officeDocument/2006/relationships/tags" Target="../tags/tag392.xml"/><Relationship Id="rId3" Type="http://schemas.openxmlformats.org/officeDocument/2006/relationships/tags" Target="../tags/tag391.xml"/><Relationship Id="rId2" Type="http://schemas.openxmlformats.org/officeDocument/2006/relationships/tags" Target="../tags/tag390.xml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6" Type="http://schemas.openxmlformats.org/officeDocument/2006/relationships/tags" Target="../tags/tag404.xml"/><Relationship Id="rId5" Type="http://schemas.openxmlformats.org/officeDocument/2006/relationships/tags" Target="../tags/tag403.xml"/><Relationship Id="rId4" Type="http://schemas.openxmlformats.org/officeDocument/2006/relationships/tags" Target="../tags/tag402.xml"/><Relationship Id="rId3" Type="http://schemas.openxmlformats.org/officeDocument/2006/relationships/tags" Target="../tags/tag401.xml"/><Relationship Id="rId2" Type="http://schemas.openxmlformats.org/officeDocument/2006/relationships/tags" Target="../tags/tag400.xml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tags" Target="../tags/tag407.xml"/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6" Type="http://schemas.openxmlformats.org/officeDocument/2006/relationships/tags" Target="../tags/tag414.xml"/><Relationship Id="rId5" Type="http://schemas.openxmlformats.org/officeDocument/2006/relationships/tags" Target="../tags/tag413.xml"/><Relationship Id="rId4" Type="http://schemas.openxmlformats.org/officeDocument/2006/relationships/tags" Target="../tags/tag412.xml"/><Relationship Id="rId3" Type="http://schemas.openxmlformats.org/officeDocument/2006/relationships/tags" Target="../tags/tag411.xml"/><Relationship Id="rId2" Type="http://schemas.openxmlformats.org/officeDocument/2006/relationships/tags" Target="../tags/tag410.xml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7" Type="http://schemas.openxmlformats.org/officeDocument/2006/relationships/tags" Target="../tags/tag420.xml"/><Relationship Id="rId6" Type="http://schemas.openxmlformats.org/officeDocument/2006/relationships/tags" Target="../tags/tag419.xml"/><Relationship Id="rId5" Type="http://schemas.openxmlformats.org/officeDocument/2006/relationships/tags" Target="../tags/tag418.xml"/><Relationship Id="rId4" Type="http://schemas.openxmlformats.org/officeDocument/2006/relationships/tags" Target="../tags/tag417.xml"/><Relationship Id="rId3" Type="http://schemas.openxmlformats.org/officeDocument/2006/relationships/tags" Target="../tags/tag416.xml"/><Relationship Id="rId2" Type="http://schemas.openxmlformats.org/officeDocument/2006/relationships/tags" Target="../tags/tag415.xml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9" Type="http://schemas.openxmlformats.org/officeDocument/2006/relationships/tags" Target="../tags/tag428.xml"/><Relationship Id="rId8" Type="http://schemas.openxmlformats.org/officeDocument/2006/relationships/tags" Target="../tags/tag427.xml"/><Relationship Id="rId7" Type="http://schemas.openxmlformats.org/officeDocument/2006/relationships/tags" Target="../tags/tag426.xml"/><Relationship Id="rId6" Type="http://schemas.openxmlformats.org/officeDocument/2006/relationships/tags" Target="../tags/tag425.xml"/><Relationship Id="rId5" Type="http://schemas.openxmlformats.org/officeDocument/2006/relationships/tags" Target="../tags/tag424.xml"/><Relationship Id="rId4" Type="http://schemas.openxmlformats.org/officeDocument/2006/relationships/tags" Target="../tags/tag423.xml"/><Relationship Id="rId3" Type="http://schemas.openxmlformats.org/officeDocument/2006/relationships/tags" Target="../tags/tag422.xml"/><Relationship Id="rId2" Type="http://schemas.openxmlformats.org/officeDocument/2006/relationships/tags" Target="../tags/tag421.xml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5" Type="http://schemas.openxmlformats.org/officeDocument/2006/relationships/tags" Target="../tags/tag432.xml"/><Relationship Id="rId4" Type="http://schemas.openxmlformats.org/officeDocument/2006/relationships/tags" Target="../tags/tag431.xml"/><Relationship Id="rId3" Type="http://schemas.openxmlformats.org/officeDocument/2006/relationships/tags" Target="../tags/tag430.xml"/><Relationship Id="rId2" Type="http://schemas.openxmlformats.org/officeDocument/2006/relationships/tags" Target="../tags/tag429.xml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4" Type="http://schemas.openxmlformats.org/officeDocument/2006/relationships/tags" Target="../tags/tag435.xml"/><Relationship Id="rId3" Type="http://schemas.openxmlformats.org/officeDocument/2006/relationships/tags" Target="../tags/tag434.xml"/><Relationship Id="rId2" Type="http://schemas.openxmlformats.org/officeDocument/2006/relationships/tags" Target="../tags/tag433.xml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7" Type="http://schemas.openxmlformats.org/officeDocument/2006/relationships/tags" Target="../tags/tag441.xml"/><Relationship Id="rId6" Type="http://schemas.openxmlformats.org/officeDocument/2006/relationships/tags" Target="../tags/tag440.xml"/><Relationship Id="rId5" Type="http://schemas.openxmlformats.org/officeDocument/2006/relationships/tags" Target="../tags/tag439.xml"/><Relationship Id="rId4" Type="http://schemas.openxmlformats.org/officeDocument/2006/relationships/tags" Target="../tags/tag438.xml"/><Relationship Id="rId3" Type="http://schemas.openxmlformats.org/officeDocument/2006/relationships/tags" Target="../tags/tag437.xml"/><Relationship Id="rId2" Type="http://schemas.openxmlformats.org/officeDocument/2006/relationships/tags" Target="../tags/tag436.xml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6" Type="http://schemas.openxmlformats.org/officeDocument/2006/relationships/tags" Target="../tags/tag446.xml"/><Relationship Id="rId5" Type="http://schemas.openxmlformats.org/officeDocument/2006/relationships/tags" Target="../tags/tag445.xml"/><Relationship Id="rId4" Type="http://schemas.openxmlformats.org/officeDocument/2006/relationships/tags" Target="../tags/tag444.xml"/><Relationship Id="rId3" Type="http://schemas.openxmlformats.org/officeDocument/2006/relationships/tags" Target="../tags/tag443.xml"/><Relationship Id="rId2" Type="http://schemas.openxmlformats.org/officeDocument/2006/relationships/tags" Target="../tags/tag442.xml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5" Type="http://schemas.openxmlformats.org/officeDocument/2006/relationships/tags" Target="../tags/tag450.xml"/><Relationship Id="rId4" Type="http://schemas.openxmlformats.org/officeDocument/2006/relationships/tags" Target="../tags/tag449.xml"/><Relationship Id="rId3" Type="http://schemas.openxmlformats.org/officeDocument/2006/relationships/tags" Target="../tags/tag448.xml"/><Relationship Id="rId2" Type="http://schemas.openxmlformats.org/officeDocument/2006/relationships/tags" Target="../tags/tag447.xml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6" Type="http://schemas.openxmlformats.org/officeDocument/2006/relationships/tags" Target="../tags/tag461.xml"/><Relationship Id="rId5" Type="http://schemas.openxmlformats.org/officeDocument/2006/relationships/tags" Target="../tags/tag460.xml"/><Relationship Id="rId4" Type="http://schemas.openxmlformats.org/officeDocument/2006/relationships/tags" Target="../tags/tag459.xml"/><Relationship Id="rId3" Type="http://schemas.openxmlformats.org/officeDocument/2006/relationships/tags" Target="../tags/tag458.xml"/><Relationship Id="rId2" Type="http://schemas.openxmlformats.org/officeDocument/2006/relationships/tags" Target="../tags/tag457.xml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6" Type="http://schemas.openxmlformats.org/officeDocument/2006/relationships/tags" Target="../tags/tag466.xml"/><Relationship Id="rId5" Type="http://schemas.openxmlformats.org/officeDocument/2006/relationships/tags" Target="../tags/tag465.xml"/><Relationship Id="rId4" Type="http://schemas.openxmlformats.org/officeDocument/2006/relationships/tags" Target="../tags/tag464.xml"/><Relationship Id="rId3" Type="http://schemas.openxmlformats.org/officeDocument/2006/relationships/tags" Target="../tags/tag463.xml"/><Relationship Id="rId2" Type="http://schemas.openxmlformats.org/officeDocument/2006/relationships/tags" Target="../tags/tag462.xml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6" Type="http://schemas.openxmlformats.org/officeDocument/2006/relationships/tags" Target="../tags/tag471.xml"/><Relationship Id="rId5" Type="http://schemas.openxmlformats.org/officeDocument/2006/relationships/tags" Target="../tags/tag470.xml"/><Relationship Id="rId4" Type="http://schemas.openxmlformats.org/officeDocument/2006/relationships/tags" Target="../tags/tag469.xml"/><Relationship Id="rId3" Type="http://schemas.openxmlformats.org/officeDocument/2006/relationships/tags" Target="../tags/tag468.xml"/><Relationship Id="rId2" Type="http://schemas.openxmlformats.org/officeDocument/2006/relationships/tags" Target="../tags/tag467.xml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7" Type="http://schemas.openxmlformats.org/officeDocument/2006/relationships/tags" Target="../tags/tag477.xml"/><Relationship Id="rId6" Type="http://schemas.openxmlformats.org/officeDocument/2006/relationships/tags" Target="../tags/tag476.xml"/><Relationship Id="rId5" Type="http://schemas.openxmlformats.org/officeDocument/2006/relationships/tags" Target="../tags/tag475.xml"/><Relationship Id="rId4" Type="http://schemas.openxmlformats.org/officeDocument/2006/relationships/tags" Target="../tags/tag474.xml"/><Relationship Id="rId3" Type="http://schemas.openxmlformats.org/officeDocument/2006/relationships/tags" Target="../tags/tag473.xml"/><Relationship Id="rId2" Type="http://schemas.openxmlformats.org/officeDocument/2006/relationships/tags" Target="../tags/tag472.xml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9" Type="http://schemas.openxmlformats.org/officeDocument/2006/relationships/tags" Target="../tags/tag485.xml"/><Relationship Id="rId8" Type="http://schemas.openxmlformats.org/officeDocument/2006/relationships/tags" Target="../tags/tag484.xml"/><Relationship Id="rId7" Type="http://schemas.openxmlformats.org/officeDocument/2006/relationships/tags" Target="../tags/tag483.xml"/><Relationship Id="rId6" Type="http://schemas.openxmlformats.org/officeDocument/2006/relationships/tags" Target="../tags/tag482.xml"/><Relationship Id="rId5" Type="http://schemas.openxmlformats.org/officeDocument/2006/relationships/tags" Target="../tags/tag481.xml"/><Relationship Id="rId4" Type="http://schemas.openxmlformats.org/officeDocument/2006/relationships/tags" Target="../tags/tag480.xml"/><Relationship Id="rId3" Type="http://schemas.openxmlformats.org/officeDocument/2006/relationships/tags" Target="../tags/tag479.xml"/><Relationship Id="rId2" Type="http://schemas.openxmlformats.org/officeDocument/2006/relationships/tags" Target="../tags/tag478.xml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5" Type="http://schemas.openxmlformats.org/officeDocument/2006/relationships/tags" Target="../tags/tag489.xml"/><Relationship Id="rId4" Type="http://schemas.openxmlformats.org/officeDocument/2006/relationships/tags" Target="../tags/tag488.xml"/><Relationship Id="rId3" Type="http://schemas.openxmlformats.org/officeDocument/2006/relationships/tags" Target="../tags/tag487.xml"/><Relationship Id="rId2" Type="http://schemas.openxmlformats.org/officeDocument/2006/relationships/tags" Target="../tags/tag486.xml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4" Type="http://schemas.openxmlformats.org/officeDocument/2006/relationships/tags" Target="../tags/tag492.xml"/><Relationship Id="rId3" Type="http://schemas.openxmlformats.org/officeDocument/2006/relationships/tags" Target="../tags/tag491.xml"/><Relationship Id="rId2" Type="http://schemas.openxmlformats.org/officeDocument/2006/relationships/tags" Target="../tags/tag490.xml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7" Type="http://schemas.openxmlformats.org/officeDocument/2006/relationships/tags" Target="../tags/tag498.xml"/><Relationship Id="rId6" Type="http://schemas.openxmlformats.org/officeDocument/2006/relationships/tags" Target="../tags/tag497.xml"/><Relationship Id="rId5" Type="http://schemas.openxmlformats.org/officeDocument/2006/relationships/tags" Target="../tags/tag496.xml"/><Relationship Id="rId4" Type="http://schemas.openxmlformats.org/officeDocument/2006/relationships/tags" Target="../tags/tag495.xml"/><Relationship Id="rId3" Type="http://schemas.openxmlformats.org/officeDocument/2006/relationships/tags" Target="../tags/tag494.xml"/><Relationship Id="rId2" Type="http://schemas.openxmlformats.org/officeDocument/2006/relationships/tags" Target="../tags/tag493.xml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6" Type="http://schemas.openxmlformats.org/officeDocument/2006/relationships/tags" Target="../tags/tag503.xml"/><Relationship Id="rId5" Type="http://schemas.openxmlformats.org/officeDocument/2006/relationships/tags" Target="../tags/tag502.xml"/><Relationship Id="rId4" Type="http://schemas.openxmlformats.org/officeDocument/2006/relationships/tags" Target="../tags/tag501.xml"/><Relationship Id="rId3" Type="http://schemas.openxmlformats.org/officeDocument/2006/relationships/tags" Target="../tags/tag500.xml"/><Relationship Id="rId2" Type="http://schemas.openxmlformats.org/officeDocument/2006/relationships/tags" Target="../tags/tag499.xml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5" Type="http://schemas.openxmlformats.org/officeDocument/2006/relationships/tags" Target="../tags/tag507.xml"/><Relationship Id="rId4" Type="http://schemas.openxmlformats.org/officeDocument/2006/relationships/tags" Target="../tags/tag506.xml"/><Relationship Id="rId3" Type="http://schemas.openxmlformats.org/officeDocument/2006/relationships/tags" Target="../tags/tag505.xml"/><Relationship Id="rId2" Type="http://schemas.openxmlformats.org/officeDocument/2006/relationships/tags" Target="../tags/tag504.xml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6" Type="http://schemas.openxmlformats.org/officeDocument/2006/relationships/tags" Target="../tags/tag518.xml"/><Relationship Id="rId5" Type="http://schemas.openxmlformats.org/officeDocument/2006/relationships/tags" Target="../tags/tag517.xml"/><Relationship Id="rId4" Type="http://schemas.openxmlformats.org/officeDocument/2006/relationships/tags" Target="../tags/tag516.xml"/><Relationship Id="rId3" Type="http://schemas.openxmlformats.org/officeDocument/2006/relationships/tags" Target="../tags/tag515.xml"/><Relationship Id="rId2" Type="http://schemas.openxmlformats.org/officeDocument/2006/relationships/tags" Target="../tags/tag514.xml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6" Type="http://schemas.openxmlformats.org/officeDocument/2006/relationships/tags" Target="../tags/tag523.xml"/><Relationship Id="rId5" Type="http://schemas.openxmlformats.org/officeDocument/2006/relationships/tags" Target="../tags/tag522.xml"/><Relationship Id="rId4" Type="http://schemas.openxmlformats.org/officeDocument/2006/relationships/tags" Target="../tags/tag521.xml"/><Relationship Id="rId3" Type="http://schemas.openxmlformats.org/officeDocument/2006/relationships/tags" Target="../tags/tag520.xml"/><Relationship Id="rId2" Type="http://schemas.openxmlformats.org/officeDocument/2006/relationships/tags" Target="../tags/tag519.xml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6" Type="http://schemas.openxmlformats.org/officeDocument/2006/relationships/tags" Target="../tags/tag528.xml"/><Relationship Id="rId5" Type="http://schemas.openxmlformats.org/officeDocument/2006/relationships/tags" Target="../tags/tag527.xml"/><Relationship Id="rId4" Type="http://schemas.openxmlformats.org/officeDocument/2006/relationships/tags" Target="../tags/tag526.xml"/><Relationship Id="rId3" Type="http://schemas.openxmlformats.org/officeDocument/2006/relationships/tags" Target="../tags/tag525.xml"/><Relationship Id="rId2" Type="http://schemas.openxmlformats.org/officeDocument/2006/relationships/tags" Target="../tags/tag524.xml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7" Type="http://schemas.openxmlformats.org/officeDocument/2006/relationships/tags" Target="../tags/tag534.xml"/><Relationship Id="rId6" Type="http://schemas.openxmlformats.org/officeDocument/2006/relationships/tags" Target="../tags/tag533.xml"/><Relationship Id="rId5" Type="http://schemas.openxmlformats.org/officeDocument/2006/relationships/tags" Target="../tags/tag532.xml"/><Relationship Id="rId4" Type="http://schemas.openxmlformats.org/officeDocument/2006/relationships/tags" Target="../tags/tag531.xml"/><Relationship Id="rId3" Type="http://schemas.openxmlformats.org/officeDocument/2006/relationships/tags" Target="../tags/tag530.xml"/><Relationship Id="rId2" Type="http://schemas.openxmlformats.org/officeDocument/2006/relationships/tags" Target="../tags/tag529.xml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9" Type="http://schemas.openxmlformats.org/officeDocument/2006/relationships/tags" Target="../tags/tag542.xml"/><Relationship Id="rId8" Type="http://schemas.openxmlformats.org/officeDocument/2006/relationships/tags" Target="../tags/tag541.xml"/><Relationship Id="rId7" Type="http://schemas.openxmlformats.org/officeDocument/2006/relationships/tags" Target="../tags/tag540.xml"/><Relationship Id="rId6" Type="http://schemas.openxmlformats.org/officeDocument/2006/relationships/tags" Target="../tags/tag539.xml"/><Relationship Id="rId5" Type="http://schemas.openxmlformats.org/officeDocument/2006/relationships/tags" Target="../tags/tag538.xml"/><Relationship Id="rId4" Type="http://schemas.openxmlformats.org/officeDocument/2006/relationships/tags" Target="../tags/tag537.xml"/><Relationship Id="rId3" Type="http://schemas.openxmlformats.org/officeDocument/2006/relationships/tags" Target="../tags/tag536.xml"/><Relationship Id="rId2" Type="http://schemas.openxmlformats.org/officeDocument/2006/relationships/tags" Target="../tags/tag535.xml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5" Type="http://schemas.openxmlformats.org/officeDocument/2006/relationships/tags" Target="../tags/tag546.xml"/><Relationship Id="rId4" Type="http://schemas.openxmlformats.org/officeDocument/2006/relationships/tags" Target="../tags/tag545.xml"/><Relationship Id="rId3" Type="http://schemas.openxmlformats.org/officeDocument/2006/relationships/tags" Target="../tags/tag544.xml"/><Relationship Id="rId2" Type="http://schemas.openxmlformats.org/officeDocument/2006/relationships/tags" Target="../tags/tag543.xml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4" Type="http://schemas.openxmlformats.org/officeDocument/2006/relationships/tags" Target="../tags/tag549.xml"/><Relationship Id="rId3" Type="http://schemas.openxmlformats.org/officeDocument/2006/relationships/tags" Target="../tags/tag548.xml"/><Relationship Id="rId2" Type="http://schemas.openxmlformats.org/officeDocument/2006/relationships/tags" Target="../tags/tag547.xml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7" Type="http://schemas.openxmlformats.org/officeDocument/2006/relationships/tags" Target="../tags/tag555.xml"/><Relationship Id="rId6" Type="http://schemas.openxmlformats.org/officeDocument/2006/relationships/tags" Target="../tags/tag554.xml"/><Relationship Id="rId5" Type="http://schemas.openxmlformats.org/officeDocument/2006/relationships/tags" Target="../tags/tag553.xml"/><Relationship Id="rId4" Type="http://schemas.openxmlformats.org/officeDocument/2006/relationships/tags" Target="../tags/tag552.xml"/><Relationship Id="rId3" Type="http://schemas.openxmlformats.org/officeDocument/2006/relationships/tags" Target="../tags/tag551.xml"/><Relationship Id="rId2" Type="http://schemas.openxmlformats.org/officeDocument/2006/relationships/tags" Target="../tags/tag550.xml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6" Type="http://schemas.openxmlformats.org/officeDocument/2006/relationships/tags" Target="../tags/tag560.xml"/><Relationship Id="rId5" Type="http://schemas.openxmlformats.org/officeDocument/2006/relationships/tags" Target="../tags/tag559.xml"/><Relationship Id="rId4" Type="http://schemas.openxmlformats.org/officeDocument/2006/relationships/tags" Target="../tags/tag558.xml"/><Relationship Id="rId3" Type="http://schemas.openxmlformats.org/officeDocument/2006/relationships/tags" Target="../tags/tag557.xml"/><Relationship Id="rId2" Type="http://schemas.openxmlformats.org/officeDocument/2006/relationships/tags" Target="../tags/tag556.xml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57.xml"/><Relationship Id="rId17" Type="http://schemas.openxmlformats.org/officeDocument/2006/relationships/image" Target="../media/image2.svg"/><Relationship Id="rId16" Type="http://schemas.openxmlformats.org/officeDocument/2006/relationships/image" Target="../media/image1.png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9.xml"/><Relationship Id="rId8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9" Type="http://schemas.openxmlformats.org/officeDocument/2006/relationships/theme" Target="../theme/theme10.xml"/><Relationship Id="rId18" Type="http://schemas.openxmlformats.org/officeDocument/2006/relationships/tags" Target="../tags/tag570.xml"/><Relationship Id="rId17" Type="http://schemas.openxmlformats.org/officeDocument/2006/relationships/image" Target="../media/image6.svg"/><Relationship Id="rId16" Type="http://schemas.openxmlformats.org/officeDocument/2006/relationships/image" Target="../media/image5.png"/><Relationship Id="rId15" Type="http://schemas.openxmlformats.org/officeDocument/2006/relationships/tags" Target="../tags/tag569.xml"/><Relationship Id="rId14" Type="http://schemas.openxmlformats.org/officeDocument/2006/relationships/tags" Target="../tags/tag568.xml"/><Relationship Id="rId13" Type="http://schemas.openxmlformats.org/officeDocument/2006/relationships/tags" Target="../tags/tag567.xml"/><Relationship Id="rId12" Type="http://schemas.openxmlformats.org/officeDocument/2006/relationships/tags" Target="../tags/tag566.xml"/><Relationship Id="rId11" Type="http://schemas.openxmlformats.org/officeDocument/2006/relationships/tags" Target="../tags/tag565.xml"/><Relationship Id="rId1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9" Type="http://schemas.openxmlformats.org/officeDocument/2006/relationships/theme" Target="../theme/theme11.xml"/><Relationship Id="rId18" Type="http://schemas.openxmlformats.org/officeDocument/2006/relationships/tags" Target="../tags/tag627.xml"/><Relationship Id="rId17" Type="http://schemas.openxmlformats.org/officeDocument/2006/relationships/image" Target="../media/image6.svg"/><Relationship Id="rId16" Type="http://schemas.openxmlformats.org/officeDocument/2006/relationships/image" Target="../media/image5.png"/><Relationship Id="rId15" Type="http://schemas.openxmlformats.org/officeDocument/2006/relationships/tags" Target="../tags/tag626.xml"/><Relationship Id="rId14" Type="http://schemas.openxmlformats.org/officeDocument/2006/relationships/tags" Target="../tags/tag625.xml"/><Relationship Id="rId13" Type="http://schemas.openxmlformats.org/officeDocument/2006/relationships/tags" Target="../tags/tag624.xml"/><Relationship Id="rId12" Type="http://schemas.openxmlformats.org/officeDocument/2006/relationships/tags" Target="../tags/tag623.xml"/><Relationship Id="rId11" Type="http://schemas.openxmlformats.org/officeDocument/2006/relationships/tags" Target="../tags/tag622.xml"/><Relationship Id="rId1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1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9" Type="http://schemas.openxmlformats.org/officeDocument/2006/relationships/theme" Target="../theme/theme12.xml"/><Relationship Id="rId18" Type="http://schemas.openxmlformats.org/officeDocument/2006/relationships/tags" Target="../tags/tag684.xml"/><Relationship Id="rId17" Type="http://schemas.openxmlformats.org/officeDocument/2006/relationships/image" Target="../media/image6.svg"/><Relationship Id="rId16" Type="http://schemas.openxmlformats.org/officeDocument/2006/relationships/image" Target="../media/image5.png"/><Relationship Id="rId15" Type="http://schemas.openxmlformats.org/officeDocument/2006/relationships/tags" Target="../tags/tag683.xml"/><Relationship Id="rId14" Type="http://schemas.openxmlformats.org/officeDocument/2006/relationships/tags" Target="../tags/tag682.xml"/><Relationship Id="rId13" Type="http://schemas.openxmlformats.org/officeDocument/2006/relationships/tags" Target="../tags/tag681.xml"/><Relationship Id="rId12" Type="http://schemas.openxmlformats.org/officeDocument/2006/relationships/tags" Target="../tags/tag680.xml"/><Relationship Id="rId11" Type="http://schemas.openxmlformats.org/officeDocument/2006/relationships/tags" Target="../tags/tag679.xml"/><Relationship Id="rId1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18" Type="http://schemas.openxmlformats.org/officeDocument/2006/relationships/tags" Target="../tags/tag114.xml"/><Relationship Id="rId17" Type="http://schemas.openxmlformats.org/officeDocument/2006/relationships/image" Target="../media/image4.svg"/><Relationship Id="rId16" Type="http://schemas.openxmlformats.org/officeDocument/2006/relationships/image" Target="../media/image3.png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7" Type="http://schemas.openxmlformats.org/officeDocument/2006/relationships/theme" Target="../theme/theme3.xml"/><Relationship Id="rId16" Type="http://schemas.openxmlformats.org/officeDocument/2006/relationships/tags" Target="../tags/tag171.xml"/><Relationship Id="rId15" Type="http://schemas.openxmlformats.org/officeDocument/2006/relationships/tags" Target="../tags/tag170.xml"/><Relationship Id="rId14" Type="http://schemas.openxmlformats.org/officeDocument/2006/relationships/tags" Target="../tags/tag169.xml"/><Relationship Id="rId13" Type="http://schemas.openxmlformats.org/officeDocument/2006/relationships/tags" Target="../tags/tag168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9" Type="http://schemas.openxmlformats.org/officeDocument/2006/relationships/theme" Target="../theme/theme4.xml"/><Relationship Id="rId18" Type="http://schemas.openxmlformats.org/officeDocument/2006/relationships/tags" Target="../tags/tag228.xml"/><Relationship Id="rId17" Type="http://schemas.openxmlformats.org/officeDocument/2006/relationships/image" Target="../media/image4.svg"/><Relationship Id="rId16" Type="http://schemas.openxmlformats.org/officeDocument/2006/relationships/image" Target="../media/image3.png"/><Relationship Id="rId15" Type="http://schemas.openxmlformats.org/officeDocument/2006/relationships/tags" Target="../tags/tag227.xml"/><Relationship Id="rId14" Type="http://schemas.openxmlformats.org/officeDocument/2006/relationships/tags" Target="../tags/tag226.xml"/><Relationship Id="rId13" Type="http://schemas.openxmlformats.org/officeDocument/2006/relationships/tags" Target="../tags/tag225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9" Type="http://schemas.openxmlformats.org/officeDocument/2006/relationships/theme" Target="../theme/theme5.xml"/><Relationship Id="rId18" Type="http://schemas.openxmlformats.org/officeDocument/2006/relationships/tags" Target="../tags/tag285.xml"/><Relationship Id="rId17" Type="http://schemas.openxmlformats.org/officeDocument/2006/relationships/image" Target="../media/image4.svg"/><Relationship Id="rId16" Type="http://schemas.openxmlformats.org/officeDocument/2006/relationships/image" Target="../media/image3.png"/><Relationship Id="rId15" Type="http://schemas.openxmlformats.org/officeDocument/2006/relationships/tags" Target="../tags/tag284.xml"/><Relationship Id="rId14" Type="http://schemas.openxmlformats.org/officeDocument/2006/relationships/tags" Target="../tags/tag283.xml"/><Relationship Id="rId13" Type="http://schemas.openxmlformats.org/officeDocument/2006/relationships/tags" Target="../tags/tag282.xml"/><Relationship Id="rId12" Type="http://schemas.openxmlformats.org/officeDocument/2006/relationships/tags" Target="../tags/tag281.xml"/><Relationship Id="rId11" Type="http://schemas.openxmlformats.org/officeDocument/2006/relationships/tags" Target="../tags/tag280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9" Type="http://schemas.openxmlformats.org/officeDocument/2006/relationships/theme" Target="../theme/theme6.xml"/><Relationship Id="rId18" Type="http://schemas.openxmlformats.org/officeDocument/2006/relationships/tags" Target="../tags/tag342.xml"/><Relationship Id="rId17" Type="http://schemas.openxmlformats.org/officeDocument/2006/relationships/image" Target="../media/image4.svg"/><Relationship Id="rId16" Type="http://schemas.openxmlformats.org/officeDocument/2006/relationships/image" Target="../media/image3.png"/><Relationship Id="rId15" Type="http://schemas.openxmlformats.org/officeDocument/2006/relationships/tags" Target="../tags/tag341.xml"/><Relationship Id="rId14" Type="http://schemas.openxmlformats.org/officeDocument/2006/relationships/tags" Target="../tags/tag340.xml"/><Relationship Id="rId13" Type="http://schemas.openxmlformats.org/officeDocument/2006/relationships/tags" Target="../tags/tag339.xml"/><Relationship Id="rId12" Type="http://schemas.openxmlformats.org/officeDocument/2006/relationships/tags" Target="../tags/tag338.xml"/><Relationship Id="rId11" Type="http://schemas.openxmlformats.org/officeDocument/2006/relationships/tags" Target="../tags/tag337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9" Type="http://schemas.openxmlformats.org/officeDocument/2006/relationships/theme" Target="../theme/theme7.xml"/><Relationship Id="rId18" Type="http://schemas.openxmlformats.org/officeDocument/2006/relationships/tags" Target="../tags/tag399.xml"/><Relationship Id="rId17" Type="http://schemas.openxmlformats.org/officeDocument/2006/relationships/image" Target="../media/image4.svg"/><Relationship Id="rId16" Type="http://schemas.openxmlformats.org/officeDocument/2006/relationships/image" Target="../media/image3.png"/><Relationship Id="rId15" Type="http://schemas.openxmlformats.org/officeDocument/2006/relationships/tags" Target="../tags/tag398.xml"/><Relationship Id="rId14" Type="http://schemas.openxmlformats.org/officeDocument/2006/relationships/tags" Target="../tags/tag397.xml"/><Relationship Id="rId13" Type="http://schemas.openxmlformats.org/officeDocument/2006/relationships/tags" Target="../tags/tag396.xml"/><Relationship Id="rId12" Type="http://schemas.openxmlformats.org/officeDocument/2006/relationships/tags" Target="../tags/tag395.xml"/><Relationship Id="rId11" Type="http://schemas.openxmlformats.org/officeDocument/2006/relationships/tags" Target="../tags/tag394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9" Type="http://schemas.openxmlformats.org/officeDocument/2006/relationships/theme" Target="../theme/theme8.xml"/><Relationship Id="rId18" Type="http://schemas.openxmlformats.org/officeDocument/2006/relationships/tags" Target="../tags/tag456.xml"/><Relationship Id="rId17" Type="http://schemas.openxmlformats.org/officeDocument/2006/relationships/image" Target="../media/image6.svg"/><Relationship Id="rId16" Type="http://schemas.openxmlformats.org/officeDocument/2006/relationships/image" Target="../media/image5.png"/><Relationship Id="rId15" Type="http://schemas.openxmlformats.org/officeDocument/2006/relationships/tags" Target="../tags/tag455.xml"/><Relationship Id="rId14" Type="http://schemas.openxmlformats.org/officeDocument/2006/relationships/tags" Target="../tags/tag454.xml"/><Relationship Id="rId13" Type="http://schemas.openxmlformats.org/officeDocument/2006/relationships/tags" Target="../tags/tag453.xml"/><Relationship Id="rId12" Type="http://schemas.openxmlformats.org/officeDocument/2006/relationships/tags" Target="../tags/tag452.xml"/><Relationship Id="rId11" Type="http://schemas.openxmlformats.org/officeDocument/2006/relationships/tags" Target="../tags/tag45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9.xml"/><Relationship Id="rId8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9" Type="http://schemas.openxmlformats.org/officeDocument/2006/relationships/theme" Target="../theme/theme9.xml"/><Relationship Id="rId18" Type="http://schemas.openxmlformats.org/officeDocument/2006/relationships/tags" Target="../tags/tag513.xml"/><Relationship Id="rId17" Type="http://schemas.openxmlformats.org/officeDocument/2006/relationships/image" Target="../media/image6.svg"/><Relationship Id="rId16" Type="http://schemas.openxmlformats.org/officeDocument/2006/relationships/image" Target="../media/image5.png"/><Relationship Id="rId15" Type="http://schemas.openxmlformats.org/officeDocument/2006/relationships/tags" Target="../tags/tag512.xml"/><Relationship Id="rId14" Type="http://schemas.openxmlformats.org/officeDocument/2006/relationships/tags" Target="../tags/tag511.xml"/><Relationship Id="rId13" Type="http://schemas.openxmlformats.org/officeDocument/2006/relationships/tags" Target="../tags/tag510.xml"/><Relationship Id="rId12" Type="http://schemas.openxmlformats.org/officeDocument/2006/relationships/tags" Target="../tags/tag509.xml"/><Relationship Id="rId11" Type="http://schemas.openxmlformats.org/officeDocument/2006/relationships/tags" Target="../tags/tag508.xml"/><Relationship Id="rId1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87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tags" Target="../tags/tag686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685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698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699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70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2.xml"/><Relationship Id="rId4" Type="http://schemas.openxmlformats.org/officeDocument/2006/relationships/tags" Target="../tags/tag701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0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03.xml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0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0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0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0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89.xml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688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708.xml"/><Relationship Id="rId8" Type="http://schemas.openxmlformats.org/officeDocument/2006/relationships/image" Target="../media/image88.png"/><Relationship Id="rId7" Type="http://schemas.openxmlformats.org/officeDocument/2006/relationships/image" Target="../media/image87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2.xml"/><Relationship Id="rId6" Type="http://schemas.openxmlformats.org/officeDocument/2006/relationships/tags" Target="../tags/tag709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2.xml"/><Relationship Id="rId6" Type="http://schemas.openxmlformats.org/officeDocument/2006/relationships/tags" Target="../tags/tag71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2.xml"/><Relationship Id="rId6" Type="http://schemas.openxmlformats.org/officeDocument/2006/relationships/tags" Target="../tags/tag71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2.xml"/><Relationship Id="rId6" Type="http://schemas.openxmlformats.org/officeDocument/2006/relationships/tags" Target="../tags/tag71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2.xml"/><Relationship Id="rId6" Type="http://schemas.openxmlformats.org/officeDocument/2006/relationships/tags" Target="../tags/tag71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2.xml"/><Relationship Id="rId6" Type="http://schemas.openxmlformats.org/officeDocument/2006/relationships/tags" Target="../tags/tag714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2.xml"/><Relationship Id="rId6" Type="http://schemas.openxmlformats.org/officeDocument/2006/relationships/tags" Target="../tags/tag715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2.xml"/><Relationship Id="rId6" Type="http://schemas.openxmlformats.org/officeDocument/2006/relationships/tags" Target="../tags/tag716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2.xml"/><Relationship Id="rId6" Type="http://schemas.openxmlformats.org/officeDocument/2006/relationships/tags" Target="../tags/tag71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91.xml"/><Relationship Id="rId4" Type="http://schemas.openxmlformats.org/officeDocument/2006/relationships/image" Target="../media/image18.emf"/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tags" Target="../tags/tag69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93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94.xml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95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9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7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25120" y="911860"/>
            <a:ext cx="11473180" cy="2027555"/>
          </a:xfrm>
        </p:spPr>
        <p:txBody>
          <a:bodyPr>
            <a:normAutofit/>
          </a:bodyPr>
          <a:p>
            <a:r>
              <a:rPr lang="en-US" sz="5400" spc="-10" dirty="0">
                <a:latin typeface="+mj-lt"/>
                <a:cs typeface="+mj-lt"/>
                <a:sym typeface="+mn-ea"/>
              </a:rPr>
              <a:t>Response of AHCAL to </a:t>
            </a:r>
            <a:br>
              <a:rPr lang="en-US" sz="5400" spc="-10" dirty="0">
                <a:latin typeface="+mj-lt"/>
                <a:cs typeface="+mj-lt"/>
                <a:sym typeface="+mn-ea"/>
              </a:rPr>
            </a:br>
            <a:r>
              <a:rPr lang="en-US" sz="5400" spc="-10" dirty="0">
                <a:latin typeface="+mj-lt"/>
                <a:cs typeface="+mj-lt"/>
                <a:sym typeface="+mn-ea"/>
              </a:rPr>
              <a:t>Pion and Electron</a:t>
            </a:r>
            <a:endParaRPr lang="zh-CN" altLang="en-US" sz="5400" spc="-10" dirty="0">
              <a:latin typeface="+mj-lt"/>
              <a:cs typeface="+mj-lt"/>
              <a:sym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128600"/>
            <a:ext cx="9799200" cy="1472400"/>
          </a:xfrm>
        </p:spPr>
        <p:txBody>
          <a:bodyPr>
            <a:normAutofit fontScale="90000" lnSpcReduction="10000"/>
          </a:bodyPr>
          <a:p>
            <a:r>
              <a:rPr dirty="0"/>
              <a:t>Hongbin</a:t>
            </a:r>
            <a:r>
              <a:rPr lang="en-US" altLang="zh-CN"/>
              <a:t> Diao</a:t>
            </a:r>
            <a:endParaRPr lang="en-US" altLang="zh-CN"/>
          </a:p>
          <a:p>
            <a:pPr algn="ctr" eaLnBrk="1" hangingPunct="1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buFontTx/>
              <a:buNone/>
            </a:pPr>
            <a:r>
              <a:rPr lang="en-US" altLang="zh-CN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State Key Laboratory of Particle Detection and Electronics</a:t>
            </a:r>
            <a:endParaRPr lang="en-US" altLang="zh-CN" b="0" i="0" dirty="0">
              <a:solidFill>
                <a:srgbClr val="00000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buFontTx/>
              <a:buNone/>
            </a:pPr>
            <a:r>
              <a:rPr lang="en-US" altLang="zh-CN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University of Science and Technology of China</a:t>
            </a:r>
            <a:endParaRPr dirty="0"/>
          </a:p>
        </p:txBody>
      </p:sp>
      <p:pic>
        <p:nvPicPr>
          <p:cNvPr id="5" name="Picture 4" descr="中国科学院高能物理研究所关于印发《高能所“标识”“标准字”的使用规定》的通知----中国科学院高能物理研究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75" y="5475117"/>
            <a:ext cx="3086293" cy="121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上海交通大学- 维基百科，自由的百科全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467" y="5322561"/>
            <a:ext cx="1430872" cy="143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688" y="5163036"/>
            <a:ext cx="1302652" cy="1633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6924" y="5206735"/>
            <a:ext cx="1842388" cy="1546192"/>
          </a:xfrm>
          <a:prstGeom prst="rect">
            <a:avLst/>
          </a:prstGeom>
        </p:spPr>
      </p:pic>
      <p:pic>
        <p:nvPicPr>
          <p:cNvPr id="14344" name="TextBox 2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9" y="4644265"/>
            <a:ext cx="6032501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025" y="5277023"/>
            <a:ext cx="1430872" cy="1476539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Electron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67255" y="1626235"/>
            <a:ext cx="3374390" cy="505206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745" y="2169795"/>
            <a:ext cx="4352925" cy="38265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Pion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20520" y="2384425"/>
            <a:ext cx="4664075" cy="353885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40" y="2463800"/>
            <a:ext cx="4410710" cy="33801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/>
              <a:t>Pion 2GeV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72465" y="1380490"/>
            <a:ext cx="3329940" cy="236093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90" y="4043680"/>
            <a:ext cx="3339465" cy="2407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255" y="1181100"/>
            <a:ext cx="2334895" cy="23412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255" y="3841115"/>
            <a:ext cx="2446020" cy="25565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8110" y="213868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118110" y="4463415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 digi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4388485" y="101219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hitno</a:t>
            </a:r>
            <a:endParaRPr lang="en-US" altLang="zh-CN">
              <a:highlight>
                <a:srgbClr val="FFFF00"/>
              </a:highlight>
            </a:endParaRPr>
          </a:p>
        </p:txBody>
      </p:sp>
      <p:pic>
        <p:nvPicPr>
          <p:cNvPr id="13" name="内容占位符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75" y="1242695"/>
            <a:ext cx="5094605" cy="50774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Pion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87680" y="1118870"/>
            <a:ext cx="3327400" cy="507746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430" y="1961515"/>
            <a:ext cx="4212590" cy="36029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720" y="1938020"/>
            <a:ext cx="4038600" cy="36264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990800" y="3045760"/>
            <a:ext cx="7768800" cy="766800"/>
          </a:xfrm>
        </p:spPr>
        <p:txBody>
          <a:bodyPr>
            <a:normAutofit fontScale="90000"/>
          </a:bodyPr>
          <a:p>
            <a:pPr algn="ctr"/>
            <a:r>
              <a:rPr lang="en-US" altLang="zh-CN" sz="8000"/>
              <a:t>Backup</a:t>
            </a:r>
            <a:endParaRPr lang="en-US" altLang="zh-CN" sz="800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Electron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48715" y="1183005"/>
            <a:ext cx="3613785" cy="273431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20" y="1151255"/>
            <a:ext cx="3576320" cy="2766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5" y="3651250"/>
            <a:ext cx="3554730" cy="27222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780" y="3595370"/>
            <a:ext cx="3618230" cy="27660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Electron 1GeV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190615" y="1668145"/>
            <a:ext cx="5386705" cy="40430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" y="1661795"/>
            <a:ext cx="3127375" cy="21990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" y="3854450"/>
            <a:ext cx="3179445" cy="22967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965" y="1416050"/>
            <a:ext cx="2289175" cy="23526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285" y="3919855"/>
            <a:ext cx="2395855" cy="19939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8110" y="213868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118110" y="4463415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 digi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4388485" y="101219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hitno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Electron 2GeV</a:t>
            </a:r>
            <a:endParaRPr lang="zh-CN" altLang="en-US"/>
          </a:p>
        </p:txBody>
      </p:sp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80785" y="1838325"/>
            <a:ext cx="5296535" cy="395097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" y="1601470"/>
            <a:ext cx="3060065" cy="21520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" y="3963670"/>
            <a:ext cx="3127375" cy="21818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215" y="1605915"/>
            <a:ext cx="2266315" cy="22790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3160" y="3953510"/>
            <a:ext cx="2538730" cy="217678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8110" y="213868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118110" y="4463415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 digi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4388485" y="101219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hitno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Electron 3GeV</a:t>
            </a:r>
            <a:endParaRPr lang="zh-CN" altLang="en-US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07785" y="1774825"/>
            <a:ext cx="5169535" cy="38652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95" y="1402715"/>
            <a:ext cx="3175000" cy="22942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" y="3775075"/>
            <a:ext cx="3228340" cy="2355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680" y="1282065"/>
            <a:ext cx="2306320" cy="22383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790" y="3851275"/>
            <a:ext cx="2518410" cy="20472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8110" y="213868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118110" y="4463415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 digi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4388485" y="101219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hitno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Electron 4GeV</a:t>
            </a:r>
            <a:endParaRPr lang="zh-CN" altLang="en-US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548120" y="2022475"/>
            <a:ext cx="5029200" cy="376618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45" y="1617980"/>
            <a:ext cx="3209925" cy="22917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" y="3909695"/>
            <a:ext cx="3291840" cy="23736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885" y="1424305"/>
            <a:ext cx="2425700" cy="24853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670" y="4005580"/>
            <a:ext cx="2552065" cy="20008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8110" y="213868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118110" y="4463415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 digi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4388485" y="101219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hitno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3" name="表格 12"/>
          <p:cNvGraphicFramePr/>
          <p:nvPr>
            <p:custDataLst>
              <p:tags r:id="rId1"/>
            </p:custDataLst>
          </p:nvPr>
        </p:nvGraphicFramePr>
        <p:xfrm>
          <a:off x="881380" y="2324735"/>
          <a:ext cx="4255135" cy="314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165"/>
                <a:gridCol w="217297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2037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/>
                        <a:t>Total layers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/>
                        <a:t>40</a:t>
                      </a:r>
                      <a:endParaRPr lang="en-US" altLang="zh-CN"/>
                    </a:p>
                  </a:txBody>
                  <a:tcPr/>
                </a:tc>
              </a:tr>
              <a:tr h="42037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/>
                        <a:t>Sensitive area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/>
                        <a:t>72cm*72cm</a:t>
                      </a:r>
                      <a:endParaRPr lang="en-US" altLang="zh-CN"/>
                    </a:p>
                  </a:txBody>
                  <a:tcPr/>
                </a:tc>
              </a:tr>
              <a:tr h="42037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Granularity</a:t>
                      </a:r>
                      <a:endParaRPr lang="en-US" altLang="zh-CN" i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/>
                        <a:t>4cm*4cm*0.3cm</a:t>
                      </a:r>
                      <a:endParaRPr lang="en-US" altLang="zh-CN"/>
                    </a:p>
                  </a:txBody>
                  <a:tcPr/>
                </a:tc>
              </a:tr>
              <a:tr h="42037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/>
                        <a:t>Total channels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/>
                        <a:t>12960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NIL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4.6</a:t>
                      </a:r>
                      <a:endParaRPr lang="zh-C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Energy Resolution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&lt;60%@ 1 GeV</a:t>
                      </a:r>
                      <a:endParaRPr lang="zh-C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Weight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5.0T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AHCAL Prototype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515985" y="4001135"/>
            <a:ext cx="3061335" cy="2269490"/>
            <a:chOff x="10181" y="1405"/>
            <a:chExt cx="4267" cy="3511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2"/>
            <a:srcRect l="481" t="1410" r="43333" b="10618"/>
            <a:stretch>
              <a:fillRect/>
            </a:stretch>
          </p:blipFill>
          <p:spPr>
            <a:xfrm>
              <a:off x="10181" y="1405"/>
              <a:ext cx="4267" cy="3511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12662" y="4003"/>
              <a:ext cx="1786" cy="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AHCAL</a:t>
              </a:r>
              <a:endParaRPr lang="en-US" altLang="zh-CN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398385" y="966470"/>
            <a:ext cx="3858260" cy="2751455"/>
            <a:chOff x="11462" y="1405"/>
            <a:chExt cx="6076" cy="4706"/>
          </a:xfrm>
        </p:grpSpPr>
        <p:cxnSp>
          <p:nvCxnSpPr>
            <p:cNvPr id="21" name="直接箭头连接符 20"/>
            <p:cNvCxnSpPr/>
            <p:nvPr/>
          </p:nvCxnSpPr>
          <p:spPr>
            <a:xfrm>
              <a:off x="14062" y="5515"/>
              <a:ext cx="0" cy="225"/>
            </a:xfrm>
            <a:prstGeom prst="straightConnector1">
              <a:avLst/>
            </a:prstGeom>
            <a:ln w="19050">
              <a:solidFill>
                <a:srgbClr val="4B26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/>
          </p:nvGrpSpPr>
          <p:grpSpPr>
            <a:xfrm>
              <a:off x="11462" y="1405"/>
              <a:ext cx="6076" cy="4707"/>
              <a:chOff x="11462" y="1405"/>
              <a:chExt cx="6076" cy="4707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62" y="1405"/>
                <a:ext cx="6076" cy="3850"/>
              </a:xfrm>
              <a:prstGeom prst="rect">
                <a:avLst/>
              </a:prstGeom>
            </p:spPr>
          </p:pic>
          <p:cxnSp>
            <p:nvCxnSpPr>
              <p:cNvPr id="19" name="直接连接符 18"/>
              <p:cNvCxnSpPr/>
              <p:nvPr/>
            </p:nvCxnSpPr>
            <p:spPr>
              <a:xfrm flipH="1">
                <a:off x="14902" y="5268"/>
                <a:ext cx="8" cy="240"/>
              </a:xfrm>
              <a:prstGeom prst="line">
                <a:avLst/>
              </a:prstGeom>
              <a:ln w="19050">
                <a:solidFill>
                  <a:srgbClr val="4B26C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V="1">
                <a:off x="14063" y="5485"/>
                <a:ext cx="1754" cy="23"/>
              </a:xfrm>
              <a:prstGeom prst="line">
                <a:avLst/>
              </a:prstGeom>
              <a:ln w="19050">
                <a:solidFill>
                  <a:srgbClr val="4B26C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/>
              <p:cNvCxnSpPr/>
              <p:nvPr/>
            </p:nvCxnSpPr>
            <p:spPr>
              <a:xfrm>
                <a:off x="15810" y="5485"/>
                <a:ext cx="7" cy="217"/>
              </a:xfrm>
              <a:prstGeom prst="straightConnector1">
                <a:avLst/>
              </a:prstGeom>
              <a:ln w="19050">
                <a:solidFill>
                  <a:srgbClr val="4B26C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3" name="文本框 22"/>
              <p:cNvSpPr txBox="1"/>
              <p:nvPr/>
            </p:nvSpPr>
            <p:spPr>
              <a:xfrm>
                <a:off x="13383" y="5738"/>
                <a:ext cx="1283" cy="374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1200"/>
                  <a:t>Plastic</a:t>
                </a:r>
                <a:endParaRPr lang="en-US" altLang="zh-CN" sz="1200"/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5389" y="5738"/>
                <a:ext cx="933" cy="37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1200"/>
                  <a:t>Glass</a:t>
                </a:r>
                <a:endParaRPr lang="en-US" altLang="zh-CN" sz="1200"/>
              </a:p>
            </p:txBody>
          </p:sp>
        </p:grpSp>
      </p:grpSp>
      <p:sp>
        <p:nvSpPr>
          <p:cNvPr id="11" name="内容占位符 2"/>
          <p:cNvSpPr>
            <a:spLocks noGrp="1"/>
          </p:cNvSpPr>
          <p:nvPr/>
        </p:nvSpPr>
        <p:spPr>
          <a:xfrm>
            <a:off x="608330" y="1069975"/>
            <a:ext cx="7301230" cy="3291840"/>
          </a:xfrm>
          <a:prstGeom prst="rect">
            <a:avLst/>
          </a:prstGeom>
        </p:spPr>
        <p:txBody>
          <a:bodyPr vert="horz" lIns="90000" tIns="46800" rIns="90000" bIns="46800" rtlCol="0">
            <a:normAutofit lnSpcReduction="1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charset="0"/>
              <a:buChar char="Ø"/>
              <a:defRPr sz="24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Ø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Ø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an Analogue readout Hadronic Calorimeter                           prototype has been developed</a:t>
            </a:r>
            <a:endParaRPr lang="en-US" altLang="zh-CN"/>
          </a:p>
        </p:txBody>
      </p:sp>
      <p:pic>
        <p:nvPicPr>
          <p:cNvPr id="3" name="图片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4000876"/>
            <a:ext cx="2934118" cy="217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5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Pion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58800" y="1468755"/>
            <a:ext cx="2867660" cy="22225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880" y="1468120"/>
            <a:ext cx="2874010" cy="2260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1468120"/>
            <a:ext cx="2857500" cy="22599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770" y="1470025"/>
            <a:ext cx="2804795" cy="21780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" y="3877945"/>
            <a:ext cx="2866390" cy="22663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440" y="3877945"/>
            <a:ext cx="2874645" cy="22567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5700" y="3879850"/>
            <a:ext cx="2804160" cy="21983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9380" y="3899535"/>
            <a:ext cx="2814320" cy="220154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Pion</a:t>
            </a:r>
            <a:r>
              <a:rPr lang="en-US" altLang="zh-CN">
                <a:sym typeface="+mn-ea"/>
              </a:rPr>
              <a:t> 1GeV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67855" y="1461135"/>
            <a:ext cx="4609465" cy="457390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35" y="1247775"/>
            <a:ext cx="2354580" cy="23863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335" y="3703320"/>
            <a:ext cx="2355215" cy="23742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1380490"/>
            <a:ext cx="3726180" cy="26206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45" y="3695065"/>
            <a:ext cx="3841115" cy="27044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8110" y="213868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18110" y="4463415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 digi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4388485" y="101219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hitno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Pion</a:t>
            </a:r>
            <a:r>
              <a:rPr lang="en-US" altLang="zh-CN">
                <a:sym typeface="+mn-ea"/>
              </a:rPr>
              <a:t> 3GeV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91655" y="1604645"/>
            <a:ext cx="4685665" cy="464502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115" y="1381125"/>
            <a:ext cx="2414270" cy="24015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975" y="3926840"/>
            <a:ext cx="2391410" cy="23914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" y="1380490"/>
            <a:ext cx="3709670" cy="26517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05" y="3743325"/>
            <a:ext cx="3711575" cy="26269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8110" y="191897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18110" y="420116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 digi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4388485" y="101219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hitno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Pion</a:t>
            </a:r>
            <a:r>
              <a:rPr lang="en-US" altLang="zh-CN">
                <a:sym typeface="+mn-ea"/>
              </a:rPr>
              <a:t> 4GeV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768465" y="1423670"/>
            <a:ext cx="4808855" cy="478028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140" y="1362710"/>
            <a:ext cx="2595245" cy="2609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580" y="3973830"/>
            <a:ext cx="2393315" cy="23933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1536700"/>
            <a:ext cx="3523615" cy="25025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" y="3819525"/>
            <a:ext cx="3575050" cy="24866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8110" y="191897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18110" y="420116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 digi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4388485" y="101219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hitno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Pion</a:t>
            </a:r>
            <a:r>
              <a:rPr lang="en-US" altLang="zh-CN">
                <a:sym typeface="+mn-ea"/>
              </a:rPr>
              <a:t> 5GeV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764655" y="1484630"/>
            <a:ext cx="4812665" cy="48006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495" y="1417955"/>
            <a:ext cx="2487930" cy="24682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495" y="3827780"/>
            <a:ext cx="2441575" cy="24942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75" y="1380490"/>
            <a:ext cx="3576320" cy="25380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40" y="3691255"/>
            <a:ext cx="3552190" cy="24968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8110" y="191897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18110" y="420116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 digi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4388485" y="101219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hitno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Pion</a:t>
            </a:r>
            <a:r>
              <a:rPr lang="en-US" altLang="zh-CN">
                <a:sym typeface="+mn-ea"/>
              </a:rPr>
              <a:t> 6GeV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20230" y="1484630"/>
            <a:ext cx="4657090" cy="464502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405" y="1118235"/>
            <a:ext cx="2469515" cy="25317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405" y="3726180"/>
            <a:ext cx="2489200" cy="24758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" y="1268730"/>
            <a:ext cx="3726815" cy="26085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20" y="3649980"/>
            <a:ext cx="3726815" cy="26892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8110" y="191897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18110" y="420116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 digi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4388485" y="101219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hitno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Pion</a:t>
            </a:r>
            <a:r>
              <a:rPr lang="en-US" altLang="zh-CN">
                <a:sym typeface="+mn-ea"/>
              </a:rPr>
              <a:t> 7GeV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713855" y="1413510"/>
            <a:ext cx="4863465" cy="482981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070" y="1209675"/>
            <a:ext cx="2470785" cy="25520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070" y="3768725"/>
            <a:ext cx="2446655" cy="2467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05" y="1322705"/>
            <a:ext cx="3608705" cy="25590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" y="3672205"/>
            <a:ext cx="3567430" cy="24936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8110" y="191897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18110" y="420116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 digi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4388485" y="101219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hitno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Pion</a:t>
            </a:r>
            <a:r>
              <a:rPr lang="en-US" altLang="zh-CN">
                <a:sym typeface="+mn-ea"/>
              </a:rPr>
              <a:t> 8GeV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73875" y="1541145"/>
            <a:ext cx="4703445" cy="47161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140" y="1293495"/>
            <a:ext cx="2341880" cy="2336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40" y="3916045"/>
            <a:ext cx="2346960" cy="23412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70" y="1486535"/>
            <a:ext cx="3608070" cy="25095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45" y="3797935"/>
            <a:ext cx="3655695" cy="25679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8110" y="191897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18110" y="420116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 digi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4388485" y="101219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hitno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Pion</a:t>
            </a:r>
            <a:r>
              <a:rPr lang="en-US" altLang="zh-CN">
                <a:sym typeface="+mn-ea"/>
              </a:rPr>
              <a:t> 12GeV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11645" y="1346200"/>
            <a:ext cx="4765675" cy="474535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675" y="1239520"/>
            <a:ext cx="2327275" cy="22834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75" y="3760470"/>
            <a:ext cx="2376805" cy="24612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95" y="1346200"/>
            <a:ext cx="3640455" cy="25888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95" y="3686810"/>
            <a:ext cx="3726180" cy="26301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8110" y="191897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118110" y="420116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 digi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4388485" y="101219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hitno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Pion</a:t>
            </a:r>
            <a:r>
              <a:rPr lang="en-US" altLang="zh-CN">
                <a:sym typeface="+mn-ea"/>
              </a:rPr>
              <a:t> 15GeV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708140" y="1427480"/>
            <a:ext cx="4869180" cy="483616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765" y="1137920"/>
            <a:ext cx="2534285" cy="25546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525" y="3653155"/>
            <a:ext cx="2490470" cy="25190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" y="1251585"/>
            <a:ext cx="3609975" cy="25679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85" y="3574415"/>
            <a:ext cx="3624580" cy="25641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8110" y="191897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18110" y="420116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 digi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4388485" y="101219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hitno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Beam Tests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00000"/>
              </a:lnSpc>
            </a:pPr>
            <a:r>
              <a:rPr lang="en-US" altLang="zh-CN" sz="2400">
                <a:sym typeface="+mn-ea"/>
              </a:rPr>
              <a:t>3 beam tests have been done at CERN </a:t>
            </a:r>
            <a:endParaRPr lang="en-US" altLang="zh-CN" sz="2400">
              <a:sym typeface="+mn-ea"/>
            </a:endParaRPr>
          </a:p>
          <a:p>
            <a:pPr lvl="1">
              <a:lnSpc>
                <a:spcPct val="100000"/>
              </a:lnSpc>
            </a:pPr>
            <a:r>
              <a:rPr lang="en-US" altLang="zh-CN" sz="2400">
                <a:sym typeface="+mn-ea"/>
              </a:rPr>
              <a:t>muon position scan(100GeV/c)</a:t>
            </a:r>
            <a:endParaRPr lang="en-US" altLang="zh-CN" sz="2400">
              <a:sym typeface="+mn-ea"/>
            </a:endParaRPr>
          </a:p>
          <a:p>
            <a:pPr lvl="1">
              <a:lnSpc>
                <a:spcPct val="100000"/>
              </a:lnSpc>
            </a:pPr>
            <a:r>
              <a:rPr lang="en-US" altLang="zh-CN" sz="2400">
                <a:sym typeface="+mn-ea"/>
              </a:rPr>
              <a:t>pion (1-120GeV/c) </a:t>
            </a:r>
            <a:endParaRPr lang="en-US" altLang="zh-CN" sz="2400">
              <a:sym typeface="+mn-ea"/>
            </a:endParaRPr>
          </a:p>
          <a:p>
            <a:pPr lvl="1">
              <a:lnSpc>
                <a:spcPct val="100000"/>
              </a:lnSpc>
            </a:pPr>
            <a:r>
              <a:rPr lang="en-US" altLang="zh-CN" sz="2400">
                <a:sym typeface="+mn-ea"/>
              </a:rPr>
              <a:t>electron (1-120GeV/c)</a:t>
            </a:r>
            <a:endParaRPr lang="en-US" altLang="zh-CN" sz="24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7080250" y="3895725"/>
            <a:ext cx="3464560" cy="2454910"/>
            <a:chOff x="2384" y="6036"/>
            <a:chExt cx="4470" cy="335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2384" y="6036"/>
              <a:ext cx="4470" cy="335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3353" y="6327"/>
              <a:ext cx="3345" cy="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 b="1" baseline="0" dirty="0">
                  <a:solidFill>
                    <a:srgbClr val="FF0000"/>
                  </a:solidFill>
                </a:rPr>
                <a:t>2023 SPS H2</a:t>
              </a:r>
              <a:endParaRPr lang="zh-CN" altLang="en-US" sz="1600" b="1" baseline="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85" y="1249045"/>
            <a:ext cx="3463925" cy="259842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981315" y="1569085"/>
            <a:ext cx="21240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 baseline="0" dirty="0">
                <a:solidFill>
                  <a:srgbClr val="FF0000"/>
                </a:solidFill>
              </a:rPr>
              <a:t>2022 SPS H8</a:t>
            </a:r>
            <a:endParaRPr lang="zh-CN" altLang="en-US" sz="1600" b="1" baseline="0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825" y="3822700"/>
            <a:ext cx="4314190" cy="2426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32225" y="3926840"/>
            <a:ext cx="21240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 baseline="0" dirty="0">
                <a:solidFill>
                  <a:srgbClr val="FF0000"/>
                </a:solidFill>
              </a:rPr>
              <a:t>2023 PS T9</a:t>
            </a:r>
            <a:endParaRPr lang="zh-CN" altLang="en-US" sz="1600" b="1" baseline="0" dirty="0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selection steps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r>
              <a:rPr lang="en-US" altLang="zh-CN"/>
              <a:t>0.5 MIP threshold</a:t>
            </a:r>
            <a:endParaRPr lang="en-US" altLang="zh-CN"/>
          </a:p>
          <a:p>
            <a:r>
              <a:rPr lang="en-US" altLang="zh-CN"/>
              <a:t>shower start &lt; 10</a:t>
            </a:r>
            <a:endParaRPr lang="en-US" altLang="zh-CN"/>
          </a:p>
          <a:p>
            <a:r>
              <a:rPr lang="en-US" altLang="zh-CN"/>
              <a:t>shower end &lt; 25(35) for electron(pion)</a:t>
            </a:r>
            <a:endParaRPr lang="en-US" altLang="zh-CN"/>
          </a:p>
          <a:p>
            <a:r>
              <a:rPr lang="en-US" altLang="zh-CN"/>
              <a:t>hitno</a:t>
            </a:r>
            <a:endParaRPr lang="en-US" altLang="zh-CN"/>
          </a:p>
          <a:p>
            <a:r>
              <a:rPr lang="en-US" altLang="zh-CN"/>
              <a:t>hitlayer</a:t>
            </a:r>
            <a:endParaRPr lang="en-US" altLang="zh-CN"/>
          </a:p>
          <a:p>
            <a:r>
              <a:rPr lang="en-US" altLang="zh-CN"/>
              <a:t>remove mip events (energy fraction of </a:t>
            </a:r>
            <a:r>
              <a:rPr lang="en-US" altLang="zh-CN">
                <a:sym typeface="+mn-ea"/>
              </a:rPr>
              <a:t>layer 30-37 </a:t>
            </a:r>
            <a:r>
              <a:rPr lang="en-US" altLang="zh-CN"/>
              <a:t>&lt; 0.05)</a:t>
            </a:r>
            <a:endParaRPr lang="en-US" altLang="zh-CN"/>
          </a:p>
          <a:p>
            <a:r>
              <a:rPr lang="en-US" altLang="zh-CN"/>
              <a:t>layer 0 has only 1 hit</a:t>
            </a:r>
            <a:endParaRPr lang="en-US" altLang="zh-CN"/>
          </a:p>
          <a:p>
            <a:r>
              <a:rPr lang="en-US" altLang="zh-CN"/>
              <a:t>cherenkov</a:t>
            </a:r>
            <a:endParaRPr lang="en-US" altLang="zh-CN"/>
          </a:p>
          <a:p>
            <a:r>
              <a:rPr lang="en-US" altLang="zh-CN"/>
              <a:t>energy of </a:t>
            </a:r>
            <a:r>
              <a:rPr lang="en-US" altLang="zh-CN">
                <a:sym typeface="+mn-ea"/>
              </a:rPr>
              <a:t>layer 2345 </a:t>
            </a:r>
            <a:endParaRPr lang="en-US" altLang="zh-CN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electron select flow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44575" y="1236345"/>
            <a:ext cx="2493645" cy="250952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325" y="1218565"/>
            <a:ext cx="2498090" cy="2527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020" y="1218565"/>
            <a:ext cx="2501265" cy="254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095" y="1157605"/>
            <a:ext cx="2531745" cy="25793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385" y="3756025"/>
            <a:ext cx="2512060" cy="25673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860" y="3756025"/>
            <a:ext cx="2604135" cy="26263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500" y="3752215"/>
            <a:ext cx="2604135" cy="26206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4255" y="3707130"/>
            <a:ext cx="2651760" cy="266255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67665" y="4657725"/>
            <a:ext cx="609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295910" y="1709420"/>
            <a:ext cx="800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</p:spTree>
    <p:custDataLst>
      <p:tags r:id="rId9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pion select flow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7070" y="3698875"/>
            <a:ext cx="2582545" cy="265366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830" y="3716020"/>
            <a:ext cx="2582545" cy="26365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590" y="3679825"/>
            <a:ext cx="2611120" cy="2672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360" y="3698875"/>
            <a:ext cx="2628900" cy="26530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625" y="1001395"/>
            <a:ext cx="2600325" cy="26936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5695" y="995680"/>
            <a:ext cx="2649220" cy="27565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1280" y="967740"/>
            <a:ext cx="2620645" cy="27273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11785" y="4431030"/>
            <a:ext cx="609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</a:t>
            </a:r>
            <a:endParaRPr lang="en-US" altLang="zh-CN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820" y="1004570"/>
            <a:ext cx="2606040" cy="26231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40030" y="1482725"/>
            <a:ext cx="800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</p:spTree>
    <p:custDataLst>
      <p:tags r:id="rId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Electron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78330" y="2729865"/>
            <a:ext cx="4476115" cy="334137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445" y="2663825"/>
            <a:ext cx="4507865" cy="34074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Electron 5GeV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7060" y="1631950"/>
            <a:ext cx="3054985" cy="21507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90" y="3840480"/>
            <a:ext cx="3005455" cy="20910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850" y="1273175"/>
            <a:ext cx="2423795" cy="23907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665" y="3904615"/>
            <a:ext cx="2554605" cy="20967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635" y="1863090"/>
            <a:ext cx="5132705" cy="38061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8110" y="2138680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18110" y="4257675"/>
            <a:ext cx="138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MC digi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4388485" y="101219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hitno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energy reconstruction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39190" y="1250315"/>
            <a:ext cx="3007995" cy="457390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585" y="1177290"/>
            <a:ext cx="3085465" cy="45040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27860" y="5760720"/>
            <a:ext cx="1580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10% events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5252720" y="5754370"/>
            <a:ext cx="1580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total events</a:t>
            </a:r>
            <a:endParaRPr lang="en-US" altLang="zh-CN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700" y="1250315"/>
            <a:ext cx="2957830" cy="44310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937625" y="5760720"/>
            <a:ext cx="2161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10% events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3154045" y="2329815"/>
            <a:ext cx="53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e-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55740" y="3060700"/>
            <a:ext cx="53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e-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134600" y="3195955"/>
            <a:ext cx="53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pi-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7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8.xml><?xml version="1.0" encoding="utf-8"?>
<p:tagLst xmlns:p="http://schemas.openxmlformats.org/presentationml/2006/main">
  <p:tag name="TABLE_ENDDRAG_ORIGIN_RECT" val="351*204"/>
  <p:tag name="TABLE_ENDDRAG_RECT" val="125*87*351*204"/>
</p:tagLst>
</file>

<file path=ppt/tags/tag6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0.xml><?xml version="1.0" encoding="utf-8"?>
<p:tagLst xmlns:p="http://schemas.openxmlformats.org/presentationml/2006/main">
  <p:tag name="KSO_WM_UNIT_PLACING_PICTURE_USER_VIEWPORT" val="{&quot;height&quot;:3790,&quot;width&quot;:5057}"/>
</p:tagLst>
</file>

<file path=ppt/tags/tag6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8.xml><?xml version="1.0" encoding="utf-8"?>
<p:tagLst xmlns:p="http://schemas.openxmlformats.org/presentationml/2006/main">
  <p:tag name="commondata" val="eyJoZGlkIjoiODg0NzE5MjA4ZDZmZThhMWE4MmViMjc5ZjJkMzJlOGYifQ=="/>
  <p:tag name="resource_record_key" val="{&quot;13&quot;:[4364974]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1362</Words>
  <Application>WPS 演示</Application>
  <PresentationFormat>宽屏</PresentationFormat>
  <Paragraphs>341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12</vt:i4>
      </vt:variant>
      <vt:variant>
        <vt:lpstr>幻灯片标题</vt:lpstr>
      </vt:variant>
      <vt:variant>
        <vt:i4>29</vt:i4>
      </vt:variant>
    </vt:vector>
  </HeadingPairs>
  <TitlesOfParts>
    <vt:vector size="49" baseType="lpstr">
      <vt:lpstr>Arial</vt:lpstr>
      <vt:lpstr>宋体</vt:lpstr>
      <vt:lpstr>Wingdings</vt:lpstr>
      <vt:lpstr>Wingdings</vt:lpstr>
      <vt:lpstr>Microsoft YaHei UI</vt:lpstr>
      <vt:lpstr>微软雅黑</vt:lpstr>
      <vt:lpstr>Arial Unicode MS</vt:lpstr>
      <vt:lpstr>Calibri</vt:lpstr>
      <vt:lpstr>WPS</vt:lpstr>
      <vt:lpstr>1_WPS</vt:lpstr>
      <vt:lpstr>2_WPS</vt:lpstr>
      <vt:lpstr>3_WPS</vt:lpstr>
      <vt:lpstr>5_WPS</vt:lpstr>
      <vt:lpstr>6_WPS</vt:lpstr>
      <vt:lpstr>7_WPS</vt:lpstr>
      <vt:lpstr>8_WPS</vt:lpstr>
      <vt:lpstr>9_WPS</vt:lpstr>
      <vt:lpstr>10_WPS</vt:lpstr>
      <vt:lpstr>11_WPS</vt:lpstr>
      <vt:lpstr>12_WPS</vt:lpstr>
      <vt:lpstr>Response of AHCAL to  Pion and Electron</vt:lpstr>
      <vt:lpstr>AHCAL Prototype</vt:lpstr>
      <vt:lpstr>Beam Tests</vt:lpstr>
      <vt:lpstr>PowerPoint 演示文稿</vt:lpstr>
      <vt:lpstr>PowerPoint 演示文稿</vt:lpstr>
      <vt:lpstr>PowerPoint 演示文稿</vt:lpstr>
      <vt:lpstr>Electron</vt:lpstr>
      <vt:lpstr>Electron 5GeV</vt:lpstr>
      <vt:lpstr>PowerPoint 演示文稿</vt:lpstr>
      <vt:lpstr>Electron</vt:lpstr>
      <vt:lpstr>Pion</vt:lpstr>
      <vt:lpstr>Pion 2GeV</vt:lpstr>
      <vt:lpstr>Pion</vt:lpstr>
      <vt:lpstr>Backup</vt:lpstr>
      <vt:lpstr>Electron</vt:lpstr>
      <vt:lpstr>Electron 1GeV</vt:lpstr>
      <vt:lpstr>Electron 2GeV</vt:lpstr>
      <vt:lpstr>Electron 3GeV</vt:lpstr>
      <vt:lpstr>Electron 4GeV</vt:lpstr>
      <vt:lpstr>Pion</vt:lpstr>
      <vt:lpstr>Pion 1GeV</vt:lpstr>
      <vt:lpstr>Pion 3GeV</vt:lpstr>
      <vt:lpstr>Pion 4GeV</vt:lpstr>
      <vt:lpstr>Pion 5GeV</vt:lpstr>
      <vt:lpstr>Pion 6GeV</vt:lpstr>
      <vt:lpstr>Pion 7GeV</vt:lpstr>
      <vt:lpstr>Pion 8GeV</vt:lpstr>
      <vt:lpstr>Pion 12GeV</vt:lpstr>
      <vt:lpstr>Pion 15GeV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。。</cp:lastModifiedBy>
  <cp:revision>762</cp:revision>
  <dcterms:created xsi:type="dcterms:W3CDTF">2019-06-19T02:08:00Z</dcterms:created>
  <dcterms:modified xsi:type="dcterms:W3CDTF">2025-07-08T05:59:50Z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BBCFD37F71EB4174A370520B483E8676_11</vt:lpwstr>
  </property>
</Properties>
</file>