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1218" r:id="rId2"/>
    <p:sldId id="1225" r:id="rId3"/>
    <p:sldId id="1232" r:id="rId4"/>
    <p:sldId id="1233" r:id="rId5"/>
    <p:sldId id="1227" r:id="rId6"/>
    <p:sldId id="1230" r:id="rId7"/>
    <p:sldId id="1231" r:id="rId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2025/6/24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另一款</a:t>
            </a:r>
            <a:r>
              <a:rPr lang="en-US" altLang="zh-CN" dirty="0"/>
              <a:t>ADC 16 bits</a:t>
            </a:r>
            <a:r>
              <a:rPr lang="zh-CN" altLang="en-US" dirty="0"/>
              <a:t>并行输出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读出电子学进展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183486" y="2219941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 err="1"/>
              <a:t>SiPM</a:t>
            </a:r>
            <a:r>
              <a:rPr lang="en-US" altLang="zh-CN" sz="1600" dirty="0"/>
              <a:t> </a:t>
            </a:r>
            <a:r>
              <a:rPr lang="zh-CN" altLang="en-US" sz="1600" dirty="0"/>
              <a:t>载板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</a:t>
            </a:r>
            <a:r>
              <a:rPr lang="en-US" altLang="zh-CN" sz="1400" dirty="0" err="1"/>
              <a:t>SiPM</a:t>
            </a:r>
            <a:r>
              <a:rPr lang="en-US" altLang="zh-CN" sz="1400" dirty="0"/>
              <a:t> </a:t>
            </a:r>
            <a:r>
              <a:rPr lang="zh-CN" altLang="en-US" sz="1400" dirty="0"/>
              <a:t>载板，测试时与</a:t>
            </a:r>
            <a:r>
              <a:rPr lang="en-US" altLang="zh-CN" sz="1400" dirty="0"/>
              <a:t>LED </a:t>
            </a:r>
            <a:r>
              <a:rPr lang="zh-CN" altLang="en-US" sz="1400" dirty="0"/>
              <a:t>载板共同使用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放大板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lvl="2"/>
            <a:r>
              <a:rPr lang="zh-CN" altLang="en-US" sz="1400" dirty="0"/>
              <a:t>能量信息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高低增益放大适配更大动态范围光子数（</a:t>
            </a:r>
            <a:r>
              <a:rPr lang="en-US" altLang="zh-CN" sz="1400" dirty="0"/>
              <a:t>×10</a:t>
            </a:r>
            <a:r>
              <a:rPr lang="zh-CN" altLang="en-US" sz="1400" dirty="0"/>
              <a:t> </a:t>
            </a:r>
            <a:r>
              <a:rPr lang="en-US" altLang="zh-CN" sz="1400" dirty="0"/>
              <a:t>&amp;</a:t>
            </a:r>
            <a:r>
              <a:rPr lang="zh-CN" altLang="en-US" sz="1400" dirty="0"/>
              <a:t> </a:t>
            </a:r>
            <a:r>
              <a:rPr lang="en-US" altLang="zh-CN" sz="1400" dirty="0"/>
              <a:t>×100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成形滤波，使上升沿减缓，提高采样精度降低后端采集压力</a:t>
            </a:r>
            <a:endParaRPr lang="en-US" altLang="zh-CN" sz="1400" dirty="0"/>
          </a:p>
          <a:p>
            <a:pPr lvl="2"/>
            <a:r>
              <a:rPr lang="zh-CN" altLang="en-US" sz="1400" dirty="0"/>
              <a:t>时间信息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甄别器</a:t>
            </a:r>
            <a:endParaRPr lang="en-US" altLang="zh-CN" sz="1400" dirty="0"/>
          </a:p>
          <a:p>
            <a:pPr lvl="2"/>
            <a:r>
              <a:rPr lang="zh-CN" altLang="en-US" sz="1400" dirty="0"/>
              <a:t>高压模块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除高压模块外</a:t>
            </a:r>
            <a:r>
              <a:rPr lang="zh-CN" altLang="en-US" sz="1400" dirty="0"/>
              <a:t>，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采集板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主要功能：通过</a:t>
            </a:r>
            <a:r>
              <a:rPr lang="en-US" altLang="zh-CN" sz="1400" dirty="0"/>
              <a:t>ADC</a:t>
            </a:r>
            <a:r>
              <a:rPr lang="zh-CN" altLang="en-US" sz="1400" dirty="0"/>
              <a:t>将能量信息数字化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设计完成，焊接中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数据处理板（开发板）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将能量信息传递给上位机做能谱分析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TDC</a:t>
            </a:r>
            <a:r>
              <a:rPr lang="zh-CN" altLang="en-US" sz="1400" dirty="0"/>
              <a:t>，并将时间信息传递给上位机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已有代码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48558C-EAF7-4FAE-A503-85F93C85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889" r="17500" b="28889"/>
          <a:stretch/>
        </p:blipFill>
        <p:spPr>
          <a:xfrm>
            <a:off x="7179072" y="2444865"/>
            <a:ext cx="1003169" cy="638380"/>
          </a:xfrm>
          <a:prstGeom prst="rect">
            <a:avLst/>
          </a:prstGeom>
        </p:spPr>
      </p:pic>
      <p:pic>
        <p:nvPicPr>
          <p:cNvPr id="7" name="图片 6" descr="FIGURE">
            <a:extLst>
              <a:ext uri="{FF2B5EF4-FFF2-40B4-BE49-F238E27FC236}">
                <a16:creationId xmlns:a16="http://schemas.microsoft.com/office/drawing/2014/main" id="{8EF10AD1-1331-4571-B91A-037C90699F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2505" y="791902"/>
            <a:ext cx="4595495" cy="1694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FA692D-73F9-4E2F-8946-17FC351DAE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9657" r="12038" b="7009"/>
          <a:stretch/>
        </p:blipFill>
        <p:spPr>
          <a:xfrm rot="16200000">
            <a:off x="6833449" y="2902135"/>
            <a:ext cx="1694416" cy="22549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EAE217-CE8B-4C4A-BA51-05B85C1EC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883" r="16611" b="2560"/>
          <a:stretch/>
        </p:blipFill>
        <p:spPr>
          <a:xfrm rot="16200000">
            <a:off x="6615457" y="4338874"/>
            <a:ext cx="1600199" cy="30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81D444-37E5-4AA9-9C81-0EB1BF65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5FBCC-7D3B-4AB3-8713-FD74AEB4D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Schedule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117F36-FA2C-412F-9662-75BA7196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2971800"/>
            <a:ext cx="8876545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E0912B-C1B0-425C-833A-BE11D532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OTLSHAPE_TB_00000000000000000000000000000000_LeftEndCaps">
            <a:extLst>
              <a:ext uri="{FF2B5EF4-FFF2-40B4-BE49-F238E27FC236}">
                <a16:creationId xmlns:a16="http://schemas.microsoft.com/office/drawing/2014/main" id="{78600DE9-FC86-4CA9-B05B-845CEB3E77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7500" y="5515160"/>
            <a:ext cx="793551" cy="4961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3200" b="1" spc="-80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3200" b="1" spc="-8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RightEndCaps">
            <a:extLst>
              <a:ext uri="{FF2B5EF4-FFF2-40B4-BE49-F238E27FC236}">
                <a16:creationId xmlns:a16="http://schemas.microsoft.com/office/drawing/2014/main" id="{2EBA4CED-9122-401C-BE9B-7CFB80FE57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00761" y="5755465"/>
            <a:ext cx="25648" cy="1549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00" b="1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1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OTLSHAPE_T_245d22ed08da4e5ca6c75c05af968196_HorizontalConnector1">
            <a:extLst>
              <a:ext uri="{FF2B5EF4-FFF2-40B4-BE49-F238E27FC236}">
                <a16:creationId xmlns:a16="http://schemas.microsoft.com/office/drawing/2014/main" id="{AB352088-82A3-4471-9A95-34D39A972F2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080897" y="3007312"/>
            <a:ext cx="81510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896c610910d349219f9166d2ef7c48ec_HorizontalConnector1">
            <a:extLst>
              <a:ext uri="{FF2B5EF4-FFF2-40B4-BE49-F238E27FC236}">
                <a16:creationId xmlns:a16="http://schemas.microsoft.com/office/drawing/2014/main" id="{2C8F7984-BB69-4ACB-A73C-A905DEE26747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86003" y="3274012"/>
            <a:ext cx="110999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5f44ac7a652b4134a5a1b019d0bf322a_HorizontalConnector1">
            <a:extLst>
              <a:ext uri="{FF2B5EF4-FFF2-40B4-BE49-F238E27FC236}">
                <a16:creationId xmlns:a16="http://schemas.microsoft.com/office/drawing/2014/main" id="{3EE41172-7A39-47CC-812B-5F114A33BB4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300141" y="3540712"/>
            <a:ext cx="91955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a6dcb0be0b724d54a0cc473f87303ed1_HorizontalConnector1">
            <a:extLst>
              <a:ext uri="{FF2B5EF4-FFF2-40B4-BE49-F238E27FC236}">
                <a16:creationId xmlns:a16="http://schemas.microsoft.com/office/drawing/2014/main" id="{630F3D24-6AA3-4E99-8563-5559194F00B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27100" y="3807412"/>
            <a:ext cx="258738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_9850da1bffb34140aeb9ea002fc3a6fd_HorizontalConnector1">
            <a:extLst>
              <a:ext uri="{FF2B5EF4-FFF2-40B4-BE49-F238E27FC236}">
                <a16:creationId xmlns:a16="http://schemas.microsoft.com/office/drawing/2014/main" id="{2660C36F-6238-4440-B413-AC8C22859E8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324610" y="4074112"/>
            <a:ext cx="283726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_772642c0bb2548348ddfc99c36f57354_HorizontalConnector1">
            <a:extLst>
              <a:ext uri="{FF2B5EF4-FFF2-40B4-BE49-F238E27FC236}">
                <a16:creationId xmlns:a16="http://schemas.microsoft.com/office/drawing/2014/main" id="{4D700627-5137-4845-A72E-E0B00719676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472" y="4340812"/>
            <a:ext cx="399879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effdb9053c9a41959460c89ae7271885_HorizontalConnector1">
            <a:extLst>
              <a:ext uri="{FF2B5EF4-FFF2-40B4-BE49-F238E27FC236}">
                <a16:creationId xmlns:a16="http://schemas.microsoft.com/office/drawing/2014/main" id="{727ED59F-304E-4BD8-B8EE-2EFDAB28F053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0472" y="4607512"/>
            <a:ext cx="469240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_53829502c5e2440faf9a3da7a16b1d13_HorizontalConnector1">
            <a:extLst>
              <a:ext uri="{FF2B5EF4-FFF2-40B4-BE49-F238E27FC236}">
                <a16:creationId xmlns:a16="http://schemas.microsoft.com/office/drawing/2014/main" id="{3DD3C382-2134-4C39-A6EB-879EAC1FD229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810472" y="4874212"/>
            <a:ext cx="501613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_ff3bda11a3444531b22693b2203ac2b8_HorizontalConnector1">
            <a:extLst>
              <a:ext uri="{FF2B5EF4-FFF2-40B4-BE49-F238E27FC236}">
                <a16:creationId xmlns:a16="http://schemas.microsoft.com/office/drawing/2014/main" id="{B8E0A971-7ED1-46B0-A899-D94930E67D26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27100" y="5140912"/>
            <a:ext cx="554689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_d6cd6918e4544ca08125b0f9f39fbbbe_HorizontalConnector1">
            <a:extLst>
              <a:ext uri="{FF2B5EF4-FFF2-40B4-BE49-F238E27FC236}">
                <a16:creationId xmlns:a16="http://schemas.microsoft.com/office/drawing/2014/main" id="{FDA46E36-262D-437B-AA7F-AEC652F8281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98500" y="5407612"/>
            <a:ext cx="642289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TLSHAPE_TB_00000000000000000000000000000000_ScaleContainer">
            <a:extLst>
              <a:ext uri="{FF2B5EF4-FFF2-40B4-BE49-F238E27FC236}">
                <a16:creationId xmlns:a16="http://schemas.microsoft.com/office/drawing/2014/main" id="{2E962C82-1D68-48C4-AD4F-A041AE59A97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68476" y="5572712"/>
            <a:ext cx="7416800" cy="3810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TLSHAPE_TB_00000000000000000000000000000000_ElapsedTime">
            <a:extLst>
              <a:ext uri="{FF2B5EF4-FFF2-40B4-BE49-F238E27FC236}">
                <a16:creationId xmlns:a16="http://schemas.microsoft.com/office/drawing/2014/main" id="{3AC34C84-FBC2-4737-97D6-055EA1433F7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68476" y="5572712"/>
            <a:ext cx="1282700" cy="381000"/>
          </a:xfrm>
          <a:prstGeom prst="snip2DiagRect">
            <a:avLst>
              <a:gd name="adj1" fmla="val 100000"/>
              <a:gd name="adj2" fmla="val 3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TLSHAPE_TB_00000000000000000000000000000000_TodayMarkerShape">
            <a:extLst>
              <a:ext uri="{FF2B5EF4-FFF2-40B4-BE49-F238E27FC236}">
                <a16:creationId xmlns:a16="http://schemas.microsoft.com/office/drawing/2014/main" id="{365B89CA-6DD9-4213-9FE3-8BA58E60CA7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487988" y="5953712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TLSHAPE_TB_00000000000000000000000000000000_TodayMarkerText">
            <a:extLst>
              <a:ext uri="{FF2B5EF4-FFF2-40B4-BE49-F238E27FC236}">
                <a16:creationId xmlns:a16="http://schemas.microsoft.com/office/drawing/2014/main" id="{5614A285-1E5B-496A-A11B-D86C2BA0BDD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362288" y="6080712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zh-CN" alt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>
            <a:extLst>
              <a:ext uri="{FF2B5EF4-FFF2-40B4-BE49-F238E27FC236}">
                <a16:creationId xmlns:a16="http://schemas.microsoft.com/office/drawing/2014/main" id="{3DC3826E-2BB9-4A25-AA1F-2BD869ADAB8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497076" y="5654691"/>
            <a:ext cx="23686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zh-CN" altLang="en-US" sz="1400" spc="-3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2">
            <a:extLst>
              <a:ext uri="{FF2B5EF4-FFF2-40B4-BE49-F238E27FC236}">
                <a16:creationId xmlns:a16="http://schemas.microsoft.com/office/drawing/2014/main" id="{8E4BD6E8-5FB1-48C5-9EF1-BD29E1AE2D8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884348" y="5654691"/>
            <a:ext cx="18626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3">
            <a:extLst>
              <a:ext uri="{FF2B5EF4-FFF2-40B4-BE49-F238E27FC236}">
                <a16:creationId xmlns:a16="http://schemas.microsoft.com/office/drawing/2014/main" id="{D84F0F53-4397-4D1A-BA18-EC1B104C771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317862" y="5654691"/>
            <a:ext cx="27219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4">
            <a:extLst>
              <a:ext uri="{FF2B5EF4-FFF2-40B4-BE49-F238E27FC236}">
                <a16:creationId xmlns:a16="http://schemas.microsoft.com/office/drawing/2014/main" id="{C6B001B4-B07E-4EDE-8365-A8131D37BAA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751376" y="5654691"/>
            <a:ext cx="25532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2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zh-CN" altLang="en-US" sz="1400" spc="-2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TimescaleInterval5">
            <a:extLst>
              <a:ext uri="{FF2B5EF4-FFF2-40B4-BE49-F238E27FC236}">
                <a16:creationId xmlns:a16="http://schemas.microsoft.com/office/drawing/2014/main" id="{69904C93-044A-4B4F-906F-E855EB74415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138648" y="5654691"/>
            <a:ext cx="24487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28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zh-CN" altLang="en-US" sz="1400" spc="-2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OTLSHAPE_TB_00000000000000000000000000000000_Separator1">
            <a:extLst>
              <a:ext uri="{FF2B5EF4-FFF2-40B4-BE49-F238E27FC236}">
                <a16:creationId xmlns:a16="http://schemas.microsoft.com/office/drawing/2014/main" id="{255D4E8D-35CE-49C1-80AB-241CCC5793EB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2820847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B_00000000000000000000000000000000_Separator2">
            <a:extLst>
              <a:ext uri="{FF2B5EF4-FFF2-40B4-BE49-F238E27FC236}">
                <a16:creationId xmlns:a16="http://schemas.microsoft.com/office/drawing/2014/main" id="{419DE527-7E9F-44B9-8A72-BD7977D9BF85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4254361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TB_00000000000000000000000000000000_Separator3">
            <a:extLst>
              <a:ext uri="{FF2B5EF4-FFF2-40B4-BE49-F238E27FC236}">
                <a16:creationId xmlns:a16="http://schemas.microsoft.com/office/drawing/2014/main" id="{5D4D2B7A-7CC9-4778-9486-FC7D72158BE5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687875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B_00000000000000000000000000000000_Separator4">
            <a:extLst>
              <a:ext uri="{FF2B5EF4-FFF2-40B4-BE49-F238E27FC236}">
                <a16:creationId xmlns:a16="http://schemas.microsoft.com/office/drawing/2014/main" id="{86E6BC6C-31FA-4F6D-ABEA-80EBEEF35944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075147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_245d22ed08da4e5ca6c75c05af968196_Shape">
            <a:extLst>
              <a:ext uri="{FF2B5EF4-FFF2-40B4-BE49-F238E27FC236}">
                <a16:creationId xmlns:a16="http://schemas.microsoft.com/office/drawing/2014/main" id="{35A9205F-3273-4CBA-8356-EBD4F8EBCEC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896000" y="2905712"/>
            <a:ext cx="9779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TLSHAPE_T_896c610910d349219f9166d2ef7c48ec_Shape">
            <a:extLst>
              <a:ext uri="{FF2B5EF4-FFF2-40B4-BE49-F238E27FC236}">
                <a16:creationId xmlns:a16="http://schemas.microsoft.com/office/drawing/2014/main" id="{7ADCE85E-48EA-4331-B714-67FA953FD85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896000" y="3172412"/>
            <a:ext cx="330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TLSHAPE_T_5f44ac7a652b4134a5a1b019d0bf322a_Shape">
            <a:extLst>
              <a:ext uri="{FF2B5EF4-FFF2-40B4-BE49-F238E27FC236}">
                <a16:creationId xmlns:a16="http://schemas.microsoft.com/office/drawing/2014/main" id="{63C16902-9896-47E5-8B98-27B4B31CC43D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219697" y="3439112"/>
            <a:ext cx="12954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OTLSHAPE_T_a6dcb0be0b724d54a0cc473f87303ed1_Shape">
            <a:extLst>
              <a:ext uri="{FF2B5EF4-FFF2-40B4-BE49-F238E27FC236}">
                <a16:creationId xmlns:a16="http://schemas.microsoft.com/office/drawing/2014/main" id="{0D873D9A-9004-4936-900D-ABC3EE9D71B6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514484" y="37058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OTLSHAPE_T_9850da1bffb34140aeb9ea002fc3a6fd_Shape">
            <a:extLst>
              <a:ext uri="{FF2B5EF4-FFF2-40B4-BE49-F238E27FC236}">
                <a16:creationId xmlns:a16="http://schemas.microsoft.com/office/drawing/2014/main" id="{EE53A8A5-E8FC-4D92-8299-62F6CAE6060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161877" y="39725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TLSHAPE_T_772642c0bb2548348ddfc99c36f57354_Shape">
            <a:extLst>
              <a:ext uri="{FF2B5EF4-FFF2-40B4-BE49-F238E27FC236}">
                <a16:creationId xmlns:a16="http://schemas.microsoft.com/office/drawing/2014/main" id="{03D1BF68-AC02-444D-963F-7BF6333886D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809270" y="42392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OTLSHAPE_T_effdb9053c9a41959460c89ae7271885_Shape">
            <a:extLst>
              <a:ext uri="{FF2B5EF4-FFF2-40B4-BE49-F238E27FC236}">
                <a16:creationId xmlns:a16="http://schemas.microsoft.com/office/drawing/2014/main" id="{FE1F113C-96C2-44B8-9D5C-C485E595916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502874" y="4505912"/>
            <a:ext cx="330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OTLSHAPE_T_53829502c5e2440faf9a3da7a16b1d13_Shape">
            <a:extLst>
              <a:ext uri="{FF2B5EF4-FFF2-40B4-BE49-F238E27FC236}">
                <a16:creationId xmlns:a16="http://schemas.microsoft.com/office/drawing/2014/main" id="{137E2D36-31D4-4DEE-A57B-AC1CB7378C2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826603" y="47726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OTLSHAPE_T_ff3bda11a3444531b22693b2203ac2b8_Shape">
            <a:extLst>
              <a:ext uri="{FF2B5EF4-FFF2-40B4-BE49-F238E27FC236}">
                <a16:creationId xmlns:a16="http://schemas.microsoft.com/office/drawing/2014/main" id="{3B19B731-41E2-414F-B927-36825DE30F2D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473997" y="50393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OTLSHAPE_T_d6cd6918e4544ca08125b0f9f39fbbbe_Shape">
            <a:extLst>
              <a:ext uri="{FF2B5EF4-FFF2-40B4-BE49-F238E27FC236}">
                <a16:creationId xmlns:a16="http://schemas.microsoft.com/office/drawing/2014/main" id="{1D0E57C4-7A0E-4EF0-A87F-364AADF8F4B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121390" y="5306012"/>
            <a:ext cx="9779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TLSHAPE_T_245d22ed08da4e5ca6c75c05af968196_ShapePercentage" hidden="1">
            <a:extLst>
              <a:ext uri="{FF2B5EF4-FFF2-40B4-BE49-F238E27FC236}">
                <a16:creationId xmlns:a16="http://schemas.microsoft.com/office/drawing/2014/main" id="{6714A67A-140E-44DC-8384-C4AB3015855F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896000" y="29057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TLSHAPE_T_896c610910d349219f9166d2ef7c48ec_ShapePercentage" hidden="1">
            <a:extLst>
              <a:ext uri="{FF2B5EF4-FFF2-40B4-BE49-F238E27FC236}">
                <a16:creationId xmlns:a16="http://schemas.microsoft.com/office/drawing/2014/main" id="{F2D5D966-8CB4-4CC2-AC9F-FA2A094B902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896000" y="31724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TLSHAPE_T_5f44ac7a652b4134a5a1b019d0bf322a_ShapePercentage" hidden="1">
            <a:extLst>
              <a:ext uri="{FF2B5EF4-FFF2-40B4-BE49-F238E27FC236}">
                <a16:creationId xmlns:a16="http://schemas.microsoft.com/office/drawing/2014/main" id="{55DA8CD2-7E7C-4F20-8646-9A8C61A77D4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2219697" y="34391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TLSHAPE_T_a6dcb0be0b724d54a0cc473f87303ed1_ShapePercentage" hidden="1">
            <a:extLst>
              <a:ext uri="{FF2B5EF4-FFF2-40B4-BE49-F238E27FC236}">
                <a16:creationId xmlns:a16="http://schemas.microsoft.com/office/drawing/2014/main" id="{057C490C-7A71-4ABE-975C-A8F9B12B521E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514484" y="37058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TLSHAPE_T_9850da1bffb34140aeb9ea002fc3a6fd_ShapePercentage" hidden="1">
            <a:extLst>
              <a:ext uri="{FF2B5EF4-FFF2-40B4-BE49-F238E27FC236}">
                <a16:creationId xmlns:a16="http://schemas.microsoft.com/office/drawing/2014/main" id="{A3D99970-27B2-4EB1-8673-638A7BA7030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4161877" y="39725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OTLSHAPE_T_772642c0bb2548348ddfc99c36f57354_ShapePercentage" hidden="1">
            <a:extLst>
              <a:ext uri="{FF2B5EF4-FFF2-40B4-BE49-F238E27FC236}">
                <a16:creationId xmlns:a16="http://schemas.microsoft.com/office/drawing/2014/main" id="{557792D6-B6F7-4547-89B9-BFAD6F8A34B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809270" y="42392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OTLSHAPE_T_effdb9053c9a41959460c89ae7271885_ShapePercentage" hidden="1">
            <a:extLst>
              <a:ext uri="{FF2B5EF4-FFF2-40B4-BE49-F238E27FC236}">
                <a16:creationId xmlns:a16="http://schemas.microsoft.com/office/drawing/2014/main" id="{1C38A870-EC0C-4462-917B-B0AF952FB16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502874" y="45059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OTLSHAPE_T_53829502c5e2440faf9a3da7a16b1d13_ShapePercentage" hidden="1">
            <a:extLst>
              <a:ext uri="{FF2B5EF4-FFF2-40B4-BE49-F238E27FC236}">
                <a16:creationId xmlns:a16="http://schemas.microsoft.com/office/drawing/2014/main" id="{9F98D611-F3A7-42E8-8BE6-2F8E7265702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826603" y="47726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OTLSHAPE_T_ff3bda11a3444531b22693b2203ac2b8_ShapePercentage" hidden="1">
            <a:extLst>
              <a:ext uri="{FF2B5EF4-FFF2-40B4-BE49-F238E27FC236}">
                <a16:creationId xmlns:a16="http://schemas.microsoft.com/office/drawing/2014/main" id="{1D62CA6C-0EF0-4B99-B2DA-0AF391E9CC4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473997" y="50393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OTLSHAPE_T_d6cd6918e4544ca08125b0f9f39fbbbe_ShapePercentage" hidden="1">
            <a:extLst>
              <a:ext uri="{FF2B5EF4-FFF2-40B4-BE49-F238E27FC236}">
                <a16:creationId xmlns:a16="http://schemas.microsoft.com/office/drawing/2014/main" id="{9F1FD185-15BD-48CC-8B22-90B259772531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121390" y="53060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TLSHAPE_T_245d22ed08da4e5ca6c75c05af968196_Duration" hidden="1">
            <a:extLst>
              <a:ext uri="{FF2B5EF4-FFF2-40B4-BE49-F238E27FC236}">
                <a16:creationId xmlns:a16="http://schemas.microsoft.com/office/drawing/2014/main" id="{50E3323E-62EE-41EA-9E4B-B83131F0B755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21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245d22ed08da4e5ca6c75c05af968196_StartDate" hidden="1">
            <a:extLst>
              <a:ext uri="{FF2B5EF4-FFF2-40B4-BE49-F238E27FC236}">
                <a16:creationId xmlns:a16="http://schemas.microsoft.com/office/drawing/2014/main" id="{68E70E58-5C2A-4BF9-A37B-D84F9232CA31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245d22ed08da4e5ca6c75c05af968196_EndDate" hidden="1">
            <a:extLst>
              <a:ext uri="{FF2B5EF4-FFF2-40B4-BE49-F238E27FC236}">
                <a16:creationId xmlns:a16="http://schemas.microsoft.com/office/drawing/2014/main" id="{DEC47DAA-4873-447B-B308-2B63177AF13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245d22ed08da4e5ca6c75c05af968196_JoinedDate">
            <a:extLst>
              <a:ext uri="{FF2B5EF4-FFF2-40B4-BE49-F238E27FC236}">
                <a16:creationId xmlns:a16="http://schemas.microsoft.com/office/drawing/2014/main" id="{E9115240-C4D0-484B-B42E-A48B98105F78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2917858" y="292980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Jul 1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245d22ed08da4e5ca6c75c05af968196_TextPercentage" hidden="1">
            <a:extLst>
              <a:ext uri="{FF2B5EF4-FFF2-40B4-BE49-F238E27FC236}">
                <a16:creationId xmlns:a16="http://schemas.microsoft.com/office/drawing/2014/main" id="{3DCFC757-42C2-425B-A571-BAFEF97CD4F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245d22ed08da4e5ca6c75c05af968196_Title">
            <a:extLst>
              <a:ext uri="{FF2B5EF4-FFF2-40B4-BE49-F238E27FC236}">
                <a16:creationId xmlns:a16="http://schemas.microsoft.com/office/drawing/2014/main" id="{A701E122-2270-4565-9DD9-C20DB59C2E72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27000" y="2937547"/>
            <a:ext cx="965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v1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_Fout</a:t>
            </a:r>
            <a:endParaRPr lang="zh-CN" altLang="en-US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896c610910d349219f9166d2ef7c48ec_Duration" hidden="1">
            <a:extLst>
              <a:ext uri="{FF2B5EF4-FFF2-40B4-BE49-F238E27FC236}">
                <a16:creationId xmlns:a16="http://schemas.microsoft.com/office/drawing/2014/main" id="{FF8BC246-0C74-4752-B18F-66C9FE3D6B6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7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896c610910d349219f9166d2ef7c48ec_StartDate" hidden="1">
            <a:extLst>
              <a:ext uri="{FF2B5EF4-FFF2-40B4-BE49-F238E27FC236}">
                <a16:creationId xmlns:a16="http://schemas.microsoft.com/office/drawing/2014/main" id="{EBD504F2-710A-4F2B-AD2A-CDA4AF8470E2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896c610910d349219f9166d2ef7c48ec_EndDate" hidden="1">
            <a:extLst>
              <a:ext uri="{FF2B5EF4-FFF2-40B4-BE49-F238E27FC236}">
                <a16:creationId xmlns:a16="http://schemas.microsoft.com/office/drawing/2014/main" id="{ED4D6F0F-5F9E-4194-9F28-04CEDD5488C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896c610910d349219f9166d2ef7c48ec_JoinedDate">
            <a:extLst>
              <a:ext uri="{FF2B5EF4-FFF2-40B4-BE49-F238E27FC236}">
                <a16:creationId xmlns:a16="http://schemas.microsoft.com/office/drawing/2014/main" id="{6035C09D-A16D-4217-A40E-D7566DA02418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2270465" y="3196500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Jun 17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896c610910d349219f9166d2ef7c48ec_TextPercentage" hidden="1">
            <a:extLst>
              <a:ext uri="{FF2B5EF4-FFF2-40B4-BE49-F238E27FC236}">
                <a16:creationId xmlns:a16="http://schemas.microsoft.com/office/drawing/2014/main" id="{51CCD032-B34C-467C-891D-C36FD102859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896c610910d349219f9166d2ef7c48ec_Title">
            <a:extLst>
              <a:ext uri="{FF2B5EF4-FFF2-40B4-BE49-F238E27FC236}">
                <a16:creationId xmlns:a16="http://schemas.microsoft.com/office/drawing/2014/main" id="{4D43D806-7644-4AF0-B4D4-48094B146CDC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0" y="3204247"/>
            <a:ext cx="660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子板焊接</a:t>
            </a:r>
          </a:p>
        </p:txBody>
      </p:sp>
      <p:sp>
        <p:nvSpPr>
          <p:cNvPr id="46" name="OTLSHAPE_T_5f44ac7a652b4134a5a1b019d0bf322a_Duration" hidden="1">
            <a:extLst>
              <a:ext uri="{FF2B5EF4-FFF2-40B4-BE49-F238E27FC236}">
                <a16:creationId xmlns:a16="http://schemas.microsoft.com/office/drawing/2014/main" id="{D5BCBBDA-05F9-4F4A-985B-72EA3F7DAA58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28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5f44ac7a652b4134a5a1b019d0bf322a_StartDate" hidden="1">
            <a:extLst>
              <a:ext uri="{FF2B5EF4-FFF2-40B4-BE49-F238E27FC236}">
                <a16:creationId xmlns:a16="http://schemas.microsoft.com/office/drawing/2014/main" id="{B5D13891-2E81-4201-A4F9-90895D8A228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5f44ac7a652b4134a5a1b019d0bf322a_EndDate" hidden="1">
            <a:extLst>
              <a:ext uri="{FF2B5EF4-FFF2-40B4-BE49-F238E27FC236}">
                <a16:creationId xmlns:a16="http://schemas.microsoft.com/office/drawing/2014/main" id="{4B92C461-6197-4F49-8E7D-DA81AEFB74B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5f44ac7a652b4134a5a1b019d0bf322a_JoinedDate">
            <a:extLst>
              <a:ext uri="{FF2B5EF4-FFF2-40B4-BE49-F238E27FC236}">
                <a16:creationId xmlns:a16="http://schemas.microsoft.com/office/drawing/2014/main" id="{B7C827A6-C808-483D-9F60-60A97ADBC39C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3565251" y="34632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18 - Jul 15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5f44ac7a652b4134a5a1b019d0bf322a_TextPercentage" hidden="1">
            <a:extLst>
              <a:ext uri="{FF2B5EF4-FFF2-40B4-BE49-F238E27FC236}">
                <a16:creationId xmlns:a16="http://schemas.microsoft.com/office/drawing/2014/main" id="{E1E3468D-23D5-40CD-AEF2-DA0AC3F1AD4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5f44ac7a652b4134a5a1b019d0bf322a_Title">
            <a:extLst>
              <a:ext uri="{FF2B5EF4-FFF2-40B4-BE49-F238E27FC236}">
                <a16:creationId xmlns:a16="http://schemas.microsoft.com/office/drawing/2014/main" id="{AB3E6758-AE7A-4ADC-A53B-02756D121CE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0" y="3470947"/>
            <a:ext cx="1181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子板测试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代码攥写</a:t>
            </a:r>
          </a:p>
        </p:txBody>
      </p:sp>
      <p:sp>
        <p:nvSpPr>
          <p:cNvPr id="54" name="OTLSHAPE_T_a6dcb0be0b724d54a0cc473f87303ed1_Duration" hidden="1">
            <a:extLst>
              <a:ext uri="{FF2B5EF4-FFF2-40B4-BE49-F238E27FC236}">
                <a16:creationId xmlns:a16="http://schemas.microsoft.com/office/drawing/2014/main" id="{4A97A8B3-8578-46E9-AF09-CC71B4735D57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a6dcb0be0b724d54a0cc473f87303ed1_StartDate" hidden="1">
            <a:extLst>
              <a:ext uri="{FF2B5EF4-FFF2-40B4-BE49-F238E27FC236}">
                <a16:creationId xmlns:a16="http://schemas.microsoft.com/office/drawing/2014/main" id="{0A4C8C24-8AAC-4302-B657-3031913418C3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a6dcb0be0b724d54a0cc473f87303ed1_EndDate" hidden="1">
            <a:extLst>
              <a:ext uri="{FF2B5EF4-FFF2-40B4-BE49-F238E27FC236}">
                <a16:creationId xmlns:a16="http://schemas.microsoft.com/office/drawing/2014/main" id="{34D7D6BE-5874-4BDA-8FD2-038792EF54D5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a6dcb0be0b724d54a0cc473f87303ed1_JoinedDate">
            <a:extLst>
              <a:ext uri="{FF2B5EF4-FFF2-40B4-BE49-F238E27FC236}">
                <a16:creationId xmlns:a16="http://schemas.microsoft.com/office/drawing/2014/main" id="{D1CA9386-DC56-47FF-A454-F84726E2179F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4212645" y="3729900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16 - Jul 29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a6dcb0be0b724d54a0cc473f87303ed1_TextPercentage" hidden="1">
            <a:extLst>
              <a:ext uri="{FF2B5EF4-FFF2-40B4-BE49-F238E27FC236}">
                <a16:creationId xmlns:a16="http://schemas.microsoft.com/office/drawing/2014/main" id="{418934D7-D61C-454C-B839-9A9C6134AA78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a6dcb0be0b724d54a0cc473f87303ed1_Title">
            <a:extLst>
              <a:ext uri="{FF2B5EF4-FFF2-40B4-BE49-F238E27FC236}">
                <a16:creationId xmlns:a16="http://schemas.microsoft.com/office/drawing/2014/main" id="{03B51730-670F-4380-9FB4-9183C59368D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0" y="3737647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整套电子学测试</a:t>
            </a:r>
          </a:p>
        </p:txBody>
      </p:sp>
      <p:sp>
        <p:nvSpPr>
          <p:cNvPr id="62" name="OTLSHAPE_T_9850da1bffb34140aeb9ea002fc3a6fd_Duration" hidden="1">
            <a:extLst>
              <a:ext uri="{FF2B5EF4-FFF2-40B4-BE49-F238E27FC236}">
                <a16:creationId xmlns:a16="http://schemas.microsoft.com/office/drawing/2014/main" id="{6F6529BE-A095-44D0-8D63-678A3F5AFE82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9850da1bffb34140aeb9ea002fc3a6fd_StartDate" hidden="1">
            <a:extLst>
              <a:ext uri="{FF2B5EF4-FFF2-40B4-BE49-F238E27FC236}">
                <a16:creationId xmlns:a16="http://schemas.microsoft.com/office/drawing/2014/main" id="{4A0971CA-E13C-4BD0-A0B6-08BB666B5917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9850da1bffb34140aeb9ea002fc3a6fd_EndDate" hidden="1">
            <a:extLst>
              <a:ext uri="{FF2B5EF4-FFF2-40B4-BE49-F238E27FC236}">
                <a16:creationId xmlns:a16="http://schemas.microsoft.com/office/drawing/2014/main" id="{5F511E2D-FB37-477A-9382-A90660BA49E9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9850da1bffb34140aeb9ea002fc3a6fd_JoinedDate">
            <a:extLst>
              <a:ext uri="{FF2B5EF4-FFF2-40B4-BE49-F238E27FC236}">
                <a16:creationId xmlns:a16="http://schemas.microsoft.com/office/drawing/2014/main" id="{EACCBB8C-BBC4-4FBB-A750-43AE3F7930E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860039" y="399660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30 - Aug 12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9850da1bffb34140aeb9ea002fc3a6fd_TextPercentage" hidden="1">
            <a:extLst>
              <a:ext uri="{FF2B5EF4-FFF2-40B4-BE49-F238E27FC236}">
                <a16:creationId xmlns:a16="http://schemas.microsoft.com/office/drawing/2014/main" id="{9706629A-8E24-4E6D-BD3C-E3288493BB0D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9850da1bffb34140aeb9ea002fc3a6fd_Title">
            <a:extLst>
              <a:ext uri="{FF2B5EF4-FFF2-40B4-BE49-F238E27FC236}">
                <a16:creationId xmlns:a16="http://schemas.microsoft.com/office/drawing/2014/main" id="{1812AF83-FAB5-44C4-BFBD-038CC56C4080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0" y="4004347"/>
            <a:ext cx="1206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改版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采购器件</a:t>
            </a:r>
          </a:p>
        </p:txBody>
      </p:sp>
      <p:sp>
        <p:nvSpPr>
          <p:cNvPr id="70" name="OTLSHAPE_T_772642c0bb2548348ddfc99c36f57354_Duration" hidden="1">
            <a:extLst>
              <a:ext uri="{FF2B5EF4-FFF2-40B4-BE49-F238E27FC236}">
                <a16:creationId xmlns:a16="http://schemas.microsoft.com/office/drawing/2014/main" id="{C3ABDDA2-3513-4DD3-985C-FCBDACBC7385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772642c0bb2548348ddfc99c36f57354_StartDate" hidden="1">
            <a:extLst>
              <a:ext uri="{FF2B5EF4-FFF2-40B4-BE49-F238E27FC236}">
                <a16:creationId xmlns:a16="http://schemas.microsoft.com/office/drawing/2014/main" id="{84138576-6159-4B33-9D80-613D509FA4C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772642c0bb2548348ddfc99c36f57354_EndDate" hidden="1">
            <a:extLst>
              <a:ext uri="{FF2B5EF4-FFF2-40B4-BE49-F238E27FC236}">
                <a16:creationId xmlns:a16="http://schemas.microsoft.com/office/drawing/2014/main" id="{008A1718-26EC-4AA4-B6E5-C583D045C065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772642c0bb2548348ddfc99c36f57354_JoinedDate">
            <a:extLst>
              <a:ext uri="{FF2B5EF4-FFF2-40B4-BE49-F238E27FC236}">
                <a16:creationId xmlns:a16="http://schemas.microsoft.com/office/drawing/2014/main" id="{490FA3B6-3BC8-46E1-9E07-A95725056DF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5507432" y="4263300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13 - Aug 26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772642c0bb2548348ddfc99c36f57354_TextPercentage" hidden="1">
            <a:extLst>
              <a:ext uri="{FF2B5EF4-FFF2-40B4-BE49-F238E27FC236}">
                <a16:creationId xmlns:a16="http://schemas.microsoft.com/office/drawing/2014/main" id="{78FB1EA2-5456-4112-99DC-C3497DE893D0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72642c0bb2548348ddfc99c36f57354_Title">
            <a:extLst>
              <a:ext uri="{FF2B5EF4-FFF2-40B4-BE49-F238E27FC236}">
                <a16:creationId xmlns:a16="http://schemas.microsoft.com/office/drawing/2014/main" id="{BFC1EA01-2077-42E0-9BAC-A110D5A6BE19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0" y="42710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制板</a:t>
            </a:r>
          </a:p>
        </p:txBody>
      </p:sp>
      <p:sp>
        <p:nvSpPr>
          <p:cNvPr id="78" name="OTLSHAPE_T_effdb9053c9a41959460c89ae7271885_Duration" hidden="1">
            <a:extLst>
              <a:ext uri="{FF2B5EF4-FFF2-40B4-BE49-F238E27FC236}">
                <a16:creationId xmlns:a16="http://schemas.microsoft.com/office/drawing/2014/main" id="{5638DC96-D35B-4F78-B461-67A2B252C32F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7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_effdb9053c9a41959460c89ae7271885_StartDate" hidden="1">
            <a:extLst>
              <a:ext uri="{FF2B5EF4-FFF2-40B4-BE49-F238E27FC236}">
                <a16:creationId xmlns:a16="http://schemas.microsoft.com/office/drawing/2014/main" id="{943E3BB9-9C11-4ACC-9C96-97E1BEB77A8E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_effdb9053c9a41959460c89ae7271885_EndDate" hidden="1">
            <a:extLst>
              <a:ext uri="{FF2B5EF4-FFF2-40B4-BE49-F238E27FC236}">
                <a16:creationId xmlns:a16="http://schemas.microsoft.com/office/drawing/2014/main" id="{CA7D86E1-F0A4-42D4-A90A-26FF8DF35F18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effdb9053c9a41959460c89ae7271885_JoinedDate">
            <a:extLst>
              <a:ext uri="{FF2B5EF4-FFF2-40B4-BE49-F238E27FC236}">
                <a16:creationId xmlns:a16="http://schemas.microsoft.com/office/drawing/2014/main" id="{A5129556-B94B-4F51-96B2-E10C7DC21FD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5877371" y="4530000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27 - Sep 3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effdb9053c9a41959460c89ae7271885_TextPercentage" hidden="1">
            <a:extLst>
              <a:ext uri="{FF2B5EF4-FFF2-40B4-BE49-F238E27FC236}">
                <a16:creationId xmlns:a16="http://schemas.microsoft.com/office/drawing/2014/main" id="{C0B949D2-35F7-40B7-BCCC-2EFA0352F525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effdb9053c9a41959460c89ae7271885_Title">
            <a:extLst>
              <a:ext uri="{FF2B5EF4-FFF2-40B4-BE49-F238E27FC236}">
                <a16:creationId xmlns:a16="http://schemas.microsoft.com/office/drawing/2014/main" id="{7434446F-A99E-4393-92B4-E836A24158E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0" y="45377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焊接</a:t>
            </a:r>
          </a:p>
        </p:txBody>
      </p:sp>
      <p:sp>
        <p:nvSpPr>
          <p:cNvPr id="86" name="OTLSHAPE_T_53829502c5e2440faf9a3da7a16b1d13_Duration" hidden="1">
            <a:extLst>
              <a:ext uri="{FF2B5EF4-FFF2-40B4-BE49-F238E27FC236}">
                <a16:creationId xmlns:a16="http://schemas.microsoft.com/office/drawing/2014/main" id="{1496210C-593F-4CB2-9281-60FA406B0D6A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T_53829502c5e2440faf9a3da7a16b1d13_StartDate" hidden="1">
            <a:extLst>
              <a:ext uri="{FF2B5EF4-FFF2-40B4-BE49-F238E27FC236}">
                <a16:creationId xmlns:a16="http://schemas.microsoft.com/office/drawing/2014/main" id="{CA593A73-F9D0-48DA-A0D8-0031BDA1D5EF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T_53829502c5e2440faf9a3da7a16b1d13_EndDate" hidden="1">
            <a:extLst>
              <a:ext uri="{FF2B5EF4-FFF2-40B4-BE49-F238E27FC236}">
                <a16:creationId xmlns:a16="http://schemas.microsoft.com/office/drawing/2014/main" id="{D1EDCCB6-1580-409F-8559-DF6CB065C6F3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53829502c5e2440faf9a3da7a16b1d13_JoinedDate">
            <a:extLst>
              <a:ext uri="{FF2B5EF4-FFF2-40B4-BE49-F238E27FC236}">
                <a16:creationId xmlns:a16="http://schemas.microsoft.com/office/drawing/2014/main" id="{BEC1CC86-CF43-4D37-9D79-94FFD6B68291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6524765" y="47967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Sep 4 - Sep 17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53829502c5e2440faf9a3da7a16b1d13_TextPercentage" hidden="1">
            <a:extLst>
              <a:ext uri="{FF2B5EF4-FFF2-40B4-BE49-F238E27FC236}">
                <a16:creationId xmlns:a16="http://schemas.microsoft.com/office/drawing/2014/main" id="{89FA5773-2DE8-454A-8F8F-B43CB3E44B3D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53829502c5e2440faf9a3da7a16b1d13_Title">
            <a:extLst>
              <a:ext uri="{FF2B5EF4-FFF2-40B4-BE49-F238E27FC236}">
                <a16:creationId xmlns:a16="http://schemas.microsoft.com/office/drawing/2014/main" id="{C3C976C8-DFB5-4F13-8701-28D1C941095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0" y="48044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</a:p>
        </p:txBody>
      </p:sp>
      <p:sp>
        <p:nvSpPr>
          <p:cNvPr id="94" name="OTLSHAPE_T_ff3bda11a3444531b22693b2203ac2b8_Duration" hidden="1">
            <a:extLst>
              <a:ext uri="{FF2B5EF4-FFF2-40B4-BE49-F238E27FC236}">
                <a16:creationId xmlns:a16="http://schemas.microsoft.com/office/drawing/2014/main" id="{4BACB32C-12CD-4D78-9562-40F7FDB9B262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T_ff3bda11a3444531b22693b2203ac2b8_StartDate" hidden="1">
            <a:extLst>
              <a:ext uri="{FF2B5EF4-FFF2-40B4-BE49-F238E27FC236}">
                <a16:creationId xmlns:a16="http://schemas.microsoft.com/office/drawing/2014/main" id="{F637C20F-B69D-4661-8060-77000A7CDB8E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_ff3bda11a3444531b22693b2203ac2b8_EndDate" hidden="1">
            <a:extLst>
              <a:ext uri="{FF2B5EF4-FFF2-40B4-BE49-F238E27FC236}">
                <a16:creationId xmlns:a16="http://schemas.microsoft.com/office/drawing/2014/main" id="{2B51812F-D11E-4BC9-9B6B-B4673FA16FA4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ff3bda11a3444531b22693b2203ac2b8_JoinedDate">
            <a:extLst>
              <a:ext uri="{FF2B5EF4-FFF2-40B4-BE49-F238E27FC236}">
                <a16:creationId xmlns:a16="http://schemas.microsoft.com/office/drawing/2014/main" id="{22678F43-B220-4D95-A5BC-6C04A2340FC5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7172158" y="50634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Sep 18 - Oct 1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ff3bda11a3444531b22693b2203ac2b8_TextPercentage" hidden="1">
            <a:extLst>
              <a:ext uri="{FF2B5EF4-FFF2-40B4-BE49-F238E27FC236}">
                <a16:creationId xmlns:a16="http://schemas.microsoft.com/office/drawing/2014/main" id="{32A607D6-12B7-4526-B978-AB3E3CCF9E81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ff3bda11a3444531b22693b2203ac2b8_Title">
            <a:extLst>
              <a:ext uri="{FF2B5EF4-FFF2-40B4-BE49-F238E27FC236}">
                <a16:creationId xmlns:a16="http://schemas.microsoft.com/office/drawing/2014/main" id="{B5FDF262-1634-426D-9636-1B484D46D55A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0" y="5071147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整套电子学测试</a:t>
            </a:r>
          </a:p>
        </p:txBody>
      </p:sp>
      <p:sp>
        <p:nvSpPr>
          <p:cNvPr id="102" name="OTLSHAPE_T_d6cd6918e4544ca08125b0f9f39fbbbe_Duration" hidden="1">
            <a:extLst>
              <a:ext uri="{FF2B5EF4-FFF2-40B4-BE49-F238E27FC236}">
                <a16:creationId xmlns:a16="http://schemas.microsoft.com/office/drawing/2014/main" id="{F4C03DBF-6A8D-4521-B035-2F0CD71DFD10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21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d6cd6918e4544ca08125b0f9f39fbbbe_StartDate" hidden="1">
            <a:extLst>
              <a:ext uri="{FF2B5EF4-FFF2-40B4-BE49-F238E27FC236}">
                <a16:creationId xmlns:a16="http://schemas.microsoft.com/office/drawing/2014/main" id="{7627DE06-B126-4F1A-8BC4-342B201139E1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TLSHAPE_T_d6cd6918e4544ca08125b0f9f39fbbbe_EndDate" hidden="1">
            <a:extLst>
              <a:ext uri="{FF2B5EF4-FFF2-40B4-BE49-F238E27FC236}">
                <a16:creationId xmlns:a16="http://schemas.microsoft.com/office/drawing/2014/main" id="{9D9ED465-91C5-4EA4-808F-8BF1783843F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d6cd6918e4544ca08125b0f9f39fbbbe_JoinedDate">
            <a:extLst>
              <a:ext uri="{FF2B5EF4-FFF2-40B4-BE49-F238E27FC236}">
                <a16:creationId xmlns:a16="http://schemas.microsoft.com/office/drawing/2014/main" id="{68288D92-FB94-4CF7-9054-76F9532993D4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8143248" y="533010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Oct 2 - Oct 22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d6cd6918e4544ca08125b0f9f39fbbbe_TextPercentage" hidden="1">
            <a:extLst>
              <a:ext uri="{FF2B5EF4-FFF2-40B4-BE49-F238E27FC236}">
                <a16:creationId xmlns:a16="http://schemas.microsoft.com/office/drawing/2014/main" id="{D08861BE-2585-47FD-B419-6221E846CCEA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d6cd6918e4544ca08125b0f9f39fbbbe_Title">
            <a:extLst>
              <a:ext uri="{FF2B5EF4-FFF2-40B4-BE49-F238E27FC236}">
                <a16:creationId xmlns:a16="http://schemas.microsoft.com/office/drawing/2014/main" id="{82D0CD4F-9876-4192-8B0F-8F70969C8381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0" y="5337847"/>
            <a:ext cx="571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电子学复制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9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2E8FE0-C001-46CE-834C-BC36DD9B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81C160-811E-46C9-89FD-C773E392A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其他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9D0F7E-F4DA-4E14-88E3-7C87D554F1D8}"/>
              </a:ext>
            </a:extLst>
          </p:cNvPr>
          <p:cNvSpPr txBox="1"/>
          <p:nvPr/>
        </p:nvSpPr>
        <p:spPr>
          <a:xfrm>
            <a:off x="304800" y="1524000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以此为背景攥写</a:t>
            </a: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读出电子学的文章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验收时可否使用开发板（</a:t>
            </a:r>
            <a:r>
              <a:rPr lang="en-US" altLang="zh-CN" dirty="0"/>
              <a:t>ADC </a:t>
            </a:r>
            <a:r>
              <a:rPr lang="zh-CN" altLang="en-US" dirty="0"/>
              <a:t>数据处理并传递给上位机）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验收框图：最后验收</a:t>
            </a:r>
            <a:r>
              <a:rPr lang="en-US" altLang="zh-CN" dirty="0"/>
              <a:t>2</a:t>
            </a:r>
            <a:r>
              <a:rPr lang="zh-CN" altLang="en-US" dirty="0"/>
              <a:t>套，考虑备料</a:t>
            </a:r>
            <a:r>
              <a:rPr lang="en-US" altLang="zh-CN" dirty="0"/>
              <a:t>4</a:t>
            </a:r>
            <a:r>
              <a:rPr lang="zh-CN" altLang="en-US"/>
              <a:t>套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AD3914-0083-4D0B-8EBE-81DC5B7E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724624"/>
            <a:ext cx="8305800" cy="16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4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2B4F6E-AEE9-435D-BEFC-31CDF846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892200-CAC1-44F5-81C1-205668A8F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ADC</a:t>
            </a:r>
            <a:r>
              <a:rPr lang="zh-CN" altLang="en-US" dirty="0"/>
              <a:t>子板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A5F116F-42A9-437F-8626-DF478D8A5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79506"/>
              </p:ext>
            </p:extLst>
          </p:nvPr>
        </p:nvGraphicFramePr>
        <p:xfrm>
          <a:off x="495300" y="1295400"/>
          <a:ext cx="8153400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71752084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65887497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1789761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04388617"/>
                    </a:ext>
                  </a:extLst>
                </a:gridCol>
              </a:tblGrid>
              <a:tr h="204340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采样率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ADC </a:t>
                      </a:r>
                      <a:r>
                        <a:rPr lang="zh-CN" altLang="en-US" sz="1400" b="0" dirty="0">
                          <a:latin typeface="+mn-lt"/>
                        </a:rPr>
                        <a:t>位数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输入范围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61772"/>
                  </a:ext>
                </a:extLst>
              </a:tr>
              <a:tr h="2771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磁单极子探测需求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&gt;1 </a:t>
                      </a:r>
                      <a:r>
                        <a:rPr lang="en-US" altLang="zh-CN" sz="1400" b="0" dirty="0" err="1">
                          <a:latin typeface="+mn-lt"/>
                        </a:rPr>
                        <a:t>Msps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&gt;20 bits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&gt;4V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585902"/>
                  </a:ext>
                </a:extLst>
              </a:tr>
              <a:tr h="204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AC9610D-24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2 </a:t>
                      </a:r>
                      <a:r>
                        <a:rPr lang="en-US" altLang="zh-CN" sz="1400" b="0" dirty="0" err="1">
                          <a:latin typeface="+mn-lt"/>
                        </a:rPr>
                        <a:t>Msps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24 bits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REF up to 5V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058304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119E3079-0836-4CA8-B618-516C19811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1575"/>
            <a:ext cx="4107459" cy="3009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29CF96-A95E-494A-AF5C-7871385E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3622"/>
            <a:ext cx="4699680" cy="3505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FE57BF-4488-4346-93E1-BE80DD5FE677}"/>
              </a:ext>
            </a:extLst>
          </p:cNvPr>
          <p:cNvSpPr txBox="1"/>
          <p:nvPr/>
        </p:nvSpPr>
        <p:spPr>
          <a:xfrm>
            <a:off x="457200" y="2392483"/>
            <a:ext cx="5029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模拟输入接口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Monopole</a:t>
            </a:r>
            <a:r>
              <a:rPr lang="zh-CN" altLang="en-US" dirty="0"/>
              <a:t>：</a:t>
            </a:r>
            <a:r>
              <a:rPr lang="en-US" altLang="zh-CN" dirty="0"/>
              <a:t>SMA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HSY</a:t>
            </a:r>
            <a:r>
              <a:rPr lang="zh-CN" altLang="en-US" dirty="0"/>
              <a:t>：</a:t>
            </a:r>
            <a:r>
              <a:rPr lang="en-US" altLang="zh-CN" dirty="0"/>
              <a:t>unknown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13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42B3BB-6FE4-461C-97C3-D68195FD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8660D-9EBC-4DCA-BFAB-DAE18212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FPGA </a:t>
            </a:r>
            <a:r>
              <a:rPr lang="zh-CN" altLang="en-US" dirty="0"/>
              <a:t>母板</a:t>
            </a:r>
          </a:p>
        </p:txBody>
      </p:sp>
    </p:spTree>
    <p:extLst>
      <p:ext uri="{BB962C8B-B14F-4D97-AF65-F5344CB8AC3E}">
        <p14:creationId xmlns:p14="http://schemas.microsoft.com/office/powerpoint/2010/main" val="466400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guMCIsIk9yaWdpbmFsQXNzZW1ibHlWZXJzaW9uIjoiNy4wMi4wMC4wMCIsIkVkaXRpb24iOm51bGwsIkxhc3RTYXZlZEVkaXRpb24iOjMsIklzUGx1c0VkaXRpb24iOmZhbHNlLCJJc1Byb0VkaXRpb24iOmZhbHNlfSwiRWZmZWN0Ijow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NS4wLCJMZWZ0IjoxMy4wLCJSaWdodCI6MTMuMCwiQm90dG9tIjo1LjB9LCJCYWNrZ3JvdW5kIjp7IiRpZCI6IjI5IiwiQ29sb3IiOnsiJGlkIjoiMzAiLCJBIjoyNTUsIlIiOjY0LCJHIjo2NCwiQiI6NjR9fSwiSXNWaXNpYmxlIjp0cnVlLCJXaWR0aCI6ODU4LjAsIkhlaWdodCI6MzAuMCwiQm9yZGVyU3R5bGUiOnsiJGlkIjoiMzEiLCJMaW5lQ29sb3IiOnsiJGlkIjoiMzIiLCIkdHlwZSI6Ik5MUkUuQ29tbW9uLkRvbS5Tb2xpZENvbG9yQnJ1c2gsIE5MUkUuQ29tbW9uIiwiQ29sb3IiOnsiJGlkIjoiMzMiLCJBIjoyNTUsIlIiOjI1NSwiRyI6MCwiQiI6MH19LCJMaW5lV2VpZ2h0IjowLjAsIkxpbmVUeXBlIjowLCJQYXJlbnRTdHlsZSI6bnVsbH0sIlBhcmVudFN0eWxlIjpudWxsfSwiTWlkZGxlVGllclNoYXBlU3R5bGUiOnsiJGlkIjoiMzQiLCJNYXJnaW4iOnsiJGlkIjoiMzUiLCJUb3AiOjAuMCwiTGVmdCI6MTAuMCwiUmlnaHQiOjEwLjAsIkJvdHRvbSI6MC4wfSwiUGFkZGluZyI6eyIkaWQiOiIzNiIsIlRvcCI6NS4wLCJMZWZ0IjoxMy4wLCJSaWdodCI6MTMuMCwiQm90dG9tIjo1LjB9LCJCYWNrZ3JvdW5kIjp7IiRpZCI6IjM3IiwiQ29sb3IiOnsiJGlkIjoiMzgiLCJBIjoyNTUsIlIiOjY0LCJHIjo2NCwiQiI6NjR9fSwiSXNWaXNpYmxlIjp0cnVlLCJXaWR0aCI6ODU4LjAsIkhlaWdodCI6MzAuMCwiQm9yZGVyU3R5bGUiOnsiJGlkIjoiMzkiLCJMaW5lQ29sb3IiOnsiJGlkIjoiNDAiLCIkdHlwZSI6Ik5MUkUuQ29tbW9uLkRvbS5Tb2xpZENvbG9yQnJ1c2gsIE5MUkUuQ29tbW9uIiwiQ29sb3IiOnsiJGlkIjoiNDEiLCJBIjoyNTUsIlIiOjI1NSwiRyI6MCwiQiI6MH19LCJMaW5lV2VpZ2h0IjowLjAsIkxpbmVUeXBlIjowLCJQYXJlbnRTdHlsZSI6bnVsbH0sIlBhcmVudFN0eWxlIjpudWxsfSwiQm90dG9tVGllclNoYXBlU3R5bGUiOnsiJGlkIjoiNDIiLCJNYXJnaW4iOnsiJGlkIjoiNDMiLCJUb3AiOjAuMCwiTGVmdCI6MTAuMCwiUmlnaHQiOjEwLjAsIkJvdHRvbSI6MC4wfSwiUGFkZGluZyI6eyIkaWQiOiI0NCIsIlRvcCI6NS4wLCJMZWZ0IjoxMy4wLCJSaWdodCI6MTMuMCwiQm90dG9tIjo1LjB9LCJCYWNrZ3JvdW5kIjp7IiRpZCI6IjQ1IiwiQ29sb3IiOnsiJGlkIjoiNDYiLCJBIjoyNTUsIlIiOjY0LCJHIjo2NCwiQiI6NjR9fSwiSXNWaXNpYmxlIjp0cnVlLCJXaWR0aCI6ODU4LjAsIkhlaWdodCI6MzAuMCwiQm9yZGVyU3R5bGUiOnsiJGlkIjoiNDciLCJMaW5lQ29sb3IiOnsiJGlkIjoiNDgiLCIkdHlwZSI6Ik5MUkUuQ29tbW9uLkRvbS5Tb2xpZENvbG9yQnJ1c2gsIE5MUkUuQ29tbW9uIiwiQ29sb3IiOnsiJGlkIjoiNDkiLCJBIjoyNTUsIlIiOjI1NSwiRyI6MCwiQiI6MH19LCJMaW5lV2VpZ2h0IjowLjAsIkxpbmVUeXBlIjowLCJQYXJlbnRTdHlsZSI6bnVsbH0sIlBhcmVudFN0eWxlIjpudWxsfSwiUmlnaHRFbmRDYXBzU3R5bGUiOnsiJGlkIjoiNTAiLCJGb250U2V0dGluZ3MiOnsiJGlkIjoiNTEiLCJGb250U2l6ZSI6MSwiRm9udE5hbWUiOiJDYWxpYnJpIiwiSXNCb2xkIjp0cnVlLCJJc0l0YWxpYyI6ZmFsc2UsIklzVW5kZXJsaW5lZCI6ZmFsc2UsIlBhcmVudFN0eWxlIjpudWxsfSwiQXV0b1NpemUiOjAsIkZvcmVncm91bmQiOnsiJGlkIjoiNTIiLCJDb2xvciI6eyIkaWQiOiI1My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TQiLCJUb3AiOjAuMCwiTGVmdCI6MC4wLCJSaWdodCI6MjUuMCwiQm90dG9tIjowLjB9LCJQYWRkaW5nIjp7IiRpZCI6IjU1IiwiVG9wIjowLjAsIkxlZnQiOjAuMCwiUmlnaHQiOjAuMCwiQm90dG9tIjowLjB9LCJCYWNrZ3JvdW5kIjp7IiRpZCI6IjU2IiwiQ29sb3IiOnsiJGlkIjoiNTciLCJBIjo4OSwiUiI6MCwiRyI6MCwiQiI6MH19LCJJc1Zpc2libGUiOnRydWUsIldpZHRoIjowLjAsIkhlaWdodCI6MC4wLCJCb3JkZXJTdHlsZSI6bnVsbCwiUGFyZW50U3R5bGUiOm51bGx9LCJMZWZ0RW5kQ2Fwc1N0eWxlIjp7IiRpZCI6IjU4IiwiRm9udFNldHRpbmdzIjp7IiRpZCI6IjU5IiwiRm9udFNpemUiOjMyLCJGb250TmFtZSI6IkNhbGlicmkiLCJJc0JvbGQiOnRydWUsIklzSXRhbGljIjpmYWxzZSwiSXNVbmRlcmxpbmVkIjpmYWxzZSwiUGFyZW50U3R5bGUiOm51bGx9LCJBdXRvU2l6ZSI6MCwiRm9yZWdyb3VuZCI6eyIkaWQiOiI2MCIsIkNvbG9yIjp7IiRpZCI6IjYx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MiIsIlRvcCI6MC4wLCJMZWZ0IjoyNS4wLCJSaWdodCI6MC4wLCJCb3R0b20iOjAuMH0sIlBhZGRpbmciOnsiJGlkIjoiNjMiLCJUb3AiOjAuMCwiTGVmdCI6MC4wLCJSaWdodCI6MC4wLCJCb3R0b20iOjAuMH0sIkJhY2tncm91bmQiOnsiJGlkIjoiNjQiLCJDb2xvciI6eyIkaWQiOiI2NSIsIkEiOjg5LCJSIjowLCJHIjowLCJCIjowfX0sIklzVmlzaWJsZSI6dHJ1ZSwiV2lkdGgiOjAuMCwiSGVpZ2h0IjowLjAsIkJvcmRlclN0eWxlIjpudWxsLCJQYXJlbnRTdHlsZSI6bnVsbH0sIlRvZGF5VGV4dFN0eWxlIjp7IiRpZCI6IjY2IiwiRm9udFNldHRpbmdzIjp7IiRpZCI6IjY3IiwiRm9udFNpemUiOjEyLCJGb250TmFtZSI6IkNhbGlicmkiLCJJc0JvbGQiOmZhbHNlLCJJc0l0YWxpYyI6ZmFsc2UsIklzVW5kZXJsaW5lZCI6ZmFsc2UsIlBhcmVudFN0eWxlIjpudWxsfSwiQXV0b1NpemUiOjAsIkZvcmVncm91bmQiOnsiJGlkIjoiNjgiLCJDb2xvciI6eyIkaWQiOiI2O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CIsIlRvcCI6MC4wLCJMZWZ0IjowLjAsIlJpZ2h0IjowLjAsIkJvdHRvbSI6MC4wfSwiUGFkZGluZyI6eyIkaWQiOiI3MSIsIlRvcCI6MC4wLCJMZWZ0IjowLjAsIlJpZ2h0IjowLjAsIkJvdHRvbSI6MC4wfSwiQmFja2dyb3VuZCI6eyIkaWQiOiI3MiIsIkNvbG9yIjp7IiRpZCI6IjczIiwiQSI6ODk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yLCJTaG93U2VnbWVudFNlcGFyYXRvcnMiOnRydWUsIlNlZ21lbnRTZXBhcmF0b3JPcGFjaXR5IjozMCwiSGFzQmVlblZpc2libGVCZWZvcmUiOnRydWUsIkZvbnRTZXR0aW5ncyI6eyIkaWQiOiI4MCIsIkZvbnRTaXplIjoxNCwiRm9udE5hbWUiOiJDYWxpYnJpIiwiSXNCb2xkIjpmYWxzZSwiSXNJdGFsaWMiOmZhbHNlLCJJc1VuZGVybGluZWQiOmZhbHNlLCJQYXJlbnRTdHlsZSI6bnVsbH0sIkF1dG9TaXplIjowLCJGb3JlZ3JvdW5kIjp7IiRpZCI6IjgxIiwiQ29sb3IiOnsiJGlkIjoi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g5LCJSIjowLCJHIjowLCJCIjowfX0sIklzVmlzaWJsZSI6dHJ1ZSwiV2lkdGgiOjAuMCwiSGVpZ2h0IjowLjAsIkJvcmRlclN0eWxlIjpudWxsLCJQYXJlbnRTdHlsZSI6bnVsbH0sIlNpbmdsZVNjYWxlU2hhcGVTdHlsZSI6eyIkaWQiOiI4NyIsIlNoYXBlIjowLCJIZWlnaHQiOjAuMH0sIk1pZGRsZVRpZXJTY2FsZVN0eWxlIjp7IiRpZCI6Ijg4IiwiU2hhcGUiOjIsIlNob3dTZWdtZW50U2VwYXJhdG9ycyI6dHJ1ZSwiU2VnbWVudFNlcGFyYXRvck9wYWNpdHkiOjMwLCJIYXNCZWVuVmlzaWJsZUJlZm9yZSI6ZmFsc2UsIkZvbnRTZXR0aW5ncyI6eyIkaWQiOiI4OSIsIkZvbnRTaXplIjoxNC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TIiLCJUb3AiOjAuMCwiTGVmdCI6NS4wLCJSaWdodCI6MC4wLCJCb3R0b20iOjAuMH0sIlBhZGRpbmciOnsiJGlkIjoiOTMiLCJUb3AiOjAuMCwiTGVmdCI6MC4wLCJSaWdodCI6MC4wLCJCb3R0b20iOjAuMH0sIkJhY2tncm91bmQiOnsiJGlkIjoiOTQiLCJDb2xvciI6eyIkaWQiOiI5NSIsIkEiOjg5LCJSIjowLCJHIjowLCJCIjowfX0sIklzVmlzaWJsZSI6ZmFsc2UsIldpZHRoIjowLjAsIkhlaWdodCI6MC4wLCJCb3JkZXJTdHlsZSI6bnVsbCwiUGFyZW50U3R5bGUiOm51bGx9LCJCb3R0b21UaWVyU2NhbGVTdHlsZSI6eyIkaWQiOiI5NiIsIlNoYXBlIjoyLCJTaG93U2VnbWVudFNlcGFyYXRvcnMiOnRydWUsIlNlZ21lbnRTZXBhcmF0b3JPcGFjaXR5IjozMCwiSGFzQmVlblZpc2libGVCZWZvcmUiOmZhbHNlLCJGb250U2V0dGluZ3MiOnsiJGlkIjoiOTciLCJGb250U2l6ZSI6MTQsIkZvbnROYW1lIjoiQ2FsaWJyaSIsIklzQm9sZCI6ZmFsc2UsIklzSXRhbGljIjpmYWxzZSwiSXNVbmRlcmxpbmVkIjpmYWxzZSwiUGFyZW50U3R5bGUiOm51bGx9LCJBdXRvU2l6ZSI6MCwiRm9yZWdyb3VuZCI6eyIkaWQiOiI5OCIsIkNvbG9yIjp7IiRpZCI6Ijk5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wMCIsIlRvcCI6MC4wLCJMZWZ0Ijo1LjAsIlJpZ2h0IjowLjAsIkJvdHRvbSI6MC4wfSwiUGFkZGluZyI6eyIkaWQiOiIxMDEiLCJUb3AiOjAuMCwiTGVmdCI6MC4wLCJSaWdodCI6MC4wLCJCb3R0b20iOjAuMH0sIkJhY2tncm91bmQiOnsiJGlkIjoiMTAyIiwiQ29sb3IiOnsiJGlkIjoiMTAzIiwiQSI6ODksIlIiOjAsIkciOjAsIkIiOjB9fSwiSXNWaXNpYmxlIjpmYWxzZSwiV2lkdGgiOjAuMCwiSGVpZ2h0IjowLjAsIkJvcmRlclN0eWxlIjpudWxsLCJQYXJlbnRTdHlsZSI6bnVsbH0sIkVsYXBzZWRUaW1lQmFja2dyb3VuZCI6eyIkaWQiOiIxMDQiLCJDb2xvciI6eyIkaWQiOiIxMDUiLCJBIjo3NywiUiI6MjU1LCJHIjowLCJCIjowfX0sIkFwcGVuZFllYXJPblllYXJDaGFuZ2UiOnRydWUsIkVsYXBzZWRUaW1lRm9ybWF0IjoxLCJUb2RheU1hcmtlclBvc2l0aW9uIjoyLCJRdWlja1Bvc2l0aW9uIjozLCJBYnNvbHV0ZVBvc2l0aW9uIjo0MzguNzk2MjM0LCJNYXJnaW4iOnsiJGlkIjoiMTA2IiwiVG9wIjowLjAsIkxlZnQiOjEwLjAsIlJpZ2h0IjoxMC4wLCJCb3R0b20iOjAuMH0sIlBhZGRpbmciOnsiJGlkIjoiMTA3IiwiVG9wIjowLjAsIkxlZnQiOjAuMCwiUmlnaHQiOjAuMCwiQm90dG9tIjowLjB9LCJCYWNrZ3JvdW5kIjp7IiRpZCI6IjEwOCIsIkNvbG9yIjp7IiRpZCI6IjEwOSIsIkEiOjI1NSwiUiI6NDcsIkciOjU0LCJCIjoxNTN9fSwiSXNWaXNpYmxlIjp0cnVlLCJXaWR0aCI6MC4wLCJIZWlnaHQiOjAuMCwiQm9yZGVyU3R5bGUiOm51bGwsIlBhcmVudFN0eWxlIjpudWxsfSwiRGVmYXVsdE1pbGVzdG9uZVN0eWxlIjp7IiRpZCI6IjExMCIsIlNoYXBlIjozLCJDb25uZWN0b3JNYXJnaW4iOnsiJGlkIjoiMTExIiwiVG9wIjowLjAsIkxlZnQiOjIuMCwiUmlnaHQiOjIuMCwiQm90dG9tIjowLjB9LCJDb25uZWN0b3JTdHlsZSI6eyIkaWQiOiIxMTIiLCJMaW5lQ29sb3IiOnsiJGlkIjoiMTEzIiwiJHR5cGUiOiJOTFJFLkNvbW1vbi5Eb20uU29saWRDb2xvckJydXNoLCBOTFJFLkNvbW1vbiIsIkNvbG9yIjp7IiRpZCI6IjExNCIsIkEiOjEyNywiUiI6NzksIkciOjEyOSwiQiI6MTg5fX0sIkxpbmVXZWlnaHQiOjEuMCwiTGluZVR5cGUiOjAsIlBhcmVudFN0eWxlIjpudWxsfSwiSXNCZWxvd1RpbWViYW5kIjpmYWxzZSwiUG9zaXRpb25PblRhc2siOjAsIkhpZGVEYXRlIjpmYWxzZSwiU2hhcGVTaXplIjoxLCJTcGFjaW5nIjowLjAsIlBhZGRpbmciOnsiJGlkIjoiMTE1IiwiVG9wIjo1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guMCwiSGVpZ2h0IjoyMC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OSwiRm9udE5hbWUiOiJDYWxpYnJpIiwiSXNCb2xkIjp0cnVlLCJJc0l0YWxpYyI6ZmFsc2UsIklzVW5kZXJsaW5lZCI6ZmFsc2UsIlBhcmVudFN0eWxlIjpudWxsfSwiQXV0b1NpemUiOjAsIkZvcmVncm91bmQiOnsiJGlkIjoiMTI2IiwiQ29sb3IiOnsiJGlkIjoiMTI3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yOCIsIlRvcCI6MC4wLCJMZWZ0IjowLjAsIlJpZ2h0IjowLjAsIkJvdHRvbSI6MC4wfSwiUGFkZGluZyI6eyIkaWQiOiIxMjkiLCJUb3AiOjAuMCwiTGVmdCI6MC4wLCJSaWdodCI6MC4wLCJCb3R0b20iOjAuMH0sIkJhY2tncm91bmQiOnsiJGlkIjoiMTMwIiwiQ29sb3IiOnsiJGlkIjoiMTMxIiwiQSI6ODksIlIiOjAsIkciOjAsIkIiOjB9fSwiSXNWaXNpYmxlIjp0cnVlLCJXaWR0aCI6MC4wLCJIZWlnaHQiOjAuMCwiQm9yZGVyU3R5bGUiOm51bGwsIlBhcmVudFN0eWxlIjpudWxsfSwiRGF0ZVN0eWxlIjp7IiRpZCI6IjEzMiIsIkZvbnRTZXR0aW5ncyI6eyIkaWQiOiIxMzMiLCJGb250U2l6ZSI6OSwiRm9udE5hbWUiOiJDYWxpYnJpIiwiSXNCb2xkIjpmYWxzZSwiSXNJdGFsaWMiOmZhbHNlLCJJc1VuZGVybGluZWQiOmZhbHNlLCJQYXJlbnRTdHlsZSI6bnVsbH0sIkF1dG9TaXplIjowLCJGb3JlZ3JvdW5kIjp7IiRpZCI6IjEzNCIsIkNvbG9yIjp7IiRpZCI6IjEz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2IiwiVG9wIjowLjAsIkxlZnQiOjAuMCwiUmlnaHQiOjAuMCwiQm90dG9tIjowLjB9LCJQYWRkaW5nIjp7IiRpZCI6IjEzNyIsIlRvcCI6MC4wLCJMZWZ0IjowLjAsIlJpZ2h0IjowLjAsIkJvdHRvbSI6MC4wfSwiQmFja2dyb3VuZCI6eyIkaWQiOiIxMzgiLCJDb2xvciI6eyIkaWQiOiIxMzkiLCJBIjo4OSwiUiI6MCwiRyI6MCwiQiI6MH19LCJJc1Zpc2libGUiOnRydWUsIldpZHRoIjowLjAsIkhlaWdodCI6MC4wLCJCb3JkZXJTdHlsZSI6bnVsbCwiUGFyZW50U3R5bGUiOm51bGx9LCJEYXRlRm9ybWF0Ijp7IiRpZCI6IjE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EiLCJGb3JtYXQiOjAsIklzVmlzaWJsZSI6ZmFsc2UsIkxhc3RLbm93blZpc2liaWxpdHlTdGF0ZSI6ZmFsc2V9LCJJc1Zpc2libGUiOnRydWUsIlBhcmVudFN0eWxlIjpudWxsfSwiRGVmYXVsdFRhc2tTdHlsZSI6eyIkaWQiOiIxNDIiLCJTaGFwZSI6NywiU2hhcGVUaGlja25lc3MiOjEsIkR1cmF0aW9uRm9ybWF0IjowLCJJbmNsdWRlTm9uV29ya2luZ0RheXNJbkR1cmF0aW9uIjpmYWxzZSwiUGVyY2VudGFnZUNvbXBsZXRlU3R5bGUiOnsiJGlkIjoiMTQzIiwiRm9udFNldHRpbmdzIjp7IiRpZCI6IjE0NCIsIkZvbnRTaXplIjoxMCwiRm9udE5hbWUiOiJDYWxpYnJpIiwiSXNCb2xkIjpmYWxzZSwiSXNJdGFsaWMiOmZhbHNlLCJJc1VuZGVybGluZWQiOmZhbHNlLCJQYXJlbnRTdHlsZSI6bnVsbH0sIkF1dG9TaXplIjowLCJGb3JlZ3JvdW5kIjp7IiRpZCI6IjE0NSIsIkNvbG9yIjp7IiRpZCI6IjE0N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NDciLCJUb3AiOjAuMCwiTGVmdCI6MC4wLCJSaWdodCI6MC4wLCJCb3R0b20iOjAuMH0sIlBhZGRpbmciOnsiJGlkIjoiMTQ4IiwiVG9wIjowLjAsIkxlZnQiOjAuMCwiUmlnaHQiOjAuMCwiQm90dG9tIjowLjB9LCJCYWNrZ3JvdW5kIjp7IiRpZCI6IjE0OSIsIkNvbG9yIjp7IiRpZCI6IjE1MCIsIkEiOjg5LCJSIjowLCJHIjowLCJCIjowfX0sIklzVmlzaWJsZSI6dHJ1ZSwiV2lkdGgiOjAuMCwiSGVpZ2h0IjowLjAsIkJvcmRlclN0eWxlIjpudWxsLCJQYXJlbnRTdHlsZSI6bnVsbH0sIkR1cmF0aW9uU3R5bGUiOnsiJGlkIjoiMTUxIiwiRm9udFNldHRpbmdzIjp7IiRpZCI6IjE1MiIsIkZvbnRTaXplIjoxMCwiRm9udE5hbWUiOiJDYWxpYnJpIiwiSXNCb2xkIjpmYWxzZSwiSXNJdGFsaWMiOmZhbHNlLCJJc1VuZGVybGluZWQiOmZhbHNlLCJQYXJlbnRTdHlsZSI6bnVsbH0sIkF1dG9TaXplIjowLCJGb3JlZ3JvdW5kIjp7IiRpZCI6IjE1MyIsIkNvbG9yIjp7IiRpZCI6IjE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NSIsIlRvcCI6MC4wLCJMZWZ0IjowLjAsIlJpZ2h0IjowLjAsIkJvdHRvbSI6MC4wfSwiUGFkZGluZyI6eyIkaWQiOiIxNTYiLCJUb3AiOjAuMCwiTGVmdCI6MC4wLCJSaWdodCI6MC4wLCJCb3R0b20iOjAuMH0sIkJhY2tncm91bmQiOnsiJGlkIjoiMTU3IiwiQ29sb3IiOnsiJGlkIjoiMTU4IiwiQSI6ODksIlIiOjAsIkciOjAsIkIiOjB9fSwiSXNWaXNpYmxlIjp0cnVlLCJXaWR0aCI6MC4wLCJIZWlnaHQiOjAuMCwiQm9yZGVyU3R5bGUiOm51bGwsIlBhcmVudFN0eWxlIjpudWxsfSwiSG9yaXpvbnRhbENvbm5lY3RvclN0eWxlIjp7IiRpZCI6IjE1OSIsIkxpbmVDb2xvciI6eyIkaWQiOiIxNjAiLCIkdHlwZSI6Ik5MUkUuQ29tbW9uLkRvbS5Tb2xpZENvbG9yQnJ1c2gsIE5MUkUuQ29tbW9uIiwiQ29sb3IiOnsiJGlkIjoiMTYxIiwiQSI6MjU1LCJSIjoyMDQsIkciOjIwNCwiQiI6MjA0fX0sIkxpbmVXZWlnaHQiOjEuMCwiTGluZVR5cGUiOjAsIlBhcmVudFN0eWxlIjpudWxsfSwiVmVydGljYWxDb25uZWN0b3JTdHlsZSI6eyIkaWQiOiIxNjIiLCJMaW5lQ29sb3IiOnsiJGlkIjoiMTYzIiwiJHR5cGUiOiJOTFJFLkNvbW1vbi5Eb20uU29saWRDb2xvckJydXNoLCBOTFJFLkNvbW1vbiIsIkNvbG9yIjp7IiRpZCI6IjE2N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E2NSIsIk1hcmdpbiI6eyIkaWQiOiIxNjYiLCJUb3AiOjAuMCwiTGVmdCI6NC4wLCJSaWdodCI6NC4wLCJCb3R0b20iOjAuMH0sIlBhZGRpbmciOnsiJGlkIjoiMTY3IiwiVG9wIjowLjAsIkxlZnQiOjAuMCwiUmlnaHQiOjAuMCwiQm90dG9tIjowLjB9LCJCYWNrZ3JvdW5kIjp7IiRpZCI6IjE2OCIsIkNvbG9yIjp7IiRpZCI6IjE2OSIsIkEiOjI1NSwiUiI6MCwiRyI6MTE0LCJCIjoxODh9fSwiSXNWaXNpYmxlIjp0cnVlLCJXaWR0aCI6MC4wLCJIZWlnaHQiOjE2LjAsIkJvcmRlclN0eWxlIjp7IiRpZCI6IjE3MCIsIkxpbmVDb2xvciI6eyIkaWQiOiIxNzEiLCIkdHlwZSI6Ik5MUkUuQ29tbW9uLkRvbS5Tb2xpZENvbG9yQnJ1c2gsIE5MUkUuQ29tbW9uIiwiQ29sb3IiOnsiJGlkIjoiMTcyIiwiQSI6MjU1LCJSIjoyNTUsIkciOjAsIkIiOjB9fSwiTGluZVdlaWdodCI6MC4wLCJMaW5lVHlwZSI6MCwiUGFyZW50U3R5bGUiOm51bGx9LCJQYXJlbnRTdHlsZSI6bnVsbH0sIlRpdGxlU3R5bGUiOnsiJGlkIjoiMTczIiwiRm9udFNldHRpbmdzIjp7IiRpZCI6IjE3NCIsIkZvbnRTaXplIjo5LCJGb250TmFtZSI6IkNhbGlicmkiLCJJc0JvbGQiOnRydWUsIklzSXRhbGljIjpmYWxzZSwiSXNVbmRlcmxpbmVkIjpmYWxzZSwiUGFyZW50U3R5bGUiOm51bGx9LCJBdXRvU2l6ZSI6MCwiRm9yZWdyb3VuZCI6eyIkaWQiOiIxNzUiLCJDb2xvciI6eyIkaWQiOiIxNzY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MTc3IiwiVG9wIjowLjAsIkxlZnQiOjAuMCwiUmlnaHQiOjAuMCwiQm90dG9tIjowLjB9LCJQYWRkaW5nIjp7IiRpZCI6IjE3OCIsIlRvcCI6MC4wLCJMZWZ0IjowLjAsIlJpZ2h0IjowLjAsIkJvdHRvbSI6MC4wfSwiQmFja2dyb3VuZCI6eyIkaWQiOiIxNzkiLCJDb2xvciI6eyIkaWQiOiIxODAiLCJBIjo4OSwiUiI6MCwiRyI6MCwiQiI6MH19LCJJc1Zpc2libGUiOnRydWUsIldpZHRoIjowLjAsIkhlaWdodCI6MC4wLCJCb3JkZXJTdHlsZSI6bnVsbCwiUGFyZW50U3R5bGUiOm51bGx9LCJEYXRlU3R5bGUiOnsiJGlkIjoiMTgxIiwiRm9udFNldHRpbmdzIjp7IiRpZCI6IjE4MiIsIkZvbnRTaXplIjoxMCwiRm9udE5hbWUiOiJDYWxpYnJpIiwiSXNCb2xkIjpmYWxzZSwiSXNJdGFsaWMiOmZhbHNlLCJJc1VuZGVybGluZWQiOmZhbHNlLCJQYXJlbnRTdHlsZSI6bnVsbH0sIkF1dG9TaXplIjowLCJGb3JlZ3JvdW5kIjp7IiRpZCI6IjE4MyIsIkNvbG9yIjp7IiRpZCI6IjE4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1IiwiVG9wIjowLjAsIkxlZnQiOjAuMCwiUmlnaHQiOjAuMCwiQm90dG9tIjowLjB9LCJQYWRkaW5nIjp7IiRpZCI6IjE4NiIsIlRvcCI6MC4wLCJMZWZ0IjowLjAsIlJpZ2h0IjowLjAsIkJvdHRvbSI6MC4wfSwiQmFja2dyb3VuZCI6eyIkaWQiOiIxODciLCJDb2xvciI6eyIkaWQiOiIxODgiLCJBIjo4OSwiUiI6MCwiRyI6MCwiQiI6MH19LCJJc1Zpc2libGUiOnRydWUsIldpZHRoIjowLjAsIkhlaWdodCI6MC4wLCJCb3JkZXJTdHlsZSI6bnVsbCwiUGFyZW50U3R5bGUiOm51bGx9LCJEYXRlRm9ybWF0Ijp7IiRpZCI6IjE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AiLCJGb3JtYXQiOjAsIklzVmlzaWJsZSI6ZmFsc2UsIkxhc3RLbm93blZpc2liaWxpdHlTdGF0ZSI6ZmFsc2V9LCJJc1Zpc2libGUiOnRydWUsIlBhcmVudFN0eWxlIjpudWxsLCJfZXhwbGljaXRseVNldCI6eyIkaWQiOiIxOT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yIiwiVGl0bGVQb3NpdGlvbiI6IlJpZ2h0IiwiRGF0ZVBvc2l0aW9uIjoiTGVmdCIsIlNoYXBlVHlwZSI6MCwiU2hhcGVTaXplIjoxLCJTcGFjaW5nIjo1LCJTaGFwZVN0eWxlIjp7IiRpZCI6IjE5MyIsIk1hcmdpbiI6eyIkaWQiOiIxOTQiLCJUb3AiOjAuMCwiTGVmdCI6MC4wLCJSaWdodCI6MC4wLCJCb3R0b20iOjAuMH0sIlBhZGRpbmciOnsiJGlkIjoiMTk1IiwiVG9wIjowLjAsIkxlZnQiOjAuMCwiUmlnaHQiOjAuMCwiQm90dG9tIjowLjB9LCJCYWNrZ3JvdW5kIjp7IiRpZCI6IjE5NiIsIkNvbG9yIjp7IiRpZCI6IjE5NyIsIkEiOjI1NSwiUiI6MCwiRyI6MTE0LCJCIjoxODh9fSwiSXNWaXNpYmxlIjp0cnVlLCJXaWR0aCI6MTguMCwiSGVpZ2h0IjoyMC4wLCJCb3JkZXJTdHlsZSI6eyIkaWQiOiIxOTgiLCJMaW5lQ29sb3IiOnsiJGlkIjoiMTk5IiwiJHR5cGUiOiJOTFJFLkNvbW1vbi5Eb20uU29saWRDb2xvckJydXNoLCBOTFJFLkNvbW1vbiIsIkNvbG9yIjp7IiRpZCI6IjIwMCIsIkEiOjI1NSwiUiI6MjU1LCJHIjowLCJCIjowfX0sIkxpbmVXZWlnaHQiOjAuMCwiTGluZVR5cGUiOjAsIlBhcmVudFN0eWxlIjpudWxsfSwiUGFyZW50U3R5bGUiOm51bGx9LCJUaXRsZVN0eWxlIjp7IiRpZCI6IjIwMSIsIkZvbnRTZXR0aW5ncyI6eyIkaWQiOiIyMDIiLCJGb250U2l6ZSI6OSwiRm9udE5hbWUiOiJDYWxpYnJp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ODksIlIiOjAsIkciOjAsIkIiOjB9fSwiSXNWaXNpYmxlIjp0cnVlLCJXaWR0aCI6MC4wLCJIZWlnaHQiOjAuMCwiQm9yZGVyU3R5bGUiOm51bGwsIlBhcmVudFN0eWxlIjpudWxsfSwiRGF0ZVN0eWxlIjp7IiRpZCI6IjIwOSIsIkZvbnRTZXR0aW5ncyI6eyIkaWQiOiIyMTAiLCJGb250U2l6ZSI6OS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4OSwiUiI6MCwiRyI6MCwiQiI6MH19LCJJc1Zpc2libGUiOmZhbHNlLCJXaWR0aCI6MC4wLCJIZWlnaHQiOjAuMCwiQm9yZGVyU3R5bGUiOm51bGwsIlBhcmVudFN0eWxlIjpudWxsfSwiRGF0ZUZvcm1hdCI6eyIkaWQiOiIy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4IiwiRm9ybWF0IjowLCJJc1Zpc2libGUiOmZhbHNlLCJMYXN0S25vd25WaXNpYmlsaXR5U3RhdGUiOmZhbHNlfSwiSXNWaXNpYmxlIjp0cnVlLCJQYXJlbnRTdHlsZSI6bnVsbH0sIkdyaWRsaW5lUGFuZWxTdHlsZSI6eyIkaWQiOiIyMTkiLCJHcmlkbGluZVN0eWxlIjp7IiRpZCI6IjIyMCIsIkxpbmVDb2xvciI6eyIkaWQiOiIyMjEiLCIkdHlwZSI6Ik5MUkUuQ29tbW9uLkRvbS5Tb2xpZENvbG9yQnJ1c2gsIE5MUkUuQ29tbW9uIiwiQ29sb3IiOnsiJGlkIjoiMjIyIiwiQSI6MzgsIlIiOjExNSwiRyI6MTE1LCJCIjoxMTV9fSwiTGluZVdlaWdodCI6MS4wLCJMaW5lVHlwZSI6MCwiUGFyZW50U3R5bGUiOm51bGx9LCJNYXJnaW4iOnsiJGlkIjoiMjIzIiwiVG9wIjowLjAsIkxlZnQiOjAuMCwiUmlnaHQiOjAuMCwiQm90dG9tIjowLjB9LCJQYWRkaW5nIjp7IiRpZCI6IjIyNCIsIlRvcCI6MC4wLCJMZWZ0IjowLjAsIlJpZ2h0IjowLjAsIkJvdHRvbSI6MC4wfSwiQmFja2dyb3VuZCI6bnVsbCwiSXNWaXNpYmxlIjp0cnVlLCJXaWR0aCI6MC4wLCJIZWlnaHQiOjAuMCwiQm9yZGVyU3R5bGUiOnsiJGlkIjoiMjI1IiwiTGluZUNvbG9yIjpudWxsLCJMaW5lV2VpZ2h0IjowLjAsIkxpbmVUeXBlIjowLCJQYXJlbnRTdHlsZSI6bnVsbH0sIlBhcmVudFN0eWxlIjpudWxsfSwiQWN0aXZpdHlMaW5lUGFuZWxTdHlsZSI6eyIkaWQiOiIyMjYiLCJBY3Rpdml0eUxpbmVTdHlsZSI6eyIkaWQiOiIyMjciLCJMaW5lQ29sb3IiOnsiJGlkIjoiMjI4IiwiJHR5cGUiOiJOTFJFLkNvbW1vbi5Eb20uU29saWRDb2xvckJydXNoLCBOTFJFLkNvbW1vbiIsIkNvbG9yIjp7IiRpZCI6IjIyOSIsIkEiOjM4LCJSIjo2OCwiRyI6MTE0LCJCIjoxOTZ9fSwiTGluZVdlaWdodCI6MS4wLCJMaW5lVHlwZSI6MCwiUGFyZW50U3R5bGUiOm51bGx9LCJNYXJnaW4iOnsiJGlkIjoiMjMwIiwiVG9wIjowLjAsIkxlZnQiOjAuMCwiUmlnaHQiOjAuMCwiQm90dG9tIjowLjB9LCJQYWRkaW5nIjp7IiRpZCI6IjIzMSIsIlRvcCI6MC4wLCJMZWZ0IjowLjAsIlJpZ2h0IjowLjAsIkJvdHRvbSI6MC4wfSwiQmFja2dyb3VuZCI6bnVsbCwiSXNWaXNpYmxlIjp0cnVlLCJXaWR0aCI6MC4wLCJIZWlnaHQiOjAuMCwiQm9yZGVyU3R5bGUiOnsiJGlkIjoiMjMyIiwiTGluZUNvbG9yIjpudWxsLCJMaW5lV2VpZ2h0IjowLjAsIkxpbmVUeXBlIjowLCJQYXJlbnRTdHlsZSI6bnVsbH0sIlBhcmVudFN0eWxlIjpudWxsfSwiU2hvd0VsYXBzZWRUaW1lR3JhZGllbnRTdHlsZSI6ZmFsc2UsIlRpbWViYW5kUmVzZXJ2ZWRMZWZ0QXJlYVN0eWxlIjp7IiRpZCI6IjIzMyIsIkFjdGl2aXR5SGVhZGVyV2lkdGgiOjAuMCwiSXNTZXQiOmZhbHNlfSwiRGVmYXVsdFN3aW1sYW5lU3R5bGUiOm51bGwsIkRlZmF1bHRTd2ltbGFuZVYyU3R5bGUiOnsiJGlkIjoiMjM0IiwiSGVhZGVyU3R5bGUiOnsiJGlkIjoiMjM1IiwiVGV4dElzVmVydGljYWwiOmZhbHNlLCJUZXh0U3R5bGUiOnsiJGlkIjoiMjM2IiwiRm9udFNldHRpbmdzIjp7IiRpZCI6IjIzNyIsIkZvbnRTaXplIjoxMiwiRm9udE5hbWUiOiJDYWxpYnJpIiwiSXNCb2xkIjpmYWxzZSwiSXNJdGFsaWMiOmZhbHNlLCJJc1VuZGVybGluZWQiOmZhbHNlLCJQYXJlbnRTdHlsZSI6bnVsbH0sIkF1dG9TaXplIjoyLCJGb3JlZ3JvdW5kIjp7IiRpZCI6IjIzOCIsIkNvbG9yIjp7IiRpZCI6IjIzO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QwIiwiVG9wIjowLjAsIkxlZnQiOjAuMCwiUmlnaHQiOjAuMCwiQm90dG9tIjowLjB9LCJQYWRkaW5nIjp7IiRpZCI6IjI0MSIsIlRvcCI6MC4wLCJMZWZ0IjowLjAsIlJpZ2h0IjowLjAsIkJvdHRvbSI6MC4wfSwiQmFja2dyb3VuZCI6bnVsbCwiSXNWaXNpYmxlIjp0cnVlLCJXaWR0aCI6MC4wLCJIZWlnaHQiOjAuMCwiQm9yZGVyU3R5bGUiOm51bGwsIlBhcmVudFN0eWxlIjpudWxsfSwiUmVjdGFuZ2xl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MjU1LCJSIjo2OCwiRyI6MTE0LCJCIjoxOTZ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JhY2tncm91bmQiOm51bGwsIklzVmlzaWJsZSI6dHJ1ZSwiV2lkdGgiOjAuMCwiSGVpZ2h0IjowLjAsIkJvcmRlclN0eWxlIjpudWxsLCJQYXJlbnRTdHlsZSI6bnVsbH0sIkJhY2tncm91bmRTdHlsZSI6eyIkaWQiOiIyNTIiLCJNYXJnaW4iOnsiJGlkIjoiMjUzIiwiVG9wIjowLjAsIkxlZnQiOjAuMCwiUmlnaHQiOjAuMCwiQm90dG9tIjowLjB9LCJQYWRkaW5nIjp7IiRpZCI6IjI1NCIsIlRvcCI6MC4wLCJMZWZ0IjowLjAsIlJpZ2h0IjowLjAsIkJvdHRvbSI6MC4wfSwiQmFja2dyb3VuZCI6eyIkaWQiOiIyNTUiLCJDb2xvciI6eyIkaWQiOiIyNTYiLCJBIjo1MSwiUiI6MTY1LCJHIjoxNjUsIkIiOjE2NX19LCJJc1Zpc2libGUiOnRydWUsIldpZHRoIjowLjAsIkhlaWdodCI6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Jc0Fib3ZlVGltZWJhbmQiOmZhbHNlLCJTcGFjaW5nIjoyLCJNYXJnaW4iOnsiJGlkIjoiMjYwIiwiVG9wIjowLjAsIkxlZnQiOjAuMCwiUmlnaHQiOjAuMCwiQm90dG9tIjowLjB9LCJQYWRkaW5nIjp7IiRpZCI6IjI2MSIsIlRvcCI6MC4wLCJMZWZ0IjowLjAsIlJpZ2h0IjowLjAsIkJvdHRvbSI6MC4wfSwiSXNWaXNpYmxlIjp0cnVlLCJXaWR0aCI6MC4wLCJIZWlnaHQiOjAuMCwiQm9yZGVyU3R5bGUiOnsiJGlkIjoiMjYyIiwiTGluZUNvbG9yIjpudWxsLCJMaW5lV2VpZ2h0IjowLjAsIkxpbmVUeXBlIjowLCJQYXJlbnRTdHlsZSI6bnVsbH0sIlBhcmVudFN0eWxlIjpudWxsfX0sIlNjYWxlIjpudWxsLCJTY2FsZVYyIjp7IiRpZCI6IjI2MyIsIlN0YXJ0RGF0ZSI6IjAwMDEtMDEtMDFUMDA6MDA6MDAiLCJFbmREYXRlIjoiMjAyNS0xMC0yMlQyMzo1OTowMFoiLCJBdXRvRGF0ZVJhbmdlIjp0cnVlLCJXb3JraW5nRGF5cyI6MTI3LCJGaXNjYWxZZWFyIjp7IiRpZCI6IjI2NCIsIlN0YXJ0TW9udGgiOjEsIlVzZVN0YXJ0aW5nWWVhckZvck51bWJlcmluZyI6dHJ1ZSwiU2hvd0Zpc2NhbFllYXJMYWJlbCI6dHJ1ZX0sIlRvZGF5TWFya2VyVGV4dCI6IlRvZGF5IiwiQXV0b1NjYWxlVHlwZSI6dHJ1ZSwiVGltZWJhbmRTY2FsZXMiOnsiJGlkIjoiMjY1IiwiVG9wU2NhbGVMYXllciI6eyIkaWQiOiIyNjYiLCJGb3JtYXQiOiJNTU0iLCJUeXBlIjoyfSwiTWlkZGxlU2NhbGVMYXllciI6eyIkaWQiOiIyNjciLCJGb3JtYXQiOm51bGwsIlR5cGUiOjB9LCJCb3R0b21TY2FsZUxheWVyIjp7IiRpZCI6IjI2OCIsIkZvcm1hdCI6bnVsbCwiVHlwZSI6MH19fSwiTWlsZXN0b25lcyI6W10sIlRhc2tzIjpbeyIkaWQiOiIyNjkiLCJHcm91cE5hbWUiOm51bGwsIlN0YXJ0RGF0ZSI6IjIwMjUtMDYtMTFUMDA6MDA6MDAiLCJFbmREYXRlIjoiMjAyNS0wNy0wMVQyMzo1OTowMFoiLCJQZXJjZW50YWdlQ29tcGxldGUiOm51bGwsIlN0eWxlIjp7IiRpZCI6IjI3MCIsIlNoYXBlIjo3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udWxsfSwiQXV0b1NpemUiOjAsIkZvcmVncm91bmQiOnsiJGlkIjoiMjczIiwiQ29sb3IiOnsiJGlkIjoiMjc0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I3NSIsIlRvcCI6MC4wLCJMZWZ0IjowLjAsIlJpZ2h0IjowLjAsIkJvdHRvbSI6MC4wfSwiUGFkZGluZyI6eyIkaWQiOiIyNzYiLCJUb3AiOjAuMCwiTGVmdCI6MC4wLCJSaWdodCI6MC4wLCJCb3R0b20iOjAuMH0sIkJhY2tncm91bmQiOnsiJGlkIjoiMjc3IiwiQ29sb3IiOnsiJGlkIjoiMjc4IiwiQSI6ODksIlIiOjAsIkciOjAsIkIiOjB9fSwiSXNWaXNpYmxlIjp0cnVlLCJXaWR0aCI6MC4wLCJIZWlnaHQiOjAuMCwiQm9yZGVyU3R5bGUiOnsiJGlkIjoiMjc5IiwiTGluZUNvbG9yIjpudWxsLCJMaW5lV2VpZ2h0IjowLjAsIkxpbmVUeXBlIjowLCJQYXJlbnRTdHlsZSI6bnVsbH0sIlBhcmVudFN0eWxlIjpudWxsfSwiRHVyYXRpb25TdHlsZSI6eyIkaWQiOiIyODAiLCJGb250U2V0dGluZ3MiOnsiJGlkIjoiMjgxIiwiRm9udFNpemUiOjEwLCJGb250TmFtZSI6IkNhbGlicmkiLCJJc0JvbGQiOmZhbHNlLCJJc0l0YWxpYyI6ZmFsc2UsIklzVW5kZXJsaW5lZCI6ZmFsc2UsIlBhcmVudFN0eWxlIjpudWxsfSwiQXV0b1NpemUiOjAsIkZvcmVncm91bmQiOnsiJGlkIjoiMjgyIiwiQ29sb3IiOnsiJGlkIjoiMjg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g0IiwiVG9wIjowLjAsIkxlZnQiOjAuMCwiUmlnaHQiOjAuMCwiQm90dG9tIjowLjB9LCJQYWRkaW5nIjp7IiRpZCI6IjI4NSIsIlRvcCI6MC4wLCJMZWZ0IjowLjAsIlJpZ2h0IjowLjAsIkJvdHRvbSI6MC4wfSwiQmFja2dyb3VuZCI6eyIkaWQiOiIyODYiLCJDb2xvciI6eyIkaWQiOiIyODciLCJBIjo4OSwiUiI6MCwiRyI6MCwiQiI6MH19LCJJc1Zpc2libGUiOnRydWUsIldpZHRoIjowLjAsIkhlaWdodCI6MC4wLCJCb3JkZXJTdHlsZSI6eyIkaWQiOiIyODgiLCJMaW5lQ29sb3IiOm51bGwsIkxpbmVXZWlnaHQiOjAuMCwiTGluZVR5cGUiOjAsIlBhcmVudFN0eWxlIjpudWxsfSwiUGFyZW50U3R5bGUiOm51bGx9LCJIb3Jpem9udGFsQ29ubmVjdG9yU3R5bGUiOnsiJGlkIjoiMjg5IiwiTGluZUNvbG9yIjp7IiRpZCI6IjI5MCIsIiR0eXBlIjoiTkxSRS5Db21tb24uRG9tLlNvbGlkQ29sb3JCcnVzaCwgTkxSRS5Db21tb24iLCJDb2xvciI6eyIkaWQiOiIyOTEiLCJBIjoyNTUsIlIiOjIwNCwiRyI6MjA0LCJCIjoyMDR9fSwiTGluZVdlaWdodCI6MS4wLCJMaW5lVHlwZSI6MCwiUGFyZW50U3R5bGUiOm51bGx9LCJWZXJ0aWNhbENvbm5lY3RvclN0eWxlIjp7IiRpZCI6IjI5MiIsIkxpbmVDb2xvciI6eyIkaWQiOiIyOTMiLCIkdHlwZSI6Ik5MUkUuQ29tbW9uLkRvbS5Tb2xpZENvbG9yQnJ1c2gsIE5MUkUuQ29tbW9uIiwiQ29sb3IiOnsiJGlkIjoiMjk0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ZmFsc2UsIlBlcmNlbnRhZ2VDb21wbGV0ZVNoYXBlT3BhY2l0eSI6MzUsIlNoYXBlU3R5bGUiOnsiJGlkIjoiMjk1IiwiTWFyZ2luIjp7IiRpZCI6IjI5NiIsIlRvcCI6MC4wLCJMZWZ0Ijo0LjAsIlJpZ2h0Ijo0LjAsIkJvdHRvbSI6MC4wfSwiUGFkZGluZyI6eyIkaWQiOiIyOTciLCJUb3AiOjAuMCwiTGVmdCI6MC4wLCJSaWdodCI6MC4wLCJCb3R0b20iOjAuMH0sIkJhY2tncm91bmQiOnsiJGlkIjoiMjk4IiwiQ29sb3IiOnsiJGlkIjoiMjk5IiwiQSI6MjU1LCJSIjowLCJHIjoxMTQsIkIiOjE4OH19LCJJc1Zpc2libGUiOnRydWUsIldpZHRoIjowLjAsIkhlaWdodCI6MTYuMCwiQm9yZGVyU3R5bGUiOnsiJGlkIjoiMzAwIiwiTGluZUNvbG9yIjp7IiRpZCI6IjMwMSIsIiR0eXBlIjoiTkxSRS5Db21tb24uRG9tLlNvbGlkQ29sb3JCcnVzaCwgTkxSRS5Db21tb24iLCJDb2xvciI6eyIkaWQiOiIzMDIiLCJBIjoyNTUsIlIiOjI1NSwiRyI6MCwiQiI6MH19LCJMaW5lV2VpZ2h0IjowLjAsIkxpbmVUeXBlIjowLCJQYXJlbnRTdHlsZSI6bnVsbH0sIlBhcmVudFN0eWxlIjpudWxsfSwiVGl0bGVTdHlsZSI6eyIkaWQiOiIzMDMiLCJGb250U2V0dGluZ3MiOnsiJGlkIjoiMzA0IiwiRm9udFNpemUiOjksIkZvbnROYW1lIjoiQ2FsaWJyaSIsIklzQm9sZCI6dHJ1ZSwiSXNJdGFsaWMiOmZhbHNlLCJJc1VuZGVybGluZWQiOmZhbHNlLCJQYXJlbnRTdHlsZSI6bnVsbH0sIkF1dG9TaXplIjowLCJGb3JlZ3JvdW5kIjp7IiRpZCI6IjMwNSIsIkNvbG9yIjp7IiRpZCI6IjMwN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zMDciLCJUb3AiOjAuMCwiTGVmdCI6MC4wLCJSaWdodCI6MC4wLCJCb3R0b20iOjAuMH0sIlBhZGRpbmciOnsiJGlkIjoiMzA4IiwiVG9wIjowLjAsIkxlZnQiOjAuMCwiUmlnaHQiOjAuMCwiQm90dG9tIjowLjB9LCJCYWNrZ3JvdW5kIjp7IiRpZCI6IjMwOSIsIkNvbG9yIjp7IiRpZCI6IjMxMCIsIkEiOjAsIlIiOjI1NSwiRyI6MjU1LCJCIjoyNTV9fSwiSXNWaXNpYmxlIjp0cnVlLCJXaWR0aCI6MC4wLCJIZWlnaHQiOjAuMCwiQm9yZGVyU3R5bGUiOnsiJGlkIjoiMzExIiwiTGluZUNvbG9yIjpudWxsLCJMaW5lV2VpZ2h0IjowLjAsIkxpbmVUeXBlIjowLCJQYXJlbnRTdHlsZSI6bnVsbH0sIlBhcmVudFN0eWxlIjpudWxsfSwiRGF0ZVN0eWxlIjp7IiRpZCI6IjMxMiIsIkZvbnRTZXR0aW5ncyI6eyIkaWQiOiIzMTMiLCJGb250U2l6ZSI6MTAsIkZvbnROYW1lIjoiQ2FsaWJyaSIsIklzQm9sZCI6ZmFsc2UsIklzSXRhbGljIjpmYWxzZSwiSXNVbmRlcmxpbmVkIjpmYWxzZSwiUGFyZW50U3R5bGUiOm51bGx9LCJBdXRvU2l6ZSI6MCwiRm9yZWdyb3VuZCI6eyIkaWQiOiIzMTQiLCJDb2xvciI6eyIkaWQiOiIzMT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xNiIsIlRvcCI6MC4wLCJMZWZ0IjowLjAsIlJpZ2h0IjowLjAsIkJvdHRvbSI6MC4wfSwiUGFkZGluZyI6eyIkaWQiOiIzMTciLCJUb3AiOjAuMCwiTGVmdCI6MC4wLCJSaWdodCI6MC4wLCJCb3R0b20iOjAuMH0sIkJhY2tncm91bmQiOnsiJGlkIjoiMzE4IiwiQ29sb3IiOnsiJGlkIjoiMzE5IiwiQSI6MCwiUiI6MjU1LCJHIjoyNTUsIkIiOjI1NX19LCJJc1Zpc2libGUiOnRydWUsIldpZHRoIjowLjAsIkhlaWdodCI6MC4wLCJCb3JkZXJTdHlsZSI6eyIkaWQiOiIzMjAiLCJMaW5lQ29sb3IiOm51bGwsIkxpbmVXZWlnaHQiOjAuMCwiTGluZVR5cGUiOjAsIlBhcmVudFN0eWxlIjpudWxsfSwiUGFyZW50U3R5bGUiOm51bGx9LCJEYXRlRm9ybWF0Ijp7IiRpZCI6IjM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IiLCJGb3JtYXQiOjAsIklzVmlzaWJsZSI6ZmFsc2UsIkxhc3RLbm93blZpc2liaWxpdHlTdGF0ZSI6ZmFsc2V9LCJJc1Zpc2libGUiOnRydWUsIlBhcmVudFN0eWxlIjpudWxsfSwiSW5kZXgiOjAsIlNtYXJ0RHVyYXRpb25BY3RpdmF0ZWQiOmZhbHNlLCJEYXRlRm9ybWF0Ijp7IiRyZWYiOiIzMjEifSwiV2Vla051bWJlcmluZyI6eyIkaWQiOiIzMjMiLCJGb3JtYXQiOjAsIklzVmlzaWJsZSI6ZmFsc2UsIkxhc3RLbm93blZpc2liaWxpdHlTdGF0ZSI6ZmFsc2V9LCJJZCI6IjI0NWQyMmVkLTA4ZGEtNGU1Yy1hNmM3LTVjMDVhZjk2ODE5NiIsIkltcG9ydElkIjpudWxsLCJUaXRsZSI6IuaUvuWkp+adv3Yx5rWL6K+VX0ZvdXQiLCJOb3RlIjpudWxsLCJIeXBlcmxpbmsiOnsiJGlkIjoiMzI0IiwiQWRkcmVzcyI6IiIsIlN1YkFkZHJlc3MiOiIifSwiSXNDaGFuZ2VkIjpmYWxzZSwiSXNOZXciOmZhbHNlfSx7IiRpZCI6IjMyNSIsIkdyb3VwTmFtZSI6bnVsbCwiU3RhcnREYXRlIjoiMjAyNS0wNi0xMVQwMDowMDowMCIsIkVuZERhdGUiOiIyMDI1LTA2LTE3VDIzOjU5OjAwWiIsIlBlcmNlbnRhZ2VDb21wbGV0ZSI6bnVsbCwiU3R5bGUiOnsiJGlkIjoiMzI2IiwiU2hhcGUiOjcsIlNoYXBlVGhpY2tuZXNzIjoxLCJEdXJhdGlvbkZvcm1hdCI6MCwiSW5jbHVkZU5vbldvcmtpbmdEYXlzSW5EdXJhdGlvbiI6ZmFsc2UsIlBlcmNlbnRhZ2VDb21wbGV0ZVN0eWxlIjp7IiRpZCI6IjMyNyIsIkZvbnRTZXR0aW5ncyI6eyIkaWQiOiIzMjgiLCJGb250U2l6ZSI6MTAsIkZvbnROYW1lIjoiQ2FsaWJyaSIsIklzQm9sZCI6ZmFsc2UsIklzSXRhbGljIjpmYWxzZSwiSXNVbmRlcmxpbmVkIjpmYWxzZSwiUGFyZW50U3R5bGUiOm51bGx9LCJBdXRvU2l6ZSI6MCwiRm9yZWdyb3VuZCI6eyIkaWQiOiIzMjkiLCJDb2xvciI6eyIkaWQiOiIzMzA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zMxIiwiVG9wIjowLjAsIkxlZnQiOjAuMCwiUmlnaHQiOjAuMCwiQm90dG9tIjowLjB9LCJQYWRkaW5nIjp7IiRpZCI6IjMzMiIsIlRvcCI6MC4wLCJMZWZ0IjowLjAsIlJpZ2h0IjowLjAsIkJvdHRvbSI6MC4wfSwiQmFja2dyb3VuZCI6eyIkaWQiOiIzMzMiLCJDb2xvciI6eyIkaWQiOiIzMzQiLCJBIjo4OSwiUiI6MCwiRyI6MCwiQiI6MH19LCJJc1Zpc2libGUiOnRydWUsIldpZHRoIjowLjAsIkhlaWdodCI6MC4wLCJCb3JkZXJTdHlsZSI6eyIkaWQiOiIzMzUiLCJMaW5lQ29sb3IiOm51bGwsIkxpbmVXZWlnaHQiOjAuMCwiTGluZVR5cGUiOjAsIlBhcmVudFN0eWxlIjpudWxsfSwiUGFyZW50U3R5bGUiOm51bGx9LCJEdXJhdGlvblN0eWxlIjp7IiRpZCI6IjMzNiIsIkZvbnRTZXR0aW5ncyI6eyIkaWQiOiIzMzciLCJGb250U2l6ZSI6MTAsIkZvbnROYW1lIjoiQ2FsaWJyaSIsIklzQm9sZCI6ZmFsc2UsIklzSXRhbGljIjpmYWxzZSwiSXNVbmRlcmxpbmVkIjpmYWxzZSwiUGFyZW50U3R5bGUiOm51bGx9LCJBdXRvU2l6ZSI6MCwiRm9yZWdyb3VuZCI6eyIkaWQiOiIzMzgiLCJDb2xvciI6eyIkaWQiOiIzMz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DAiLCJUb3AiOjAuMCwiTGVmdCI6MC4wLCJSaWdodCI6MC4wLCJCb3R0b20iOjAuMH0sIlBhZGRpbmciOnsiJGlkIjoiMzQxIiwiVG9wIjowLjAsIkxlZnQiOjAuMCwiUmlnaHQiOjAuMCwiQm90dG9tIjowLjB9LCJCYWNrZ3JvdW5kIjp7IiRpZCI6IjM0MiIsIkNvbG9yIjp7IiRpZCI6IjM0MyIsIkEiOjg5LCJSIjowLCJHIjowLCJCIjowfX0sIklzVmlzaWJsZSI6dHJ1ZSwiV2lkdGgiOjAuMCwiSGVpZ2h0IjowLjAsIkJvcmRlclN0eWxlIjp7IiRpZCI6IjM0NCIsIkxpbmVDb2xvciI6bnVsbCwiTGluZVdlaWdodCI6MC4wLCJMaW5lVHlwZSI6MCwiUGFyZW50U3R5bGUiOm51bGx9LCJQYXJlbnRTdHlsZSI6bnVsbH0sIkhvcml6b250YWxDb25uZWN0b3JTdHlsZSI6eyIkaWQiOiIzNDUiLCJMaW5lQ29sb3IiOnsiJGlkIjoiMzQ2IiwiJHR5cGUiOiJOTFJFLkNvbW1vbi5Eb20uU29saWRDb2xvckJydXNoLCBOTFJFLkNvbW1vbiIsIkNvbG9yIjp7IiRpZCI6IjM0NyIsIkEiOjI1NSwiUiI6MjA0LCJHIjoyMDQsIkIiOjIwNH19LCJMaW5lV2VpZ2h0IjoxLjAsIkxpbmVUeXBlIjowLCJQYXJlbnRTdHlsZSI6bnVsbH0sIlZlcnRpY2FsQ29ubmVjdG9yU3R5bGUiOnsiJGlkIjoiMzQ4IiwiTGluZUNvbG9yIjp7IiRpZCI6IjM0OSIsIiR0eXBlIjoiTkxSRS5Db21tb24uRG9tLlNvbGlkQ29sb3JCcnVzaCwgTkxSRS5Db21tb24iLCJDb2xvciI6eyIkaWQiOiIzNTA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mYWxzZSwiUGVyY2VudGFnZUNvbXBsZXRlU2hhcGVPcGFjaXR5IjozNSwiU2hhcGVTdHlsZSI6eyIkaWQiOiIzNTEiLCJNYXJnaW4iOnsiJGlkIjoiMzUyIiwiVG9wIjowLjAsIkxlZnQiOjQuMCwiUmlnaHQiOjQuMCwiQm90dG9tIjowLjB9LCJQYWRkaW5nIjp7IiRpZCI6IjM1MyIsIlRvcCI6MC4wLCJMZWZ0IjowLjAsIlJpZ2h0IjowLjAsIkJvdHRvbSI6MC4wfSwiQmFja2dyb3VuZCI6eyIkaWQiOiIzNTQiLCJDb2xvciI6eyIkaWQiOiIzNTUiLCJBIjoyNTUsIlIiOjI1NCwiRyI6MTg2LCJCIjoxMH19LCJJc1Zpc2libGUiOnRydWUsIldpZHRoIjowLjAsIkhlaWdodCI6MTYuMCwiQm9yZGVyU3R5bGUiOnsiJGlkIjoiMzU2IiwiTGluZUNvbG9yIjp7IiRpZCI6IjM1NyIsIiR0eXBlIjoiTkxSRS5Db21tb24uRG9tLlNvbGlkQ29sb3JCcnVzaCwgTkxSRS5Db21tb24iLCJDb2xvciI6eyIkaWQiOiIzNTgiLCJBIjoyNTUsIlIiOjI1NSwiRyI6MCwiQiI6MH19LCJMaW5lV2VpZ2h0IjowLjAsIkxpbmVUeXBlIjowLCJQYXJlbnRTdHlsZSI6bnVsbH0sIlBhcmVudFN0eWxlIjpudWxsfSwiVGl0bGVTdHlsZSI6eyIkaWQiOiIzNTkiLCJGb250U2V0dGluZ3MiOnsiJGlkIjoiMzYwIiwiRm9udFNpemUiOjksIkZvbnROYW1lIjoiQ2FsaWJyaSIsIklzQm9sZCI6dHJ1ZSwiSXNJdGFsaWMiOmZhbHNlLCJJc1VuZGVybGluZWQiOmZhbHNlLCJQYXJlbnRTdHlsZSI6bnVsbH0sIkF1dG9TaXplIjowLCJGb3JlZ3JvdW5kIjp7IiRpZCI6IjM2MSIsIkNvbG9yIjp7IiRpZCI6IjM2M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zNjMiLCJUb3AiOjAuMCwiTGVmdCI6MC4wLCJSaWdodCI6MC4wLCJCb3R0b20iOjAuMH0sIlBhZGRpbmciOnsiJGlkIjoiMzY0IiwiVG9wIjowLjAsIkxlZnQiOjAuMCwiUmlnaHQiOjAuMCwiQm90dG9tIjowLjB9LCJCYWNrZ3JvdW5kIjp7IiRpZCI6IjM2NSIsIkNvbG9yIjp7IiRpZCI6IjM2NiIsIkEiOjAsIlIiOjI1NSwiRyI6MjU1LCJCIjoyNTV9fSwiSXNWaXNpYmxlIjp0cnVlLCJXaWR0aCI6MC4wLCJIZWlnaHQiOjAuMCwiQm9yZGVyU3R5bGUiOnsiJGlkIjoiMzY3IiwiTGluZUNvbG9yIjpudWxsLCJMaW5lV2VpZ2h0IjowLjAsIkxpbmVUeXBlIjowLCJQYXJlbnRTdHlsZSI6bnVsbH0sIlBhcmVudFN0eWxlIjpudWxsfSwiRGF0ZVN0eWxlIjp7IiRpZCI6IjM2OCIsIkZvbnRTZXR0aW5ncyI6eyIkaWQiOiIzNjkiLCJGb250U2l6ZSI6MTAsIkZvbnROYW1lIjoiQ2FsaWJyaSIsIklzQm9sZCI6ZmFsc2UsIklzSXRhbGljIjpmYWxzZSwiSXNVbmRlcmxpbmVkIjpmYWxzZSwiUGFyZW50U3R5bGUiOm51bGx9LCJBdXRvU2l6ZSI6MCwiRm9yZWdyb3VuZCI6eyIkaWQiOiIzNzAiLCJDb2xvciI6eyIkaWQiOiIzNz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3MiIsIlRvcCI6MC4wLCJMZWZ0IjowLjAsIlJpZ2h0IjowLjAsIkJvdHRvbSI6MC4wfSwiUGFkZGluZyI6eyIkaWQiOiIzNzMiLCJUb3AiOjAuMCwiTGVmdCI6MC4wLCJSaWdodCI6MC4wLCJCb3R0b20iOjAuMH0sIkJhY2tncm91bmQiOnsiJGlkIjoiMzc0IiwiQ29sb3IiOnsiJGlkIjoiMzc1IiwiQSI6MCwiUiI6MjU1LCJHIjoyNTUsIkIiOjI1NX19LCJJc1Zpc2libGUiOnRydWUsIldpZHRoIjowLjAsIkhlaWdodCI6MC4wLCJCb3JkZXJTdHlsZSI6eyIkaWQiOiIzNzYiLCJMaW5lQ29sb3IiOm51bGwsIkxpbmVXZWlnaHQiOjAuMCwiTGluZVR5cGUiOjAsIlBhcmVudFN0eWxlIjpudWxsfSwiUGFyZW50U3R5bGUiOm51bGx9LCJEYXRlRm9ybWF0Ijp7IiRpZCI6IjM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giLCJGb3JtYXQiOjAsIklzVmlzaWJsZSI6ZmFsc2UsIkxhc3RLbm93blZpc2liaWxpdHlTdGF0ZSI6ZmFsc2V9LCJJc1Zpc2libGUiOnRydWUsIlBhcmVudFN0eWxlIjpudWxsfSwiSW5kZXgiOjEsIlNtYXJ0RHVyYXRpb25BY3RpdmF0ZWQiOmZhbHNlLCJEYXRlRm9ybWF0Ijp7IiRyZWYiOiIzNzcifSwiV2Vla051bWJlcmluZyI6eyIkaWQiOiIzNzkiLCJGb3JtYXQiOjAsIklzVmlzaWJsZSI6ZmFsc2UsIkxhc3RLbm93blZpc2liaWxpdHlTdGF0ZSI6ZmFsc2V9LCJJZCI6Ijg5NmM2MTA5LTEwZDMtNDkyMS05ZjkxLTY2ZDJlZjdjNDhlYyIsIkltcG9ydElkIjpudWxsLCJUaXRsZSI6IkFEQ+WtkOadv+eEiuaOpSIsIk5vdGUiOm51bGwsIkh5cGVybGluayI6eyIkaWQiOiIzODAiLCJBZGRyZXNzIjoiIiwiU3ViQWRkcmVzcyI6IiJ9LCJJc0NoYW5nZWQiOmZhbHNlLCJJc05ldyI6ZmFsc2V9LHsiJGlkIjoiMzgxIiwiR3JvdXBOYW1lIjpudWxsLCJTdGFydERhdGUiOiIyMDI1LTA2LTE4VDAwOjAwOjAwIiwiRW5kRGF0ZSI6IjIwMjUtMDctMTVUMjM6NTk6MDBaIiwiUGVyY2VudGFnZUNvbXBsZXRlIjpudWxsLCJTdHlsZSI6eyIkaWQiOiIzODIiLCJTaGFwZSI6NywiU2hhcGVUaGlja25lc3MiOjEsIkR1cmF0aW9uRm9ybWF0IjowLCJJbmNsdWRlTm9uV29ya2luZ0RheXNJbkR1cmF0aW9uIjpmYWxzZSwiUGVyY2VudGFnZUNvbXBsZXRlU3R5bGUiOnsiJGlkIjoiMzgzIiwiRm9udFNldHRpbmdzIjp7IiRpZCI6IjM4NCIsIkZvbnRTaXplIjoxMCwiRm9udE5hbWUiOiJDYWxpYnJpIiwiSXNCb2xkIjpmYWxzZSwiSXNJdGFsaWMiOmZhbHNlLCJJc1VuZGVybGluZWQiOmZhbHNlLCJQYXJlbnRTdHlsZSI6bnVsbH0sIkF1dG9TaXplIjowLCJGb3JlZ3JvdW5kIjp7IiRpZCI6IjM4NSIsIkNvbG9yIjp7IiRpZCI6IjM4N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zODciLCJUb3AiOjAuMCwiTGVmdCI6MC4wLCJSaWdodCI6MC4wLCJCb3R0b20iOjAuMH0sIlBhZGRpbmciOnsiJGlkIjoiMzg4IiwiVG9wIjowLjAsIkxlZnQiOjAuMCwiUmlnaHQiOjAuMCwiQm90dG9tIjowLjB9LCJCYWNrZ3JvdW5kIjp7IiRpZCI6IjM4OSIsIkNvbG9yIjp7IiRpZCI6IjM5MCIsIkEiOjg5LCJSIjowLCJHIjowLCJCIjowfX0sIklzVmlzaWJsZSI6dHJ1ZSwiV2lkdGgiOjAuMCwiSGVpZ2h0IjowLjAsIkJvcmRlclN0eWxlIjp7IiRpZCI6IjM5MSIsIkxpbmVDb2xvciI6bnVsbCwiTGluZVdlaWdodCI6MC4wLCJMaW5lVHlwZSI6MCwiUGFyZW50U3R5bGUiOm51bGx9LCJQYXJlbnRTdHlsZSI6bnVsbH0sIkR1cmF0aW9uU3R5bGUiOnsiJGlkIjoiMzkyIiwiRm9udFNldHRpbmdzIjp7IiRpZCI6IjM5MyIsIkZvbnRTaXplIjoxMCwiRm9udE5hbWUiOiJDYWxpYnJpIiwiSXNCb2xkIjpmYWxzZSwiSXNJdGFsaWMiOmZhbHNlLCJJc1VuZGVybGluZWQiOmZhbHNlLCJQYXJlbnRTdHlsZSI6bnVsbH0sIkF1dG9TaXplIjowLCJGb3JlZ3JvdW5kIjp7IiRpZCI6IjM5NCIsIkNvbG9yIjp7IiRpZCI6IjM5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5NiIsIlRvcCI6MC4wLCJMZWZ0IjowLjAsIlJpZ2h0IjowLjAsIkJvdHRvbSI6MC4wfSwiUGFkZGluZyI6eyIkaWQiOiIzOTciLCJUb3AiOjAuMCwiTGVmdCI6MC4wLCJSaWdodCI6MC4wLCJCb3R0b20iOjAuMH0sIkJhY2tncm91bmQiOnsiJGlkIjoiMzk4IiwiQ29sb3IiOnsiJGlkIjoiMzk5IiwiQSI6ODksIlIiOjAsIkciOjAsIkIiOjB9fSwiSXNWaXNpYmxlIjp0cnVlLCJXaWR0aCI6MC4wLCJIZWlnaHQiOjAuMCwiQm9yZGVyU3R5bGUiOnsiJGlkIjoiNDAwIiwiTGluZUNvbG9yIjpudWxsLCJMaW5lV2VpZ2h0IjowLjAsIkxpbmVUeXBlIjowLCJQYXJlbnRTdHlsZSI6bnVsbH0sIlBhcmVudFN0eWxlIjpudWxsfSwiSG9yaXpvbnRhbENvbm5lY3RvclN0eWxlIjp7IiRpZCI6IjQwMSIsIkxpbmVDb2xvciI6eyIkaWQiOiI0MDIiLCIkdHlwZSI6Ik5MUkUuQ29tbW9uLkRvbS5Tb2xpZENvbG9yQnJ1c2gsIE5MUkUuQ29tbW9uIiwiQ29sb3IiOnsiJGlkIjoiNDAzIiwiQSI6MjU1LCJSIjoyMDQsIkciOjIwNCwiQiI6MjA0fX0sIkxpbmVXZWlnaHQiOjEuMCwiTGluZVR5cGUiOjAsIlBhcmVudFN0eWxlIjpudWxsfSwiVmVydGljYWxDb25uZWN0b3JTdHlsZSI6eyIkaWQiOiI0MDQiLCJMaW5lQ29sb3IiOnsiJGlkIjoiNDA1IiwiJHR5cGUiOiJOTFJFLkNvbW1vbi5Eb20uU29saWRDb2xvckJydXNoLCBOTFJFLkNvbW1vbiIsIkNvbG9yIjp7IiRpZCI6IjQwN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QwNyIsIk1hcmdpbiI6eyIkaWQiOiI0MDgiLCJUb3AiOjAuMCwiTGVmdCI6NC4wLCJSaWdodCI6NC4wLCJCb3R0b20iOjAuMH0sIlBhZGRpbmciOnsiJGlkIjoiNDA5IiwiVG9wIjowLjAsIkxlZnQiOjAuMCwiUmlnaHQiOjAuMCwiQm90dG9tIjowLjB9LCJCYWNrZ3JvdW5kIjp7IiRpZCI6IjQxMCIsIkNvbG9yIjp7IiRpZCI6IjQxMSIsIkEiOjI1NSwiUiI6MjU0LCJHIjoxODYsIkIiOjEwfX0sIklzVmlzaWJsZSI6dHJ1ZSwiV2lkdGgiOjAuMCwiSGVpZ2h0IjoxNi4wLCJCb3JkZXJTdHlsZSI6eyIkaWQiOiI0MTIiLCJMaW5lQ29sb3IiOnsiJGlkIjoiNDEzIiwiJHR5cGUiOiJOTFJFLkNvbW1vbi5Eb20uU29saWRDb2xvckJydXNoLCBOTFJFLkNvbW1vbiIsIkNvbG9yIjp7IiRpZCI6IjQxNCIsIkEiOjI1NSwiUiI6MjU1LCJHIjowLCJCIjowfX0sIkxpbmVXZWlnaHQiOjAuMCwiTGluZVR5cGUiOjAsIlBhcmVudFN0eWxlIjpudWxsfSwiUGFyZW50U3R5bGUiOm51bGx9LCJUaXRsZVN0eWxlIjp7IiRpZCI6IjQxNSIsIkZvbnRTZXR0aW5ncyI6eyIkaWQiOiI0MTYiLCJGb250U2l6ZSI6OSwiRm9udE5hbWUiOiJDYWxpYnJpIiwiSXNCb2xkIjp0cnVlLCJJc0l0YWxpYyI6ZmFsc2UsIklzVW5kZXJsaW5lZCI6ZmFsc2UsIlBhcmVudFN0eWxlIjpudWxsfSwiQXV0b1NpemUiOjAsIkZvcmVncm91bmQiOnsiJGlkIjoiNDE3IiwiQ29sb3IiOnsiJGlkIjoiNDE4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xOSIsIlRvcCI6MC4wLCJMZWZ0IjowLjAsIlJpZ2h0IjowLjAsIkJvdHRvbSI6MC4wfSwiUGFkZGluZyI6eyIkaWQiOiI0MjAiLCJUb3AiOjAuMCwiTGVmdCI6MC4wLCJSaWdodCI6MC4wLCJCb3R0b20iOjAuMH0sIkJhY2tncm91bmQiOnsiJGlkIjoiNDIxIiwiQ29sb3IiOnsiJGlkIjoiNDIyIiwiQSI6MCwiUiI6MjU1LCJHIjoyNTUsIkIiOjI1NX19LCJJc1Zpc2libGUiOnRydWUsIldpZHRoIjowLjAsIkhlaWdodCI6MC4wLCJCb3JkZXJTdHlsZSI6eyIkaWQiOiI0MjMiLCJMaW5lQ29sb3IiOm51bGwsIkxpbmVXZWlnaHQiOjAuMCwiTGluZVR5cGUiOjAsIlBhcmVudFN0eWxlIjpudWxsfSwiUGFyZW50U3R5bGUiOm51bGx9LCJEYXRlU3R5bGUiOnsiJGlkIjoiNDI0IiwiRm9udFNldHRpbmdzIjp7IiRpZCI6IjQyNSIsIkZvbnRTaXplIjoxMCwiRm9udE5hbWUiOiJDYWxpYnJpIiwiSXNCb2xkIjpmYWxzZSwiSXNJdGFsaWMiOmZhbHNlLCJJc1VuZGVybGluZWQiOmZhbHNlLCJQYXJlbnRTdHlsZSI6bnVsbH0sIkF1dG9TaXplIjowLCJGb3JlZ3JvdW5kIjp7IiRpZCI6IjQyNiIsIkNvbG9yIjp7IiRpZCI6IjQy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I4IiwiVG9wIjowLjAsIkxlZnQiOjAuMCwiUmlnaHQiOjAuMCwiQm90dG9tIjowLjB9LCJQYWRkaW5nIjp7IiRpZCI6IjQyOSIsIlRvcCI6MC4wLCJMZWZ0IjowLjAsIlJpZ2h0IjowLjAsIkJvdHRvbSI6MC4wfSwiQmFja2dyb3VuZCI6eyIkaWQiOiI0MzAiLCJDb2xvciI6eyIkaWQiOiI0MzEiLCJBIjowLCJSIjoyNTUsIkciOjI1NSwiQiI6MjU1fX0sIklzVmlzaWJsZSI6dHJ1ZSwiV2lkdGgiOjAuMCwiSGVpZ2h0IjowLjAsIkJvcmRlclN0eWxlIjp7IiRpZCI6IjQzMiIsIkxpbmVDb2xvciI6bnVsbCwiTGluZVdlaWdodCI6MC4wLCJMaW5lVHlwZSI6MCwiUGFyZW50U3R5bGUiOm51bGx9LCJQYXJlbnRTdHlsZSI6bnVsbH0sIkRhdGVGb3JtYXQiOnsiJGlkIjoiNDM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NCIsIkZvcm1hdCI6MCwiSXNWaXNpYmxlIjpmYWxzZSwiTGFzdEtub3duVmlzaWJpbGl0eVN0YXRlIjpmYWxzZX0sIklzVmlzaWJsZSI6dHJ1ZSwiUGFyZW50U3R5bGUiOm51bGx9LCJJbmRleCI6MiwiU21hcnREdXJhdGlvbkFjdGl2YXRlZCI6ZmFsc2UsIkRhdGVGb3JtYXQiOnsiJHJlZiI6IjQzMyJ9LCJXZWVrTnVtYmVyaW5nIjp7IiRpZCI6IjQzNSIsIkZvcm1hdCI6MCwiSXNWaXNpYmxlIjpmYWxzZSwiTGFzdEtub3duVmlzaWJpbGl0eVN0YXRlIjpmYWxzZX0sIklkIjoiNWY0NGFjN2EtNjUyYi00MTM0LWE1YTEtYjAxOWQwYmYzMjJhIiwiSW1wb3J0SWQiOm51bGwsIlRpdGxlIjoiQURD5a2Q5p2/5rWL6K+VX+S7o+eggeaUpeWGmSIsIk5vdGUiOm51bGwsIkh5cGVybGluayI6eyIkaWQiOiI0MzYiLCJBZGRyZXNzIjoiIiwiU3ViQWRkcmVzcyI6IiJ9LCJJc0NoYW5nZWQiOmZhbHNlLCJJc05ldyI6ZmFsc2V9LHsiJGlkIjoiNDM3IiwiR3JvdXBOYW1lIjpudWxsLCJTdGFydERhdGUiOiIyMDI1LTA3LTE2VDAwOjAwOjAwIiwiRW5kRGF0ZSI6IjIwMjUtMDctMjlUMjM6NTk6MDBaIiwiUGVyY2VudGFnZUNvbXBsZXRlIjpudWxsLCJTdHlsZSI6eyIkaWQiOiI0MzgiLCJTaGFwZSI6NywiU2hhcGVUaGlja25lc3MiOjEsIkR1cmF0aW9uRm9ybWF0IjowLCJJbmNsdWRlTm9uV29ya2luZ0RheXNJbkR1cmF0aW9uIjpmYWxzZSwiUGVyY2VudGFnZUNvbXBsZXRlU3R5bGUiOnsiJGlkIjoiNDM5IiwiRm9udFNldHRpbmdzIjp7IiRpZCI6IjQ0MCIsIkZvbnRTaXplIjoxMCwiRm9udE5hbWUiOiJDYWxpYnJpIiwiSXNCb2xkIjpmYWxzZSwiSXNJdGFsaWMiOmZhbHNlLCJJc1VuZGVybGluZWQiOmZhbHNlLCJQYXJlbnRTdHlsZSI6bnVsbH0sIkF1dG9TaXplIjowLCJGb3JlZ3JvdW5kIjp7IiRpZCI6IjQ0MSIsIkNvbG9yIjp7IiRpZCI6IjQ0M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0NDMiLCJUb3AiOjAuMCwiTGVmdCI6MC4wLCJSaWdodCI6MC4wLCJCb3R0b20iOjAuMH0sIlBhZGRpbmciOnsiJGlkIjoiNDQ0IiwiVG9wIjowLjAsIkxlZnQiOjAuMCwiUmlnaHQiOjAuMCwiQm90dG9tIjowLjB9LCJCYWNrZ3JvdW5kIjp7IiRpZCI6IjQ0NSIsIkNvbG9yIjp7IiRpZCI6IjQ0NiIsIkEiOjg5LCJSIjowLCJHIjowLCJCIjowfX0sIklzVmlzaWJsZSI6dHJ1ZSwiV2lkdGgiOjAuMCwiSGVpZ2h0IjowLjAsIkJvcmRlclN0eWxlIjp7IiRpZCI6IjQ0NyIsIkxpbmVDb2xvciI6bnVsbCwiTGluZVdlaWdodCI6MC4wLCJMaW5lVHlwZSI6MCwiUGFyZW50U3R5bGUiOm51bGx9LCJQYXJlbnRTdHlsZSI6bnVsbH0sIkR1cmF0aW9uU3R5bGUiOnsiJGlkIjoiNDQ4IiwiRm9udFNldHRpbmdzIjp7IiRpZCI6IjQ0OSIsIkZvbnRTaXplIjoxMCwiRm9udE5hbWUiOiJDYWxpYnJpIiwiSXNCb2xkIjpmYWxzZSwiSXNJdGFsaWMiOmZhbHNlLCJJc1VuZGVybGluZWQiOmZhbHNlLCJQYXJlbnRTdHlsZSI6bnVsbH0sIkF1dG9TaXplIjowLCJGb3JlZ3JvdW5kIjp7IiRpZCI6IjQ1MCIsIkNvbG9yIjp7IiRpZCI6IjQ1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1MiIsIlRvcCI6MC4wLCJMZWZ0IjowLjAsIlJpZ2h0IjowLjAsIkJvdHRvbSI6MC4wfSwiUGFkZGluZyI6eyIkaWQiOiI0NTMiLCJUb3AiOjAuMCwiTGVmdCI6MC4wLCJSaWdodCI6MC4wLCJCb3R0b20iOjAuMH0sIkJhY2tncm91bmQiOnsiJGlkIjoiNDU0IiwiQ29sb3IiOnsiJGlkIjoiNDU1IiwiQSI6ODksIlIiOjAsIkciOjAsIkIiOjB9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aWQiOiI0NTgiLCIkdHlwZSI6Ik5MUkUuQ29tbW9uLkRvbS5Tb2xpZENvbG9yQnJ1c2gsIE5MUkUuQ29tbW9uIiwiQ29sb3IiOnsiJGlkIjoiNDU5IiwiQSI6MjU1LCJSIjoyMDQsIkciOjIwNCwiQiI6MjA0fX0sIkxpbmVXZWlnaHQiOjEuMCwiTGluZVR5cGUiOjAsIlBhcmVudFN0eWxlIjpudWxsfSwiVmVydGljYWxDb25uZWN0b3JTdHlsZSI6eyIkaWQiOiI0NjAiLCJMaW5lQ29sb3IiOnsiJGlkIjoiNDYxIiwiJHR5cGUiOiJOTFJFLkNvbW1vbi5Eb20uU29saWRDb2xvckJydXNoLCBOTFJFLkNvbW1vbiIsIkNvbG9yIjp7IiRpZCI6IjQ2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Q2MyIsIk1hcmdpbiI6eyIkaWQiOiI0NjQiLCJUb3AiOjAuMCwiTGVmdCI6NC4wLCJSaWdodCI6NC4wLCJCb3R0b20iOjAuMH0sIlBhZGRpbmciOnsiJGlkIjoiNDY1IiwiVG9wIjowLjAsIkxlZnQiOjAuMCwiUmlnaHQiOjAuMCwiQm90dG9tIjowLjB9LCJCYWNrZ3JvdW5kIjp7IiRpZCI6IjQ2NiIsIkNvbG9yIjp7IiRpZCI6IjQ2NyIsIkEiOjI1NSwiUiI6MjM1LCJHIjoxMDAsIkIiOjI3fX0sIklzVmlzaWJsZSI6dHJ1ZSwiV2lkdGgiOjAuMCwiSGVpZ2h0IjoxNi4wLCJCb3JkZXJTdHlsZSI6eyIkaWQiOiI0NjgiLCJMaW5lQ29sb3IiOnsiJGlkIjoiNDY5IiwiJHR5cGUiOiJOTFJFLkNvbW1vbi5Eb20uU29saWRDb2xvckJydXNoLCBOTFJFLkNvbW1vbiIsIkNvbG9yIjp7IiRpZCI6IjQ3MCIsIkEiOjI1NSwiUiI6MjU1LCJHIjowLCJCIjowfX0sIkxpbmVXZWlnaHQiOjAuMCwiTGluZVR5cGUiOjAsIlBhcmVudFN0eWxlIjpudWxsfSwiUGFyZW50U3R5bGUiOm51bGx9LCJUaXRsZVN0eWxlIjp7IiRpZCI6IjQ3MSIsIkZvbnRTZXR0aW5ncyI6eyIkaWQiOiI0NzIiLCJGb250U2l6ZSI6OSwiRm9udE5hbWUiOiJDYWxpYnJpIiwiSXNCb2xkIjp0cnVlLCJJc0l0YWxpYyI6ZmFsc2UsIklzVW5kZXJsaW5lZCI6ZmFsc2UsIlBhcmVudFN0eWxlIjpudWxsfSwiQXV0b1NpemUiOjAsIkZvcmVncm91bmQiOnsiJGlkIjoiNDczIiwiQ29sb3IiOnsiJGlkIjoiNDc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3NSIsIlRvcCI6MC4wLCJMZWZ0IjowLjAsIlJpZ2h0IjowLjAsIkJvdHRvbSI6MC4wfSwiUGFkZGluZyI6eyIkaWQiOiI0NzYiLCJUb3AiOjAuMCwiTGVmdCI6MC4wLCJSaWdodCI6MC4wLCJCb3R0b20iOjAuMH0sIkJhY2tncm91bmQiOnsiJGlkIjoiNDc3IiwiQ29sb3IiOnsiJGlkIjoiNDc4IiwiQSI6MCwiUiI6MjU1LCJHIjoyNTUsIkIiOjI1NX19LCJJc1Zpc2libGUiOnRydWUsIldpZHRoIjowLjAsIkhlaWdodCI6MC4wLCJCb3JkZXJTdHlsZSI6eyIkaWQiOiI0NzkiLCJMaW5lQ29sb3IiOm51bGwsIkxpbmVXZWlnaHQiOjAuMCwiTGluZVR5cGUiOjAsIlBhcmVudFN0eWxlIjpudWxsfSwiUGFyZW50U3R5bGUiOm51bGx9LCJEYXRlU3R5bGUiOnsiJGlkIjoiNDgwIiwiRm9udFNldHRpbmdzIjp7IiRpZCI6IjQ4MSIsIkZvbnRTaXplIjoxMCwiRm9udE5hbWUiOiJDYWxpYnJpIiwiSXNCb2xkIjpmYWxzZSwiSXNJdGFsaWMiOmZhbHNlLCJJc1VuZGVybGluZWQiOmZhbHNlLCJQYXJlbnRTdHlsZSI6bnVsbH0sIkF1dG9TaXplIjowLCJGb3JlZ3JvdW5kIjp7IiRpZCI6IjQ4MiIsIkNvbG9yIjp7IiRpZCI6IjQ4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g0IiwiVG9wIjowLjAsIkxlZnQiOjAuMCwiUmlnaHQiOjAuMCwiQm90dG9tIjowLjB9LCJQYWRkaW5nIjp7IiRpZCI6IjQ4NSIsIlRvcCI6MC4wLCJMZWZ0IjowLjAsIlJpZ2h0IjowLjAsIkJvdHRvbSI6MC4wfSwiQmFja2dyb3VuZCI6eyIkaWQiOiI0ODYiLCJDb2xvciI6eyIkaWQiOiI0ODciLCJBIjowLCJSIjoyNTUsIkciOjI1NSwiQiI6MjU1fX0sIklzVmlzaWJsZSI6dHJ1ZSwiV2lkdGgiOjAuMCwiSGVpZ2h0IjowLjAsIkJvcmRlclN0eWxlIjp7IiRpZCI6IjQ4OCIsIkxpbmVDb2xvciI6bnVsbCwiTGluZVdlaWdodCI6MC4wLCJMaW5lVHlwZSI6MCwiUGFyZW50U3R5bGUiOm51bGx9LCJQYXJlbnRTdHlsZSI6bnVsbH0sIkRhdGVGb3JtYXQiOnsiJGlkIjoiND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5MCIsIkZvcm1hdCI6MCwiSXNWaXNpYmxlIjpmYWxzZSwiTGFzdEtub3duVmlzaWJpbGl0eVN0YXRlIjpmYWxzZX0sIklzVmlzaWJsZSI6dHJ1ZSwiUGFyZW50U3R5bGUiOm51bGx9LCJJbmRleCI6MywiU21hcnREdXJhdGlvbkFjdGl2YXRlZCI6ZmFsc2UsIkRhdGVGb3JtYXQiOnsiJHJlZiI6IjQ4OSJ9LCJXZWVrTnVtYmVyaW5nIjp7IiRpZCI6IjQ5MSIsIkZvcm1hdCI6MCwiSXNWaXNpYmxlIjpmYWxzZSwiTGFzdEtub3duVmlzaWJpbGl0eVN0YXRlIjpmYWxzZX0sIklkIjoiYTZkY2IwYmUtMGI3Mi00ZDU0LWEwY2MtNDczZjg3MzAzZWQxIiwiSW1wb3J0SWQiOm51bGwsIlRpdGxlIjoi5pW05aWX55S15a2Q5a2m5rWL6K+VIiwiTm90ZSI6bnVsbCwiSHlwZXJsaW5rIjp7IiRpZCI6IjQ5MiIsIkFkZHJlc3MiOiIiLCJTdWJBZGRyZXNzIjoiIn0sIklzQ2hhbmdlZCI6ZmFsc2UsIklzTmV3IjpmYWxzZX0seyIkaWQiOiI0OTMiLCJHcm91cE5hbWUiOm51bGwsIlN0YXJ0RGF0ZSI6IjIwMjUtMDctMzBUMDA6MDA6MDAiLCJFbmREYXRlIjoiMjAyNS0wOC0xMlQyMzo1OTowMFoiLCJQZXJjZW50YWdlQ29tcGxldGUiOm51bGwsIlN0eWxlIjp7IiRpZCI6IjQ5NCIsIlNoYXBlIjo3LCJTaGFwZVRoaWNrbmVzcyI6MSwiRHVyYXRpb25Gb3JtYXQiOjAsIkluY2x1ZGVOb25Xb3JraW5nRGF5c0luRHVyYXRpb24iOmZhbHNlLCJQZXJjZW50YWdlQ29tcGxldGVTdHlsZSI6eyIkaWQiOiI0OTUiLCJGb250U2V0dGluZ3MiOnsiJGlkIjoiNDk2IiwiRm9udFNpemUiOjEwLCJGb250TmFtZSI6IkNhbGlicmkiLCJJc0JvbGQiOmZhbHNlLCJJc0l0YWxpYyI6ZmFsc2UsIklzVW5kZXJsaW5lZCI6ZmFsc2UsIlBhcmVudFN0eWxlIjpudWxsfSwiQXV0b1NpemUiOjAsIkZvcmVncm91bmQiOnsiJGlkIjoiNDk3IiwiQ29sb3IiOnsiJGlkIjoiNDk4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Q5OSIsIlRvcCI6MC4wLCJMZWZ0IjowLjAsIlJpZ2h0IjowLjAsIkJvdHRvbSI6MC4wfSwiUGFkZGluZyI6eyIkaWQiOiI1MDAiLCJUb3AiOjAuMCwiTGVmdCI6MC4wLCJSaWdodCI6MC4wLCJCb3R0b20iOjAuMH0sIkJhY2tncm91bmQiOnsiJGlkIjoiNTAxIiwiQ29sb3IiOnsiJGlkIjoiNTAyIiwiQSI6ODksIlIiOjAsIkciOjAsIkIiOjB9fSwiSXNWaXNpYmxlIjp0cnVlLCJXaWR0aCI6MC4wLCJIZWlnaHQiOjAuMCwiQm9yZGVyU3R5bGUiOnsiJGlkIjoiNTAzIiwiTGluZUNvbG9yIjpudWxsLCJMaW5lV2VpZ2h0IjowLjAsIkxpbmVUeXBlIjowLCJQYXJlbnRTdHlsZSI6bnVsbH0sIlBhcmVudFN0eWxlIjpudWxsfSwiRHVyYXRpb25TdHlsZSI6eyIkaWQiOiI1MDQiLCJGb250U2V0dGluZ3MiOnsiJGlkIjoiNTA1IiwiRm9udFNpemUiOjEwLCJGb250TmFtZSI6IkNhbGlicmkiLCJJc0JvbGQiOmZhbHNlLCJJc0l0YWxpYyI6ZmFsc2UsIklzVW5kZXJsaW5lZCI6ZmFsc2UsIlBhcmVudFN0eWxlIjpudWxsfSwiQXV0b1NpemUiOjAsIkZvcmVncm91bmQiOnsiJGlkIjoiNTA2IiwiQ29sb3IiOnsiJGlkIjoiNTA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A4IiwiVG9wIjowLjAsIkxlZnQiOjAuMCwiUmlnaHQiOjAuMCwiQm90dG9tIjowLjB9LCJQYWRkaW5nIjp7IiRpZCI6IjUwOSIsIlRvcCI6MC4wLCJMZWZ0IjowLjAsIlJpZ2h0IjowLjAsIkJvdHRvbSI6MC4wfSwiQmFja2dyb3VuZCI6eyIkaWQiOiI1MTAiLCJDb2xvciI6eyIkaWQiOiI1MTEiLCJBIjo4OSwiUiI6MCwiRyI6MCwiQiI6MH19LCJJc1Zpc2libGUiOnRydWUsIldpZHRoIjowLjAsIkhlaWdodCI6MC4wLCJCb3JkZXJTdHlsZSI6eyIkaWQiOiI1MTIiLCJMaW5lQ29sb3IiOm51bGwsIkxpbmVXZWlnaHQiOjAuMCwiTGluZVR5cGUiOjAsIlBhcmVudFN0eWxlIjpudWxsfSwiUGFyZW50U3R5bGUiOm51bGx9LCJIb3Jpem9udGFsQ29ubmVjdG9yU3R5bGUiOnsiJGlkIjoiNTEzIiwiTGluZUNvbG9yIjp7IiRpZCI6IjUxNCIsIiR0eXBlIjoiTkxSRS5Db21tb24uRG9tLlNvbGlkQ29sb3JCcnVzaCwgTkxSRS5Db21tb24iLCJDb2xvciI6eyIkaWQiOiI1MTUiLCJBIjoyNTUsIlIiOjIwNCwiRyI6MjA0LCJCIjoyMDR9fSwiTGluZVdlaWdodCI6MS4wLCJMaW5lVHlwZSI6MCwiUGFyZW50U3R5bGUiOm51bGx9LCJWZXJ0aWNhbENvbm5lY3RvclN0eWxlIjp7IiRpZCI6IjUxNiIsIkxpbmVDb2xvciI6eyIkaWQiOiI1MTciLCIkdHlwZSI6Ik5MUkUuQ29tbW9uLkRvbS5Tb2xpZENvbG9yQnJ1c2gsIE5MUkUuQ29tbW9uIiwiQ29sb3IiOnsiJGlkIjoiNTE4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ZmFsc2UsIlBlcmNlbnRhZ2VDb21wbGV0ZVNoYXBlT3BhY2l0eSI6MzUsIlNoYXBlU3R5bGUiOnsiJGlkIjoiNTE5IiwiTWFyZ2luIjp7IiRpZCI6IjUyMCIsIlRvcCI6MC4wLCJMZWZ0Ijo0LjAsIlJpZ2h0Ijo0LjAsIkJvdHRvbSI6MC4wfSwiUGFkZGluZyI6eyIkaWQiOiI1MjEiLCJUb3AiOjAuMCwiTGVmdCI6MC4wLCJSaWdodCI6MC4wLCJCb3R0b20iOjAuMH0sIkJhY2tncm91bmQiOnsiJGlkIjoiNTIyIiwiQ29sb3IiOnsiJGlkIjoiNTIzIiwiQSI6MjU1LCJSIjowLCJHIjoxMTQsIkIiOjE4OH19LCJJc1Zpc2libGUiOnRydWUsIldpZHRoIjowLjAsIkhlaWdodCI6MTYuMCwiQm9yZGVyU3R5bGUiOnsiJGlkIjoiNTI0IiwiTGluZUNvbG9yIjp7IiRpZCI6IjUyNSIsIiR0eXBlIjoiTkxSRS5Db21tb24uRG9tLlNvbGlkQ29sb3JCcnVzaCwgTkxSRS5Db21tb24iLCJDb2xvciI6eyIkaWQiOiI1MjYiLCJBIjoyNTUsIlIiOjI1NSwiRyI6MCwiQiI6MH19LCJMaW5lV2VpZ2h0IjowLjAsIkxpbmVUeXBlIjowLCJQYXJlbnRTdHlsZSI6bnVsbH0sIlBhcmVudFN0eWxlIjpudWxsfSwiVGl0bGVTdHlsZSI6eyIkaWQiOiI1MjciLCJGb250U2V0dGluZ3MiOnsiJGlkIjoiNTI4IiwiRm9udFNpemUiOjksIkZvbnROYW1lIjoiQ2FsaWJyaSIsIklzQm9sZCI6dHJ1ZSwiSXNJdGFsaWMiOmZhbHNlLCJJc1VuZGVybGluZWQiOmZhbHNlLCJQYXJlbnRTdHlsZSI6bnVsbH0sIkF1dG9TaXplIjowLCJGb3JlZ3JvdW5kIjp7IiRpZCI6IjUyOSIsIkNvbG9yIjp7IiRpZCI6IjUz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1MzEiLCJUb3AiOjAuMCwiTGVmdCI6MC4wLCJSaWdodCI6MC4wLCJCb3R0b20iOjAuMH0sIlBhZGRpbmciOnsiJGlkIjoiNTMyIiwiVG9wIjowLjAsIkxlZnQiOjAuMCwiUmlnaHQiOjAuMCwiQm90dG9tIjowLjB9LCJCYWNrZ3JvdW5kIjp7IiRpZCI6IjUzMyIsIkNvbG9yIjp7IiRpZCI6IjUzNCIsIkEiOjAsIlIiOjI1NSwiRyI6MjU1LCJCIjoyNTV9fSwiSXNWaXNpYmxlIjp0cnVlLCJXaWR0aCI6MC4wLCJIZWlnaHQiOjAuMCwiQm9yZGVyU3R5bGUiOnsiJGlkIjoiNTM1IiwiTGluZUNvbG9yIjpudWxsLCJMaW5lV2VpZ2h0IjowLjAsIkxpbmVUeXBlIjowLCJQYXJlbnRTdHlsZSI6bnVsbH0sIlBhcmVudFN0eWxlIjpudWxsfSwiRGF0ZVN0eWxlIjp7IiRpZCI6IjUzNiIsIkZvbnRTZXR0aW5ncyI6eyIkaWQiOiI1MzciLCJGb250U2l6ZSI6MTAsIkZvbnROYW1lIjoiQ2FsaWJyaSIsIklzQm9sZCI6ZmFsc2UsIklzSXRhbGljIjpmYWxzZSwiSXNVbmRlcmxpbmVkIjpmYWxzZSwiUGFyZW50U3R5bGUiOm51bGx9LCJBdXRvU2l6ZSI6MCwiRm9yZWdyb3VuZCI6eyIkaWQiOiI1MzgiLCJDb2xvciI6eyIkaWQiOiI1M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0MCIsIlRvcCI6MC4wLCJMZWZ0IjowLjAsIlJpZ2h0IjowLjAsIkJvdHRvbSI6MC4wfSwiUGFkZGluZyI6eyIkaWQiOiI1NDEiLCJUb3AiOjAuMCwiTGVmdCI6MC4wLCJSaWdodCI6MC4wLCJCb3R0b20iOjAuMH0sIkJhY2tncm91bmQiOnsiJGlkIjoiNTQyIiwiQ29sb3IiOnsiJGlkIjoiNTQzIiwiQSI6MCwiUiI6MjU1LCJHIjoyNTUsIkIiOjI1NX19LCJJc1Zpc2libGUiOnRydWUsIldpZHRoIjowLjAsIkhlaWdodCI6MC4wLCJCb3JkZXJTdHlsZSI6eyIkaWQiOiI1NDQiLCJMaW5lQ29sb3IiOm51bGwsIkxpbmVXZWlnaHQiOjAuMCwiTGluZVR5cGUiOjAsIlBhcmVudFN0eWxlIjpudWxsfSwiUGFyZW50U3R5bGUiOm51bGx9LCJEYXRlRm9ybWF0Ijp7IiRpZCI6IjU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YiLCJGb3JtYXQiOjAsIklzVmlzaWJsZSI6ZmFsc2UsIkxhc3RLbm93blZpc2liaWxpdHlTdGF0ZSI6ZmFsc2V9LCJJc1Zpc2libGUiOnRydWUsIlBhcmVudFN0eWxlIjpudWxsfSwiSW5kZXgiOjQsIlNtYXJ0RHVyYXRpb25BY3RpdmF0ZWQiOmZhbHNlLCJEYXRlRm9ybWF0Ijp7IiRyZWYiOiI1NDUifSwiV2Vla051bWJlcmluZyI6eyIkaWQiOiI1NDciLCJGb3JtYXQiOjAsIklzVmlzaWJsZSI6ZmFsc2UsIkxhc3RLbm93blZpc2liaWxpdHlTdGF0ZSI6ZmFsc2V9LCJJZCI6Ijk4NTBkYTFiLWZmYjMtNDE0MC1hZWI5LWVhMDAyZmMzYTZmZCIsIkltcG9ydElkIjpudWxsLCJUaXRsZSI6IuaUvuWkp+adv3Yy5pS554mIK+mHh+i0reWZqOS7tiIsIk5vdGUiOm51bGwsIkh5cGVybGluayI6eyIkaWQiOiI1NDgiLCJBZGRyZXNzIjoiIiwiU3ViQWRkcmVzcyI6IiJ9LCJJc0NoYW5nZWQiOmZhbHNlLCJJc05ldyI6ZmFsc2V9LHsiJGlkIjoiNTQ5IiwiR3JvdXBOYW1lIjpudWxsLCJTdGFydERhdGUiOiIyMDI1LTA4LTEzVDAwOjAwOjAwIiwiRW5kRGF0ZSI6IjIwMjUtMDgtMjZUMjM6NTk6MDBaIiwiUGVyY2VudGFnZUNvbXBsZXRlIjpudWxsLCJTdHlsZSI6eyIkaWQiOiI1NTAiLCJTaGFwZSI6NywiU2hhcGVUaGlja25lc3MiOjEsIkR1cmF0aW9uRm9ybWF0IjowLCJJbmNsdWRlTm9uV29ya2luZ0RheXNJbkR1cmF0aW9uIjpmYWxzZSwiUGVyY2VudGFnZUNvbXBsZXRlU3R5bGUiOnsiJGlkIjoiNTUxIiwiRm9udFNldHRpbmdzIjp7IiRpZCI6IjU1MiIsIkZvbnRTaXplIjoxMCwiRm9udE5hbWUiOiJDYWxpYnJpIiwiSXNCb2xkIjpmYWxzZSwiSXNJdGFsaWMiOmZhbHNlLCJJc1VuZGVybGluZWQiOmZhbHNlLCJQYXJlbnRTdHlsZSI6bnVsbH0sIkF1dG9TaXplIjowLCJGb3JlZ3JvdW5kIjp7IiRpZCI6IjU1MyIsIkNvbG9yIjp7IiRpZCI6IjU1N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1NTUiLCJUb3AiOjAuMCwiTGVmdCI6MC4wLCJSaWdodCI6MC4wLCJCb3R0b20iOjAuMH0sIlBhZGRpbmciOnsiJGlkIjoiNTU2IiwiVG9wIjowLjAsIkxlZnQiOjAuMCwiUmlnaHQiOjAuMCwiQm90dG9tIjowLjB9LCJCYWNrZ3JvdW5kIjp7IiRpZCI6IjU1NyIsIkNvbG9yIjp7IiRpZCI6IjU1OCIsIkEiOjg5LCJSIjowLCJHIjowLCJCIjowfX0sIklzVmlzaWJsZSI6dHJ1ZSwiV2lkdGgiOjAuMCwiSGVpZ2h0IjowLjAsIkJvcmRlclN0eWxlIjp7IiRpZCI6IjU1OSIsIkxpbmVDb2xvciI6bnVsbCwiTGluZVdlaWdodCI6MC4wLCJMaW5lVHlwZSI6MCwiUGFyZW50U3R5bGUiOm51bGx9LCJQYXJlbnRTdHlsZSI6bnVsbH0sIkR1cmF0aW9uU3R5bGUiOnsiJGlkIjoiNTYwIiwiRm9udFNldHRpbmdzIjp7IiRpZCI6IjU2MSIsIkZvbnRTaXplIjoxMCwiRm9udE5hbWUiOiJDYWxpYnJpIiwiSXNCb2xkIjpmYWxzZSwiSXNJdGFsaWMiOmZhbHNlLCJJc1VuZGVybGluZWQiOmZhbHNlLCJQYXJlbnRTdHlsZSI6bnVsbH0sIkF1dG9TaXplIjowLCJGb3JlZ3JvdW5kIjp7IiRpZCI6IjU2MiIsIkNvbG9yIjp7IiRpZCI6IjU2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2NCIsIlRvcCI6MC4wLCJMZWZ0IjowLjAsIlJpZ2h0IjowLjAsIkJvdHRvbSI6MC4wfSwiUGFkZGluZyI6eyIkaWQiOiI1NjUiLCJUb3AiOjAuMCwiTGVmdCI6MC4wLCJSaWdodCI6MC4wLCJCb3R0b20iOjAuMH0sIkJhY2tncm91bmQiOnsiJGlkIjoiNTY2IiwiQ29sb3IiOnsiJGlkIjoiNTY3IiwiQSI6ODksIlIiOjAsIkciOjAsIkIiOjB9fSwiSXNWaXNpYmxlIjp0cnVlLCJXaWR0aCI6MC4wLCJIZWlnaHQiOjAuMCwiQm9yZGVyU3R5bGUiOnsiJGlkIjoiNTY4IiwiTGluZUNvbG9yIjpudWxsLCJMaW5lV2VpZ2h0IjowLjAsIkxpbmVUeXBlIjowLCJQYXJlbnRTdHlsZSI6bnVsbH0sIlBhcmVudFN0eWxlIjpudWxsfSwiSG9yaXpvbnRhbENvbm5lY3RvclN0eWxlIjp7IiRpZCI6IjU2OSIsIkxpbmVDb2xvciI6eyIkaWQiOiI1NzAiLCIkdHlwZSI6Ik5MUkUuQ29tbW9uLkRvbS5Tb2xpZENvbG9yQnJ1c2gsIE5MUkUuQ29tbW9uIiwiQ29sb3IiOnsiJGlkIjoiNTcxIiwiQSI6MjU1LCJSIjoyMDQsIkciOjIwNCwiQiI6MjA0fX0sIkxpbmVXZWlnaHQiOjEuMCwiTGluZVR5cGUiOjAsIlBhcmVudFN0eWxlIjpudWxsfSwiVmVydGljYWxDb25uZWN0b3JTdHlsZSI6eyIkaWQiOiI1NzIiLCJMaW5lQ29sb3IiOnsiJGlkIjoiNTczIiwiJHR5cGUiOiJOTFJFLkNvbW1vbi5Eb20uU29saWRDb2xvckJydXNoLCBOTFJFLkNvbW1vbiIsIkNvbG9yIjp7IiRpZCI6IjU3N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U3NSIsIk1hcmdpbiI6eyIkaWQiOiI1NzYiLCJUb3AiOjAuMCwiTGVmdCI6NC4wLCJSaWdodCI6NC4wLCJCb3R0b20iOjAuMH0sIlBhZGRpbmciOnsiJGlkIjoiNTc3IiwiVG9wIjowLjAsIkxlZnQiOjAuMCwiUmlnaHQiOjAuMCwiQm90dG9tIjowLjB9LCJCYWNrZ3JvdW5kIjp7IiRpZCI6IjU3OCIsIkNvbG9yIjp7IiRpZCI6IjU3OSIsIkEiOjI1NSwiUiI6MCwiRyI6MTE0LCJCIjoxODh9fSwiSXNWaXNpYmxlIjp0cnVlLCJXaWR0aCI6MC4wLCJIZWlnaHQiOjE2LjAsIkJvcmRlclN0eWxlIjp7IiRpZCI6IjU4MCIsIkxpbmVDb2xvciI6eyIkaWQiOiI1ODEiLCIkdHlwZSI6Ik5MUkUuQ29tbW9uLkRvbS5Tb2xpZENvbG9yQnJ1c2gsIE5MUkUuQ29tbW9uIiwiQ29sb3IiOnsiJGlkIjoiNTgyIiwiQSI6MjU1LCJSIjoyNTUsIkciOjAsIkIiOjB9fSwiTGluZVdlaWdodCI6MC4wLCJMaW5lVHlwZSI6MCwiUGFyZW50U3R5bGUiOm51bGx9LCJQYXJlbnRTdHlsZSI6bnVsbH0sIlRpdGxlU3R5bGUiOnsiJGlkIjoiNTgzIiwiRm9udFNldHRpbmdzIjp7IiRpZCI6IjU4NCIsIkZvbnRTaXplIjo5LCJGb250TmFtZSI6IkNhbGlicmkiLCJJc0JvbGQiOnRydWUsIklzSXRhbGljIjpmYWxzZSwiSXNVbmRlcmxpbmVkIjpmYWxzZSwiUGFyZW50U3R5bGUiOm51bGx9LCJBdXRvU2l6ZSI6MCwiRm9yZWdyb3VuZCI6eyIkaWQiOiI1ODUiLCJDb2xvciI6eyIkaWQiOiI1OD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Tg3IiwiVG9wIjowLjAsIkxlZnQiOjAuMCwiUmlnaHQiOjAuMCwiQm90dG9tIjowLjB9LCJQYWRkaW5nIjp7IiRpZCI6IjU4OCIsIlRvcCI6MC4wLCJMZWZ0IjowLjAsIlJpZ2h0IjowLjAsIkJvdHRvbSI6MC4wfSwiQmFja2dyb3VuZCI6eyIkaWQiOiI1ODkiLCJDb2xvciI6eyIkaWQiOiI1OTAiLCJBIjowLCJSIjoyNTUsIkciOjI1NSwiQiI6MjU1fX0sIklzVmlzaWJsZSI6dHJ1ZSwiV2lkdGgiOjAuMCwiSGVpZ2h0IjowLjAsIkJvcmRlclN0eWxlIjp7IiRpZCI6IjU5MSIsIkxpbmVDb2xvciI6bnVsbCwiTGluZVdlaWdodCI6MC4wLCJMaW5lVHlwZSI6MCwiUGFyZW50U3R5bGUiOm51bGx9LCJQYXJlbnRTdHlsZSI6bnVsbH0sIkRhdGVTdHlsZSI6eyIkaWQiOiI1OTIiLCJGb250U2V0dGluZ3MiOnsiJGlkIjoiNTkzIiwiRm9udFNpemUiOjEwLCJGb250TmFtZSI6IkNhbGlicmkiLCJJc0JvbGQiOmZhbHNlLCJJc0l0YWxpYyI6ZmFsc2UsIklzVW5kZXJsaW5lZCI6ZmFsc2UsIlBhcmVudFN0eWxlIjpudWxsfSwiQXV0b1NpemUiOjAsIkZvcmVncm91bmQiOnsiJGlkIjoiNTk0IiwiQ29sb3IiOnsiJGlkIjoiNTk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OTYiLCJUb3AiOjAuMCwiTGVmdCI6MC4wLCJSaWdodCI6MC4wLCJCb3R0b20iOjAuMH0sIlBhZGRpbmciOnsiJGlkIjoiNTk3IiwiVG9wIjowLjAsIkxlZnQiOjAuMCwiUmlnaHQiOjAuMCwiQm90dG9tIjowLjB9LCJCYWNrZ3JvdW5kIjp7IiRpZCI6IjU5OCIsIkNvbG9yIjp7IiRpZCI6IjU5OSIsIkEiOjAsIlIiOjI1NSwiRyI6MjU1LCJCIjoyNTV9fSwiSXNWaXNpYmxlIjp0cnVlLCJXaWR0aCI6MC4wLCJIZWlnaHQiOjAuMCwiQm9yZGVyU3R5bGUiOnsiJGlkIjoiNjAwIiwiTGluZUNvbG9yIjpudWxsLCJMaW5lV2VpZ2h0IjowLjAsIkxpbmVUeXBlIjowLCJQYXJlbnRTdHlsZSI6bnVsbH0sIlBhcmVudFN0eWxlIjpudWxsfSwiRGF0ZUZvcm1hdCI6eyIkaWQiOiI2M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AyIiwiRm9ybWF0IjowLCJJc1Zpc2libGUiOmZhbHNlLCJMYXN0S25vd25WaXNpYmlsaXR5U3RhdGUiOmZhbHNlfSwiSXNWaXNpYmxlIjp0cnVlLCJQYXJlbnRTdHlsZSI6bnVsbH0sIkluZGV4Ijo1LCJTbWFydER1cmF0aW9uQWN0aXZhdGVkIjpmYWxzZSwiRGF0ZUZvcm1hdCI6eyIkcmVmIjoiNjAxIn0sIldlZWtOdW1iZXJpbmciOnsiJGlkIjoiNjAzIiwiRm9ybWF0IjowLCJJc1Zpc2libGUiOmZhbHNlLCJMYXN0S25vd25WaXNpYmlsaXR5U3RhdGUiOmZhbHNlfSwiSWQiOiI3NzI2NDJjMC1iYjI1LTQ4MzQtOGRkZi1jOTljMzZmNTczNTQiLCJJbXBvcnRJZCI6bnVsbCwiVGl0bGUiOiLmlL7lpKfmnb92MuWItuadvyIsIk5vdGUiOm51bGwsIkh5cGVybGluayI6eyIkaWQiOiI2MDQiLCJBZGRyZXNzIjoiIiwiU3ViQWRkcmVzcyI6IiJ9LCJJc0NoYW5nZWQiOmZhbHNlLCJJc05ldyI6ZmFsc2V9LHsiJGlkIjoiNjA1IiwiR3JvdXBOYW1lIjpudWxsLCJTdGFydERhdGUiOiIyMDI1LTA4LTI3VDIzOjU5OjAwIiwiRW5kRGF0ZSI6IjIwMjUtMDktMDNUMjM6NTk6MDBaIiwiUGVyY2VudGFnZUNvbXBsZXRlIjpudWxsLCJTdHlsZSI6eyIkaWQiOiI2MDYiLCJTaGFwZSI6NywiU2hhcGVUaGlja25lc3MiOjEsIkR1cmF0aW9uRm9ybWF0IjowLCJJbmNsdWRlTm9uV29ya2luZ0RheXNJbkR1cmF0aW9uIjpmYWxzZSwiUGVyY2VudGFnZUNvbXBsZXRlU3R5bGUiOnsiJGlkIjoiNjA3IiwiRm9udFNldHRpbmdzIjp7IiRpZCI6IjYwOCIsIkZvbnRTaXplIjoxMCwiRm9udE5hbWUiOiJDYWxpYnJpIiwiSXNCb2xkIjpmYWxzZSwiSXNJdGFsaWMiOmZhbHNlLCJJc1VuZGVybGluZWQiOmZhbHNlLCJQYXJlbnRTdHlsZSI6bnVsbH0sIkF1dG9TaXplIjowLCJGb3JlZ3JvdW5kIjp7IiRpZCI6IjYwOSIsIkNvbG9yIjp7IiRpZCI6IjYxM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2MTEiLCJUb3AiOjAuMCwiTGVmdCI6MC4wLCJSaWdodCI6MC4wLCJCb3R0b20iOjAuMH0sIlBhZGRpbmciOnsiJGlkIjoiNjEyIiwiVG9wIjowLjAsIkxlZnQiOjAuMCwiUmlnaHQiOjAuMCwiQm90dG9tIjowLjB9LCJCYWNrZ3JvdW5kIjp7IiRpZCI6IjYxMyIsIkNvbG9yIjp7IiRpZCI6IjYxNCIsIkEiOjg5LCJSIjowLCJHIjowLCJCIjowfX0sIklzVmlzaWJsZSI6dHJ1ZSwiV2lkdGgiOjAuMCwiSGVpZ2h0IjowLjAsIkJvcmRlclN0eWxlIjp7IiRpZCI6IjYxNSIsIkxpbmVDb2xvciI6bnVsbCwiTGluZVdlaWdodCI6MC4wLCJMaW5lVHlwZSI6MCwiUGFyZW50U3R5bGUiOm51bGx9LCJQYXJlbnRTdHlsZSI6bnVsbH0sIkR1cmF0aW9uU3R5bGUiOnsiJGlkIjoiNjE2IiwiRm9udFNldHRpbmdzIjp7IiRpZCI6IjYxNyIsIkZvbnRTaXplIjoxMCwiRm9udE5hbWUiOiJDYWxpYnJpIiwiSXNCb2xkIjpmYWxzZSwiSXNJdGFsaWMiOmZhbHNlLCJJc1VuZGVybGluZWQiOmZhbHNlLCJQYXJlbnRTdHlsZSI6bnVsbH0sIkF1dG9TaXplIjowLCJGb3JlZ3JvdW5kIjp7IiRpZCI6IjYxOCIsIkNvbG9yIjp7IiRpZCI6IjYx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yMCIsIlRvcCI6MC4wLCJMZWZ0IjowLjAsIlJpZ2h0IjowLjAsIkJvdHRvbSI6MC4wfSwiUGFkZGluZyI6eyIkaWQiOiI2MjEiLCJUb3AiOjAuMCwiTGVmdCI6MC4wLCJSaWdodCI6MC4wLCJCb3R0b20iOjAuMH0sIkJhY2tncm91bmQiOnsiJGlkIjoiNjIyIiwiQ29sb3IiOnsiJGlkIjoiNjIzIiwiQSI6ODksIlIiOjAsIkciOjAsIkIiOjB9fSwiSXNWaXNpYmxlIjp0cnVlLCJXaWR0aCI6MC4wLCJIZWlnaHQiOjAuMCwiQm9yZGVyU3R5bGUiOnsiJGlkIjoiNjI0IiwiTGluZUNvbG9yIjpudWxsLCJMaW5lV2VpZ2h0IjowLjAsIkxpbmVUeXBlIjowLCJQYXJlbnRTdHlsZSI6bnVsbH0sIlBhcmVudFN0eWxlIjpudWxsfSwiSG9yaXpvbnRhbENvbm5lY3RvclN0eWxlIjp7IiRpZCI6IjYyNSIsIkxpbmVDb2xvciI6eyIkcmVmIjoiMTYwIn0sIkxpbmVXZWlnaHQiOjEuMCwiTGluZVR5cGUiOjAsIlBhcmVudFN0eWxlIjpudWxsfSwiVmVydGljYWxDb25uZWN0b3JTdHlsZSI6eyIkaWQiOiI2MjYiLCJMaW5lQ29sb3IiOnsiJHJlZiI6IjE2MyJ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YyNyIsIk1hcmdpbiI6eyIkaWQiOiI2MjgiLCJUb3AiOjAuMCwiTGVmdCI6NC4wLCJSaWdodCI6NC4wLCJCb3R0b20iOjAuMH0sIlBhZGRpbmciOnsiJGlkIjoiNjI5IiwiVG9wIjowLjAsIkxlZnQiOjAuMCwiUmlnaHQiOjAuMCwiQm90dG9tIjowLjB9LCJCYWNrZ3JvdW5kIjp7IiRpZCI6IjYzMCIsIkNvbG9yIjp7IiRpZCI6IjYzMSIsIkEiOjI1NSwiUiI6MCwiRyI6MTE0LCJCIjoxODh9fSwiSXNWaXNpYmxlIjp0cnVlLCJXaWR0aCI6MC4wLCJIZWlnaHQiOjE2LjAsIkJvcmRlclN0eWxlIjp7IiRpZCI6IjYzMiIsIkxpbmVDb2xvciI6eyIkaWQiOiI2MzMiLCIkdHlwZSI6Ik5MUkUuQ29tbW9uLkRvbS5Tb2xpZENvbG9yQnJ1c2gsIE5MUkUuQ29tbW9uIiwiQ29sb3IiOnsiJGlkIjoiNjM0IiwiQSI6MjU1LCJSIjoyNTUsIkciOjAsIkIiOjB9fSwiTGluZVdlaWdodCI6MC4wLCJMaW5lVHlwZSI6MCwiUGFyZW50U3R5bGUiOm51bGx9LCJQYXJlbnRTdHlsZSI6bnVsbH0sIlRpdGxlU3R5bGUiOnsiJGlkIjoiNjM1IiwiRm9udFNldHRpbmdzIjp7IiRpZCI6IjYzNiIsIkZvbnRTaXplIjo5LCJGb250TmFtZSI6IkNhbGlicmkiLCJJc0JvbGQiOnRydWUsIklzSXRhbGljIjpmYWxzZSwiSXNVbmRlcmxpbmVkIjpmYWxzZSwiUGFyZW50U3R5bGUiOm51bGx9LCJBdXRvU2l6ZSI6MCwiRm9yZWdyb3VuZCI6eyIkaWQiOiI2MzciLCJDb2xvciI6eyIkaWQiOiI2Mzg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NjM5IiwiVG9wIjowLjAsIkxlZnQiOjAuMCwiUmlnaHQiOjAuMCwiQm90dG9tIjowLjB9LCJQYWRkaW5nIjp7IiRpZCI6IjY0MCIsIlRvcCI6MC4wLCJMZWZ0IjowLjAsIlJpZ2h0IjowLjAsIkJvdHRvbSI6MC4wfSwiQmFja2dyb3VuZCI6eyIkaWQiOiI2NDEiLCJDb2xvciI6eyIkaWQiOiI2NDIiLCJBIjowLCJSIjoyNTUsIkciOjI1NSwiQiI6MjU1fX0sIklzVmlzaWJsZSI6dHJ1ZSwiV2lkdGgiOjAuMCwiSGVpZ2h0IjowLjAsIkJvcmRlclN0eWxlIjp7IiRpZCI6IjY0MyIsIkxpbmVDb2xvciI6bnVsbCwiTGluZVdlaWdodCI6MC4wLCJMaW5lVHlwZSI6MCwiUGFyZW50U3R5bGUiOm51bGx9LCJQYXJlbnRTdHlsZSI6bnVsbH0sIkRhdGVTdHlsZSI6eyIkaWQiOiI2NDQiLCJGb250U2V0dGluZ3MiOnsiJGlkIjoiNjQ1IiwiRm9udFNpemUiOjEwLCJGb250TmFtZSI6IkNhbGlicmkiLCJJc0JvbGQiOmZhbHNlLCJJc0l0YWxpYyI6ZmFsc2UsIklzVW5kZXJsaW5lZCI6ZmFsc2UsIlBhcmVudFN0eWxlIjpudWxsfSwiQXV0b1NpemUiOjAsIkZvcmVncm91bmQiOnsiJGlkIjoiNjQ2IiwiQ29sb3IiOnsiJGlkIjoiNjQ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NDgiLCJUb3AiOjAuMCwiTGVmdCI6MC4wLCJSaWdodCI6MC4wLCJCb3R0b20iOjAuMH0sIlBhZGRpbmciOnsiJGlkIjoiNjQ5IiwiVG9wIjowLjAsIkxlZnQiOjAuMCwiUmlnaHQiOjAuMCwiQm90dG9tIjowLjB9LCJCYWNrZ3JvdW5kIjp7IiRpZCI6IjY1MCIsIkNvbG9yIjp7IiRpZCI6IjY1MSIsIkEiOjAsIlIiOjI1NSwiRyI6MjU1LCJCIjoyNTV9fSwiSXNWaXNpYmxlIjp0cnVlLCJXaWR0aCI6MC4wLCJIZWlnaHQiOjAuMCwiQm9yZGVyU3R5bGUiOnsiJGlkIjoiNjUyIiwiTGluZUNvbG9yIjpudWxsLCJMaW5lV2VpZ2h0IjowLjAsIkxpbmVUeXBlIjowLCJQYXJlbnRTdHlsZSI6bnVsbH0sIlBhcmVudFN0eWxlIjpudWxsfSwiRGF0ZUZvcm1hdCI6eyIkaWQiOiI2N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U0IiwiRm9ybWF0IjowLCJJc1Zpc2libGUiOmZhbHNlLCJMYXN0S25vd25WaXNpYmlsaXR5U3RhdGUiOmZhbHNlfSwiSXNWaXNpYmxlIjp0cnVlLCJQYXJlbnRTdHlsZSI6bnVsbH0sIkluZGV4Ijo2LCJTbWFydER1cmF0aW9uQWN0aXZhdGVkIjpmYWxzZSwiRGF0ZUZvcm1hdCI6eyIkcmVmIjoiNjUzIn0sIldlZWtOdW1iZXJpbmciOnsiJGlkIjoiNjU1IiwiRm9ybWF0IjowLCJJc1Zpc2libGUiOmZhbHNlLCJMYXN0S25vd25WaXNpYmlsaXR5U3RhdGUiOmZhbHNlfSwiSWQiOiJlZmZkYjkwNS0zYzlhLTQxOTUtOTQ2MC1jODlhZTcyNzE4ODUiLCJJbXBvcnRJZCI6bnVsbCwiVGl0bGUiOiLmlL7lpKfmnb92MueEiuaOpSIsIk5vdGUiOm51bGwsIkh5cGVybGluayI6eyIkaWQiOiI2NTYiLCJBZGRyZXNzIjoiIiwiU3ViQWRkcmVzcyI6IiJ9LCJJc0NoYW5nZWQiOmZhbHNlLCJJc05ldyI6ZmFsc2V9LHsiJGlkIjoiNjU3IiwiR3JvdXBOYW1lIjpudWxsLCJTdGFydERhdGUiOiIyMDI1LTA5LTA0VDAwOjAwOjAwIiwiRW5kRGF0ZSI6IjIwMjUtMDktMTdUMjM6NTk6MDBaIiwiUGVyY2VudGFnZUNvbXBsZXRlIjpudWxsLCJTdHlsZSI6eyIkaWQiOiI2NTgiLCJTaGFwZSI6NywiU2hhcGVUaGlja25lc3MiOjEsIkR1cmF0aW9uRm9ybWF0IjowLCJJbmNsdWRlTm9uV29ya2luZ0RheXNJbkR1cmF0aW9uIjpmYWxzZSwiUGVyY2VudGFnZUNvbXBsZXRlU3R5bGUiOnsiJGlkIjoiNjU5IiwiRm9udFNldHRpbmdzIjp7IiRpZCI6IjY2MCIsIkZvbnRTaXplIjoxMCwiRm9udE5hbWUiOiJDYWxpYnJpIiwiSXNCb2xkIjpmYWxzZSwiSXNJdGFsaWMiOmZhbHNlLCJJc1VuZGVybGluZWQiOmZhbHNlLCJQYXJlbnRTdHlsZSI6bnVsbH0sIkF1dG9TaXplIjowLCJGb3JlZ3JvdW5kIjp7IiRpZCI6IjY2MSIsIkNvbG9yIjp7IiRpZCI6IjY2M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2NjMiLCJUb3AiOjAuMCwiTGVmdCI6MC4wLCJSaWdodCI6MC4wLCJCb3R0b20iOjAuMH0sIlBhZGRpbmciOnsiJGlkIjoiNjY0IiwiVG9wIjowLjAsIkxlZnQiOjAuMCwiUmlnaHQiOjAuMCwiQm90dG9tIjowLjB9LCJCYWNrZ3JvdW5kIjp7IiRpZCI6IjY2NSIsIkNvbG9yIjp7IiRpZCI6IjY2NiIsIkEiOjg5LCJSIjowLCJHIjowLCJCIjowfX0sIklzVmlzaWJsZSI6dHJ1ZSwiV2lkdGgiOjAuMCwiSGVpZ2h0IjowLjAsIkJvcmRlclN0eWxlIjp7IiRpZCI6IjY2NyIsIkxpbmVDb2xvciI6bnVsbCwiTGluZVdlaWdodCI6MC4wLCJMaW5lVHlwZSI6MCwiUGFyZW50U3R5bGUiOm51bGx9LCJQYXJlbnRTdHlsZSI6bnVsbH0sIkR1cmF0aW9uU3R5bGUiOnsiJGlkIjoiNjY4IiwiRm9udFNldHRpbmdzIjp7IiRpZCI6IjY2OSIsIkZvbnRTaXplIjoxMCwiRm9udE5hbWUiOiJDYWxpYnJpIiwiSXNCb2xkIjpmYWxzZSwiSXNJdGFsaWMiOmZhbHNlLCJJc1VuZGVybGluZWQiOmZhbHNlLCJQYXJlbnRTdHlsZSI6bnVsbH0sIkF1dG9TaXplIjowLCJGb3JlZ3JvdW5kIjp7IiRpZCI6IjY3MCIsIkNvbG9yIjp7IiRpZCI6IjY3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3MiIsIlRvcCI6MC4wLCJMZWZ0IjowLjAsIlJpZ2h0IjowLjAsIkJvdHRvbSI6MC4wfSwiUGFkZGluZyI6eyIkaWQiOiI2NzMiLCJUb3AiOjAuMCwiTGVmdCI6MC4wLCJSaWdodCI6MC4wLCJCb3R0b20iOjAuMH0sIkJhY2tncm91bmQiOnsiJGlkIjoiNjc0IiwiQ29sb3IiOnsiJGlkIjoiNjc1IiwiQSI6ODksIlIiOjAsIkciOjAsIkIiOjB9fSwiSXNWaXNpYmxlIjp0cnVlLCJXaWR0aCI6MC4wLCJIZWlnaHQiOjAuMCwiQm9yZGVyU3R5bGUiOnsiJGlkIjoiNjc2IiwiTGluZUNvbG9yIjpudWxsLCJMaW5lV2VpZ2h0IjowLjAsIkxpbmVUeXBlIjowLCJQYXJlbnRTdHlsZSI6bnVsbH0sIlBhcmVudFN0eWxlIjpudWxsfSwiSG9yaXpvbnRhbENvbm5lY3RvclN0eWxlIjp7IiRpZCI6IjY3NyIsIkxpbmVDb2xvciI6eyIkcmVmIjoiMTYwIn0sIkxpbmVXZWlnaHQiOjEuMCwiTGluZVR5cGUiOjAsIlBhcmVudFN0eWxlIjpudWxsfSwiVmVydGljYWxDb25uZWN0b3JTdHlsZSI6eyIkaWQiOiI2NzgiLCJMaW5lQ29sb3IiOnsiJHJlZiI6IjE2MyJ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Y3OSIsIk1hcmdpbiI6eyIkaWQiOiI2ODAiLCJUb3AiOjAuMCwiTGVmdCI6NC4wLCJSaWdodCI6NC4wLCJCb3R0b20iOjAuMH0sIlBhZGRpbmciOnsiJGlkIjoiNjgxIiwiVG9wIjowLjAsIkxlZnQiOjAuMCwiUmlnaHQiOjAuMCwiQm90dG9tIjowLjB9LCJCYWNrZ3JvdW5kIjp7IiRpZCI6IjY4MiIsIkNvbG9yIjp7IiRpZCI6IjY4MyIsIkEiOjI1NSwiUiI6MCwiRyI6MTE0LCJCIjoxODh9fSwiSXNWaXNpYmxlIjp0cnVlLCJXaWR0aCI6MC4wLCJIZWlnaHQiOjE2LjAsIkJvcmRlclN0eWxlIjp7IiRpZCI6IjY4NCIsIkxpbmVDb2xvciI6eyIkaWQiOiI2ODUiLCIkdHlwZSI6Ik5MUkUuQ29tbW9uLkRvbS5Tb2xpZENvbG9yQnJ1c2gsIE5MUkUuQ29tbW9uIiwiQ29sb3IiOnsiJGlkIjoiNjg2IiwiQSI6MjU1LCJSIjoyNTUsIkciOjAsIkIiOjB9fSwiTGluZVdlaWdodCI6MC4wLCJMaW5lVHlwZSI6MCwiUGFyZW50U3R5bGUiOm51bGx9LCJQYXJlbnRTdHlsZSI6bnVsbH0sIlRpdGxlU3R5bGUiOnsiJGlkIjoiNjg3IiwiRm9udFNldHRpbmdzIjp7IiRpZCI6IjY4OCIsIkZvbnRTaXplIjo5LCJGb250TmFtZSI6IkNhbGlicmkiLCJJc0JvbGQiOnRydWUsIklzSXRhbGljIjpmYWxzZSwiSXNVbmRlcmxpbmVkIjpmYWxzZSwiUGFyZW50U3R5bGUiOm51bGx9LCJBdXRvU2l6ZSI6MCwiRm9yZWdyb3VuZCI6eyIkaWQiOiI2ODkiLCJDb2xvciI6eyIkaWQiOiI2OTA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NjkxIiwiVG9wIjowLjAsIkxlZnQiOjAuMCwiUmlnaHQiOjAuMCwiQm90dG9tIjowLjB9LCJQYWRkaW5nIjp7IiRpZCI6IjY5MiIsIlRvcCI6MC4wLCJMZWZ0IjowLjAsIlJpZ2h0IjowLjAsIkJvdHRvbSI6MC4wfSwiQmFja2dyb3VuZCI6eyIkaWQiOiI2OTMiLCJDb2xvciI6eyIkaWQiOiI2OTQiLCJBIjowLCJSIjoyNTUsIkciOjI1NSwiQiI6MjU1fX0sIklzVmlzaWJsZSI6dHJ1ZSwiV2lkdGgiOjAuMCwiSGVpZ2h0IjowLjAsIkJvcmRlclN0eWxlIjp7IiRpZCI6IjY5NSIsIkxpbmVDb2xvciI6bnVsbCwiTGluZVdlaWdodCI6MC4wLCJMaW5lVHlwZSI6MCwiUGFyZW50U3R5bGUiOm51bGx9LCJQYXJlbnRTdHlsZSI6bnVsbH0sIkRhdGVTdHlsZSI6eyIkaWQiOiI2OTYiLCJGb250U2V0dGluZ3MiOnsiJGlkIjoiNjk3IiwiRm9udFNpemUiOjEwLCJGb250TmFtZSI6IkNhbGlicmkiLCJJc0JvbGQiOmZhbHNlLCJJc0l0YWxpYyI6ZmFsc2UsIklzVW5kZXJsaW5lZCI6ZmFsc2UsIlBhcmVudFN0eWxlIjpudWxsfSwiQXV0b1NpemUiOjAsIkZvcmVncm91bmQiOnsiJGlkIjoiNjk4IiwiQ29sb3IiOnsiJGlkIjoiNj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MDAiLCJUb3AiOjAuMCwiTGVmdCI6MC4wLCJSaWdodCI6MC4wLCJCb3R0b20iOjAuMH0sIlBhZGRpbmciOnsiJGlkIjoiNzAxIiwiVG9wIjowLjAsIkxlZnQiOjAuMCwiUmlnaHQiOjAuMCwiQm90dG9tIjowLjB9LCJCYWNrZ3JvdW5kIjp7IiRpZCI6IjcwMiIsIkNvbG9yIjp7IiRpZCI6IjcwMyIsIkEiOjAsIlIiOjI1NSwiRyI6MjU1LCJCIjoyNTV9fSwiSXNWaXNpYmxlIjp0cnVlLCJXaWR0aCI6MC4wLCJIZWlnaHQiOjAuMCwiQm9yZGVyU3R5bGUiOnsiJGlkIjoiNzA0IiwiTGluZUNvbG9yIjpudWxsLCJMaW5lV2VpZ2h0IjowLjAsIkxpbmVUeXBlIjowLCJQYXJlbnRTdHlsZSI6bnVsbH0sIlBhcmVudFN0eWxlIjpudWxsfSwiRGF0ZUZvcm1hdCI6eyIkaWQiOiI3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2IiwiRm9ybWF0IjowLCJJc1Zpc2libGUiOmZhbHNlLCJMYXN0S25vd25WaXNpYmlsaXR5U3RhdGUiOmZhbHNlfSwiSXNWaXNpYmxlIjp0cnVlLCJQYXJlbnRTdHlsZSI6bnVsbH0sIkluZGV4Ijo3LCJTbWFydER1cmF0aW9uQWN0aXZhdGVkIjpmYWxzZSwiRGF0ZUZvcm1hdCI6eyIkcmVmIjoiNzA1In0sIldlZWtOdW1iZXJpbmciOnsiJGlkIjoiNzA3IiwiRm9ybWF0IjowLCJJc1Zpc2libGUiOmZhbHNlLCJMYXN0S25vd25WaXNpYmlsaXR5U3RhdGUiOmZhbHNlfSwiSWQiOiI1MzgyOTUwMi1jNWUyLTQ0MGYtYWY5YS0zZGE3YTE2YjFkMTMiLCJJbXBvcnRJZCI6bnVsbCwiVGl0bGUiOiLmlL7lpKfmnb92Mua1i+ivlSIsIk5vdGUiOm51bGwsIkh5cGVybGluayI6eyIkaWQiOiI3MDgiLCJBZGRyZXNzIjoiIiwiU3ViQWRkcmVzcyI6IiJ9LCJJc0NoYW5nZWQiOmZhbHNlLCJJc05ldyI6ZmFsc2V9LHsiJGlkIjoiNzA5IiwiR3JvdXBOYW1lIjpudWxsLCJTdGFydERhdGUiOiIyMDI1LTA5LTE4VDAwOjAwOjAwIiwiRW5kRGF0ZSI6IjIwMjUtMTAtMDFUMjM6NTk6MDBaIiwiUGVyY2VudGFnZUNvbXBsZXRlIjpudWxsLCJTdHlsZSI6eyIkaWQiOiI3MTAiLCJTaGFwZSI6NywiU2hhcGVUaGlja25lc3MiOjEsIkR1cmF0aW9uRm9ybWF0IjowLCJJbmNsdWRlTm9uV29ya2luZ0RheXNJbkR1cmF0aW9uIjpmYWxzZSwiUGVyY2VudGFnZUNvbXBsZXRlU3R5bGUiOnsiJGlkIjoiNzExIiwiRm9udFNldHRpbmdzIjp7IiRpZCI6IjcxMiIsIkZvbnRTaXplIjoxMCwiRm9udE5hbWUiOiJDYWxpYnJpIiwiSXNCb2xkIjpmYWxzZSwiSXNJdGFsaWMiOmZhbHNlLCJJc1VuZGVybGluZWQiOmZhbHNlLCJQYXJlbnRTdHlsZSI6bnVsbH0sIkF1dG9TaXplIjowLCJGb3JlZ3JvdW5kIjp7IiRpZCI6IjcxMyIsIkNvbG9yIjp7IiRpZCI6IjcxN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3MTUiLCJUb3AiOjAuMCwiTGVmdCI6MC4wLCJSaWdodCI6MC4wLCJCb3R0b20iOjAuMH0sIlBhZGRpbmciOnsiJGlkIjoiNzE2IiwiVG9wIjowLjAsIkxlZnQiOjAuMCwiUmlnaHQiOjAuMCwiQm90dG9tIjowLjB9LCJCYWNrZ3JvdW5kIjp7IiRpZCI6IjcxNyIsIkNvbG9yIjp7IiRpZCI6IjcxOCIsIkEiOjg5LCJSIjowLCJHIjowLCJCIjowfX0sIklzVmlzaWJsZSI6dHJ1ZSwiV2lkdGgiOjAuMCwiSGVpZ2h0IjowLjAsIkJvcmRlclN0eWxlIjp7IiRpZCI6IjcxOSIsIkxpbmVDb2xvciI6bnVsbCwiTGluZVdlaWdodCI6MC4wLCJMaW5lVHlwZSI6MCwiUGFyZW50U3R5bGUiOm51bGx9LCJQYXJlbnRTdHlsZSI6bnVsbH0sIkR1cmF0aW9uU3R5bGUiOnsiJGlkIjoiNzIwIiwiRm9udFNldHRpbmdzIjp7IiRpZCI6IjcyMSIsIkZvbnRTaXplIjoxMCwiRm9udE5hbWUiOiJDYWxpYnJpIiwiSXNCb2xkIjpmYWxzZSwiSXNJdGFsaWMiOmZhbHNlLCJJc1VuZGVybGluZWQiOmZhbHNlLCJQYXJlbnRTdHlsZSI6bnVsbH0sIkF1dG9TaXplIjowLCJGb3JlZ3JvdW5kIjp7IiRpZCI6IjcyMiIsIkNvbG9yIjp7IiRpZCI6Ijcy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yNCIsIlRvcCI6MC4wLCJMZWZ0IjowLjAsIlJpZ2h0IjowLjAsIkJvdHRvbSI6MC4wfSwiUGFkZGluZyI6eyIkaWQiOiI3MjUiLCJUb3AiOjAuMCwiTGVmdCI6MC4wLCJSaWdodCI6MC4wLCJCb3R0b20iOjAuMH0sIkJhY2tncm91bmQiOnsiJGlkIjoiNzI2IiwiQ29sb3IiOnsiJGlkIjoiNzI3IiwiQSI6ODksIlIiOjAsIkciOjAsIkIiOjB9fSwiSXNWaXNpYmxlIjp0cnVlLCJXaWR0aCI6MC4wLCJIZWlnaHQiOjAuMCwiQm9yZGVyU3R5bGUiOnsiJGlkIjoiNzI4IiwiTGluZUNvbG9yIjpudWxsLCJMaW5lV2VpZ2h0IjowLjAsIkxpbmVUeXBlIjowLCJQYXJlbnRTdHlsZSI6bnVsbH0sIlBhcmVudFN0eWxlIjpudWxsfSwiSG9yaXpvbnRhbENvbm5lY3RvclN0eWxlIjp7IiRpZCI6IjcyOSIsIkxpbmVDb2xvciI6eyIkaWQiOiI3MzAiLCIkdHlwZSI6Ik5MUkUuQ29tbW9uLkRvbS5Tb2xpZENvbG9yQnJ1c2gsIE5MUkUuQ29tbW9uIiwiQ29sb3IiOnsiJGlkIjoiNzMxIiwiQSI6MjU1LCJSIjoyMDQsIkciOjIwNCwiQiI6MjA0fX0sIkxpbmVXZWlnaHQiOjEuMCwiTGluZVR5cGUiOjAsIlBhcmVudFN0eWxlIjpudWxsfSwiVmVydGljYWxDb25uZWN0b3JTdHlsZSI6eyIkaWQiOiI3MzIiLCJMaW5lQ29sb3IiOnsiJGlkIjoiNzMzIiwiJHR5cGUiOiJOTFJFLkNvbW1vbi5Eb20uU29saWRDb2xvckJydXNoLCBOTFJFLkNvbW1vbiIsIkNvbG9yIjp7IiRpZCI6IjczN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czNSIsIk1hcmdpbiI6eyIkaWQiOiI3MzYiLCJUb3AiOjAuMCwiTGVmdCI6NC4wLCJSaWdodCI6NC4wLCJCb3R0b20iOjAuMH0sIlBhZGRpbmciOnsiJGlkIjoiNzM3IiwiVG9wIjowLjAsIkxlZnQiOjAuMCwiUmlnaHQiOjAuMCwiQm90dG9tIjowLjB9LCJCYWNrZ3JvdW5kIjp7IiRpZCI6IjczOCIsIkNvbG9yIjp7IiRpZCI6IjczOSIsIkEiOjI1NSwiUiI6MjM1LCJHIjoxMDAsIkIiOjI3fX0sIklzVmlzaWJsZSI6dHJ1ZSwiV2lkdGgiOjAuMCwiSGVpZ2h0IjoxNi4wLCJCb3JkZXJTdHlsZSI6eyIkaWQiOiI3NDAiLCJMaW5lQ29sb3IiOnsiJGlkIjoiNzQxIiwiJHR5cGUiOiJOTFJFLkNvbW1vbi5Eb20uU29saWRDb2xvckJydXNoLCBOTFJFLkNvbW1vbiIsIkNvbG9yIjp7IiRpZCI6Ijc0MiIsIkEiOjI1NSwiUiI6MjU1LCJHIjowLCJCIjowfX0sIkxpbmVXZWlnaHQiOjAuMCwiTGluZVR5cGUiOjAsIlBhcmVudFN0eWxlIjpudWxsfSwiUGFyZW50U3R5bGUiOm51bGx9LCJUaXRsZVN0eWxlIjp7IiRpZCI6Ijc0MyIsIkZvbnRTZXR0aW5ncyI6eyIkaWQiOiI3NDQiLCJGb250U2l6ZSI6OSwiRm9udE5hbWUiOiJDYWxpYnJpIiwiSXNCb2xkIjp0cnVlLCJJc0l0YWxpYyI6ZmFsc2UsIklzVW5kZXJsaW5lZCI6ZmFsc2UsIlBhcmVudFN0eWxlIjpudWxsfSwiQXV0b1NpemUiOjAsIkZvcmVncm91bmQiOnsiJGlkIjoiNzQ1IiwiQ29sb3IiOnsiJGlkIjoiNzQ2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c0NyIsIlRvcCI6MC4wLCJMZWZ0IjowLjAsIlJpZ2h0IjowLjAsIkJvdHRvbSI6MC4wfSwiUGFkZGluZyI6eyIkaWQiOiI3NDgiLCJUb3AiOjAuMCwiTGVmdCI6MC4wLCJSaWdodCI6MC4wLCJCb3R0b20iOjAuMH0sIkJhY2tncm91bmQiOnsiJGlkIjoiNzQ5IiwiQ29sb3IiOnsiJGlkIjoiNzUwIiwiQSI6MCwiUiI6MjU1LCJHIjoyNTUsIkIiOjI1NX19LCJJc1Zpc2libGUiOnRydWUsIldpZHRoIjowLjAsIkhlaWdodCI6MC4wLCJCb3JkZXJTdHlsZSI6eyIkaWQiOiI3NTEiLCJMaW5lQ29sb3IiOm51bGwsIkxpbmVXZWlnaHQiOjAuMCwiTGluZVR5cGUiOjAsIlBhcmVudFN0eWxlIjpudWxsfSwiUGFyZW50U3R5bGUiOm51bGx9LCJEYXRlU3R5bGUiOnsiJGlkIjoiNzUyIiwiRm9udFNldHRpbmdzIjp7IiRpZCI6Ijc1MyIsIkZvbnRTaXplIjoxMCwiRm9udE5hbWUiOiJDYWxpYnJpIiwiSXNCb2xkIjpmYWxzZSwiSXNJdGFsaWMiOmZhbHNlLCJJc1VuZGVybGluZWQiOmZhbHNlLCJQYXJlbnRTdHlsZSI6bnVsbH0sIkF1dG9TaXplIjowLCJGb3JlZ3JvdW5kIjp7IiRpZCI6Ijc1NCIsIkNvbG9yIjp7IiRpZCI6Ijc1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U2IiwiVG9wIjowLjAsIkxlZnQiOjAuMCwiUmlnaHQiOjAuMCwiQm90dG9tIjowLjB9LCJQYWRkaW5nIjp7IiRpZCI6Ijc1NyIsIlRvcCI6MC4wLCJMZWZ0IjowLjAsIlJpZ2h0IjowLjAsIkJvdHRvbSI6MC4wfSwiQmFja2dyb3VuZCI6eyIkaWQiOiI3NTgiLCJDb2xvciI6eyIkaWQiOiI3NTkiLCJBIjowLCJSIjoyNTUsIkciOjI1NSwiQiI6MjU1fX0sIklzVmlzaWJsZSI6dHJ1ZSwiV2lkdGgiOjAuMCwiSGVpZ2h0IjowLjAsIkJvcmRlclN0eWxlIjp7IiRpZCI6Ijc2MCIsIkxpbmVDb2xvciI6bnVsbCwiTGluZVdlaWdodCI6MC4wLCJMaW5lVHlwZSI6MCwiUGFyZW50U3R5bGUiOm51bGx9LCJQYXJlbnRTdHlsZSI6bnVsbH0sIkRhdGVGb3JtYXQiOnsiJGlkIjoiNzY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MiIsIkZvcm1hdCI6MCwiSXNWaXNpYmxlIjpmYWxzZSwiTGFzdEtub3duVmlzaWJpbGl0eVN0YXRlIjpmYWxzZX0sIklzVmlzaWJsZSI6dHJ1ZSwiUGFyZW50U3R5bGUiOm51bGx9LCJJbmRleCI6OCwiU21hcnREdXJhdGlvbkFjdGl2YXRlZCI6dHJ1ZSwiRGF0ZUZvcm1hdCI6eyIkcmVmIjoiNzYxIn0sIldlZWtOdW1iZXJpbmciOnsiJGlkIjoiNzYzIiwiRm9ybWF0IjowLCJJc1Zpc2libGUiOmZhbHNlLCJMYXN0S25vd25WaXNpYmlsaXR5U3RhdGUiOmZhbHNlfSwiSWQiOiJmZjNiZGExMS1hMzQ0LTQ1MzEtYjIyNi05M2IyMjAzYWMyYjgiLCJJbXBvcnRJZCI6bnVsbCwiVGl0bGUiOiLmlbTlpZfnlLXlrZDlrabmtYvor5UiLCJOb3RlIjpudWxsLCJIeXBlcmxpbmsiOnsiJGlkIjoiNzY0IiwiQWRkcmVzcyI6IiIsIlN1YkFkZHJlc3MiOiIifSwiSXNDaGFuZ2VkIjpmYWxzZSwiSXNOZXciOmZhbHNlfSx7IiRpZCI6Ijc2NSIsIkdyb3VwTmFtZSI6bnVsbCwiU3RhcnREYXRlIjoiMjAyNS0xMC0wMlQwMDowMDowMCIsIkVuZERhdGUiOiIyMDI1LTEwLTIyVDIzOjU5OjAwWiIsIlBlcmNlbnRhZ2VDb21wbGV0ZSI6bnVsbCwiU3R5bGUiOnsiJGlkIjoiNzY2IiwiU2hhcGUiOjcsIlNoYXBlVGhpY2tuZXNzIjoxLCJEdXJhdGlvbkZvcm1hdCI6MCwiSW5jbHVkZU5vbldvcmtpbmdEYXlzSW5EdXJhdGlvbiI6ZmFsc2UsIlBlcmNlbnRhZ2VDb21wbGV0ZVN0eWxlIjp7IiRpZCI6Ijc2NyIsIkZvbnRTZXR0aW5ncyI6eyIkaWQiOiI3NjgiLCJGb250U2l6ZSI6MTAsIkZvbnROYW1lIjoiQ2FsaWJyaSIsIklzQm9sZCI6ZmFsc2UsIklzSXRhbGljIjpmYWxzZSwiSXNVbmRlcmxpbmVkIjpmYWxzZSwiUGFyZW50U3R5bGUiOm51bGx9LCJBdXRvU2l6ZSI6MCwiRm9yZWdyb3VuZCI6eyIkaWQiOiI3NjkiLCJDb2xvciI6eyIkaWQiOiI3NzA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NzcxIiwiVG9wIjowLjAsIkxlZnQiOjAuMCwiUmlnaHQiOjAuMCwiQm90dG9tIjowLjB9LCJQYWRkaW5nIjp7IiRpZCI6Ijc3MiIsIlRvcCI6MC4wLCJMZWZ0IjowLjAsIlJpZ2h0IjowLjAsIkJvdHRvbSI6MC4wfSwiQmFja2dyb3VuZCI6eyIkaWQiOiI3NzMiLCJDb2xvciI6eyIkaWQiOiI3NzQiLCJBIjo4OSwiUiI6MCwiRyI6MCwiQiI6MH19LCJJc1Zpc2libGUiOnRydWUsIldpZHRoIjowLjAsIkhlaWdodCI6MC4wLCJCb3JkZXJTdHlsZSI6eyIkaWQiOiI3NzUiLCJMaW5lQ29sb3IiOm51bGwsIkxpbmVXZWlnaHQiOjAuMCwiTGluZVR5cGUiOjAsIlBhcmVudFN0eWxlIjpudWxsfSwiUGFyZW50U3R5bGUiOm51bGx9LCJEdXJhdGlvblN0eWxlIjp7IiRpZCI6Ijc3NiIsIkZvbnRTZXR0aW5ncyI6eyIkaWQiOiI3NzciLCJGb250U2l6ZSI6MTAsIkZvbnROYW1lIjoiQ2FsaWJyaSIsIklzQm9sZCI6ZmFsc2UsIklzSXRhbGljIjpmYWxzZSwiSXNVbmRlcmxpbmVkIjpmYWxzZSwiUGFyZW50U3R5bGUiOm51bGx9LCJBdXRvU2l6ZSI6MCwiRm9yZWdyb3VuZCI6eyIkaWQiOiI3NzgiLCJDb2xvciI6eyIkaWQiOiI3Nz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ODAiLCJUb3AiOjAuMCwiTGVmdCI6MC4wLCJSaWdodCI6MC4wLCJCb3R0b20iOjAuMH0sIlBhZGRpbmciOnsiJGlkIjoiNzgxIiwiVG9wIjowLjAsIkxlZnQiOjAuMCwiUmlnaHQiOjAuMCwiQm90dG9tIjowLjB9LCJCYWNrZ3JvdW5kIjp7IiRpZCI6Ijc4MiIsIkNvbG9yIjp7IiRpZCI6Ijc4MyIsIkEiOjg5LCJSIjowLCJHIjowLCJCIjowfX0sIklzVmlzaWJsZSI6dHJ1ZSwiV2lkdGgiOjAuMCwiSGVpZ2h0IjowLjAsIkJvcmRlclN0eWxlIjp7IiRpZCI6Ijc4NCIsIkxpbmVDb2xvciI6bnVsbCwiTGluZVdlaWdodCI6MC4wLCJMaW5lVHlwZSI6MCwiUGFyZW50U3R5bGUiOm51bGx9LCJQYXJlbnRTdHlsZSI6bnVsbH0sIkhvcml6b250YWxDb25uZWN0b3JTdHlsZSI6eyIkaWQiOiI3ODUiLCJMaW5lQ29sb3IiOnsiJGlkIjoiNzg2IiwiJHR5cGUiOiJOTFJFLkNvbW1vbi5Eb20uU29saWRDb2xvckJydXNoLCBOTFJFLkNvbW1vbiIsIkNvbG9yIjp7IiRpZCI6Ijc4NyIsIkEiOjI1NSwiUiI6MjA0LCJHIjoyMDQsIkIiOjIwNH19LCJMaW5lV2VpZ2h0IjoxLjAsIkxpbmVUeXBlIjowLCJQYXJlbnRTdHlsZSI6bnVsbH0sIlZlcnRpY2FsQ29ubmVjdG9yU3R5bGUiOnsiJGlkIjoiNzg4IiwiTGluZUNvbG9yIjp7IiRpZCI6Ijc4OSIsIiR0eXBlIjoiTkxSRS5Db21tb24uRG9tLlNvbGlkQ29sb3JCcnVzaCwgTkxSRS5Db21tb24iLCJDb2xvciI6eyIkaWQiOiI3OTA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mYWxzZSwiUGVyY2VudGFnZUNvbXBsZXRlU2hhcGVPcGFjaXR5IjozNSwiU2hhcGVTdHlsZSI6eyIkaWQiOiI3OTEiLCJNYXJnaW4iOnsiJGlkIjoiNzkyIiwiVG9wIjowLjAsIkxlZnQiOjQuMCwiUmlnaHQiOjQuMCwiQm90dG9tIjowLjB9LCJQYWRkaW5nIjp7IiRpZCI6Ijc5MyIsIlRvcCI6MC4wLCJMZWZ0IjowLjAsIlJpZ2h0IjowLjAsIkJvdHRvbSI6MC4wfSwiQmFja2dyb3VuZCI6eyIkaWQiOiI3OTQiLCJDb2xvciI6eyIkaWQiOiI3OTUiLCJBIjoyNTUsIlIiOjIzNSwiRyI6MTAwLCJCIjoyN319LCJJc1Zpc2libGUiOnRydWUsIldpZHRoIjowLjAsIkhlaWdodCI6MTYuMCwiQm9yZGVyU3R5bGUiOnsiJGlkIjoiNzk2IiwiTGluZUNvbG9yIjp7IiRpZCI6Ijc5NyIsIiR0eXBlIjoiTkxSRS5Db21tb24uRG9tLlNvbGlkQ29sb3JCcnVzaCwgTkxSRS5Db21tb24iLCJDb2xvciI6eyIkaWQiOiI3OTgiLCJBIjoyNTUsIlIiOjI1NSwiRyI6MCwiQiI6MH19LCJMaW5lV2VpZ2h0IjowLjAsIkxpbmVUeXBlIjowLCJQYXJlbnRTdHlsZSI6bnVsbH0sIlBhcmVudFN0eWxlIjpudWxsfSwiVGl0bGVTdHlsZSI6eyIkaWQiOiI3OTkiLCJGb250U2V0dGluZ3MiOnsiJGlkIjoiODAwIiwiRm9udFNpemUiOjksIkZvbnROYW1lIjoiQ2FsaWJyaSIsIklzQm9sZCI6dHJ1ZSwiSXNJdGFsaWMiOmZhbHNlLCJJc1VuZGVybGluZWQiOmZhbHNlLCJQYXJlbnRTdHlsZSI6bnVsbH0sIkF1dG9TaXplIjowLCJGb3JlZ3JvdW5kIjp7IiRpZCI6IjgwMSIsIkNvbG9yIjp7IiRpZCI6IjgwM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4MDMiLCJUb3AiOjAuMCwiTGVmdCI6MC4wLCJSaWdodCI6MC4wLCJCb3R0b20iOjAuMH0sIlBhZGRpbmciOnsiJGlkIjoiODA0IiwiVG9wIjowLjAsIkxlZnQiOjAuMCwiUmlnaHQiOjAuMCwiQm90dG9tIjowLjB9LCJCYWNrZ3JvdW5kIjp7IiRpZCI6IjgwNSIsIkNvbG9yIjp7IiRpZCI6IjgwNiIsIkEiOjAsIlIiOjI1NSwiRyI6MjU1LCJCIjoyNTV9fSwiSXNWaXNpYmxlIjp0cnVlLCJXaWR0aCI6MC4wLCJIZWlnaHQiOjAuMCwiQm9yZGVyU3R5bGUiOnsiJGlkIjoiODA3IiwiTGluZUNvbG9yIjpudWxsLCJMaW5lV2VpZ2h0IjowLjAsIkxpbmVUeXBlIjowLCJQYXJlbnRTdHlsZSI6bnVsbH0sIlBhcmVudFN0eWxlIjpudWxsfSwiRGF0ZVN0eWxlIjp7IiRpZCI6IjgwOCIsIkZvbnRTZXR0aW5ncyI6eyIkaWQiOiI4MDkiLCJGb250U2l6ZSI6MTAsIkZvbnROYW1lIjoiQ2FsaWJyaSIsIklzQm9sZCI6ZmFsc2UsIklzSXRhbGljIjpmYWxzZSwiSXNVbmRlcmxpbmVkIjpmYWxzZSwiUGFyZW50U3R5bGUiOm51bGx9LCJBdXRvU2l6ZSI6MCwiRm9yZWdyb3VuZCI6eyIkaWQiOiI4MTAiLCJDb2xvciI6eyIkaWQiOiI4M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xMiIsIlRvcCI6MC4wLCJMZWZ0IjowLjAsIlJpZ2h0IjowLjAsIkJvdHRvbSI6MC4wfSwiUGFkZGluZyI6eyIkaWQiOiI4MTMiLCJUb3AiOjAuMCwiTGVmdCI6MC4wLCJSaWdodCI6MC4wLCJCb3R0b20iOjAuMH0sIkJhY2tncm91bmQiOnsiJGlkIjoiODE0IiwiQ29sb3IiOnsiJGlkIjoiODE1IiwiQSI6MCwiUiI6MjU1LCJHIjoyNTUsIkIiOjI1NX19LCJJc1Zpc2libGUiOnRydWUsIldpZHRoIjowLjAsIkhlaWdodCI6MC4wLCJCb3JkZXJTdHlsZSI6eyIkaWQiOiI4MTYiLCJMaW5lQ29sb3IiOm51bGwsIkxpbmVXZWlnaHQiOjAuMCwiTGluZVR5cGUiOjAsIlBhcmVudFN0eWxlIjpudWxsfSwiUGFyZW50U3R5bGUiOm51bGx9LCJEYXRlRm9ybWF0Ijp7IiRpZCI6Ijgx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TgiLCJGb3JtYXQiOjAsIklzVmlzaWJsZSI6ZmFsc2UsIkxhc3RLbm93blZpc2liaWxpdHlTdGF0ZSI6ZmFsc2V9LCJJc1Zpc2libGUiOnRydWUsIlBhcmVudFN0eWxlIjpudWxsfSwiSW5kZXgiOjksIlNtYXJ0RHVyYXRpb25BY3RpdmF0ZWQiOmZhbHNlLCJEYXRlRm9ybWF0Ijp7IiRyZWYiOiI4MTcifSwiV2Vla051bWJlcmluZyI6eyIkaWQiOiI4MTkiLCJGb3JtYXQiOjAsIklzVmlzaWJsZSI6ZmFsc2UsIkxhc3RLbm93blZpc2liaWxpdHlTdGF0ZSI6ZmFsc2V9LCJJZCI6ImQ2Y2Q2OTE4LWU0NTQtNGNhMC04MTI1LWIwZjlmMzlmYmJiZSIsIkltcG9ydElkIjpudWxsLCJUaXRsZSI6IueUteWtkOWtpuWkjeWItiIsIk5vdGUiOm51bGwsIkh5cGVybGluayI6eyIkaWQiOiI4MjAiLCJBZGRyZXNzIjoiIiwiU3ViQWRkcmVzcyI6IiJ9LCJJc0NoYW5nZWQiOmZhbHNlLCJJc05ldyI6ZmFsc2V9XSwiU3dpbWxhbmVzIjpbXSwiTXNQcm9qZWN0SXRlbXNUcmVlIjp7IiRpZCI6IjgyMSIsIlJvb3QiOnsiSW1wb3J0SWQiOm51bGwsIklzSW1wb3J0ZWQiOmZhbHNlLCJDaGlsZHJlbiI6W119fSwiTWV0YWRhdGEiOnsiJGlkIjoiODIyIiwiUmVjZW50Q29sb3JzQ29sbGVjdGlvbiI6IltcIiNGRjAwNzJCQ1wiLFwiI0ZGRkVCQTBBXCIsXCIjRkZFQjY0MUJcIl0iLCJTb3VyY2VUZW1wbGF0ZSI6IntcIiRpZFwiOlwiMVwiLFwiSWRcIjpcIjE2OGRjZTQ2LTU0MzEtNGUwZC1hY2IxLTU3MjVkMzI0OTdkMFwiLFwiQ3VsdHVyZUluZm9OYW1lXCI6XCJlbi1VU1wiLFwiVmVyc2lvblwiOntcIiRpZFwiOlwiMlwiLFwiVGVtcGxhdGVEb21WZXJzaW9uXCI6XCIxLjQuMFwifSxcIkVmZmVjdFwiOjAsXCJTdHlsZVwiOntcIiRpZFwiOlwiM1wiLFwiVGltZWJhbmRTdHlsZVwiOntcIiRpZFwiOlwiNFwiLFwiU2NhbGVNYXJraW5nXCI6MCxcIlNoYXBlXCI6MCxcIlNoYXBlU3R5bGVcIjp7XCIkaWRcIjpcIjVcIixcIk1hcmdpblwiOntcIiRpZFwiOlwiNlwiLFwiVG9wXCI6MC4wLFwiTGVmdFwiOjEwLjAsXCJSaWdodFwiOjEwLjAsXCJCb3R0b21cIjowLjB9LFwiUGFkZGluZ1wiOntcIiRpZFwiOlwiN1wiLFwiVG9wXCI6NS4wLFwiTGVmdFwiOjEzLjAsXCJSaWdodFwiOjEzLjAsXCJCb3R0b21cIjo1LjB9LFwiQmFja2dyb3VuZFwiOntcIiRpZFwiOlwiOFwiLFwiQ29sb3JcIjp7XCIkaWRcIjpcIjlcIixcIkFcIjoyNTUsXCJSXCI6NjQsXCJHXCI6NjQsXCJCXCI6NjR9fSxcIklzVmlzaWJsZVwiOnRydWUsXCJXaWR0aFwiOjg1OC4wLFwiSGVpZ2h0XCI6Mz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NS4wLFwiTGVmdFwiOjEzLjAsXCJSaWdodFwiOjEzLjAsXCJCb3R0b21cIjo1LjB9LFwiQmFja2dyb3VuZFwiOntcIiRpZFwiOlwiMTZcIixcIkNvbG9yXCI6e1wiJGlkXCI6XCIxN1wiLFwiQVwiOjI1NSxcIlJcIjo2NCxcIkdcIjo2NCxcIkJcIjo2NH19LFwiSXNWaXNpYmxlXCI6dHJ1ZSxcIldpZHRoXCI6ODU4LjAsXCJIZWlnaHRcIjoz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1LjAsXCJMZWZ0XCI6MTMuMCxcIlJpZ2h0XCI6MTMuMCxcIkJvdHRvbVwiOjUuMH0sXCJCYWNrZ3JvdW5kXCI6e1wiJGlkXCI6XCIyNFwiLFwiQ29sb3JcIjp7XCIkaWRcIjpcIjI1XCIsXCJBXCI6MjU1LFwiUlwiOjY0LFwiR1wiOjY0LFwiQlwiOjY0fX0sXCJJc1Zpc2libGVcIjp0cnVlLFwiV2lkdGhcIjo4NTguMCxcIkhlaWdodFwiOjM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UuMCxcIkJvdHRvbVwiOjAuMH0sXCJQYWRkaW5nXCI6e1wiJGlkXCI6XCIzNFwiLFwiVG9wXCI6MC4wLFwiTGVmdFwiOjAuMCxcIlJpZ2h0XCI6MC4wLFwiQm90dG9tXCI6MC4wfSxcIkJhY2tncm91bmRcIjp7XCIkaWRcIjpcIjM1XCIsXCJDb2xvclwiOntcIiRpZFwiOlwiMzZcIixcIkFcIjo4OSxcIlJcIjowLFwiR1wiOjAsXCJCXCI6MH19LFwiSXNWaXNpYmxlXCI6dHJ1ZSxcIldpZHRoXCI6MC4wLFwiSGVpZ2h0XCI6MC4wLFwiQm9yZGVyU3R5bGVcIjpudWxsfSxcIkxlZnRFbmRDYXBzU3R5bGVcIjp7XCIkaWRcIjpcIjM3XCIsXCJGb250U2V0dGluZ3NcIjp7XCIkaWRcIjpcIjM4XCIsXCJGb250U2l6ZVwiOjMy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1LjAsXCJSaWdodFwiOjAuMCxcIkJvdHRvbVwiOjAuMH0sXCJQYWRkaW5nXCI6e1wiJGlkXCI6XCI0MlwiLFwiVG9wXCI6MC4wLFwiTGVmdFwiOjAuMCxcIlJpZ2h0XCI6MC4wLFwiQm90dG9tXCI6MC4wfSxcIkJhY2tncm91bmRcIjp7XCIkaWRcIjpcIjQzXCIsXCJDb2xvclwiOntcIiRpZFwiOlwiNDRcIixcIkFcIjo4OSxcIlJcIjowLFwiR1wiOjAsXCJCXCI6MH19LFwiSXNWaXNpYmxlXCI6dHJ1ZSxcIldpZHRoXCI6MC4wLFwiSGVpZ2h0XCI6MC4wLFwiQm9yZGVyU3R5bGVcIjpudWxsfSxcIlRvZGF5VGV4dFN0eWxlXCI6e1wiJGlkXCI6XCI0NVwiLFwiRm9udFNldHRpbmdzXCI6e1wiJGlkXCI6XCI0NlwiLFwiRm9udFNpemVcIjoxMixcIkZvbnROYW1lXCI6XCJDYWxpYnJpXCIsXCJJc0JvbGRcIjpmYWxzZSxcIklzSXRhbGljXCI6ZmFsc2UsXCJJc1VuZGVybGluZWRcIjpmYWxzZX0sXCJBdXRvU2l6ZVwiOjAsXCJGb3JlZ3JvdW5kXCI6e1wiJGlkXCI6XCI0N1wiLFwiQ29sb3JcIjp7XCIkaWRcIjpcIjQ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5XCIsXCJUb3BcIjowLjAsXCJMZWZ0XCI6MC4wLFwiUmlnaHRcIjowLjAsXCJCb3R0b21cIjowLjB9LFwiUGFkZGluZ1wiOntcIiRpZFwiOlwiNTBcIixcIlRvcFwiOjAuMCxcIkxlZnRcIjowLjAsXCJSaWdodFwiOjAuMCxcIkJvdHRvbVwiOjAuMH0sXCJCYWNrZ3JvdW5kXCI6e1wiJGlkXCI6XCI1MVwiLFwiQ29sb3JcIjp7XCIkaWRcIjpcIjUyXCIsXCJBXCI6ODksXCJSXCI6MCxcIkdcIjowLFwiQlwiOjB9fSxcIklzVmlzaWJsZVwiOnRydWUsXCJXaWR0aFwiOjAuMCxcIkhlaWdodFwiOjAuMCxcIkJvcmRlclN0eWxlXCI6bnVsbH0sXCJUb2RheU1hcmtlclN0eWxlXCI6e1wiJGlkXCI6XCI1M1wiLFwiTWFyZ2luXCI6e1wiJGlkXCI6XCI1NFwiLFwiVG9wXCI6MC4wLFwiTGVmdFwiOjAuMCxcIlJpZ2h0XCI6MC4wLFwiQm90dG9tXCI6MC4wfSxcIlBhZGRpbmdcIjp7XCIkaWRcIjpcIjU1XCIsXCJUb3BcIjowLjAsXCJMZWZ0XCI6MC4wLFwiUmlnaHRcIjowLjAsXCJCb3R0b21cIjowLjB9LFwiQmFja2dyb3VuZFwiOntcIiRpZFwiOlwiNTZcIixcIkNvbG9yXCI6e1wiJGlkXCI6XCI1N1wiLFwiQVwiOjI1NSxcIlJcIjoyNTUsXCJHXCI6MCxcIkJcIjowfX0sXCJJc1Zpc2libGVcIjp0cnVlLFwiV2lkdGhcIjowLjAsXCJIZWlnaHRcIjowLjAsXCJCb3JkZXJTdHlsZVwiOm51bGx9LFwiU2NhbGVTdHlsZVwiOntcIiRpZFwiOlwiNThcIixcIlNob3dTZWdtZW50U2VwYXJhdG9yc1wiOnRydWUsXCJTZWdtZW50U2VwYXJhdG9yT3BhY2l0eVwiOjMwLFwiU2hhcGVcIjoyLFwiSGFzQmVlblZpc2libGVCZWZvcmVcIjp0cnVlLFwiRm9udFNldHRpbmdzXCI6e1wiJGlkXCI6XCI1OVwiLFwiRm9udFNpemVcIjoxNCxcIkZvbnROYW1lXCI6XCJDYWxpYnJpXCIsXCJJc0JvbGRcIjpmYWxzZSxcIklzSXRhbGljXCI6ZmFsc2UsXCJJc1VuZGVybGluZWRcIjpmYWxzZX0sXCJBdXRvU2l6ZVwiOjAsXCJGb3JlZ3JvdW5kXCI6e1wiJGlkXCI6XCI2MFwiLFwiQ29sb3JcIjp7XCIkaWRcIjpcIjYx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yXCIsXCJUb3BcIjowLjAsXCJMZWZ0XCI6NS4wLFwiUmlnaHRcIjowLjAsXCJCb3R0b21cIjowLjB9LFwiUGFkZGluZ1wiOntcIiRpZFwiOlwiNjNcIixcIlRvcFwiOjAuMCxcIkxlZnRcIjowLjAsXCJSaWdodFwiOjAuMCxcIkJvdHRvbVwiOjAuMH0sXCJCYWNrZ3JvdW5kXCI6e1wiJGlkXCI6XCI2NFwiLFwiQ29sb3JcIjp7XCIkaWRcIjpcIjY1XCIsXCJBXCI6ODksXCJSXCI6MCxcIkdcIjowLFwiQlwiOjB9fSxcIklzVmlzaWJsZVwiOnRydWUsXCJXaWR0aFwiOjAuMCxcIkhlaWdodFwiOjAuMCxcIkJvcmRlclN0eWxlXCI6bnVsbH0sXCJNaWRkbGVUaWVyU2NhbGVTdHlsZVwiOntcIiRpZFwiOlwiNjZcIixcIlNob3dTZWdtZW50U2VwYXJhdG9yc1wiOnRydWUsXCJTZWdtZW50U2VwYXJhdG9yT3BhY2l0eVwiOjMwLFwiU2hhcGVcIjoyLFwiSGFzQmVlblZpc2libGVCZWZvcmVcIjpmYWxzZSxcIkZvbnRTZXR0aW5nc1wiOntcIiRpZFwiOlwiNjdcIixcIkZvbnRTaXplXCI6MTQsXCJGb250TmFtZVwiOlwiQ2FsaWJyaVwiLFwiSXNCb2xkXCI6ZmFsc2UsXCJJc0l0YWxpY1wiOmZhbHNlLFwiSXNVbmRlcmxpbmVkXCI6ZmFsc2V9LFwiQXV0b1NpemVcIjowLFwiRm9yZWdyb3VuZFwiOntcIiRpZFwiOlwiNjhcIixcIkNvbG9yXCI6e1wiJGlkXCI6XCI2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MFwiLFwiVG9wXCI6MC4wLFwiTGVmdFwiOjUuMCxcIlJpZ2h0XCI6MC4wLFwiQm90dG9tXCI6MC4wfSxcIlBhZGRpbmdcIjp7XCIkaWRcIjpcIjcxXCIsXCJUb3BcIjowLjAsXCJMZWZ0XCI6MC4wLFwiUmlnaHRcIjowLjAsXCJCb3R0b21cIjowLjB9LFwiQmFja2dyb3VuZFwiOntcIiRpZFwiOlwiNzJcIixcIkNvbG9yXCI6e1wiJGlkXCI6XCI3M1wiLFwiQVwiOjg5LFwiUlwiOjAsXCJHXCI6MCxcIkJcIjowfX0sXCJJc1Zpc2libGVcIjpmYWxzZSxcIldpZHRoXCI6MC4wLFwiSGVpZ2h0XCI6MC4wLFwiQm9yZGVyU3R5bGVcIjpudWxsfSxcIkJvdHRvbVRpZXJTY2FsZVN0eWxlXCI6e1wiJGlkXCI6XCI3NFwiLFwiU2hvd1NlZ21lbnRTZXBhcmF0b3JzXCI6dHJ1ZSxcIlNlZ21lbnRTZXBhcmF0b3JPcGFjaXR5XCI6MzAsXCJTaGFwZVwiOjIsXCJIYXNCZWVuVmlzaWJsZUJlZm9yZVwiOmZhbHNlLFwiRm9udFNldHRpbmdzXCI6e1wiJGlkXCI6XCI3NVwiLFwiRm9udFNpemVcIjoxNCxcIkZvbnROYW1lXCI6XCJDYWxpYnJpXCIsXCJJc0JvbGRcIjpmYWxzZSxcIklzSXRhbGljXCI6ZmFsc2UsXCJJc1VuZGVybGluZWRcIjpmYWxzZX0sXCJBdXRvU2l6ZVwiOjAsXCJGb3JlZ3JvdW5kXCI6e1wiJGlkXCI6XCI3NlwiLFwiQ29sb3JcIjp7XCIkaWRcIjpcIjc3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4XCIsXCJUb3BcIjowLjAsXCJMZWZ0XCI6NS4wLFwiUmlnaHRcIjowLjAsXCJCb3R0b21cIjowLjB9LFwiUGFkZGluZ1wiOntcIiRpZFwiOlwiNzlcIixcIlRvcFwiOjAuMCxcIkxlZnRcIjowLjAsXCJSaWdodFwiOjAuMCxcIkJvdHRvbVwiOjAuMH0sXCJCYWNrZ3JvdW5kXCI6e1wiJGlkXCI6XCI4MFwiLFwiQ29sb3JcIjp7XCIkaWRcIjpcIjgxXCIsXCJBXCI6ODksXCJSXCI6MCxcIkdcIjowLFwiQlwiOjB9fSxcIklzVmlzaWJsZVwiOmZhbHNlLFwiV2lkdGhcIjowLjAsXCJIZWlnaHRcIjowLjAsXCJCb3JkZXJTdHlsZVwiOm51bGx9LFwiU2luZ2xlU2NhbGVTaGFwZVN0eWxlXCI6e1wiJGlkXCI6XCI4MlwiLFwiU2hhcGVcIjowLFwiSGVpZ2h0XCI6MC4wfSxcIkVsYXBzZWRUaW1lQmFja2dyb3VuZFwiOntcIiRpZFwiOlwiODNcIixcIkNvbG9yXCI6e1wiJGlkXCI6XCI4NFwiLFwiQVwiOjc3LFwiUlwiOjI1NSxcIkdcIjowLFwiQlwiOjB9fSxcIkFwcGVuZFllYXJPblllYXJDaGFuZ2VcIjp0cnVlLFwiRWxhcHNlZFRpbWVGb3JtYXRcIjoxLFwiVG9kYXlNYXJrZXJQb3NpdGlvblwiOjIsXCJRdWlja1Bvc2l0aW9uXCI6MyxcIkFic29sdXRlUG9zaXRpb25cIjo0MzguNzk2MjM0LFwiTWFyZ2luXCI6e1wiJGlkXCI6XCI4NVwiLFwiVG9wXCI6MC4wLFwiTGVmdFwiOjEwLjAsXCJSaWdodFwiOjEwLjAsXCJCb3R0b21cIjowLjB9LFwiUGFkZGluZ1wiOntcIiRpZFwiOlwiODZcIixcIlRvcFwiOjAuMCxcIkxlZnRcIjowLjAsXCJSaWdodFwiOjAuMCxcIkJvdHRvbVwiOjAuMH0sXCJCYWNrZ3JvdW5kXCI6e1wiJGlkXCI6XCI4N1wiLFwiQ29sb3JcIjp7XCIkaWRcIjpcIjg4XCIsXCJBXCI6MjU1LFwiUlwiOjQ3LFwiR1wiOjU0LFwiQlwiOjE1M319LFwiSXNWaXNpYmxlXCI6dHJ1ZSxcIldpZHRoXCI6MC4wLFwiSGVpZ2h0XCI6MC4wLFwiQm9yZGVyU3R5bGVcIjpudWxsfSxcIkRlZmF1bHRNaWxlc3RvbmVTdHlsZVwiOntcIiRpZFwiOlwiODlcIixcIlNoYXBlXCI6MyxcIkNvbm5lY3Rvck1hcmdpblwiOntcIiRpZFwiOlwiOTBcIixcIlRvcFwiOjAuMCxcIkxlZnRcIjoyLjAsXCJSaWdodFwiOjIuMCxcIkJvdHRvbVwiOjAuMH0sXCJDb25uZWN0b3JTdHlsZVwiOntcIiRpZFwiOlwiOTFcIixcIkxpbmVDb2xvclwiOntcIiRpZFwiOlwiOTJcIixcIiR0eXBlXCI6XCJOTFJFLkNvbW1vbi5Eb20uU29saWRDb2xvckJydXNoLCBOTFJFLkNvbW1vblwiLFwiQ29sb3JcIjp7XCIkaWRcIjpcIjkzXCIsXCJBXCI6MTI3LFwiUlwiOjc5LFwiR1wiOjEyOSxcIkJcIjoxODl9fSxcIkxpbmVXZWlnaHRcIjoxLjAsXCJMaW5lVHlwZVwiOjB9LFwiSXNCZWxvd1RpbWViYW5kXCI6ZmFsc2UsXCJIaWRlRGF0ZVwiOmZhbHNlLFwiU2hhcGVTaXplXCI6MSxcIlNwYWNpbmdcIjowLjAsXCJQYWRkaW5nXCI6e1wiJGlkXCI6XCI5NFwiLFwiVG9wXCI6NS4wLFwiTGVmdFwiOjMuMCxcIlJpZ2h0XCI6MC4wLFwiQm90dG9tXCI6Mi4wfSxcIlBvc2l0aW9uXCI6bnVsbCxcIlBvc2l0aW9uT25UYXNrXCI6MCxcIlNoYXBlU3R5bGVcIjp7XCIkaWRcIjpcIjk1XCIsXCJNYXJnaW5cIjp7XCIkaWRcIjpcIjk2XCIsXCJUb3BcIjowLjAsXCJMZWZ0XCI6MC4wLFwiUmlnaHRcIjowLjAsXCJCb3R0b21cIjowLjB9LFwiUGFkZGluZ1wiOntcIiRpZFwiOlwiOTdcIixcIlRvcFwiOjAuMCxcIkxlZnRcIjowLjAsXCJSaWdodFwiOjAuMCxcIkJvdHRvbVwiOjAuMH0sXCJCYWNrZ3JvdW5kXCI6e1wiJGlkXCI6XCI5OFwiLFwiQ29sb3JcIjp7XCIkaWRcIjpcIjk5XCIsXCJBXCI6MjU1LFwiUlwiOjAsXCJHXCI6MTE0LFwiQlwiOjE4OH19LFwiSXNWaXNpYmxlXCI6dHJ1ZSxcIldpZHRoXCI6MTguMCxcIkhlaWdodFwiOjIwLjAsXCJCb3JkZXJTdHlsZVwiOntcIiRpZFwiOlwiMTAwXCIsXCJMaW5lQ29sb3JcIjp7XCIkaWRcIjpcIjEwMVwiLFwiJHR5cGVcIjpcIk5MUkUuQ29tbW9uLkRvbS5Tb2xpZENvbG9yQnJ1c2gsIE5MUkUuQ29tbW9uXCIsXCJDb2xvclwiOntcIiRpZFwiOlwiMTAyXCIsXCJBXCI6MjU1LFwiUlwiOjI1NSxcIkdcIjowLFwiQlwiOjB9fSxcIkxpbmVXZWlnaHRcIjowLjAsXCJMaW5lVHlwZVwiOjB9fSxcIlRpdGxlU3R5bGVcIjp7XCIkaWRcIjpcIjEwM1wiLFwiRm9udFNldHRpbmdzXCI6e1wiJGlkXCI6XCIxMDRcIixcIkZvbnRTaXplXCI6OSxcIkZvbnROYW1lXCI6XCJDYWxpYnJpXCIsXCJJc0JvbGRcIjp0cnVlLFwiSXNJdGFsaWNcIjpmYWxzZSxcIklzVW5kZXJsaW5lZFwiOmZhbHNlfSxcIkF1dG9TaXplXCI6MCxcIkZvcmVncm91bmRcIjp7XCIkaWRcIjpcIjEwNVwiLFwiQ29sb3JcIjp7XCIkaWRcIjpcIjEwNl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xMDdcIixcIlRvcFwiOjAuMCxcIkxlZnRcIjowLjAsXCJSaWdodFwiOjAuMCxcIkJvdHRvbVwiOjAuMH0sXCJQYWRkaW5nXCI6e1wiJGlkXCI6XCIxMDhcIixcIlRvcFwiOjAuMCxcIkxlZnRcIjowLjAsXCJSaWdodFwiOjAuMCxcIkJvdHRvbVwiOjAuMH0sXCJCYWNrZ3JvdW5kXCI6e1wiJGlkXCI6XCIxMDlcIixcIkNvbG9yXCI6e1wiJGlkXCI6XCIxMTBcIixcIkFcIjo4OSxcIlJcIjowLFwiR1wiOjAsXCJCXCI6MH19LFwiSXNWaXNpYmxlXCI6dHJ1ZSxcIldpZHRoXCI6MC4wLFwiSGVpZ2h0XCI6MC4wLFwiQm9yZGVyU3R5bGVcIjpudWxsfSxcIkRhdGVTdHlsZVwiOntcIiRpZFwiOlwiMTExXCIsXCJGb250U2V0dGluZ3NcIjp7XCIkaWRcIjpcIjExMlwiLFwiRm9udFNpemVcIjo5LFwiRm9udE5hbWVcIjpcIkNhbGlicmlcIixcIklzQm9sZFwiOmZhbHNlLFwiSXNJdGFsaWNcIjpmYWxzZSxcIklzVW5kZXJsaW5lZFwiOmZhbHNlfSxcIkF1dG9TaXplXCI6MCxcIkZvcmVncm91bmRcIjp7XCIkaWRcIjpcIjExM1wiLFwiQ29sb3JcIjp7XCIkaWRcIjpcIjExN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1XCIsXCJUb3BcIjowLjAsXCJMZWZ0XCI6MC4wLFwiUmlnaHRcIjowLjAsXCJCb3R0b21cIjowLjB9LFwiUGFkZGluZ1wiOntcIiRpZFwiOlwiMTE2XCIsXCJUb3BcIjowLjAsXCJMZWZ0XCI6MC4wLFwiUmlnaHRcIjowLjAsXCJCb3R0b21cIjowLjB9LFwiQmFja2dyb3VuZFwiOntcIiRpZFwiOlwiMTE3XCIsXCJDb2xvclwiOntcIiRpZFwiOlwiMTE4XCIsXCJBXCI6ODksXCJSXCI6MCxcIkdcIjowLFwiQlwiOjB9fSxcIklzVmlzaWJsZVwiOnRydWUsXCJXaWR0aFwiOjAuMCxcIkhlaWdodFwiOjAuMCxcIkJvcmRlclN0eWxlXCI6bnVsbH0sXCJEYXRlRm9ybWF0XCI6e1wiJGlkXCI6XCIxMT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yMFwiLFwiVGl0bGVTdHlsZVwiOntcIiRpZFwiOlwiMTIxXCIsXCJGb250U2V0dGluZ3NcIjp7XCIkaWRcIjpcIjEyMlwiLFwiRm9udFNpemVcIjo5LFwiRm9udE5hbWVcIjpcIkNhbGlicmlcIixcIklzQm9sZFwiOnRydWUsXCJJc0l0YWxpY1wiOmZhbHNlLFwiSXNVbmRlcmxpbmVkXCI6ZmFsc2V9LFwiQXV0b1NpemVcIjowLFwiRm9yZWdyb3VuZFwiOntcIiRpZFwiOlwiMTIzXCIsXCJDb2xvclwiOntcIiRpZFwiOlwiMTI0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yNVwiLFwiVG9wXCI6MC4wLFwiTGVmdFwiOjAuMCxcIlJpZ2h0XCI6MC4wLFwiQm90dG9tXCI6MC4wfSxcIlBhZGRpbmdcIjp7XCIkaWRcIjpcIjEyNlwiLFwiVG9wXCI6MC4wLFwiTGVmdFwiOjAuMCxcIlJpZ2h0XCI6MC4wLFwiQm90dG9tXCI6MC4wfSxcIkJhY2tncm91bmRcIjp7XCIkaWRcIjpcIjEyN1wiLFwiQ29sb3JcIjp7XCIkaWRcIjpcIjEyOFwiLFwiQVwiOjg5LFwiUlwiOjAsXCJHXCI6MCxcIkJcIjowfX0sXCJJc1Zpc2libGVcIjp0cnVlLFwiV2lkdGhcIjowLjAsXCJIZWlnaHRcIjowLjAsXCJCb3JkZXJTdHlsZVwiOm51bGx9LFwiRGF0ZVN0eWxlXCI6e1wiJGlkXCI6XCIxMjlcIixcIkZvbnRTZXR0aW5nc1wiOntcIiRpZFwiOlwiMTMwXCIsXCJGb250U2l6ZVwiOjksXCJGb250TmFtZVwiOlwiQ2FsaWJyaVwiLFwiSXNCb2xkXCI6ZmFsc2UsXCJJc0l0YWxpY1wiOmZhbHNlLFwiSXNVbmRlcmxpbmVkXCI6ZmFsc2V9LFwiQXV0b1NpemVcIjowLFwiRm9yZWdyb3VuZFwiOntcIiRpZFwiOlwiMTMxXCIsXCJDb2xvclwiOntcIiRpZFwiOlwiMTMy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4OSxcIlJcIjowLFwiR1wiOjAsXCJCXCI6MH19LFwiSXNWaXNpYmxlXCI6ZmFsc2UsXCJXaWR0aFwiOjAuMCxcIkhlaWdodFwiOjAuMCxcIkJvcmRlclN0eWxlXCI6bnVsbH0sXCJUaXRsZVBvc2l0aW9uXCI6MixcIkRhdGVQb3NpdGlvblwiOlwiTGVmdFwiLFwiU2hhcGVUeXBlXCI6MCxcIlNoYXBlU2l6ZVwiOjEsXCJTaGFwZVN0eWxlXCI6e1wiJGlkXCI6XCIxMzdcIixcIk1hcmdpblwiOntcIiRpZFwiOlwiMTM4XCIsXCJUb3BcIjowLjAsXCJMZWZ0XCI6MC4wLFwiUmlnaHRcIjowLjAsXCJCb3R0b21cIjowLjB9LFwiUGFkZGluZ1wiOntcIiRpZFwiOlwiMTM5XCIsXCJUb3BcIjowLjAsXCJMZWZ0XCI6MC4wLFwiUmlnaHRcIjowLjAsXCJCb3R0b21cIjowLjB9LFwiQmFja2dyb3VuZFwiOntcIiRpZFwiOlwiMTQwXCIsXCJDb2xvclwiOntcIiRpZFwiOlwiMTQxXCIsXCJBXCI6MjU1LFwiUlwiOjAsXCJHXCI6MTE0LFwiQlwiOjE4OH19LFwiSXNWaXNpYmxlXCI6dHJ1ZSxcIldpZHRoXCI6MTguMCxcIkhlaWdodFwiOjIwLjAsXCJCb3JkZXJTdHlsZVwiOntcIiRpZFwiOlwiMTQyXCIsXCJMaW5lQ29sb3JcIjp7XCIkaWRcIjpcIjE0M1wiLFwiJHR5cGVcIjpcIk5MUkUuQ29tbW9uLkRvbS5Tb2xpZENvbG9yQnJ1c2gsIE5MUkUuQ29tbW9uXCIsXCJDb2xvclwiOntcIiRpZFwiOlwiMTQ0XCIsXCJBXCI6MjU1LFwiUlwiOjI1NSxcIkdcIjowLFwiQlwiOjB9fSxcIkxpbmVXZWlnaHRcIjowLjAsXCJMaW5lVHlwZVwiOjB9fSxcIkRhdGVGb3JtYXRcIjp7XCIkaWRcIjpcIjE0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udWxsLFwiU3BhY2luZ1wiOjV9LFwiRGVmYXVsdFRhc2tTdHlsZVwiOntcIiRpZFwiOlwiMTQ2XCIsXCJTaGFwZVwiOjcsXCJTaGFwZVRoaWNrbmVzc1wiOjEsXCJEdXJhdGlvbkZvcm1hdFwiOjAsXCJQZXJjZW50YWdlQ29tcGxldGVTdHlsZVwiOntcIiRpZFwiOlwiMTQ3XCIsXCJGb250U2V0dGluZ3NcIjp7XCIkaWRcIjpcIjE0OFwiLFwiRm9udFNpemVcIjoxMCxcIkZvbnROYW1lXCI6XCJDYWxpYnJpXCIsXCJJc0JvbGRcIjpmYWxzZSxcIklzSXRhbGljXCI6ZmFsc2UsXCJJc1VuZGVybGluZWRcIjpmYWxzZX0sXCJBdXRvU2l6ZVwiOjAsXCJGb3JlZ3JvdW5kXCI6e1wiJGlkXCI6XCIxNDlcIixcIkNvbG9yXCI6e1wiJGlkXCI6XCIxNTB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MTUxXCIsXCJUb3BcIjowLjAsXCJMZWZ0XCI6MC4wLFwiUmlnaHRcIjowLjAsXCJCb3R0b21cIjowLjB9LFwiUGFkZGluZ1wiOntcIiRpZFwiOlwiMTUyXCIsXCJUb3BcIjowLjAsXCJMZWZ0XCI6MC4wLFwiUmlnaHRcIjowLjAsXCJCb3R0b21cIjowLjB9LFwiQmFja2dyb3VuZFwiOntcIiRpZFwiOlwiMTUzXCIsXCJDb2xvclwiOntcIiRpZFwiOlwiMTU0XCIsXCJBXCI6ODksXCJSXCI6MCxcIkdcIjowLFwiQlwiOjB9fSxcIklzVmlzaWJsZVwiOnRydWUsXCJXaWR0aFwiOjAuMCxcIkhlaWdodFwiOjAuMCxcIkJvcmRlclN0eWxlXCI6bnVsbH0sXCJEdXJhdGlvblN0eWxlXCI6e1wiJGlkXCI6XCIxNTVcIixcIkZvbnRTZXR0aW5nc1wiOntcIiRpZFwiOlwiMTU2XCIsXCJGb250U2l6ZVwiOjEwLFwiRm9udE5hbWVcIjpcIkNhbGlicmlcIixcIklzQm9sZFwiOmZhbHNlLFwiSXNJdGFsaWNcIjpmYWxzZSxcIklzVW5kZXJsaW5lZFwiOmZhbHNlfSxcIkF1dG9TaXplXCI6MCxcIkZvcmVncm91bmRcIjp7XCIkaWRcIjpcIjE1N1wiLFwiQ29sb3JcIjp7XCIkaWRcIjpcIjE1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1OVwiLFwiVG9wXCI6MC4wLFwiTGVmdFwiOjAuMCxcIlJpZ2h0XCI6MC4wLFwiQm90dG9tXCI6MC4wfSxcIlBhZGRpbmdcIjp7XCIkaWRcIjpcIjE2MFwiLFwiVG9wXCI6MC4wLFwiTGVmdFwiOjAuMCxcIlJpZ2h0XCI6MC4wLFwiQm90dG9tXCI6MC4wfSxcIkJhY2tncm91bmRcIjp7XCIkaWRcIjpcIjE2MVwiLFwiQ29sb3JcIjp7XCIkaWRcIjpcIjE2MlwiLFwiQVwiOjg5LFwiUlwiOjAsXCJHXCI6MCxcIkJcIjowfX0sXCJJc1Zpc2libGVcIjp0cnVlLFwiV2lkdGhcIjowLjAsXCJIZWlnaHRcIjowLjAsXCJCb3JkZXJTdHlsZVwiOm51bGx9LFwiSG9yaXpvbnRhbENvbm5lY3RvclN0eWxlXCI6e1wiJGlkXCI6XCIxNjNcIixcIkxpbmVDb2xvclwiOntcIiRpZFwiOlwiMTY0XCIsXCIkdHlwZVwiOlwiTkxSRS5Db21tb24uRG9tLlNvbGlkQ29sb3JCcnVzaCwgTkxSRS5Db21tb25cIixcIkNvbG9yXCI6e1wiJGlkXCI6XCIxNjVcIixcIkFcIjoyNTUsXCJSXCI6MjA0LFwiR1wiOjIwNCxcIkJcIjoyMDR9fSxcIkxpbmVXZWlnaHRcIjoxLjAsXCJMaW5lVHlwZVwiOjB9LFwiVmVydGljYWxDb25uZWN0b3JTdHlsZVwiOntcIiRpZFwiOlwiMTY2XCIsXCJMaW5lQ29sb3JcIjp7XCIkaWRcIjpcIjE2N1wiLFwiJHR5cGVcIjpcIk5MUkUuQ29tbW9uLkRvbS5Tb2xpZENvbG9yQnJ1c2gsIE5MUkUuQ29tbW9uXCIsXCJDb2xvclwiOntcIiRpZFwiOlwiMTY4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bnVsbCxcIlNoYXBlU3R5bGVcIjp7XCIkaWRcIjpcIjE2OVwiLFwiTWFyZ2luXCI6e1wiJGlkXCI6XCIxNzBcIixcIlRvcFwiOjAuMCxcIkxlZnRcIjo0LjAsXCJSaWdodFwiOjQuMCxcIkJvdHRvbVwiOjAuMH0sXCJQYWRkaW5nXCI6e1wiJGlkXCI6XCIxNzFcIixcIlRvcFwiOjAuMCxcIkxlZnRcIjowLjAsXCJSaWdodFwiOjAuMCxcIkJvdHRvbVwiOjAuMH0sXCJCYWNrZ3JvdW5kXCI6e1wiJGlkXCI6XCIxNzJcIixcIkNvbG9yXCI6e1wiJGlkXCI6XCIxNzNcIixcIkFcIjoyNTUsXCJSXCI6MCxcIkdcIjoxMTQsXCJCXCI6MTg4fX0sXCJJc1Zpc2libGVcIjp0cnVlLFwiV2lkdGhcIjowLjAsXCJIZWlnaHRcIjoxNi4wLFwiQm9yZGVyU3R5bGVcIjp7XCIkaWRcIjpcIjE3NFwiLFwiTGluZUNvbG9yXCI6e1wiJGlkXCI6XCIxNzVcIixcIiR0eXBlXCI6XCJOTFJFLkNvbW1vbi5Eb20uU29saWRDb2xvckJydXNoLCBOTFJFLkNvbW1vblwiLFwiQ29sb3JcIjp7XCIkaWRcIjpcIjE3NlwiLFwiQVwiOjI1NSxcIlJcIjoyNTUsXCJHXCI6MCxcIkJcIjowfX0sXCJMaW5lV2VpZ2h0XCI6MC4wLFwiTGluZVR5cGVcIjowfX0sXCJUaXRsZVN0eWxlXCI6e1wiJGlkXCI6XCIxNzdcIixcIkZvbnRTZXR0aW5nc1wiOntcIiRpZFwiOlwiMTc4XCIsXCJGb250U2l6ZVwiOjksXCJGb250TmFtZVwiOlwiQ2FsaWJyaVwiLFwiSXNCb2xkXCI6dHJ1ZSxcIklzSXRhbGljXCI6ZmFsc2UsXCJJc1VuZGVybGluZWRcIjpmYWxzZX0sXCJBdXRvU2l6ZVwiOjAsXCJGb3JlZ3JvdW5kXCI6e1wiJGlkXCI6XCIxNzlcIixcIkNvbG9yXCI6e1wiJGlkXCI6XCIxODBcIixcIkFcIjoyNTUsXCJSXCI6MCxcIkdcIjowLFwiQlwiOjB9fSxcIkJhY2tncm91bmRGaWxsVHlwZVwiOjAsXCJNYXhXaWR0aFwiOjcyMC4wLFwiTWF4SGVpZ2h0XCI6XCJJbmZpbml0eVwiLFwiU21hcnRGb3JlZ3JvdW5kSXNBY3RpdmVcIjpmYWxzZSxcIkhvcml6b250YWxBbGlnbm1lbnRcIjowLFwiVmVydGljYWxBbGlnbm1lbnRcIjowLFwiU21hcnRGb3JlZ3JvdW5kXCI6bnVsbCxcIk1hcmdpblwiOntcIiRpZFwiOlwiMTgxXCIsXCJUb3BcIjowLjAsXCJMZWZ0XCI6MC4wLFwiUmlnaHRcIjowLjAsXCJCb3R0b21cIjowLjB9LFwiUGFkZGluZ1wiOntcIiRpZFwiOlwiMTgyXCIsXCJUb3BcIjowLjAsXCJMZWZ0XCI6MC4wLFwiUmlnaHRcIjowLjAsXCJCb3R0b21cIjowLjB9LFwiQmFja2dyb3VuZFwiOntcIiRpZFwiOlwiMTgzXCIsXCJDb2xvclwiOntcIiRpZFwiOlwiMTg0XCIsXCJBXCI6ODksXCJSXCI6MCxcIkdcIjowLFwiQlwiOjB9fSxcIklzVmlzaWJsZVwiOnRydWUsXCJXaWR0aFwiOjAuMCxcIkhlaWdodFwiOjAuMCxcIkJvcmRlclN0eWxlXCI6bnVsbH0sXCJEYXRlU3R5bGVcIjp7XCIkaWRcIjpcIjE4NVwiLFwiRm9udFNldHRpbmdzXCI6e1wiJGlkXCI6XCIxODZcIixcIkZvbnRTaXplXCI6MTAsXCJGb250TmFtZVwiOlwiQ2FsaWJyaVwiLFwiSXNCb2xkXCI6ZmFsc2UsXCJJc0l0YWxpY1wiOmZhbHNlLFwiSXNVbmRlcmxpbmVkXCI6ZmFsc2V9LFwiQXV0b1NpemVcIjowLFwiRm9yZWdyb3VuZFwiOntcIiRpZFwiOlwiMTg3XCIsXCJDb2xvclwiOntcIiRpZFwiOlwiMTg4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ODlcIixcIlRvcFwiOjAuMCxcIkxlZnRcIjowLjAsXCJSaWdodFwiOjAuMCxcIkJvdHRvbVwiOjAuMH0sXCJQYWRkaW5nXCI6e1wiJGlkXCI6XCIxOTBcIixcIlRvcFwiOjAuMCxcIkxlZnRcIjowLjAsXCJSaWdodFwiOjAuMCxcIkJvdHRvbVwiOjAuMH0sXCJCYWNrZ3JvdW5kXCI6e1wiJGlkXCI6XCIxOTFcIixcIkNvbG9yXCI6e1wiJGlkXCI6XCIxOTJcIixcIkFcIjo4OSxcIlJcIjowLFwiR1wiOjAsXCJCXCI6MH19LFwiSXNWaXNpYmxlXCI6dHJ1ZSxcIldpZHRoXCI6MC4wLFwiSGVpZ2h0XCI6MC4wLFwiQm9yZGVyU3R5bGVcIjpudWxsfSxcIkRhdGVGb3JtYXRcIjp7XCIkaWRcIjpcIjE5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ntcIiRpZFwiOlwiMTk0XCIsXCJBY3Rpdml0eUhlYWRlcldpZHRoXCI6MC4wLFwiSXNTZXRcIjpmYWxzZX0sXCJEZWZhdWx0U3dpbWxhbmVTdHlsZVwiOm51bGwsXCJEZWZhdWx0U3dpbWxhbmVWMlN0eWxlXCI6e1wiJGlkXCI6XCIxOTVcIixcIkhlYWRlclN0eWxlXCI6e1wiJGlkXCI6XCIxOTZcIixcIlRleHRTdHlsZVwiOntcIiRpZFwiOlwiMTk3XCIsXCJGb250U2V0dGluZ3NcIjp7XCIkaWRcIjpcIjE5OFwiLFwiRm9udFNpemVcIjoxMixcIkZvbnROYW1lXCI6XCJDYWxpYnJpXCIsXCJJc0JvbGRcIjpmYWxzZSxcIklzSXRhbGljXCI6ZmFsc2UsXCJJc1VuZGVybGluZWRcIjpmYWxzZX0sXCJBdXRvU2l6ZVwiOjIsXCJGb3JlZ3JvdW5kXCI6e1wiJGlkXCI6XCIxOTlcIixcIkNvbG9yXCI6e1wiJGlkXCI6XCIyMDBcIixcIkFcIjoyNTUsXCJSXCI6MjU1LFwiR1wiOjI1NSxcIkJcIjoyNTV9fSxcIkJhY2tncm91bmRGaWxsVHlwZVwiOjAsXCJNYXhXaWR0aFwiOlwiSW5maW5pdHlcIixcIk1heEhlaWdodFwiOjAuMCxcIlNtYXJ0Rm9yZWdyb3VuZElzQWN0aXZlXCI6ZmFsc2UsXCJIb3Jpem9udGFsQWxpZ25tZW50XCI6MCxcIlZlcnRpY2FsQWxpZ25tZW50XCI6MCxcIlNtYXJ0Rm9yZWdyb3VuZFwiOm51bGwsXCJNYXJnaW5cIjp7XCIkaWRcIjpcIjIwMVwiLFwiVG9wXCI6MC4wLFwiTGVmdFwiOjAuMCxcIlJpZ2h0XCI6MC4wLFwiQm90dG9tXCI6MC4wfSxcIlBhZGRpbmdcIjp7XCIkaWRcIjpcIjIwMlwiLFwiVG9wXCI6MC4wLFwiTGVmdFwiOjAuMCxcIlJpZ2h0XCI6MC4wLFwiQm90dG9tXCI6MC4wfSxcIkJhY2tncm91bmRcIjpudWxsLFwiSXNWaXNpYmxlXCI6dHJ1ZSxcIldpZHRoXCI6MC4wLFwiSGVpZ2h0XCI6MC4wLFwiQm9yZGVyU3R5bGVcIjpudWxsfSxcIlJlY3RhbmdsZVN0eWxlXCI6e1wiJGlkXCI6XCIyMDNcIixcIk1hcmdpblwiOntcIiRpZFwiOlwiMjA0XCIsXCJUb3BcIjowLjAsXCJMZWZ0XCI6MC4wLFwiUmlnaHRcIjowLjAsXCJCb3R0b21cIjowLjB9LFwiUGFkZGluZ1wiOntcIiRpZFwiOlwiMjA1XCIsXCJUb3BcIjowLjAsXCJMZWZ0XCI6MC4wLFwiUmlnaHRcIjowLjAsXCJCb3R0b21cIjowLjB9LFwiQmFja2dyb3VuZFwiOntcIiRpZFwiOlwiMjA2XCIsXCJDb2xvclwiOntcIiRpZFwiOlwiMjA3XCIsXCJBXCI6MjU1LFwiUlwiOjY4LFwiR1wiOjExNCxcIkJcIjoxOTZ9fSxcIklzVmlzaWJsZVwiOnRydWUsXCJXaWR0aFwiOjAuMCxcIkhlaWdodFwiOjAuMCxcIkJvcmRlclN0eWxlXCI6e1wiJGlkXCI6XCIyMDhcIixcIkxpbmVDb2xvclwiOntcIiRpZFwiOlwiMjA5XCIsXCIkdHlwZVwiOlwiTkxSRS5Db21tb24uRG9tLlNvbGlkQ29sb3JCcnVzaCwgTkxSRS5Db21tb25cIixcIkNvbG9yXCI6e1wiJGlkXCI6XCIyMTBcIixcIkFcIjoyNTUsXCJSXCI6MjU1LFwiR1wiOjAsXCJCXCI6MH19LFwiTGluZVdlaWdodFwiOjAuMCxcIkxpbmVUeXBlXCI6MH19LFwiVGV4dElzVmVydGljYWxcIjpmYWxzZX0sXCJCYWNrZ3JvdW5kU3R5bGVcIjp7XCIkaWRcIjpcIjIxMVwiLFwiTWFyZ2luXCI6e1wiJGlkXCI6XCIyMTJcIixcIlRvcFwiOjAuMCxcIkxlZnRcIjowLjAsXCJSaWdodFwiOjAuMCxcIkJvdHRvbVwiOjAuMH0sXCJQYWRkaW5nXCI6e1wiJGlkXCI6XCIyMTNcIixcIlRvcFwiOjAuMCxcIkxlZnRcIjowLjAsXCJSaWdodFwiOjAuMCxcIkJvdHRvbVwiOjAuMH0sXCJCYWNrZ3JvdW5kXCI6e1wiJGlkXCI6XCIyMTRcIixcIkNvbG9yXCI6e1wiJGlkXCI6XCIyMTVcIixcIkFcIjo1MSxcIlJcIjoxNjUsXCJHXCI6MTY1LFwiQlwiOjE2NX19LFwiSXNWaXNpYmxlXCI6dHJ1ZSxcIldpZHRoXCI6MC4wLFwiSGVpZ2h0XCI6MC4wLFwiQm9yZGVyU3R5bGVcIjp7XCIkaWRcIjpcIjIxNlwiLFwiTGluZUNvbG9yXCI6e1wiJGlkXCI6XCIyMTdcIixcIiR0eXBlXCI6XCJOTFJFLkNvbW1vbi5Eb20uU29saWRDb2xvckJydXNoLCBOTFJFLkNvbW1vblwiLFwiQ29sb3JcIjp7XCIkaWRcIjpcIjIxOFwiLFwiQVwiOjI1NSxcIlJcIjoyNTUsXCJHXCI6MCxcIkJcIjowfX0sXCJMaW5lV2VpZ2h0XCI6MC4wLFwiTGluZVR5cGVcIjowfX0sXCJJc0Fib3ZlVGltZWJhbmRcIjpmYWxzZSxcIlN3aW1sYW5lRGVmYXVsdEFjdGl2aXR5U3R5bGVcIjp7XCIkaWRcIjpcIjIxOVwiLFwiSGVhZGVyU3R5bGVcIjpudWxsLFwiQmFja2dyb3VuZFN0eWxlXCI6e1wiJGlkXCI6XCIyMjBcIixcIk1hcmdpblwiOm51bGwsXCJQYWRkaW5nXCI6bnVsbCxcIkJhY2tncm91bmRcIjpudWxsLFwiSXNWaXNpYmxlXCI6ZmFsc2UsXCJXaWR0aFwiOjAuMCxcIkhlaWdodFwiOjAuMCxcIkJvcmRlclN0eWxlXCI6bnVsbH0sXCJDdXN0b21Td2ltbGFuZU1pbGVzdG9uZVN0eWxlTGlzdFwiOltdLFwiQ3VzdG9tU3dpbWxhbmVUYXNrU3R5bGVMaXN0XCI6W10sXCJJc1Zpc2libGVcIjpmYWxzZX0sXCJDdXN0b21Td2ltbGFuZUFjdGl2aXRpZXNTdHlsZUxpc3RcIjpbXSxcIklzVmlzaWJsZVwiOnRydWUsXCJTcGFjaW5nXCI6Mn0sXCJDdXN0b21NaWxlc3RvbmVTdHlsZUxpc3RcIjpbXSxcIkN1c3RvbVRhc2tTdHlsZUxpc3RcIjpbe1wiJGlkXCI6XCIyMjFcIixcIlNoYXBlXCI6NyxcIlNoYXBlVGhpY2tuZXNzXCI6MSxcIkR1cmF0aW9uRm9ybWF0XCI6MCxcIlBlcmNlbnRhZ2VDb21wbGV0ZVN0eWxlXCI6e1wiJGlkXCI6XCIyMjJcIixcIkZvbnRTZXR0aW5nc1wiOntcIiRpZFwiOlwiMjIzXCIsXCJGb250U2l6ZVwiOjEwLFwiRm9udE5hbWVcIjpcIkNhbGlicmlcIixcIklzQm9sZFwiOmZhbHNlLFwiSXNJdGFsaWNcIjpmYWxzZSxcIklzVW5kZXJsaW5lZFwiOmZhbHNlfSxcIkF1dG9TaXplXCI6MCxcIkZvcmVncm91bmRcIjp7XCIkaWRcIjpcIjIyNFwiLFwiQ29sb3JcIjp7XCIkaWRcIjpcIjIyNV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yMjZcIixcIlRvcFwiOjAuMCxcIkxlZnRcIjowLjAsXCJSaWdodFwiOjAuMCxcIkJvdHRvbVwiOjAuMH0sXCJQYWRkaW5nXCI6e1wiJGlkXCI6XCIyMjdcIixcIlRvcFwiOjAuMCxcIkxlZnRcIjowLjAsXCJSaWdodFwiOjAuMCxcIkJvdHRvbVwiOjAuMH0sXCJCYWNrZ3JvdW5kXCI6e1wiJGlkXCI6XCIyMjhcIixcIkNvbG9yXCI6e1wiJGlkXCI6XCIyMjlcIixcIkFcIjo4OSxcIlJcIjowLFwiR1wiOjAsXCJCXCI6MH19LFwiSXNWaXNpYmxlXCI6dHJ1ZSxcIldpZHRoXCI6MC4wLFwiSGVpZ2h0XCI6MC4wLFwiQm9yZGVyU3R5bGVcIjp7XCIkaWRcIjpcIjIzMFwiLFwiTGluZUNvbG9yXCI6bnVsbCxcIkxpbmVXZWlnaHRcIjowLjAsXCJMaW5lVHlwZVwiOjB9fSxcIkR1cmF0aW9uU3R5bGVcIjp7XCIkaWRcIjpcIjIzMVwiLFwiRm9udFNldHRpbmdzXCI6e1wiJGlkXCI6XCIyMzJcIixcIkZvbnRTaXplXCI6MTAsXCJGb250TmFtZVwiOlwiQ2FsaWJyaVwiLFwiSXNCb2xkXCI6ZmFsc2UsXCJJc0l0YWxpY1wiOmZhbHNlLFwiSXNVbmRlcmxpbmVkXCI6ZmFsc2V9LFwiQXV0b1NpemVcIjowLFwiRm9yZWdyb3VuZFwiOntcIiRpZFwiOlwiMjMzXCIsXCJDb2xvclwiOntcIiRpZFwiOlwiMjM0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jM1XCIsXCJUb3BcIjowLjAsXCJMZWZ0XCI6MC4wLFwiUmlnaHRcIjowLjAsXCJCb3R0b21cIjowLjB9LFwiUGFkZGluZ1wiOntcIiRpZFwiOlwiMjM2XCIsXCJUb3BcIjowLjAsXCJMZWZ0XCI6MC4wLFwiUmlnaHRcIjowLjAsXCJCb3R0b21cIjowLjB9LFwiQmFja2dyb3VuZFwiOntcIiRpZFwiOlwiMjM3XCIsXCJDb2xvclwiOntcIiRpZFwiOlwiMjM4XCIsXCJBXCI6ODksXCJSXCI6MCxcIkdcIjowLFwiQlwiOjB9fSxcIklzVmlzaWJsZVwiOnRydWUsXCJXaWR0aFwiOjAuMCxcIkhlaWdodFwiOjAuMCxcIkJvcmRlclN0eWxlXCI6e1wiJGlkXCI6XCIyMzlcIixcIkxpbmVDb2xvclwiOm51bGwsXCJMaW5lV2VpZ2h0XCI6MC4wLFwiTGluZVR5cGVcIjowfX0sXCJIb3Jpem9udGFsQ29ubmVjdG9yU3R5bGVcIjp7XCIkaWRcIjpcIjI0MFwiLFwiTGluZUNvbG9yXCI6e1wiJGlkXCI6XCIyNDFcIixcIiR0eXBlXCI6XCJOTFJFLkNvbW1vbi5Eb20uU29saWRDb2xvckJydXNoLCBOTFJFLkNvbW1vblwiLFwiQ29sb3JcIjp7XCIkaWRcIjpcIjI0MlwiLFwiQVwiOjI1NSxcIlJcIjoyMDQsXCJHXCI6MjA0LFwiQlwiOjIwNH19LFwiTGluZVdlaWdodFwiOjEuMCxcIkxpbmVUeXBlXCI6MH0sXCJWZXJ0aWNhbENvbm5lY3RvclN0eWxlXCI6e1wiJGlkXCI6XCIyNDNcIixcIkxpbmVDb2xvclwiOntcIiRpZFwiOlwiMjQ0XCIsXCIkdHlwZVwiOlwiTkxSRS5Db21tb24uRG9tLlNvbGlkQ29sb3JCcnVzaCwgTkxSRS5Db21tb25cIixcIkNvbG9yXCI6e1wiJGlkXCI6XCIyNDV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I0NlwiLFwiTWFyZ2luXCI6e1wiJGlkXCI6XCIyNDdcIixcIlRvcFwiOjAuMCxcIkxlZnRcIjo0LjAsXCJSaWdodFwiOjQuMCxcIkJvdHRvbVwiOjAuMH0sXCJQYWRkaW5nXCI6e1wiJGlkXCI6XCIyNDhcIixcIlRvcFwiOjAuMCxcIkxlZnRcIjowLjAsXCJSaWdodFwiOjAuMCxcIkJvdHRvbVwiOjAuMH0sXCJCYWNrZ3JvdW5kXCI6e1wiJGlkXCI6XCIyNDlcIixcIkNvbG9yXCI6e1wiJGlkXCI6XCIyNTBcIixcIkFcIjoyNTUsXCJSXCI6MCxcIkdcIjoxMTQsXCJCXCI6MTg4fX0sXCJJc1Zpc2libGVcIjp0cnVlLFwiV2lkdGhcIjowLjAsXCJIZWlnaHRcIjoxNi4wLFwiQm9yZGVyU3R5bGVcIjp7XCIkaWRcIjpcIjI1MVwiLFwiTGluZUNvbG9yXCI6e1wiJGlkXCI6XCIyNTJcIixcIiR0eXBlXCI6XCJOTFJFLkNvbW1vbi5Eb20uU29saWRDb2xvckJydXNoLCBOTFJFLkNvbW1vblwiLFwiQ29sb3JcIjp7XCIkaWRcIjpcIjI1M1wiLFwiQVwiOjI1NSxcIlJcIjoyNTUsXCJHXCI6MCxcIkJcIjowfX0sXCJMaW5lV2VpZ2h0XCI6MC4wLFwiTGluZVR5cGVcIjowfX0sXCJUaXRsZVN0eWxlXCI6e1wiJGlkXCI6XCIyNTRcIixcIkZvbnRTZXR0aW5nc1wiOntcIiRpZFwiOlwiMjU1XCIsXCJGb250U2l6ZVwiOjksXCJGb250TmFtZVwiOlwiQ2FsaWJyaVwiLFwiSXNCb2xkXCI6dHJ1ZSxcIklzSXRhbGljXCI6ZmFsc2UsXCJJc1VuZGVybGluZWRcIjpmYWxzZX0sXCJBdXRvU2l6ZVwiOjAsXCJGb3JlZ3JvdW5kXCI6e1wiJGlkXCI6XCIyNTZcIixcIkNvbG9yXCI6e1wiJGlkXCI6XCIyNTd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jU4XCIsXCJUb3BcIjowLjAsXCJMZWZ0XCI6MC4wLFwiUmlnaHRcIjowLjAsXCJCb3R0b21cIjowLjB9LFwiUGFkZGluZ1wiOntcIiRpZFwiOlwiMjU5XCIsXCJUb3BcIjowLjAsXCJMZWZ0XCI6MC4wLFwiUmlnaHRcIjowLjAsXCJCb3R0b21cIjowLjB9LFwiQmFja2dyb3VuZFwiOntcIiRpZFwiOlwiMjYwXCIsXCJDb2xvclwiOntcIiRpZFwiOlwiMjYxXCIsXCJBXCI6MCxcIlJcIjoyNTUsXCJHXCI6MjU1LFwiQlwiOjI1NX19LFwiSXNWaXNpYmxlXCI6dHJ1ZSxcIldpZHRoXCI6MC4wLFwiSGVpZ2h0XCI6MC4wLFwiQm9yZGVyU3R5bGVcIjp7XCIkaWRcIjpcIjI2MlwiLFwiTGluZUNvbG9yXCI6bnVsbCxcIkxpbmVXZWlnaHRcIjowLjAsXCJMaW5lVHlwZVwiOjB9fSxcIkRhdGVTdHlsZVwiOntcIiRpZFwiOlwiMjYzXCIsXCJGb250U2V0dGluZ3NcIjp7XCIkaWRcIjpcIjI2NFwiLFwiRm9udFNpemVcIjoxMCxcIkZvbnROYW1lXCI6XCJDYWxpYnJpXCIsXCJJc0JvbGRcIjpmYWxzZSxcIklzSXRhbGljXCI6ZmFsc2UsXCJJc1VuZGVybGluZWRcIjpmYWxzZX0sXCJBdXRvU2l6ZVwiOjAsXCJGb3JlZ3JvdW5kXCI6e1wiJGlkXCI6XCIyNjVcIixcIkNvbG9yXCI6e1wiJGlkXCI6XCIyNjZ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2N1wiLFwiVG9wXCI6MC4wLFwiTGVmdFwiOjAuMCxcIlJpZ2h0XCI6MC4wLFwiQm90dG9tXCI6MC4wfSxcIlBhZGRpbmdcIjp7XCIkaWRcIjpcIjI2OFwiLFwiVG9wXCI6MC4wLFwiTGVmdFwiOjAuMCxcIlJpZ2h0XCI6MC4wLFwiQm90dG9tXCI6MC4wfSxcIkJhY2tncm91bmRcIjp7XCIkaWRcIjpcIjI2OVwiLFwiQ29sb3JcIjp7XCIkaWRcIjpcIjI3MFwiLFwiQVwiOjAsXCJSXCI6MjU1LFwiR1wiOjI1NSxcIkJcIjoyNTV9fSxcIklzVmlzaWJsZVwiOnRydWUsXCJXaWR0aFwiOjAuMCxcIkhlaWdodFwiOjAuMCxcIkJvcmRlclN0eWxlXCI6e1wiJGlkXCI6XCIyNzFcIixcIkxpbmVDb2xvclwiOm51bGwsXCJMaW5lV2VpZ2h0XCI6MC4wLFwiTGluZVR5cGVcIjowfX0sXCJEYXRlRm9ybWF0XCI6e1wiJGlkXCI6XCIyNzJ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czXCIsXCJTaGFwZVwiOjcsXCJTaGFwZVRoaWNrbmVzc1wiOjEsXCJEdXJhdGlvbkZvcm1hdFwiOjAsXCJQZXJjZW50YWdlQ29tcGxldGVTdHlsZVwiOntcIiRpZFwiOlwiMjc0XCIsXCJGb250U2V0dGluZ3NcIjp7XCIkaWRcIjpcIjI3NVwiLFwiRm9udFNpemVcIjoxMCxcIkZvbnROYW1lXCI6XCJDYWxpYnJpXCIsXCJJc0JvbGRcIjpmYWxzZSxcIklzSXRhbGljXCI6ZmFsc2UsXCJJc1VuZGVybGluZWRcIjpmYWxzZX0sXCJBdXRvU2l6ZVwiOjAsXCJGb3JlZ3JvdW5kXCI6e1wiJGlkXCI6XCIyNzZcIixcIkNvbG9yXCI6e1wiJGlkXCI6XCIyNzd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Mjc4XCIsXCJUb3BcIjowLjAsXCJMZWZ0XCI6MC4wLFwiUmlnaHRcIjowLjAsXCJCb3R0b21cIjowLjB9LFwiUGFkZGluZ1wiOntcIiRpZFwiOlwiMjc5XCIsXCJUb3BcIjowLjAsXCJMZWZ0XCI6MC4wLFwiUmlnaHRcIjowLjAsXCJCb3R0b21cIjowLjB9LFwiQmFja2dyb3VuZFwiOntcIiRpZFwiOlwiMjgwXCIsXCJDb2xvclwiOntcIiRpZFwiOlwiMjgxXCIsXCJBXCI6ODksXCJSXCI6MCxcIkdcIjowLFwiQlwiOjB9fSxcIklzVmlzaWJsZVwiOnRydWUsXCJXaWR0aFwiOjAuMCxcIkhlaWdodFwiOjAuMCxcIkJvcmRlclN0eWxlXCI6e1wiJGlkXCI6XCIyODJcIixcIkxpbmVDb2xvclwiOm51bGwsXCJMaW5lV2VpZ2h0XCI6MC4wLFwiTGluZVR5cGVcIjowfX0sXCJEdXJhdGlvblN0eWxlXCI6e1wiJGlkXCI6XCIyODNcIixcIkZvbnRTZXR0aW5nc1wiOntcIiRpZFwiOlwiMjg0XCIsXCJGb250U2l6ZVwiOjEwLFwiRm9udE5hbWVcIjpcIkNhbGlicmlcIixcIklzQm9sZFwiOmZhbHNlLFwiSXNJdGFsaWNcIjpmYWxzZSxcIklzVW5kZXJsaW5lZFwiOmZhbHNlfSxcIkF1dG9TaXplXCI6MCxcIkZvcmVncm91bmRcIjp7XCIkaWRcIjpcIjI4NVwiLFwiQ29sb3JcIjp7XCIkaWRcIjpcIjI4Nl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g5LFwiUlwiOjAsXCJHXCI6MCxcIkJcIjowfX0sXCJJc1Zpc2libGVcIjp0cnVlLFwiV2lkdGhcIjowLjAsXCJIZWlnaHRcIjowLjAsXCJCb3JkZXJTdHlsZVwiOntcIiRpZFwiOlwiMjkxXCIsXCJMaW5lQ29sb3JcIjpudWxsLFwiTGluZVdlaWdodFwiOjAuMCxcIkxpbmVUeXBlXCI6MH19LFwiSG9yaXpvbnRhbENvbm5lY3RvclN0eWxlXCI6e1wiJGlkXCI6XCIyOTJcIixcIkxpbmVDb2xvclwiOntcIiRpZFwiOlwiMjkzXCIsXCIkdHlwZVwiOlwiTkxSRS5Db21tb24uRG9tLlNvbGlkQ29sb3JCcnVzaCwgTkxSRS5Db21tb25cIixcIkNvbG9yXCI6e1wiJGlkXCI6XCIyOTRcIixcIkFcIjoyNTUsXCJSXCI6MjA0LFwiR1wiOjIwNCxcIkJcIjoyMDR9fSxcIkxpbmVXZWlnaHRcIjoxLjAsXCJMaW5lVHlwZVwiOjB9LFwiVmVydGljYWxDb25uZWN0b3JTdHlsZVwiOntcIiRpZFwiOlwiMjk1XCIsXCJMaW5lQ29sb3JcIjp7XCIkaWRcIjpcIjI5NlwiLFwiJHR5cGVcIjpcIk5MUkUuQ29tbW9uLkRvbS5Tb2xpZENvbG9yQnJ1c2gsIE5MUkUuQ29tbW9uXCIsXCJDb2xvclwiOntcIiRpZFwiOlwiMjk3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yOThcIixcIk1hcmdpblwiOntcIiRpZFwiOlwiMjk5XCIsXCJUb3BcIjowLjAsXCJMZWZ0XCI6NC4wLFwiUmlnaHRcIjo0LjAsXCJCb3R0b21cIjowLjB9LFwiUGFkZGluZ1wiOntcIiRpZFwiOlwiMzAwXCIsXCJUb3BcIjowLjAsXCJMZWZ0XCI6MC4wLFwiUmlnaHRcIjowLjAsXCJCb3R0b21cIjowLjB9LFwiQmFja2dyb3VuZFwiOntcIiRpZFwiOlwiMzAxXCIsXCJDb2xvclwiOntcIiRpZFwiOlwiMzAyXCIsXCJBXCI6MjU1LFwiUlwiOjAsXCJHXCI6MTE0LFwiQlwiOjE4OH19LFwiSXNWaXNpYmxlXCI6dHJ1ZSxcIldpZHRoXCI6MC4wLFwiSGVpZ2h0XCI6MTYuMCxcIkJvcmRlclN0eWxlXCI6e1wiJGlkXCI6XCIzMDNcIixcIkxpbmVDb2xvclwiOntcIiRpZFwiOlwiMzA0XCIsXCIkdHlwZVwiOlwiTkxSRS5Db21tb24uRG9tLlNvbGlkQ29sb3JCcnVzaCwgTkxSRS5Db21tb25cIixcIkNvbG9yXCI6e1wiJGlkXCI6XCIzMDVcIixcIkFcIjoyNTUsXCJSXCI6MjU1LFwiR1wiOjAsXCJCXCI6MH19LFwiTGluZVdlaWdodFwiOjAuMCxcIkxpbmVUeXBlXCI6MH19LFwiVGl0bGVTdHlsZVwiOntcIiRpZFwiOlwiMzA2XCIsXCJGb250U2V0dGluZ3NcIjp7XCIkaWRcIjpcIjMwN1wiLFwiRm9udFNpemVcIjo5LFwiRm9udE5hbWVcIjpcIkNhbGlicmlcIixcIklzQm9sZFwiOnRydWUsXCJJc0l0YWxpY1wiOmZhbHNlLFwiSXNVbmRlcmxpbmVkXCI6ZmFsc2V9LFwiQXV0b1NpemVcIjowLFwiRm9yZWdyb3VuZFwiOntcIiRpZFwiOlwiMzA4XCIsXCJDb2xvclwiOntcIiRpZFwiOlwiMzA5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MxMFwiLFwiVG9wXCI6MC4wLFwiTGVmdFwiOjAuMCxcIlJpZ2h0XCI6MC4wLFwiQm90dG9tXCI6MC4wfSxcIlBhZGRpbmdcIjp7XCIkaWRcIjpcIjMxMVwiLFwiVG9wXCI6MC4wLFwiTGVmdFwiOjAuMCxcIlJpZ2h0XCI6MC4wLFwiQm90dG9tXCI6MC4wfSxcIkJhY2tncm91bmRcIjp7XCIkaWRcIjpcIjMxMlwiLFwiQ29sb3JcIjp7XCIkaWRcIjpcIjMxM1wiLFwiQVwiOjAsXCJSXCI6MjU1LFwiR1wiOjI1NSxcIkJcIjoyNTV9fSxcIklzVmlzaWJsZVwiOnRydWUsXCJXaWR0aFwiOjAuMCxcIkhlaWdodFwiOjAuMCxcIkJvcmRlclN0eWxlXCI6e1wiJGlkXCI6XCIzMTRcIixcIkxpbmVDb2xvclwiOm51bGwsXCJMaW5lV2VpZ2h0XCI6MC4wLFwiTGluZVR5cGVcIjowfX0sXCJEYXRlU3R5bGVcIjp7XCIkaWRcIjpcIjMxNVwiLFwiRm9udFNldHRpbmdzXCI6e1wiJGlkXCI6XCIzMTZcIixcIkZvbnRTaXplXCI6MTAsXCJGb250TmFtZVwiOlwiQ2FsaWJyaVwiLFwiSXNCb2xkXCI6ZmFsc2UsXCJJc0l0YWxpY1wiOmZhbHNlLFwiSXNVbmRlcmxpbmVkXCI6ZmFsc2V9LFwiQXV0b1NpemVcIjowLFwiRm9yZWdyb3VuZFwiOntcIiRpZFwiOlwiMzE3XCIsXCJDb2xvclwiOntcIiRpZFwiOlwiMzE4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zMTlcIixcIlRvcFwiOjAuMCxcIkxlZnRcIjowLjAsXCJSaWdodFwiOjAuMCxcIkJvdHRvbVwiOjAuMH0sXCJQYWRkaW5nXCI6e1wiJGlkXCI6XCIzMjBcIixcIlRvcFwiOjAuMCxcIkxlZnRcIjowLjAsXCJSaWdodFwiOjAuMCxcIkJvdHRvbVwiOjAuMH0sXCJCYWNrZ3JvdW5kXCI6e1wiJGlkXCI6XCIzMjFcIixcIkNvbG9yXCI6e1wiJGlkXCI6XCIzMjJcIixcIkFcIjowLFwiUlwiOjI1NSxcIkdcIjoyNTUsXCJCXCI6MjU1fX0sXCJJc1Zpc2libGVcIjp0cnVlLFwiV2lkdGhcIjowLjAsXCJIZWlnaHRcIjowLjAsXCJCb3JkZXJTdHlsZVwiOntcIiRpZFwiOlwiMzIzXCIsXCJMaW5lQ29sb3JcIjpudWxsLFwiTGluZVdlaWdodFwiOjAuMCxcIkxpbmVUeXBlXCI6MH19LFwiRGF0ZUZvcm1hdFwiOntcIiRpZFwiOlwiMzI0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yNVwiLFwiU2hhcGVcIjo3LFwiU2hhcGVUaGlja25lc3NcIjoxLFwiRHVyYXRpb25Gb3JtYXRcIjowLFwiUGVyY2VudGFnZUNvbXBsZXRlU3R5bGVcIjp7XCIkaWRcIjpcIjMyNlwiLFwiRm9udFNldHRpbmdzXCI6e1wiJGlkXCI6XCIzMjdcIixcIkZvbnRTaXplXCI6MTAsXCJGb250TmFtZVwiOlwiQ2FsaWJyaVwiLFwiSXNCb2xkXCI6ZmFsc2UsXCJJc0l0YWxpY1wiOmZhbHNlLFwiSXNVbmRlcmxpbmVkXCI6ZmFsc2V9LFwiQXV0b1NpemVcIjowLFwiRm9yZWdyb3VuZFwiOntcIiRpZFwiOlwiMzI4XCIsXCJDb2xvclwiOntcIiRpZFwiOlwiMzI5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MzMFwiLFwiVG9wXCI6MC4wLFwiTGVmdFwiOjAuMCxcIlJpZ2h0XCI6MC4wLFwiQm90dG9tXCI6MC4wfSxcIlBhZGRpbmdcIjp7XCIkaWRcIjpcIjMzMVwiLFwiVG9wXCI6MC4wLFwiTGVmdFwiOjAuMCxcIlJpZ2h0XCI6MC4wLFwiQm90dG9tXCI6MC4wfSxcIkJhY2tncm91bmRcIjp7XCIkaWRcIjpcIjMzMlwiLFwiQ29sb3JcIjp7XCIkaWRcIjpcIjMzM1wiLFwiQVwiOjg5LFwiUlwiOjAsXCJHXCI6MCxcIkJcIjowfX0sXCJJc1Zpc2libGVcIjp0cnVlLFwiV2lkdGhcIjowLjAsXCJIZWlnaHRcIjowLjAsXCJCb3JkZXJTdHlsZVwiOntcIiRpZFwiOlwiMzM0XCIsXCJMaW5lQ29sb3JcIjpudWxsLFwiTGluZVdlaWdodFwiOjAuMCxcIkxpbmVUeXBlXCI6MH19LFwiRHVyYXRpb25TdHlsZVwiOntcIiRpZFwiOlwiMzM1XCIsXCJGb250U2V0dGluZ3NcIjp7XCIkaWRcIjpcIjMzNlwiLFwiRm9udFNpemVcIjoxMCxcIkZvbnROYW1lXCI6XCJDYWxpYnJpXCIsXCJJc0JvbGRcIjpmYWxzZSxcIklzSXRhbGljXCI6ZmFsc2UsXCJJc1VuZGVybGluZWRcIjpmYWxzZX0sXCJBdXRvU2l6ZVwiOjAsXCJGb3JlZ3JvdW5kXCI6e1wiJGlkXCI6XCIzMzdcIixcIkNvbG9yXCI6e1wiJGlkXCI6XCIzMz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zMzlcIixcIlRvcFwiOjAuMCxcIkxlZnRcIjowLjAsXCJSaWdodFwiOjAuMCxcIkJvdHRvbVwiOjAuMH0sXCJQYWRkaW5nXCI6e1wiJGlkXCI6XCIzNDBcIixcIlRvcFwiOjAuMCxcIkxlZnRcIjowLjAsXCJSaWdodFwiOjAuMCxcIkJvdHRvbVwiOjAuMH0sXCJCYWNrZ3JvdW5kXCI6e1wiJGlkXCI6XCIzNDFcIixcIkNvbG9yXCI6e1wiJGlkXCI6XCIzNDJcIixcIkFcIjo4OSxcIlJcIjowLFwiR1wiOjAsXCJCXCI6MH19LFwiSXNWaXNpYmxlXCI6dHJ1ZSxcIldpZHRoXCI6MC4wLFwiSGVpZ2h0XCI6MC4wLFwiQm9yZGVyU3R5bGVcIjp7XCIkaWRcIjpcIjM0M1wiLFwiTGluZUNvbG9yXCI6bnVsbCxcIkxpbmVXZWlnaHRcIjowLjAsXCJMaW5lVHlwZVwiOjB9fSxcIkhvcml6b250YWxDb25uZWN0b3JTdHlsZVwiOntcIiRpZFwiOlwiMzQ0XCIsXCJMaW5lQ29sb3JcIjp7XCIkaWRcIjpcIjM0NVwiLFwiJHR5cGVcIjpcIk5MUkUuQ29tbW9uLkRvbS5Tb2xpZENvbG9yQnJ1c2gsIE5MUkUuQ29tbW9uXCIsXCJDb2xvclwiOntcIiRpZFwiOlwiMzQ2XCIsXCJBXCI6MjU1LFwiUlwiOjIwNCxcIkdcIjoyMDQsXCJCXCI6MjA0fX0sXCJMaW5lV2VpZ2h0XCI6MS4wLFwiTGluZVR5cGVcIjowfSxcIlZlcnRpY2FsQ29ubmVjdG9yU3R5bGVcIjp7XCIkaWRcIjpcIjM0N1wiLFwiTGluZUNvbG9yXCI6e1wiJGlkXCI6XCIzNDhcIixcIiR0eXBlXCI6XCJOTFJFLkNvbW1vbi5Eb20uU29saWRDb2xvckJydXNoLCBOTFJFLkNvbW1vblwiLFwiQ29sb3JcIjp7XCIkaWRcIjpcIjM0OV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MzUwXCIsXCJNYXJnaW5cIjp7XCIkaWRcIjpcIjM1MVwiLFwiVG9wXCI6MC4wLFwiTGVmdFwiOjQuMCxcIlJpZ2h0XCI6NC4wLFwiQm90dG9tXCI6MC4wfSxcIlBhZGRpbmdcIjp7XCIkaWRcIjpcIjM1MlwiLFwiVG9wXCI6MC4wLFwiTGVmdFwiOjAuMCxcIlJpZ2h0XCI6MC4wLFwiQm90dG9tXCI6MC4wfSxcIkJhY2tncm91bmRcIjp7XCIkaWRcIjpcIjM1M1wiLFwiQ29sb3JcIjp7XCIkaWRcIjpcIjM1NFwiLFwiQVwiOjI1NSxcIlJcIjowLFwiR1wiOjExNCxcIkJcIjoxODh9fSxcIklzVmlzaWJsZVwiOnRydWUsXCJXaWR0aFwiOjAuMCxcIkhlaWdodFwiOjE2LjAsXCJCb3JkZXJTdHlsZVwiOntcIiRpZFwiOlwiMzU1XCIsXCJMaW5lQ29sb3JcIjp7XCIkaWRcIjpcIjM1NlwiLFwiJHR5cGVcIjpcIk5MUkUuQ29tbW9uLkRvbS5Tb2xpZENvbG9yQnJ1c2gsIE5MUkUuQ29tbW9uXCIsXCJDb2xvclwiOntcIiRpZFwiOlwiMzU3XCIsXCJBXCI6MjU1LFwiUlwiOjI1NSxcIkdcIjowLFwiQlwiOjB9fSxcIkxpbmVXZWlnaHRcIjowLjAsXCJMaW5lVHlwZVwiOjB9fSxcIlRpdGxlU3R5bGVcIjp7XCIkaWRcIjpcIjM1OFwiLFwiRm9udFNldHRpbmdzXCI6e1wiJGlkXCI6XCIzNTlcIixcIkZvbnRTaXplXCI6OSxcIkZvbnROYW1lXCI6XCJDYWxpYnJpXCIsXCJJc0JvbGRcIjp0cnVlLFwiSXNJdGFsaWNcIjpmYWxzZSxcIklzVW5kZXJsaW5lZFwiOmZhbHNlfSxcIkF1dG9TaXplXCI6MCxcIkZvcmVncm91bmRcIjp7XCIkaWRcIjpcIjM2MFwiLFwiQ29sb3JcIjp7XCIkaWRcIjpcIjM2M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zNjJcIixcIlRvcFwiOjAuMCxcIkxlZnRcIjowLjAsXCJSaWdodFwiOjAuMCxcIkJvdHRvbVwiOjAuMH0sXCJQYWRkaW5nXCI6e1wiJGlkXCI6XCIzNjNcIixcIlRvcFwiOjAuMCxcIkxlZnRcIjowLjAsXCJSaWdodFwiOjAuMCxcIkJvdHRvbVwiOjAuMH0sXCJCYWNrZ3JvdW5kXCI6e1wiJGlkXCI6XCIzNjRcIixcIkNvbG9yXCI6e1wiJGlkXCI6XCIzNjVcIixcIkFcIjowLFwiUlwiOjI1NSxcIkdcIjoyNTUsXCJCXCI6MjU1fX0sXCJJc1Zpc2libGVcIjp0cnVlLFwiV2lkdGhcIjowLjAsXCJIZWlnaHRcIjowLjAsXCJCb3JkZXJTdHlsZVwiOntcIiRpZFwiOlwiMzY2XCIsXCJMaW5lQ29sb3JcIjpudWxsLFwiTGluZVdlaWdodFwiOjAuMCxcIkxpbmVUeXBlXCI6MH19LFwiRGF0ZVN0eWxlXCI6e1wiJGlkXCI6XCIzNjdcIixcIkZvbnRTZXR0aW5nc1wiOntcIiRpZFwiOlwiMzY4XCIsXCJGb250U2l6ZVwiOjEwLFwiRm9udE5hbWVcIjpcIkNhbGlicmlcIixcIklzQm9sZFwiOmZhbHNlLFwiSXNJdGFsaWNcIjpmYWxzZSxcIklzVW5kZXJsaW5lZFwiOmZhbHNlfSxcIkF1dG9TaXplXCI6MCxcIkZvcmVncm91bmRcIjp7XCIkaWRcIjpcIjM2OVwiLFwiQ29sb3JcIjp7XCIkaWRcIjpcIjM3M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cxXCIsXCJUb3BcIjowLjAsXCJMZWZ0XCI6MC4wLFwiUmlnaHRcIjowLjAsXCJCb3R0b21cIjowLjB9LFwiUGFkZGluZ1wiOntcIiRpZFwiOlwiMzcyXCIsXCJUb3BcIjowLjAsXCJMZWZ0XCI6MC4wLFwiUmlnaHRcIjowLjAsXCJCb3R0b21cIjowLjB9LFwiQmFja2dyb3VuZFwiOntcIiRpZFwiOlwiMzczXCIsXCJDb2xvclwiOntcIiRpZFwiOlwiMzc0XCIsXCJBXCI6MCxcIlJcIjoyNTUsXCJHXCI6MjU1LFwiQlwiOjI1NX19LFwiSXNWaXNpYmxlXCI6dHJ1ZSxcIldpZHRoXCI6MC4wLFwiSGVpZ2h0XCI6MC4wLFwiQm9yZGVyU3R5bGVcIjp7XCIkaWRcIjpcIjM3NVwiLFwiTGluZUNvbG9yXCI6bnVsbCxcIkxpbmVXZWlnaHRcIjowLjAsXCJMaW5lVHlwZVwiOjB9fSxcIkRhdGVGb3JtYXRcIjp7XCIkaWRcIjpcIjM3N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zdcIixcIlNoYXBlXCI6NyxcIlNoYXBlVGhpY2tuZXNzXCI6MSxcIkR1cmF0aW9uRm9ybWF0XCI6MCxcIlBlcmNlbnRhZ2VDb21wbGV0ZVN0eWxlXCI6e1wiJGlkXCI6XCIzNzhcIixcIkZvbnRTZXR0aW5nc1wiOntcIiRpZFwiOlwiMzc5XCIsXCJGb250U2l6ZVwiOjEwLFwiRm9udE5hbWVcIjpcIkNhbGlicmlcIixcIklzQm9sZFwiOmZhbHNlLFwiSXNJdGFsaWNcIjpmYWxzZSxcIklzVW5kZXJsaW5lZFwiOmZhbHNlfSxcIkF1dG9TaXplXCI6MCxcIkZvcmVncm91bmRcIjp7XCIkaWRcIjpcIjM4MFwiLFwiQ29sb3JcIjp7XCIkaWRcIjpcIjM4MV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zODJcIixcIlRvcFwiOjAuMCxcIkxlZnRcIjowLjAsXCJSaWdodFwiOjAuMCxcIkJvdHRvbVwiOjAuMH0sXCJQYWRkaW5nXCI6e1wiJGlkXCI6XCIzODNcIixcIlRvcFwiOjAuMCxcIkxlZnRcIjowLjAsXCJSaWdodFwiOjAuMCxcIkJvdHRvbVwiOjAuMH0sXCJCYWNrZ3JvdW5kXCI6e1wiJGlkXCI6XCIzODRcIixcIkNvbG9yXCI6e1wiJGlkXCI6XCIzODVcIixcIkFcIjo4OSxcIlJcIjowLFwiR1wiOjAsXCJCXCI6MH19LFwiSXNWaXNpYmxlXCI6dHJ1ZSxcIldpZHRoXCI6MC4wLFwiSGVpZ2h0XCI6MC4wLFwiQm9yZGVyU3R5bGVcIjp7XCIkaWRcIjpcIjM4NlwiLFwiTGluZUNvbG9yXCI6bnVsbCxcIkxpbmVXZWlnaHRcIjowLjAsXCJMaW5lVHlwZVwiOjB9fSxcIkR1cmF0aW9uU3R5bGVcIjp7XCIkaWRcIjpcIjM4N1wiLFwiRm9udFNldHRpbmdzXCI6e1wiJGlkXCI6XCIzODhcIixcIkZvbnRTaXplXCI6MTAsXCJGb250TmFtZVwiOlwiQ2FsaWJyaVwiLFwiSXNCb2xkXCI6ZmFsc2UsXCJJc0l0YWxpY1wiOmZhbHNlLFwiSXNVbmRlcmxpbmVkXCI6ZmFsc2V9LFwiQXV0b1NpemVcIjowLFwiRm9yZWdyb3VuZFwiOntcIiRpZFwiOlwiMzg5XCIsXCJDb2xvclwiOntcIiRpZFwiOlwiMzk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zkxXCIsXCJUb3BcIjowLjAsXCJMZWZ0XCI6MC4wLFwiUmlnaHRcIjowLjAsXCJCb3R0b21cIjowLjB9LFwiUGFkZGluZ1wiOntcIiRpZFwiOlwiMzkyXCIsXCJUb3BcIjowLjAsXCJMZWZ0XCI6MC4wLFwiUmlnaHRcIjowLjAsXCJCb3R0b21cIjowLjB9LFwiQmFja2dyb3VuZFwiOntcIiRpZFwiOlwiMzkzXCIsXCJDb2xvclwiOntcIiRpZFwiOlwiMzk0XCIsXCJBXCI6ODksXCJSXCI6MCxcIkdcIjowLFwiQlwiOjB9fSxcIklzVmlzaWJsZVwiOnRydWUsXCJXaWR0aFwiOjAuMCxcIkhlaWdodFwiOjAuMCxcIkJvcmRlclN0eWxlXCI6e1wiJGlkXCI6XCIzOTVcIixcIkxpbmVDb2xvclwiOm51bGwsXCJMaW5lV2VpZ2h0XCI6MC4wLFwiTGluZVR5cGVcIjowfX0sXCJIb3Jpem9udGFsQ29ubmVjdG9yU3R5bGVcIjp7XCIkaWRcIjpcIjM5NlwiLFwiTGluZUNvbG9yXCI6e1wiJGlkXCI6XCIzOTdcIixcIiR0eXBlXCI6XCJOTFJFLkNvbW1vbi5Eb20uU29saWRDb2xvckJydXNoLCBOTFJFLkNvbW1vblwiLFwiQ29sb3JcIjp7XCIkaWRcIjpcIjM5OFwiLFwiQVwiOjI1NSxcIlJcIjoyMDQsXCJHXCI6MjA0LFwiQlwiOjIwNH19LFwiTGluZVdlaWdodFwiOjEuMCxcIkxpbmVUeXBlXCI6MH0sXCJWZXJ0aWNhbENvbm5lY3RvclN0eWxlXCI6e1wiJGlkXCI6XCIzOTlcIixcIkxpbmVDb2xvclwiOntcIiRpZFwiOlwiNDAwXCIsXCIkdHlwZVwiOlwiTkxSRS5Db21tb24uRG9tLlNvbGlkQ29sb3JCcnVzaCwgTkxSRS5Db21tb25cIixcIkNvbG9yXCI6e1wiJGlkXCI6XCI0MDF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QwMlwiLFwiTWFyZ2luXCI6e1wiJGlkXCI6XCI0MDNcIixcIlRvcFwiOjAuMCxcIkxlZnRcIjo0LjAsXCJSaWdodFwiOjQuMCxcIkJvdHRvbVwiOjAuMH0sXCJQYWRkaW5nXCI6e1wiJGlkXCI6XCI0MDRcIixcIlRvcFwiOjAuMCxcIkxlZnRcIjowLjAsXCJSaWdodFwiOjAuMCxcIkJvdHRvbVwiOjAuMH0sXCJCYWNrZ3JvdW5kXCI6e1wiJGlkXCI6XCI0MDVcIixcIkNvbG9yXCI6e1wiJGlkXCI6XCI0MDZcIixcIkFcIjoyNTUsXCJSXCI6MCxcIkdcIjoxMTQsXCJCXCI6MTg4fX0sXCJJc1Zpc2libGVcIjp0cnVlLFwiV2lkdGhcIjowLjAsXCJIZWlnaHRcIjoxNi4wLFwiQm9yZGVyU3R5bGVcIjp7XCIkaWRcIjpcIjQwN1wiLFwiTGluZUNvbG9yXCI6e1wiJGlkXCI6XCI0MDhcIixcIiR0eXBlXCI6XCJOTFJFLkNvbW1vbi5Eb20uU29saWRDb2xvckJydXNoLCBOTFJFLkNvbW1vblwiLFwiQ29sb3JcIjp7XCIkaWRcIjpcIjQwOVwiLFwiQVwiOjI1NSxcIlJcIjoyNTUsXCJHXCI6MCxcIkJcIjowfX0sXCJMaW5lV2VpZ2h0XCI6MC4wLFwiTGluZVR5cGVcIjowfX0sXCJUaXRsZVN0eWxlXCI6e1wiJGlkXCI6XCI0MTBcIixcIkZvbnRTZXR0aW5nc1wiOntcIiRpZFwiOlwiNDExXCIsXCJGb250U2l6ZVwiOjksXCJGb250TmFtZVwiOlwiQ2FsaWJyaVwiLFwiSXNCb2xkXCI6dHJ1ZSxcIklzSXRhbGljXCI6ZmFsc2UsXCJJc1VuZGVybGluZWRcIjpmYWxzZX0sXCJBdXRvU2l6ZVwiOjAsXCJGb3JlZ3JvdW5kXCI6e1wiJGlkXCI6XCI0MTJcIixcIkNvbG9yXCI6e1wiJGlkXCI6XCI0MTN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DE0XCIsXCJUb3BcIjowLjAsXCJMZWZ0XCI6MC4wLFwiUmlnaHRcIjowLjAsXCJCb3R0b21cIjowLjB9LFwiUGFkZGluZ1wiOntcIiRpZFwiOlwiNDE1XCIsXCJUb3BcIjowLjAsXCJMZWZ0XCI6MC4wLFwiUmlnaHRcIjowLjAsXCJCb3R0b21cIjowLjB9LFwiQmFja2dyb3VuZFwiOntcIiRpZFwiOlwiNDE2XCIsXCJDb2xvclwiOntcIiRpZFwiOlwiNDE3XCIsXCJBXCI6MCxcIlJcIjoyNTUsXCJHXCI6MjU1LFwiQlwiOjI1NX19LFwiSXNWaXNpYmxlXCI6dHJ1ZSxcIldpZHRoXCI6MC4wLFwiSGVpZ2h0XCI6MC4wLFwiQm9yZGVyU3R5bGVcIjp7XCIkaWRcIjpcIjQxOFwiLFwiTGluZUNvbG9yXCI6bnVsbCxcIkxpbmVXZWlnaHRcIjowLjAsXCJMaW5lVHlwZVwiOjB9fSxcIkRhdGVTdHlsZVwiOntcIiRpZFwiOlwiNDE5XCIsXCJGb250U2V0dGluZ3NcIjp7XCIkaWRcIjpcIjQyMFwiLFwiRm9udFNpemVcIjoxMCxcIkZvbnROYW1lXCI6XCJDYWxpYnJpXCIsXCJJc0JvbGRcIjpmYWxzZSxcIklzSXRhbGljXCI6ZmFsc2UsXCJJc1VuZGVybGluZWRcIjpmYWxzZX0sXCJBdXRvU2l6ZVwiOjAsXCJGb3JlZ3JvdW5kXCI6e1wiJGlkXCI6XCI0MjFcIixcIkNvbG9yXCI6e1wiJGlkXCI6XCI0MjJ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yM1wiLFwiVG9wXCI6MC4wLFwiTGVmdFwiOjAuMCxcIlJpZ2h0XCI6MC4wLFwiQm90dG9tXCI6MC4wfSxcIlBhZGRpbmdcIjp7XCIkaWRcIjpcIjQyNFwiLFwiVG9wXCI6MC4wLFwiTGVmdFwiOjAuMCxcIlJpZ2h0XCI6MC4wLFwiQm90dG9tXCI6MC4wfSxcIkJhY2tncm91bmRcIjp7XCIkaWRcIjpcIjQyNVwiLFwiQ29sb3JcIjp7XCIkaWRcIjpcIjQyNlwiLFwiQVwiOjAsXCJSXCI6MjU1LFwiR1wiOjI1NSxcIkJcIjoyNTV9fSxcIklzVmlzaWJsZVwiOnRydWUsXCJXaWR0aFwiOjAuMCxcIkhlaWdodFwiOjAuMCxcIkJvcmRlclN0eWxlXCI6e1wiJGlkXCI6XCI0MjdcIixcIkxpbmVDb2xvclwiOm51bGwsXCJMaW5lV2VpZ2h0XCI6MC4wLFwiTGluZVR5cGVcIjowfX0sXCJEYXRlRm9ybWF0XCI6e1wiJGlkXCI6XCI0Mj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I5XCIsXCJTaGFwZVwiOjcsXCJTaGFwZVRoaWNrbmVzc1wiOjEsXCJEdXJhdGlvbkZvcm1hdFwiOjAsXCJQZXJjZW50YWdlQ29tcGxldGVTdHlsZVwiOntcIiRpZFwiOlwiNDMwXCIsXCJGb250U2V0dGluZ3NcIjp7XCIkaWRcIjpcIjQzMVwiLFwiRm9udFNpemVcIjoxMCxcIkZvbnROYW1lXCI6XCJDYWxpYnJpXCIsXCJJc0JvbGRcIjpmYWxzZSxcIklzSXRhbGljXCI6ZmFsc2UsXCJJc1VuZGVybGluZWRcIjpmYWxzZX0sXCJBdXRvU2l6ZVwiOjAsXCJGb3JlZ3JvdW5kXCI6e1wiJGlkXCI6XCI0MzJcIixcIkNvbG9yXCI6e1wiJGlkXCI6XCI0MzN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DM0XCIsXCJUb3BcIjowLjAsXCJMZWZ0XCI6MC4wLFwiUmlnaHRcIjowLjAsXCJCb3R0b21cIjowLjB9LFwiUGFkZGluZ1wiOntcIiRpZFwiOlwiNDM1XCIsXCJUb3BcIjowLjAsXCJMZWZ0XCI6MC4wLFwiUmlnaHRcIjowLjAsXCJCb3R0b21cIjowLjB9LFwiQmFja2dyb3VuZFwiOntcIiRpZFwiOlwiNDM2XCIsXCJDb2xvclwiOntcIiRpZFwiOlwiNDM3XCIsXCJBXCI6ODksXCJSXCI6MCxcIkdcIjowLFwiQlwiOjB9fSxcIklzVmlzaWJsZVwiOnRydWUsXCJXaWR0aFwiOjAuMCxcIkhlaWdodFwiOjAuMCxcIkJvcmRlclN0eWxlXCI6e1wiJGlkXCI6XCI0MzhcIixcIkxpbmVDb2xvclwiOm51bGwsXCJMaW5lV2VpZ2h0XCI6MC4wLFwiTGluZVR5cGVcIjowfX0sXCJEdXJhdGlvblN0eWxlXCI6e1wiJGlkXCI6XCI0MzlcIixcIkZvbnRTZXR0aW5nc1wiOntcIiRpZFwiOlwiNDQwXCIsXCJGb250U2l6ZVwiOjEwLFwiRm9udE5hbWVcIjpcIkNhbGlicmlcIixcIklzQm9sZFwiOmZhbHNlLFwiSXNJdGFsaWNcIjpmYWxzZSxcIklzVW5kZXJsaW5lZFwiOmZhbHNlfSxcIkF1dG9TaXplXCI6MCxcIkZvcmVncm91bmRcIjp7XCIkaWRcIjpcIjQ0MVwiLFwiQ29sb3JcIjp7XCIkaWRcIjpcIjQ0Ml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Q0M1wiLFwiVG9wXCI6MC4wLFwiTGVmdFwiOjAuMCxcIlJpZ2h0XCI6MC4wLFwiQm90dG9tXCI6MC4wfSxcIlBhZGRpbmdcIjp7XCIkaWRcIjpcIjQ0NFwiLFwiVG9wXCI6MC4wLFwiTGVmdFwiOjAuMCxcIlJpZ2h0XCI6MC4wLFwiQm90dG9tXCI6MC4wfSxcIkJhY2tncm91bmRcIjp7XCIkaWRcIjpcIjQ0NVwiLFwiQ29sb3JcIjp7XCIkaWRcIjpcIjQ0NlwiLFwiQVwiOjg5LFwiUlwiOjAsXCJHXCI6MCxcIkJcIjowfX0sXCJJc1Zpc2libGVcIjp0cnVlLFwiV2lkdGhcIjowLjAsXCJIZWlnaHRcIjowLjAsXCJCb3JkZXJTdHlsZVwiOntcIiRpZFwiOlwiNDQ3XCIsXCJMaW5lQ29sb3JcIjpudWxsLFwiTGluZVdlaWdodFwiOjAuMCxcIkxpbmVUeXBlXCI6MH19LFwiSG9yaXpvbnRhbENvbm5lY3RvclN0eWxlXCI6e1wiJGlkXCI6XCI0NDhcIixcIkxpbmVDb2xvclwiOntcIiRpZFwiOlwiNDQ5XCIsXCIkdHlwZVwiOlwiTkxSRS5Db21tb24uRG9tLlNvbGlkQ29sb3JCcnVzaCwgTkxSRS5Db21tb25cIixcIkNvbG9yXCI6e1wiJGlkXCI6XCI0NTBcIixcIkFcIjoyNTUsXCJSXCI6MjA0LFwiR1wiOjIwNCxcIkJcIjoyMDR9fSxcIkxpbmVXZWlnaHRcIjoxLjAsXCJMaW5lVHlwZVwiOjB9LFwiVmVydGljYWxDb25uZWN0b3JTdHlsZVwiOntcIiRpZFwiOlwiNDUxXCIsXCJMaW5lQ29sb3JcIjp7XCIkaWRcIjpcIjQ1MlwiLFwiJHR5cGVcIjpcIk5MUkUuQ29tbW9uLkRvbS5Tb2xpZENvbG9yQnJ1c2gsIE5MUkUuQ29tbW9uXCIsXCJDb2xvclwiOntcIiRpZFwiOlwiNDUz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0NTRcIixcIk1hcmdpblwiOntcIiRpZFwiOlwiNDU1XCIsXCJUb3BcIjowLjAsXCJMZWZ0XCI6NC4wLFwiUmlnaHRcIjo0LjAsXCJCb3R0b21cIjowLjB9LFwiUGFkZGluZ1wiOntcIiRpZFwiOlwiNDU2XCIsXCJUb3BcIjowLjAsXCJMZWZ0XCI6MC4wLFwiUmlnaHRcIjowLjAsXCJCb3R0b21cIjowLjB9LFwiQmFja2dyb3VuZFwiOntcIiRpZFwiOlwiNDU3XCIsXCJDb2xvclwiOntcIiRpZFwiOlwiNDU4XCIsXCJBXCI6MjU1LFwiUlwiOjAsXCJHXCI6MTE0LFwiQlwiOjE4OH19LFwiSXNWaXNpYmxlXCI6dHJ1ZSxcIldpZHRoXCI6MC4wLFwiSGVpZ2h0XCI6MTYuMCxcIkJvcmRlclN0eWxlXCI6e1wiJGlkXCI6XCI0NTlcIixcIkxpbmVDb2xvclwiOntcIiRpZFwiOlwiNDYwXCIsXCIkdHlwZVwiOlwiTkxSRS5Db21tb24uRG9tLlNvbGlkQ29sb3JCcnVzaCwgTkxSRS5Db21tb25cIixcIkNvbG9yXCI6e1wiJGlkXCI6XCI0NjFcIixcIkFcIjoyNTUsXCJSXCI6MjU1LFwiR1wiOjAsXCJCXCI6MH19LFwiTGluZVdlaWdodFwiOjAuMCxcIkxpbmVUeXBlXCI6MH19LFwiVGl0bGVTdHlsZVwiOntcIiRpZFwiOlwiNDYyXCIsXCJGb250U2V0dGluZ3NcIjp7XCIkaWRcIjpcIjQ2M1wiLFwiRm9udFNpemVcIjo5LFwiRm9udE5hbWVcIjpcIkNhbGlicmlcIixcIklzQm9sZFwiOnRydWUsXCJJc0l0YWxpY1wiOmZhbHNlLFwiSXNVbmRlcmxpbmVkXCI6ZmFsc2V9LFwiQXV0b1NpemVcIjowLFwiRm9yZWdyb3VuZFwiOntcIiRpZFwiOlwiNDY0XCIsXCJDb2xvclwiOntcIiRpZFwiOlwiNDY1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aWRcIjpcIjQ2OFwiLFwiQ29sb3JcIjp7XCIkaWRcIjpcIjQ2OVwiLFwiQVwiOjAsXCJSXCI6MjU1LFwiR1wiOjI1NSxcIkJcIjoyNTV9fSxcIklzVmlzaWJsZVwiOnRydWUsXCJXaWR0aFwiOjAuMCxcIkhlaWdodFwiOjAuMCxcIkJvcmRlclN0eWxlXCI6e1wiJGlkXCI6XCI0NzBcIixcIkxpbmVDb2xvclwiOm51bGwsXCJMaW5lV2VpZ2h0XCI6MC4wLFwiTGluZVR5cGVcIjowfX0sXCJEYXRlU3R5bGVcIjp7XCIkaWRcIjpcIjQ3MVwiLFwiRm9udFNldHRpbmdzXCI6e1wiJGlkXCI6XCI0NzJcIixcIkZvbnRTaXplXCI6MTAsXCJGb250TmFtZVwiOlwiQ2FsaWJyaVwiLFwiSXNCb2xkXCI6ZmFsc2UsXCJJc0l0YWxpY1wiOmZhbHNlLFwiSXNVbmRlcmxpbmVkXCI6ZmFsc2V9LFwiQXV0b1NpemVcIjowLFwiRm9yZWdyb3VuZFwiOntcIiRpZFwiOlwiNDczXCIsXCJDb2xvclwiOntcIiRpZFwiOlwiNDc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0NzVcIixcIlRvcFwiOjAuMCxcIkxlZnRcIjowLjAsXCJSaWdodFwiOjAuMCxcIkJvdHRvbVwiOjAuMH0sXCJQYWRkaW5nXCI6e1wiJGlkXCI6XCI0NzZcIixcIlRvcFwiOjAuMCxcIkxlZnRcIjowLjAsXCJSaWdodFwiOjAuMCxcIkJvdHRvbVwiOjAuMH0sXCJCYWNrZ3JvdW5kXCI6e1wiJGlkXCI6XCI0NzdcIixcIkNvbG9yXCI6e1wiJGlkXCI6XCI0NzhcIixcIkFcIjowLFwiUlwiOjI1NSxcIkdcIjoyNTUsXCJCXCI6MjU1fX0sXCJJc1Zpc2libGVcIjp0cnVlLFwiV2lkdGhcIjowLjAsXCJIZWlnaHRcIjowLjAsXCJCb3JkZXJTdHlsZVwiOntcIiRpZFwiOlwiNDc5XCIsXCJMaW5lQ29sb3JcIjpudWxsLFwiTGluZVdlaWdodFwiOjAuMCxcIkxpbmVUeXBlXCI6MH19LFwiRGF0ZUZvcm1hdFwiOntcIiRpZFwiOlwiNDg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Q4MVwiLFwiU2hhcGVcIjo3LFwiU2hhcGVUaGlja25lc3NcIjoxLFwiRHVyYXRpb25Gb3JtYXRcIjowLFwiUGVyY2VudGFnZUNvbXBsZXRlU3R5bGVcIjp7XCIkaWRcIjpcIjQ4MlwiLFwiRm9udFNldHRpbmdzXCI6e1wiJGlkXCI6XCI0ODNcIixcIkZvbnRTaXplXCI6MTAsXCJGb250TmFtZVwiOlwiQ2FsaWJyaVwiLFwiSXNCb2xkXCI6ZmFsc2UsXCJJc0l0YWxpY1wiOmZhbHNlLFwiSXNVbmRlcmxpbmVkXCI6ZmFsc2V9LFwiQXV0b1NpemVcIjowLFwiRm9yZWdyb3VuZFwiOntcIiRpZFwiOlwiNDg0XCIsXCJDb2xvclwiOntcIiRpZFwiOlwiNDg1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Q4NlwiLFwiVG9wXCI6MC4wLFwiTGVmdFwiOjAuMCxcIlJpZ2h0XCI6MC4wLFwiQm90dG9tXCI6MC4wfSxcIlBhZGRpbmdcIjp7XCIkaWRcIjpcIjQ4N1wiLFwiVG9wXCI6MC4wLFwiTGVmdFwiOjAuMCxcIlJpZ2h0XCI6MC4wLFwiQm90dG9tXCI6MC4wfSxcIkJhY2tncm91bmRcIjp7XCIkaWRcIjpcIjQ4OFwiLFwiQ29sb3JcIjp7XCIkaWRcIjpcIjQ4OVwiLFwiQVwiOjg5LFwiUlwiOjAsXCJHXCI6MCxcIkJcIjowfX0sXCJJc1Zpc2libGVcIjp0cnVlLFwiV2lkdGhcIjowLjAsXCJIZWlnaHRcIjowLjAsXCJCb3JkZXJTdHlsZVwiOntcIiRpZFwiOlwiNDkwXCIsXCJMaW5lQ29sb3JcIjpudWxsLFwiTGluZVdlaWdodFwiOjAuMCxcIkxpbmVUeXBlXCI6MH19LFwiRHVyYXRpb25TdHlsZVwiOntcIiRpZFwiOlwiNDkxXCIsXCJGb250U2V0dGluZ3NcIjp7XCIkaWRcIjpcIjQ5MlwiLFwiRm9udFNpemVcIjoxMCxcIkZvbnROYW1lXCI6XCJDYWxpYnJpXCIsXCJJc0JvbGRcIjpmYWxzZSxcIklzSXRhbGljXCI6ZmFsc2UsXCJJc1VuZGVybGluZWRcIjpmYWxzZX0sXCJBdXRvU2l6ZVwiOjAsXCJGb3JlZ3JvdW5kXCI6e1wiJGlkXCI6XCI0OTNcIixcIkNvbG9yXCI6e1wiJGlkXCI6XCI0OTR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0OTVcIixcIlRvcFwiOjAuMCxcIkxlZnRcIjowLjAsXCJSaWdodFwiOjAuMCxcIkJvdHRvbVwiOjAuMH0sXCJQYWRkaW5nXCI6e1wiJGlkXCI6XCI0OTZcIixcIlRvcFwiOjAuMCxcIkxlZnRcIjowLjAsXCJSaWdodFwiOjAuMCxcIkJvdHRvbVwiOjAuMH0sXCJCYWNrZ3JvdW5kXCI6e1wiJGlkXCI6XCI0OTdcIixcIkNvbG9yXCI6e1wiJGlkXCI6XCI0OThcIixcIkFcIjo4OSxcIlJcIjowLFwiR1wiOjAsXCJCXCI6MH19LFwiSXNWaXNpYmxlXCI6dHJ1ZSxcIldpZHRoXCI6MC4wLFwiSGVpZ2h0XCI6MC4wLFwiQm9yZGVyU3R5bGVcIjp7XCIkaWRcIjpcIjQ5OVwiLFwiTGluZUNvbG9yXCI6bnVsbCxcIkxpbmVXZWlnaHRcIjowLjAsXCJMaW5lVHlwZVwiOjB9fSxcIkhvcml6b250YWxDb25uZWN0b3JTdHlsZVwiOntcIiRpZFwiOlwiNTAwXCIsXCJMaW5lQ29sb3JcIjp7XCIkaWRcIjpcIjUwMVwiLFwiJHR5cGVcIjpcIk5MUkUuQ29tbW9uLkRvbS5Tb2xpZENvbG9yQnJ1c2gsIE5MUkUuQ29tbW9uXCIsXCJDb2xvclwiOntcIiRpZFwiOlwiNTAyXCIsXCJBXCI6MjU1LFwiUlwiOjIwNCxcIkdcIjoyMDQsXCJCXCI6MjA0fX0sXCJMaW5lV2VpZ2h0XCI6MS4wLFwiTGluZVR5cGVcIjowfSxcIlZlcnRpY2FsQ29ubmVjdG9yU3R5bGVcIjp7XCIkaWRcIjpcIjUwM1wiLFwiTGluZUNvbG9yXCI6e1wiJGlkXCI6XCI1MDRcIixcIiR0eXBlXCI6XCJOTFJFLkNvbW1vbi5Eb20uU29saWRDb2xvckJydXNoLCBOTFJFLkNvbW1vblwiLFwiQ29sb3JcIjp7XCIkaWRcIjpcIjUwNV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TA2XCIsXCJNYXJnaW5cIjp7XCIkaWRcIjpcIjUwN1wiLFwiVG9wXCI6MC4wLFwiTGVmdFwiOjQuMCxcIlJpZ2h0XCI6NC4wLFwiQm90dG9tXCI6MC4wfSxcIlBhZGRpbmdcIjp7XCIkaWRcIjpcIjUwOFwiLFwiVG9wXCI6MC4wLFwiTGVmdFwiOjAuMCxcIlJpZ2h0XCI6MC4wLFwiQm90dG9tXCI6MC4wfSxcIkJhY2tncm91bmRcIjp7XCIkaWRcIjpcIjUwOVwiLFwiQ29sb3JcIjp7XCIkaWRcIjpcIjUxMFwiLFwiQVwiOjI1NSxcIlJcIjowLFwiR1wiOjExNCxcIkJcIjoxODh9fSxcIklzVmlzaWJsZVwiOnRydWUsXCJXaWR0aFwiOjAuMCxcIkhlaWdodFwiOjE2LjAsXCJCb3JkZXJTdHlsZVwiOntcIiRpZFwiOlwiNTExXCIsXCJMaW5lQ29sb3JcIjp7XCIkaWRcIjpcIjUxMlwiLFwiJHR5cGVcIjpcIk5MUkUuQ29tbW9uLkRvbS5Tb2xpZENvbG9yQnJ1c2gsIE5MUkUuQ29tbW9uXCIsXCJDb2xvclwiOntcIiRpZFwiOlwiNTEzXCIsXCJBXCI6MjU1LFwiUlwiOjI1NSxcIkdcIjowLFwiQlwiOjB9fSxcIkxpbmVXZWlnaHRcIjowLjAsXCJMaW5lVHlwZVwiOjB9fSxcIlRpdGxlU3R5bGVcIjp7XCIkaWRcIjpcIjUxNFwiLFwiRm9udFNldHRpbmdzXCI6e1wiJGlkXCI6XCI1MTVcIixcIkZvbnRTaXplXCI6OSxcIkZvbnROYW1lXCI6XCJDYWxpYnJpXCIsXCJJc0JvbGRcIjp0cnVlLFwiSXNJdGFsaWNcIjpmYWxzZSxcIklzVW5kZXJsaW5lZFwiOmZhbHNlfSxcIkF1dG9TaXplXCI6MCxcIkZvcmVncm91bmRcIjp7XCIkaWRcIjpcIjUxNlwiLFwiQ29sb3JcIjp7XCIkaWRcIjpcIjUxN1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1MThcIixcIlRvcFwiOjAuMCxcIkxlZnRcIjowLjAsXCJSaWdodFwiOjAuMCxcIkJvdHRvbVwiOjAuMH0sXCJQYWRkaW5nXCI6e1wiJGlkXCI6XCI1MTlcIixcIlRvcFwiOjAuMCxcIkxlZnRcIjowLjAsXCJSaWdodFwiOjAuMCxcIkJvdHRvbVwiOjAuMH0sXCJCYWNrZ3JvdW5kXCI6e1wiJGlkXCI6XCI1MjBcIixcIkNvbG9yXCI6e1wiJGlkXCI6XCI1MjFcIixcIkFcIjowLFwiUlwiOjI1NSxcIkdcIjoyNTUsXCJCXCI6MjU1fX0sXCJJc1Zpc2libGVcIjp0cnVlLFwiV2lkdGhcIjowLjAsXCJIZWlnaHRcIjowLjAsXCJCb3JkZXJTdHlsZVwiOntcIiRpZFwiOlwiNTIyXCIsXCJMaW5lQ29sb3JcIjpudWxsLFwiTGluZVdlaWdodFwiOjAuMCxcIkxpbmVUeXBlXCI6MH19LFwiRGF0ZVN0eWxlXCI6e1wiJGlkXCI6XCI1MjNcIixcIkZvbnRTZXR0aW5nc1wiOntcIiRpZFwiOlwiNTI0XCIsXCJGb250U2l6ZVwiOjEwLFwiRm9udE5hbWVcIjpcIkNhbGlicmlcIixcIklzQm9sZFwiOmZhbHNlLFwiSXNJdGFsaWNcIjpmYWxzZSxcIklzVW5kZXJsaW5lZFwiOmZhbHNlfSxcIkF1dG9TaXplXCI6MCxcIkZvcmVncm91bmRcIjp7XCIkaWRcIjpcIjUyNVwiLFwiQ29sb3JcIjp7XCIkaWRcIjpcIjU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I3XCIsXCJUb3BcIjowLjAsXCJMZWZ0XCI6MC4wLFwiUmlnaHRcIjowLjAsXCJCb3R0b21cIjowLjB9LFwiUGFkZGluZ1wiOntcIiRpZFwiOlwiNTI4XCIsXCJUb3BcIjowLjAsXCJMZWZ0XCI6MC4wLFwiUmlnaHRcIjowLjAsXCJCb3R0b21cIjowLjB9LFwiQmFja2dyb3VuZFwiOntcIiRpZFwiOlwiNTI5XCIsXCJDb2xvclwiOntcIiRpZFwiOlwiNTMwXCIsXCJBXCI6MCxcIlJcIjoyNTUsXCJHXCI6MjU1LFwiQlwiOjI1NX19LFwiSXNWaXNpYmxlXCI6dHJ1ZSxcIldpZHRoXCI6MC4wLFwiSGVpZ2h0XCI6MC4wLFwiQm9yZGVyU3R5bGVcIjp7XCIkaWRcIjpcIjUzMVwiLFwiTGluZUNvbG9yXCI6bnVsbCxcIkxpbmVXZWlnaHRcIjowLjAsXCJMaW5lVHlwZVwiOjB9fSxcIkRhdGVGb3JtYXRcIjp7XCIkaWRcIjpcIjUz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zNcIixcIlNoYXBlXCI6NyxcIlNoYXBlVGhpY2tuZXNzXCI6MSxcIkR1cmF0aW9uRm9ybWF0XCI6MCxcIlBlcmNlbnRhZ2VDb21wbGV0ZVN0eWxlXCI6e1wiJGlkXCI6XCI1MzRcIixcIkZvbnRTZXR0aW5nc1wiOntcIiRpZFwiOlwiNTM1XCIsXCJGb250U2l6ZVwiOjEwLFwiRm9udE5hbWVcIjpcIkNhbGlicmlcIixcIklzQm9sZFwiOmZhbHNlLFwiSXNJdGFsaWNcIjpmYWxzZSxcIklzVW5kZXJsaW5lZFwiOmZhbHNlfSxcIkF1dG9TaXplXCI6MCxcIkZvcmVncm91bmRcIjp7XCIkaWRcIjpcIjUzNlwiLFwiQ29sb3JcIjp7XCIkcmVmXCI6XCIxNTBcIn19LFwiQmFja2dyb3VuZEZpbGxUeXBlXCI6MCxcIk1heFdpZHRoXCI6MjAwLjAsXCJNYXhIZWlnaHRcIjpcIkluZmluaXR5XCIsXCJTbWFydEZvcmVncm91bmRJc0FjdGl2ZVwiOmZhbHNlLFwiSG9yaXpvbnRhbEFsaWdubWVudFwiOjEsXCJWZXJ0aWNhbEFsaWdubWVudFwiOjAsXCJTbWFydEZvcmVncm91bmRcIjpudWxsLFwiTWFyZ2luXCI6e1wiJGlkXCI6XCI1MzdcIixcIlRvcFwiOjAuMCxcIkxlZnRcIjowLjAsXCJSaWdodFwiOjAuMCxcIkJvdHRvbVwiOjAuMH0sXCJQYWRkaW5nXCI6e1wiJGlkXCI6XCI1MzhcIixcIlRvcFwiOjAuMCxcIkxlZnRcIjowLjAsXCJSaWdodFwiOjAuMCxcIkJvdHRvbVwiOjAuMH0sXCJCYWNrZ3JvdW5kXCI6e1wiJHJlZlwiOlwiMTUzXCJ9LFwiSXNWaXNpYmxlXCI6dHJ1ZSxcIldpZHRoXCI6MC4wLFwiSGVpZ2h0XCI6MC4wLFwiQm9yZGVyU3R5bGVcIjp7XCIkaWRcIjpcIjUzOVwiLFwiTGluZUNvbG9yXCI6bnVsbCxcIkxpbmVXZWlnaHRcIjowLjAsXCJMaW5lVHlwZVwiOjB9fSxcIkR1cmF0aW9uU3R5bGVcIjp7XCIkaWRcIjpcIjU0MFwiLFwiRm9udFNldHRpbmdzXCI6e1wiJGlkXCI6XCI1NDFcIixcIkZvbnRTaXplXCI6MTAsXCJGb250TmFtZVwiOlwiQ2FsaWJyaVwiLFwiSXNCb2xkXCI6ZmFsc2UsXCJJc0l0YWxpY1wiOmZhbHNlLFwiSXNVbmRlcmxpbmVkXCI6ZmFsc2V9LFwiQXV0b1NpemVcIjowLFwiRm9yZWdyb3VuZFwiOntcIiRpZFwiOlwiNTQyXCIsXCJDb2xvclwiOntcIiRyZWZcIjpcIjE1OFwifX0sXCJCYWNrZ3JvdW5kRmlsbFR5cGVcIjowLFwiTWF4V2lkdGhcIjoyMDAuMCxcIk1heEhlaWdodFwiOlwiSW5maW5pdHlcIixcIlNtYXJ0Rm9yZWdyb3VuZElzQWN0aXZlXCI6ZmFsc2UsXCJIb3Jpem9udGFsQWxpZ25tZW50XCI6MCxcIlZlcnRpY2FsQWxpZ25tZW50XCI6MCxcIlNtYXJ0Rm9yZWdyb3VuZFwiOm51bGwsXCJNYXJnaW5cIjp7XCIkaWRcIjpcIjU0M1wiLFwiVG9wXCI6MC4wLFwiTGVmdFwiOjAuMCxcIlJpZ2h0XCI6MC4wLFwiQm90dG9tXCI6MC4wfSxcIlBhZGRpbmdcIjp7XCIkaWRcIjpcIjU0NFwiLFwiVG9wXCI6MC4wLFwiTGVmdFwiOjAuMCxcIlJpZ2h0XCI6MC4wLFwiQm90dG9tXCI6MC4wfSxcIkJhY2tncm91bmRcIjp7XCIkcmVmXCI6XCIxNjFcIn0sXCJJc1Zpc2libGVcIjp0cnVlLFwiV2lkdGhcIjowLjAsXCJIZWlnaHRcIjowLjAsXCJCb3JkZXJTdHlsZVwiOntcIiRpZFwiOlwiNTQ1XCIsXCJMaW5lQ29sb3JcIjpudWxsLFwiTGluZVdlaWdodFwiOjAuMCxcIkxpbmVUeXBlXCI6MH19LFwiSG9yaXpvbnRhbENvbm5lY3RvclN0eWxlXCI6e1wiJGlkXCI6XCI1NDZcIixcIkxpbmVDb2xvclwiOntcIiRyZWZcIjpcIjE2NFwifSxcIkxpbmVXZWlnaHRcIjoxLjAsXCJMaW5lVHlwZVwiOjB9LFwiVmVydGljYWxDb25uZWN0b3JTdHlsZVwiOntcIiRpZFwiOlwiNTQ3XCIsXCJMaW5lQ29sb3JcIjp7XCIkcmVmXCI6XCIxNjdcIn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1NDhcIixcIk1hcmdpblwiOntcIiRpZFwiOlwiNTQ5XCIsXCJUb3BcIjowLjAsXCJMZWZ0XCI6NC4wLFwiUmlnaHRcIjo0LjAsXCJCb3R0b21cIjowLjB9LFwiUGFkZGluZ1wiOntcIiRpZFwiOlwiNTUwXCIsXCJUb3BcIjowLjAsXCJMZWZ0XCI6MC4wLFwiUmlnaHRcIjowLjAsXCJCb3R0b21cIjowLjB9LFwiQmFja2dyb3VuZFwiOntcIiRpZFwiOlwiNTUxXCIsXCJDb2xvclwiOntcIiRpZFwiOlwiNTUyXCIsXCJBXCI6MjU1LFwiUlwiOjAsXCJHXCI6MTE0LFwiQlwiOjE4OH19LFwiSXNWaXNpYmxlXCI6dHJ1ZSxcIldpZHRoXCI6MC4wLFwiSGVpZ2h0XCI6MTYuMCxcIkJvcmRlclN0eWxlXCI6e1wiJGlkXCI6XCI1NTNcIixcIkxpbmVDb2xvclwiOntcIiRyZWZcIjpcIjE3NVwifSxcIkxpbmVXZWlnaHRcIjowLjAsXCJMaW5lVHlwZVwiOjB9fSxcIlRpdGxlU3R5bGVcIjp7XCIkaWRcIjpcIjU1NFwiLFwiRm9udFNldHRpbmdzXCI6e1wiJGlkXCI6XCI1NTVcIixcIkZvbnRTaXplXCI6OSxcIkZvbnROYW1lXCI6XCJDYWxpYnJpXCIsXCJJc0JvbGRcIjp0cnVlLFwiSXNJdGFsaWNcIjpmYWxzZSxcIklzVW5kZXJsaW5lZFwiOmZhbHNlfSxcIkF1dG9TaXplXCI6MCxcIkZvcmVncm91bmRcIjp7XCIkaWRcIjpcIjU1NlwiLFwiQ29sb3JcIjp7XCIkcmVmXCI6XCIxODBcIn19LFwiQmFja2dyb3VuZEZpbGxUeXBlXCI6MCxcIk1heFdpZHRoXCI6NzIwLjAsXCJNYXhIZWlnaHRcIjpcIkluZmluaXR5XCIsXCJTbWFydEZvcmVncm91bmRJc0FjdGl2ZVwiOmZhbHNlLFwiSG9yaXpvbnRhbEFsaWdubWVudFwiOjAsXCJWZXJ0aWNhbEFsaWdubWVudFwiOjAsXCJTbWFydEZvcmVncm91bmRcIjpudWxsLFwiTWFyZ2luXCI6e1wiJGlkXCI6XCI1NTdcIixcIlRvcFwiOjAuMCxcIkxlZnRcIjowLjAsXCJSaWdodFwiOjAuMCxcIkJvdHRvbVwiOjAuMH0sXCJQYWRkaW5nXCI6e1wiJGlkXCI6XCI1NThcIixcIlRvcFwiOjAuMCxcIkxlZnRcIjowLjAsXCJSaWdodFwiOjAuMCxcIkJvdHRvbVwiOjAuMH0sXCJCYWNrZ3JvdW5kXCI6e1wiJHJlZlwiOlwiMTgzXCJ9LFwiSXNWaXNpYmxlXCI6dHJ1ZSxcIldpZHRoXCI6MC4wLFwiSGVpZ2h0XCI6MC4wLFwiQm9yZGVyU3R5bGVcIjp7XCIkaWRcIjpcIjU1OVwiLFwiTGluZUNvbG9yXCI6bnVsbCxcIkxpbmVXZWlnaHRcIjowLjAsXCJMaW5lVHlwZVwiOjB9fSxcIkRhdGVTdHlsZVwiOntcIiRpZFwiOlwiNTYwXCIsXCJGb250U2V0dGluZ3NcIjp7XCIkaWRcIjpcIjU2MVwiLFwiRm9udFNpemVcIjoxMCxcIkZvbnROYW1lXCI6XCJDYWxpYnJpXCIsXCJJc0JvbGRcIjpmYWxzZSxcIklzSXRhbGljXCI6ZmFsc2UsXCJJc1VuZGVybGluZWRcIjpmYWxzZX0sXCJBdXRvU2l6ZVwiOjAsXCJGb3JlZ3JvdW5kXCI6e1wiJGlkXCI6XCI1NjJcIixcIkNvbG9yXCI6e1wiJHJlZlwiOlwiMTg4XCJ9fSxcIkJhY2tncm91bmRGaWxsVHlwZVwiOjAsXCJNYXhXaWR0aFwiOjIwMC4wLFwiTWF4SGVpZ2h0XCI6XCJJbmZpbml0eVwiLFwiU21hcnRGb3JlZ3JvdW5kSXNBY3RpdmVcIjpmYWxzZSxcIkhvcml6b250YWxBbGlnbm1lbnRcIjowLFwiVmVydGljYWxBbGlnbm1lbnRcIjowLFwiU21hcnRGb3JlZ3JvdW5kXCI6bnVsbCxcIk1hcmdpblwiOntcIiRpZFwiOlwiNTYzXCIsXCJUb3BcIjowLjAsXCJMZWZ0XCI6MC4wLFwiUmlnaHRcIjowLjAsXCJCb3R0b21cIjowLjB9LFwiUGFkZGluZ1wiOntcIiRpZFwiOlwiNTY0XCIsXCJUb3BcIjowLjAsXCJMZWZ0XCI6MC4wLFwiUmlnaHRcIjowLjAsXCJCb3R0b21cIjowLjB9LFwiQmFja2dyb3VuZFwiOntcIiRyZWZcIjpcIjE5MVwifSxcIklzVmlzaWJsZVwiOnRydWUsXCJXaWR0aFwiOjAuMCxcIkhlaWdodFwiOjAuMCxcIkJvcmRlclN0eWxlXCI6e1wiJGlkXCI6XCI1NjVcIixcIkxpbmVDb2xvclwiOm51bGwsXCJMaW5lV2VpZ2h0XCI6MC4wLFwiTGluZVR5cGVcIjowfX0sXCJEYXRlRm9ybWF0XCI6e1wiJGlkXCI6XCI1NjZ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Y3XCIsXCJTaGFwZVwiOjcsXCJTaGFwZVRoaWNrbmVzc1wiOjEsXCJEdXJhdGlvbkZvcm1hdFwiOjAsXCJQZXJjZW50YWdlQ29tcGxldGVTdHlsZVwiOntcIiRpZFwiOlwiNTY4XCIsXCJGb250U2V0dGluZ3NcIjp7XCIkaWRcIjpcIjU2OVwiLFwiRm9udFNpemVcIjoxMCxcIkZvbnROYW1lXCI6XCJDYWxpYnJpXCIsXCJJc0JvbGRcIjpmYWxzZSxcIklzSXRhbGljXCI6ZmFsc2UsXCJJc1VuZGVybGluZWRcIjpmYWxzZX0sXCJBdXRvU2l6ZVwiOjAsXCJGb3JlZ3JvdW5kXCI6e1wiJGlkXCI6XCI1NzBcIixcIkNvbG9yXCI6e1wiJGlkXCI6XCI1NzF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TcyXCIsXCJUb3BcIjowLjAsXCJMZWZ0XCI6MC4wLFwiUmlnaHRcIjowLjAsXCJCb3R0b21cIjowLjB9LFwiUGFkZGluZ1wiOntcIiRpZFwiOlwiNTczXCIsXCJUb3BcIjowLjAsXCJMZWZ0XCI6MC4wLFwiUmlnaHRcIjowLjAsXCJCb3R0b21cIjowLjB9LFwiQmFja2dyb3VuZFwiOntcIiRpZFwiOlwiNTc0XCIsXCJDb2xvclwiOntcIiRpZFwiOlwiNTc1XCIsXCJBXCI6ODksXCJSXCI6MCxcIkdcIjowLFwiQlwiOjB9fSxcIklzVmlzaWJsZVwiOnRydWUsXCJXaWR0aFwiOjAuMCxcIkhlaWdodFwiOjAuMCxcIkJvcmRlclN0eWxlXCI6e1wiJGlkXCI6XCI1NzZcIixcIkxpbmVDb2xvclwiOm51bGwsXCJMaW5lV2VpZ2h0XCI6MC4wLFwiTGluZVR5cGVcIjowfX0sXCJEdXJhdGlvblN0eWxlXCI6e1wiJGlkXCI6XCI1NzdcIixcIkZvbnRTZXR0aW5nc1wiOntcIiRpZFwiOlwiNTc4XCIsXCJGb250U2l6ZVwiOjEwLFwiRm9udE5hbWVcIjpcIkNhbGlicmlcIixcIklzQm9sZFwiOmZhbHNlLFwiSXNJdGFsaWNcIjpmYWxzZSxcIklzVW5kZXJsaW5lZFwiOmZhbHNlfSxcIkF1dG9TaXplXCI6MCxcIkZvcmVncm91bmRcIjp7XCIkaWRcIjpcIjU3OVwiLFwiQ29sb3JcIjp7XCIkcmVmXCI6XCIxNThcIn19LFwiQmFja2dyb3VuZEZpbGxUeXBlXCI6MCxcIk1heFdpZHRoXCI6MjAwLjAsXCJNYXhIZWlnaHRcIjpcIkluZmluaXR5XCIsXCJTbWFydEZvcmVncm91bmRJc0FjdGl2ZVwiOmZhbHNlLFwiSG9yaXpvbnRhbEFsaWdubWVudFwiOjAsXCJWZXJ0aWNhbEFsaWdubWVudFwiOjAsXCJTbWFydEZvcmVncm91bmRcIjpudWxsLFwiTWFyZ2luXCI6e1wiJGlkXCI6XCI1ODBcIixcIlRvcFwiOjAuMCxcIkxlZnRcIjowLjAsXCJSaWdodFwiOjAuMCxcIkJvdHRvbVwiOjAuMH0sXCJQYWRkaW5nXCI6e1wiJGlkXCI6XCI1ODFcIixcIlRvcFwiOjAuMCxcIkxlZnRcIjowLjAsXCJSaWdodFwiOjAuMCxcIkJvdHRvbVwiOjAuMH0sXCJCYWNrZ3JvdW5kXCI6e1wiJHJlZlwiOlwiMTYxXCJ9LFwiSXNWaXNpYmxlXCI6dHJ1ZSxcIldpZHRoXCI6MC4wLFwiSGVpZ2h0XCI6MC4wLFwiQm9yZGVyU3R5bGVcIjp7XCIkaWRcIjpcIjU4MlwiLFwiTGluZUNvbG9yXCI6bnVsbCxcIkxpbmVXZWlnaHRcIjowLjAsXCJMaW5lVHlwZVwiOjB9fSxcIkhvcml6b250YWxDb25uZWN0b3JTdHlsZVwiOntcIiRpZFwiOlwiNTgzXCIsXCJMaW5lQ29sb3JcIjp7XCIkcmVmXCI6XCIxNjRcIn0sXCJMaW5lV2VpZ2h0XCI6MS4wLFwiTGluZVR5cGVcIjowfSxcIlZlcnRpY2FsQ29ubmVjdG9yU3R5bGVcIjp7XCIkaWRcIjpcIjU4NFwiLFwiTGluZUNvbG9yXCI6e1wiJHJlZlwiOlwiMTY3XCJ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Tg1XCIsXCJNYXJnaW5cIjp7XCIkaWRcIjpcIjU4NlwiLFwiVG9wXCI6MC4wLFwiTGVmdFwiOjQuMCxcIlJpZ2h0XCI6NC4wLFwiQm90dG9tXCI6MC4wfSxcIlBhZGRpbmdcIjp7XCIkaWRcIjpcIjU4N1wiLFwiVG9wXCI6MC4wLFwiTGVmdFwiOjAuMCxcIlJpZ2h0XCI6MC4wLFwiQm90dG9tXCI6MC4wfSxcIkJhY2tncm91bmRcIjp7XCIkaWRcIjpcIjU4OFwiLFwiQ29sb3JcIjp7XCIkaWRcIjpcIjU4OVwiLFwiQVwiOjI1NSxcIlJcIjoyNTQsXCJHXCI6MTg2LFwiQlwiOjEwfX0sXCJJc1Zpc2libGVcIjp0cnVlLFwiV2lkdGhcIjowLjAsXCJIZWlnaHRcIjoxNi4wLFwiQm9yZGVyU3R5bGVcIjp7XCIkaWRcIjpcIjU5MFwiLFwiTGluZUNvbG9yXCI6e1wiJGlkXCI6XCI1OTFcIixcIiR0eXBlXCI6XCJOTFJFLkNvbW1vbi5Eb20uU29saWRDb2xvckJydXNoLCBOTFJFLkNvbW1vblwiLFwiQ29sb3JcIjp7XCIkaWRcIjpcIjU5MlwiLFwiQVwiOjI1NSxcIlJcIjoyNTUsXCJHXCI6MCxcIkJcIjowfX0sXCJMaW5lV2VpZ2h0XCI6MC4wLFwiTGluZVR5cGVcIjowfX0sXCJUaXRsZVN0eWxlXCI6e1wiJGlkXCI6XCI1OTNcIixcIkZvbnRTZXR0aW5nc1wiOntcIiRpZFwiOlwiNTk0XCIsXCJGb250U2l6ZVwiOjksXCJGb250TmFtZVwiOlwiQ2FsaWJyaVwiLFwiSXNCb2xkXCI6dHJ1ZSxcIklzSXRhbGljXCI6ZmFsc2UsXCJJc1VuZGVybGluZWRcIjpmYWxzZX0sXCJBdXRvU2l6ZVwiOjAsXCJGb3JlZ3JvdW5kXCI6e1wiJGlkXCI6XCI1OTVcIixcIkNvbG9yXCI6e1wiJGlkXCI6XCI1OTZcIixcIkFcIjoyNTUsXCJSXCI6MCxcIkdcIjowLFwiQlwiOjB9fSxcIkJhY2tncm91bmRGaWxsVHlwZVwiOjAsXCJNYXhXaWR0aFwiOjcyMC4wLFwiTWF4SGVpZ2h0XCI6XCJJbmZpbml0eVwiLFwiU21hcnRGb3JlZ3JvdW5kSXNBY3RpdmVcIjpmYWxzZSxcIkhvcml6b250YWxBbGlnbm1lbnRcIjowLFwiVmVydGljYWxBbGlnbm1lbnRcIjowLFwiU21hcnRGb3JlZ3JvdW5kXCI6bnVsbCxcIk1hcmdpblwiOntcIiRpZFwiOlwiNTk3XCIsXCJUb3BcIjowLjAsXCJMZWZ0XCI6MC4wLFwiUmlnaHRcIjowLjAsXCJCb3R0b21cIjowLjB9LFwiUGFkZGluZ1wiOntcIiRpZFwiOlwiNTk4XCIsXCJUb3BcIjowLjAsXCJMZWZ0XCI6MC4wLFwiUmlnaHRcIjowLjAsXCJCb3R0b21cIjowLjB9LFwiQmFja2dyb3VuZFwiOntcIiRpZFwiOlwiNTk5XCIsXCJDb2xvclwiOntcIiRpZFwiOlwiNjAwXCIsXCJBXCI6MCxcIlJcIjoyNTUsXCJHXCI6MjU1LFwiQlwiOjI1NX19LFwiSXNWaXNpYmxlXCI6dHJ1ZSxcIldpZHRoXCI6MC4wLFwiSGVpZ2h0XCI6MC4wLFwiQm9yZGVyU3R5bGVcIjp7XCIkaWRcIjpcIjYwMVwiLFwiTGluZUNvbG9yXCI6bnVsbCxcIkxpbmVXZWlnaHRcIjowLjAsXCJMaW5lVHlwZVwiOjB9fSxcIkRhdGVTdHlsZVwiOntcIiRpZFwiOlwiNjAyXCIsXCJGb250U2V0dGluZ3NcIjp7XCIkaWRcIjpcIjYwM1wiLFwiRm9udFNpemVcIjoxMCxcIkZvbnROYW1lXCI6XCJDYWxpYnJpXCIsXCJJc0JvbGRcIjpmYWxzZSxcIklzSXRhbGljXCI6ZmFsc2UsXCJJc1VuZGVybGluZWRcIjpmYWxzZX0sXCJBdXRvU2l6ZVwiOjAsXCJGb3JlZ3JvdW5kXCI6e1wiJGlkXCI6XCI2MDRcIixcIkNvbG9yXCI6e1wiJGlkXCI6XCI2MD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wNlwiLFwiVG9wXCI6MC4wLFwiTGVmdFwiOjAuMCxcIlJpZ2h0XCI6MC4wLFwiQm90dG9tXCI6MC4wfSxcIlBhZGRpbmdcIjp7XCIkaWRcIjpcIjYwN1wiLFwiVG9wXCI6MC4wLFwiTGVmdFwiOjAuMCxcIlJpZ2h0XCI6MC4wLFwiQm90dG9tXCI6MC4wfSxcIkJhY2tncm91bmRcIjp7XCIkaWRcIjpcIjYwOFwiLFwiQ29sb3JcIjp7XCIkaWRcIjpcIjYwOVwiLFwiQVwiOjAsXCJSXCI6MjU1LFwiR1wiOjI1NSxcIkJcIjoyNTV9fSxcIklzVmlzaWJsZVwiOnRydWUsXCJXaWR0aFwiOjAuMCxcIkhlaWdodFwiOjAuMCxcIkJvcmRlclN0eWxlXCI6e1wiJGlkXCI6XCI2MTBcIixcIkxpbmVDb2xvclwiOm51bGwsXCJMaW5lV2VpZ2h0XCI6MC4wLFwiTGluZVR5cGVcIjowfX0sXCJEYXRlRm9ybWF0XCI6e1wiJGlkXCI6XCI2MT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EyXCIsXCJTaGFwZVwiOjcsXCJTaGFwZVRoaWNrbmVzc1wiOjEsXCJEdXJhdGlvbkZvcm1hdFwiOjAsXCJQZXJjZW50YWdlQ29tcGxldGVTdHlsZVwiOntcIiRpZFwiOlwiNjEzXCIsXCJGb250U2V0dGluZ3NcIjp7XCIkaWRcIjpcIjYxNFwiLFwiRm9udFNpemVcIjoxMCxcIkZvbnROYW1lXCI6XCJDYWxpYnJpXCIsXCJJc0JvbGRcIjpmYWxzZSxcIklzSXRhbGljXCI6ZmFsc2UsXCJJc1VuZGVybGluZWRcIjpmYWxzZX0sXCJBdXRvU2l6ZVwiOjAsXCJGb3JlZ3JvdW5kXCI6e1wiJGlkXCI6XCI2MTVcIixcIkNvbG9yXCI6e1wiJGlkXCI6XCI2MTZ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jE3XCIsXCJUb3BcIjowLjAsXCJMZWZ0XCI6MC4wLFwiUmlnaHRcIjowLjAsXCJCb3R0b21cIjowLjB9LFwiUGFkZGluZ1wiOntcIiRpZFwiOlwiNjE4XCIsXCJUb3BcIjowLjAsXCJMZWZ0XCI6MC4wLFwiUmlnaHRcIjowLjAsXCJCb3R0b21cIjowLjB9LFwiQmFja2dyb3VuZFwiOntcIiRpZFwiOlwiNjE5XCIsXCJDb2xvclwiOntcIiRpZFwiOlwiNjIwXCIsXCJBXCI6ODksXCJSXCI6MCxcIkdcIjowLFwiQlwiOjB9fSxcIklzVmlzaWJsZVwiOnRydWUsXCJXaWR0aFwiOjAuMCxcIkhlaWdodFwiOjAuMCxcIkJvcmRlclN0eWxlXCI6e1wiJGlkXCI6XCI2MjFcIixcIkxpbmVDb2xvclwiOm51bGwsXCJMaW5lV2VpZ2h0XCI6MC4wLFwiTGluZVR5cGVcIjowfX0sXCJEdXJhdGlvblN0eWxlXCI6e1wiJGlkXCI6XCI2MjJcIixcIkZvbnRTZXR0aW5nc1wiOntcIiRpZFwiOlwiNjIzXCIsXCJGb250U2l6ZVwiOjEwLFwiRm9udE5hbWVcIjpcIkNhbGlicmlcIixcIklzQm9sZFwiOmZhbHNlLFwiSXNJdGFsaWNcIjpmYWxzZSxcIklzVW5kZXJsaW5lZFwiOmZhbHNlfSxcIkF1dG9TaXplXCI6MCxcIkZvcmVncm91bmRcIjp7XCIkaWRcIjpcIjYyNFwiLFwiQ29sb3JcIjp7XCIkaWRcIjpcIjY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YyNlwiLFwiVG9wXCI6MC4wLFwiTGVmdFwiOjAuMCxcIlJpZ2h0XCI6MC4wLFwiQm90dG9tXCI6MC4wfSxcIlBhZGRpbmdcIjp7XCIkaWRcIjpcIjYyN1wiLFwiVG9wXCI6MC4wLFwiTGVmdFwiOjAuMCxcIlJpZ2h0XCI6MC4wLFwiQm90dG9tXCI6MC4wfSxcIkJhY2tncm91bmRcIjp7XCIkaWRcIjpcIjYyOFwiLFwiQ29sb3JcIjp7XCIkaWRcIjpcIjYyOVwiLFwiQVwiOjg5LFwiUlwiOjAsXCJHXCI6MCxcIkJcIjowfX0sXCJJc1Zpc2libGVcIjp0cnVlLFwiV2lkdGhcIjowLjAsXCJIZWlnaHRcIjowLjAsXCJCb3JkZXJTdHlsZVwiOntcIiRpZFwiOlwiNjMwXCIsXCJMaW5lQ29sb3JcIjpudWxsLFwiTGluZVdlaWdodFwiOjAuMCxcIkxpbmVUeXBlXCI6MH19LFwiSG9yaXpvbnRhbENvbm5lY3RvclN0eWxlXCI6e1wiJGlkXCI6XCI2MzFcIixcIkxpbmVDb2xvclwiOntcIiRpZFwiOlwiNjMyXCIsXCIkdHlwZVwiOlwiTkxSRS5Db21tb24uRG9tLlNvbGlkQ29sb3JCcnVzaCwgTkxSRS5Db21tb25cIixcIkNvbG9yXCI6e1wiJGlkXCI6XCI2MzNcIixcIkFcIjoyNTUsXCJSXCI6MjA0LFwiR1wiOjIwNCxcIkJcIjoyMDR9fSxcIkxpbmVXZWlnaHRcIjoxLjAsXCJMaW5lVHlwZVwiOjB9LFwiVmVydGljYWxDb25uZWN0b3JTdHlsZVwiOntcIiRpZFwiOlwiNjM0XCIsXCJMaW5lQ29sb3JcIjp7XCIkaWRcIjpcIjYzNVwiLFwiJHR5cGVcIjpcIk5MUkUuQ29tbW9uLkRvbS5Tb2xpZENvbG9yQnJ1c2gsIE5MUkUuQ29tbW9uXCIsXCJDb2xvclwiOntcIiRpZFwiOlwiNjM2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2MzdcIixcIk1hcmdpblwiOntcIiRpZFwiOlwiNjM4XCIsXCJUb3BcIjowLjAsXCJMZWZ0XCI6NC4wLFwiUmlnaHRcIjo0LjAsXCJCb3R0b21cIjowLjB9LFwiUGFkZGluZ1wiOntcIiRpZFwiOlwiNjM5XCIsXCJUb3BcIjowLjAsXCJMZWZ0XCI6MC4wLFwiUmlnaHRcIjowLjAsXCJCb3R0b21cIjowLjB9LFwiQmFja2dyb3VuZFwiOntcIiRpZFwiOlwiNjQwXCIsXCJDb2xvclwiOntcIiRpZFwiOlwiNjQxXCIsXCJBXCI6MjU1LFwiUlwiOjI1NCxcIkdcIjoxODYsXCJCXCI6MTB9fSxcIklzVmlzaWJsZVwiOnRydWUsXCJXaWR0aFwiOjAuMCxcIkhlaWdodFwiOjE2LjAsXCJCb3JkZXJTdHlsZVwiOntcIiRpZFwiOlwiNjQyXCIsXCJMaW5lQ29sb3JcIjp7XCIkaWRcIjpcIjY0M1wiLFwiJHR5cGVcIjpcIk5MUkUuQ29tbW9uLkRvbS5Tb2xpZENvbG9yQnJ1c2gsIE5MUkUuQ29tbW9uXCIsXCJDb2xvclwiOntcIiRpZFwiOlwiNjQ0XCIsXCJBXCI6MjU1LFwiUlwiOjI1NSxcIkdcIjowLFwiQlwiOjB9fSxcIkxpbmVXZWlnaHRcIjowLjAsXCJMaW5lVHlwZVwiOjB9fSxcIlRpdGxlU3R5bGVcIjp7XCIkaWRcIjpcIjY0NVwiLFwiRm9udFNldHRpbmdzXCI6e1wiJGlkXCI6XCI2NDZcIixcIkZvbnRTaXplXCI6OSxcIkZvbnROYW1lXCI6XCJDYWxpYnJpXCIsXCJJc0JvbGRcIjp0cnVlLFwiSXNJdGFsaWNcIjpmYWxzZSxcIklzVW5kZXJsaW5lZFwiOmZhbHNlfSxcIkF1dG9TaXplXCI6MCxcIkZvcmVncm91bmRcIjp7XCIkaWRcIjpcIjY0N1wiLFwiQ29sb3JcIjp7XCIkaWRcIjpcIjY0O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2NDlcIixcIlRvcFwiOjAuMCxcIkxlZnRcIjowLjAsXCJSaWdodFwiOjAuMCxcIkJvdHRvbVwiOjAuMH0sXCJQYWRkaW5nXCI6e1wiJGlkXCI6XCI2NTBcIixcIlRvcFwiOjAuMCxcIkxlZnRcIjowLjAsXCJSaWdodFwiOjAuMCxcIkJvdHRvbVwiOjAuMH0sXCJCYWNrZ3JvdW5kXCI6e1wiJGlkXCI6XCI2NTFcIixcIkNvbG9yXCI6e1wiJGlkXCI6XCI2NTJcIixcIkFcIjowLFwiUlwiOjI1NSxcIkdcIjoyNTUsXCJCXCI6MjU1fX0sXCJJc1Zpc2libGVcIjp0cnVlLFwiV2lkdGhcIjowLjAsXCJIZWlnaHRcIjowLjAsXCJCb3JkZXJTdHlsZVwiOntcIiRpZFwiOlwiNjUzXCIsXCJMaW5lQ29sb3JcIjpudWxsLFwiTGluZVdlaWdodFwiOjAuMCxcIkxpbmVUeXBlXCI6MH19LFwiRGF0ZVN0eWxlXCI6e1wiJGlkXCI6XCI2NTRcIixcIkZvbnRTZXR0aW5nc1wiOntcIiRpZFwiOlwiNjU1XCIsXCJGb250U2l6ZVwiOjEwLFwiRm9udE5hbWVcIjpcIkNhbGlicmlcIixcIklzQm9sZFwiOmZhbHNlLFwiSXNJdGFsaWNcIjpmYWxzZSxcIklzVW5kZXJsaW5lZFwiOmZhbHNlfSxcIkF1dG9TaXplXCI6MCxcIkZvcmVncm91bmRcIjp7XCIkaWRcIjpcIjY1NlwiLFwiQ29sb3JcIjp7XCIkaWRcIjpcIjY1N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jU4XCIsXCJUb3BcIjowLjAsXCJMZWZ0XCI6MC4wLFwiUmlnaHRcIjowLjAsXCJCb3R0b21cIjowLjB9LFwiUGFkZGluZ1wiOntcIiRpZFwiOlwiNjU5XCIsXCJUb3BcIjowLjAsXCJMZWZ0XCI6MC4wLFwiUmlnaHRcIjowLjAsXCJCb3R0b21cIjowLjB9LFwiQmFja2dyb3VuZFwiOntcIiRpZFwiOlwiNjYwXCIsXCJDb2xvclwiOntcIiRpZFwiOlwiNjYxXCIsXCJBXCI6MCxcIlJcIjoyNTUsXCJHXCI6MjU1LFwiQlwiOjI1NX19LFwiSXNWaXNpYmxlXCI6dHJ1ZSxcIldpZHRoXCI6MC4wLFwiSGVpZ2h0XCI6MC4wLFwiQm9yZGVyU3R5bGVcIjp7XCIkaWRcIjpcIjY2MlwiLFwiTGluZUNvbG9yXCI6bnVsbCxcIkxpbmVXZWlnaHRcIjowLjAsXCJMaW5lVHlwZVwiOjB9fSxcIkRhdGVGb3JtYXRcIjp7XCIkaWRcIjpcIjY2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NjRcIixcIlNoYXBlXCI6NyxcIlNoYXBlVGhpY2tuZXNzXCI6MSxcIkR1cmF0aW9uRm9ybWF0XCI6MCxcIlBlcmNlbnRhZ2VDb21wbGV0ZVN0eWxlXCI6e1wiJGlkXCI6XCI2NjVcIixcIkZvbnRTZXR0aW5nc1wiOntcIiRpZFwiOlwiNjY2XCIsXCJGb250U2l6ZVwiOjEwLFwiRm9udE5hbWVcIjpcIkNhbGlicmlcIixcIklzQm9sZFwiOmZhbHNlLFwiSXNJdGFsaWNcIjpmYWxzZSxcIklzVW5kZXJsaW5lZFwiOmZhbHNlfSxcIkF1dG9TaXplXCI6MCxcIkZvcmVncm91bmRcIjp7XCIkaWRcIjpcIjY2N1wiLFwiQ29sb3JcIjp7XCIkaWRcIjpcIjY2OF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2NjlcIixcIlRvcFwiOjAuMCxcIkxlZnRcIjowLjAsXCJSaWdodFwiOjAuMCxcIkJvdHRvbVwiOjAuMH0sXCJQYWRkaW5nXCI6e1wiJGlkXCI6XCI2NzBcIixcIlRvcFwiOjAuMCxcIkxlZnRcIjowLjAsXCJSaWdodFwiOjAuMCxcIkJvdHRvbVwiOjAuMH0sXCJCYWNrZ3JvdW5kXCI6e1wiJGlkXCI6XCI2NzFcIixcIkNvbG9yXCI6e1wiJGlkXCI6XCI2NzJcIixcIkFcIjo4OSxcIlJcIjowLFwiR1wiOjAsXCJCXCI6MH19LFwiSXNWaXNpYmxlXCI6dHJ1ZSxcIldpZHRoXCI6MC4wLFwiSGVpZ2h0XCI6MC4wLFwiQm9yZGVyU3R5bGVcIjp7XCIkaWRcIjpcIjY3M1wiLFwiTGluZUNvbG9yXCI6bnVsbCxcIkxpbmVXZWlnaHRcIjowLjAsXCJMaW5lVHlwZVwiOjB9fSxcIkR1cmF0aW9uU3R5bGVcIjp7XCIkaWRcIjpcIjY3NFwiLFwiRm9udFNldHRpbmdzXCI6e1wiJGlkXCI6XCI2NzVcIixcIkZvbnRTaXplXCI6MTAsXCJGb250TmFtZVwiOlwiQ2FsaWJyaVwiLFwiSXNCb2xkXCI6ZmFsc2UsXCJJc0l0YWxpY1wiOmZhbHNlLFwiSXNVbmRlcmxpbmVkXCI6ZmFsc2V9LFwiQXV0b1NpemVcIjowLFwiRm9yZWdyb3VuZFwiOntcIiRpZFwiOlwiNjc2XCIsXCJDb2xvclwiOntcIiRpZFwiOlwiNjc3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jc4XCIsXCJUb3BcIjowLjAsXCJMZWZ0XCI6MC4wLFwiUmlnaHRcIjowLjAsXCJCb3R0b21cIjowLjB9LFwiUGFkZGluZ1wiOntcIiRpZFwiOlwiNjc5XCIsXCJUb3BcIjowLjAsXCJMZWZ0XCI6MC4wLFwiUmlnaHRcIjowLjAsXCJCb3R0b21cIjowLjB9LFwiQmFja2dyb3VuZFwiOntcIiRpZFwiOlwiNjgwXCIsXCJDb2xvclwiOntcIiRpZFwiOlwiNjgxXCIsXCJBXCI6ODksXCJSXCI6MCxcIkdcIjowLFwiQlwiOjB9fSxcIklzVmlzaWJsZVwiOnRydWUsXCJXaWR0aFwiOjAuMCxcIkhlaWdodFwiOjAuMCxcIkJvcmRlclN0eWxlXCI6e1wiJGlkXCI6XCI2ODJcIixcIkxpbmVDb2xvclwiOm51bGwsXCJMaW5lV2VpZ2h0XCI6MC4wLFwiTGluZVR5cGVcIjowfX0sXCJIb3Jpem9udGFsQ29ubmVjdG9yU3R5bGVcIjp7XCIkaWRcIjpcIjY4M1wiLFwiTGluZUNvbG9yXCI6e1wiJGlkXCI6XCI2ODRcIixcIiR0eXBlXCI6XCJOTFJFLkNvbW1vbi5Eb20uU29saWRDb2xvckJydXNoLCBOTFJFLkNvbW1vblwiLFwiQ29sb3JcIjp7XCIkaWRcIjpcIjY4NVwiLFwiQVwiOjI1NSxcIlJcIjoyMDQsXCJHXCI6MjA0LFwiQlwiOjIwNH19LFwiTGluZVdlaWdodFwiOjEuMCxcIkxpbmVUeXBlXCI6MH0sXCJWZXJ0aWNhbENvbm5lY3RvclN0eWxlXCI6e1wiJGlkXCI6XCI2ODZcIixcIkxpbmVDb2xvclwiOntcIiRpZFwiOlwiNjg3XCIsXCIkdHlwZVwiOlwiTkxSRS5Db21tb24uRG9tLlNvbGlkQ29sb3JCcnVzaCwgTkxSRS5Db21tb25cIixcIkNvbG9yXCI6e1wiJGlkXCI6XCI2ODh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Y4OVwiLFwiTWFyZ2luXCI6e1wiJGlkXCI6XCI2OTBcIixcIlRvcFwiOjAuMCxcIkxlZnRcIjo0LjAsXCJSaWdodFwiOjQuMCxcIkJvdHRvbVwiOjAuMH0sXCJQYWRkaW5nXCI6e1wiJGlkXCI6XCI2OTFcIixcIlRvcFwiOjAuMCxcIkxlZnRcIjowLjAsXCJSaWdodFwiOjAuMCxcIkJvdHRvbVwiOjAuMH0sXCJCYWNrZ3JvdW5kXCI6e1wiJGlkXCI6XCI2OTJcIixcIkNvbG9yXCI6e1wiJGlkXCI6XCI2OTNcIixcIkFcIjoyNTUsXCJSXCI6MjU0LFwiR1wiOjE4NixcIkJcIjoxMH19LFwiSXNWaXNpYmxlXCI6dHJ1ZSxcIldpZHRoXCI6MC4wLFwiSGVpZ2h0XCI6MTYuMCxcIkJvcmRlclN0eWxlXCI6e1wiJGlkXCI6XCI2OTRcIixcIkxpbmVDb2xvclwiOntcIiRpZFwiOlwiNjk1XCIsXCIkdHlwZVwiOlwiTkxSRS5Db21tb24uRG9tLlNvbGlkQ29sb3JCcnVzaCwgTkxSRS5Db21tb25cIixcIkNvbG9yXCI6e1wiJGlkXCI6XCI2OTZcIixcIkFcIjoyNTUsXCJSXCI6MjU1LFwiR1wiOjAsXCJCXCI6MH19LFwiTGluZVdlaWdodFwiOjAuMCxcIkxpbmVUeXBlXCI6MH19LFwiVGl0bGVTdHlsZVwiOntcIiRpZFwiOlwiNjk3XCIsXCJGb250U2V0dGluZ3NcIjp7XCIkaWRcIjpcIjY5OFwiLFwiRm9udFNpemVcIjo5LFwiRm9udE5hbWVcIjpcIkNhbGlicmlcIixcIklzQm9sZFwiOnRydWUsXCJJc0l0YWxpY1wiOmZhbHNlLFwiSXNVbmRlcmxpbmVkXCI6ZmFsc2V9LFwiQXV0b1NpemVcIjowLFwiRm9yZWdyb3VuZFwiOntcIiRpZFwiOlwiNjk5XCIsXCJDb2xvclwiOntcIiRpZFwiOlwiNzAw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cwMVwiLFwiVG9wXCI6MC4wLFwiTGVmdFwiOjAuMCxcIlJpZ2h0XCI6MC4wLFwiQm90dG9tXCI6MC4wfSxcIlBhZGRpbmdcIjp7XCIkaWRcIjpcIjcwMlwiLFwiVG9wXCI6MC4wLFwiTGVmdFwiOjAuMCxcIlJpZ2h0XCI6MC4wLFwiQm90dG9tXCI6MC4wfSxcIkJhY2tncm91bmRcIjp7XCIkaWRcIjpcIjcwM1wiLFwiQ29sb3JcIjp7XCIkaWRcIjpcIjcwNFwiLFwiQVwiOjAsXCJSXCI6MjU1LFwiR1wiOjI1NSxcIkJcIjoyNTV9fSxcIklzVmlzaWJsZVwiOnRydWUsXCJXaWR0aFwiOjAuMCxcIkhlaWdodFwiOjAuMCxcIkJvcmRlclN0eWxlXCI6e1wiJGlkXCI6XCI3MDVcIixcIkxpbmVDb2xvclwiOm51bGwsXCJMaW5lV2VpZ2h0XCI6MC4wLFwiTGluZVR5cGVcIjowfX0sXCJEYXRlU3R5bGVcIjp7XCIkaWRcIjpcIjcwNlwiLFwiRm9udFNldHRpbmdzXCI6e1wiJGlkXCI6XCI3MDdcIixcIkZvbnRTaXplXCI6MTAsXCJGb250TmFtZVwiOlwiQ2FsaWJyaVwiLFwiSXNCb2xkXCI6ZmFsc2UsXCJJc0l0YWxpY1wiOmZhbHNlLFwiSXNVbmRlcmxpbmVkXCI6ZmFsc2V9LFwiQXV0b1NpemVcIjowLFwiRm9yZWdyb3VuZFwiOntcIiRpZFwiOlwiNzA4XCIsXCJDb2xvclwiOntcIiRpZFwiOlwiNz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3MTBcIixcIlRvcFwiOjAuMCxcIkxlZnRcIjowLjAsXCJSaWdodFwiOjAuMCxcIkJvdHRvbVwiOjAuMH0sXCJQYWRkaW5nXCI6e1wiJGlkXCI6XCI3MTFcIixcIlRvcFwiOjAuMCxcIkxlZnRcIjowLjAsXCJSaWdodFwiOjAuMCxcIkJvdHRvbVwiOjAuMH0sXCJCYWNrZ3JvdW5kXCI6e1wiJGlkXCI6XCI3MTJcIixcIkNvbG9yXCI6e1wiJGlkXCI6XCI3MTNcIixcIkFcIjowLFwiUlwiOjI1NSxcIkdcIjoyNTUsXCJCXCI6MjU1fX0sXCJJc1Zpc2libGVcIjp0cnVlLFwiV2lkdGhcIjowLjAsXCJIZWlnaHRcIjowLjAsXCJCb3JkZXJTdHlsZVwiOntcIiRpZFwiOlwiNzE0XCIsXCJMaW5lQ29sb3JcIjpudWxsLFwiTGluZVdlaWdodFwiOjAuMCxcIkxpbmVUeXBlXCI6MH19LFwiRGF0ZUZvcm1hdFwiOntcIiRpZFwiOlwiNzE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cxNlwiLFwiU2hhcGVcIjo3LFwiU2hhcGVUaGlja25lc3NcIjoxLFwiRHVyYXRpb25Gb3JtYXRcIjowLFwiUGVyY2VudGFnZUNvbXBsZXRlU3R5bGVcIjp7XCIkaWRcIjpcIjcxN1wiLFwiRm9udFNldHRpbmdzXCI6e1wiJGlkXCI6XCI3MThcIixcIkZvbnRTaXplXCI6MTAsXCJGb250TmFtZVwiOlwiQ2FsaWJyaVwiLFwiSXNCb2xkXCI6ZmFsc2UsXCJJc0l0YWxpY1wiOmZhbHNlLFwiSXNVbmRlcmxpbmVkXCI6ZmFsc2V9LFwiQXV0b1NpemVcIjowLFwiRm9yZWdyb3VuZFwiOntcIiRpZFwiOlwiNzE5XCIsXCJDb2xvclwiOntcIiRpZFwiOlwiNzIw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cyMVwiLFwiVG9wXCI6MC4wLFwiTGVmdFwiOjAuMCxcIlJpZ2h0XCI6MC4wLFwiQm90dG9tXCI6MC4wfSxcIlBhZGRpbmdcIjp7XCIkaWRcIjpcIjcyMlwiLFwiVG9wXCI6MC4wLFwiTGVmdFwiOjAuMCxcIlJpZ2h0XCI6MC4wLFwiQm90dG9tXCI6MC4wfSxcIkJhY2tncm91bmRcIjp7XCIkaWRcIjpcIjcyM1wiLFwiQ29sb3JcIjp7XCIkaWRcIjpcIjcyNFwiLFwiQVwiOjg5LFwiUlwiOjAsXCJHXCI6MCxcIkJcIjowfX0sXCJJc1Zpc2libGVcIjp0cnVlLFwiV2lkdGhcIjowLjAsXCJIZWlnaHRcIjowLjAsXCJCb3JkZXJTdHlsZVwiOntcIiRpZFwiOlwiNzI1XCIsXCJMaW5lQ29sb3JcIjpudWxsLFwiTGluZVdlaWdodFwiOjAuMCxcIkxpbmVUeXBlXCI6MH19LFwiRHVyYXRpb25TdHlsZVwiOntcIiRpZFwiOlwiNzI2XCIsXCJGb250U2V0dGluZ3NcIjp7XCIkaWRcIjpcIjcyN1wiLFwiRm9udFNpemVcIjoxMCxcIkZvbnROYW1lXCI6XCJDYWxpYnJpXCIsXCJJc0JvbGRcIjpmYWxzZSxcIklzSXRhbGljXCI6ZmFsc2UsXCJJc1VuZGVybGluZWRcIjpmYWxzZX0sXCJBdXRvU2l6ZVwiOjAsXCJGb3JlZ3JvdW5kXCI6e1wiJGlkXCI6XCI3MjhcIixcIkNvbG9yXCI6e1wiJGlkXCI6XCI3Mjl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3MzBcIixcIlRvcFwiOjAuMCxcIkxlZnRcIjowLjAsXCJSaWdodFwiOjAuMCxcIkJvdHRvbVwiOjAuMH0sXCJQYWRkaW5nXCI6e1wiJGlkXCI6XCI3MzFcIixcIlRvcFwiOjAuMCxcIkxlZnRcIjowLjAsXCJSaWdodFwiOjAuMCxcIkJvdHRvbVwiOjAuMH0sXCJCYWNrZ3JvdW5kXCI6e1wiJGlkXCI6XCI3MzJcIixcIkNvbG9yXCI6e1wiJGlkXCI6XCI3MzNcIixcIkFcIjo4OSxcIlJcIjowLFwiR1wiOjAsXCJCXCI6MH19LFwiSXNWaXNpYmxlXCI6dHJ1ZSxcIldpZHRoXCI6MC4wLFwiSGVpZ2h0XCI6MC4wLFwiQm9yZGVyU3R5bGVcIjp7XCIkaWRcIjpcIjczNFwiLFwiTGluZUNvbG9yXCI6bnVsbCxcIkxpbmVXZWlnaHRcIjowLjAsXCJMaW5lVHlwZVwiOjB9fSxcIkhvcml6b250YWxDb25uZWN0b3JTdHlsZVwiOntcIiRpZFwiOlwiNzM1XCIsXCJMaW5lQ29sb3JcIjp7XCIkaWRcIjpcIjczNlwiLFwiJHR5cGVcIjpcIk5MUkUuQ29tbW9uLkRvbS5Tb2xpZENvbG9yQnJ1c2gsIE5MUkUuQ29tbW9uXCIsXCJDb2xvclwiOntcIiRpZFwiOlwiNzM3XCIsXCJBXCI6MjU1LFwiUlwiOjIwNCxcIkdcIjoyMDQsXCJCXCI6MjA0fX0sXCJMaW5lV2VpZ2h0XCI6MS4wLFwiTGluZVR5cGVcIjowfSxcIlZlcnRpY2FsQ29ubmVjdG9yU3R5bGVcIjp7XCIkaWRcIjpcIjczOFwiLFwiTGluZUNvbG9yXCI6e1wiJGlkXCI6XCI3MzlcIixcIiR0eXBlXCI6XCJOTFJFLkNvbW1vbi5Eb20uU29saWRDb2xvckJydXNoLCBOTFJFLkNvbW1vblwiLFwiQ29sb3JcIjp7XCIkaWRcIjpcIjc0MF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zQxXCIsXCJNYXJnaW5cIjp7XCIkaWRcIjpcIjc0MlwiLFwiVG9wXCI6MC4wLFwiTGVmdFwiOjQuMCxcIlJpZ2h0XCI6NC4wLFwiQm90dG9tXCI6MC4wfSxcIlBhZGRpbmdcIjp7XCIkaWRcIjpcIjc0M1wiLFwiVG9wXCI6MC4wLFwiTGVmdFwiOjAuMCxcIlJpZ2h0XCI6MC4wLFwiQm90dG9tXCI6MC4wfSxcIkJhY2tncm91bmRcIjp7XCIkaWRcIjpcIjc0NFwiLFwiQ29sb3JcIjp7XCIkaWRcIjpcIjc0NVwiLFwiQVwiOjI1NSxcIlJcIjoyNTQsXCJHXCI6MTg2LFwiQlwiOjEwfX0sXCJJc1Zpc2libGVcIjp0cnVlLFwiV2lkdGhcIjowLjAsXCJIZWlnaHRcIjoxNi4wLFwiQm9yZGVyU3R5bGVcIjp7XCIkaWRcIjpcIjc0NlwiLFwiTGluZUNvbG9yXCI6e1wiJGlkXCI6XCI3NDdcIixcIiR0eXBlXCI6XCJOTFJFLkNvbW1vbi5Eb20uU29saWRDb2xvckJydXNoLCBOTFJFLkNvbW1vblwiLFwiQ29sb3JcIjp7XCIkaWRcIjpcIjc0OFwiLFwiQVwiOjI1NSxcIlJcIjoyNTUsXCJHXCI6MCxcIkJcIjowfX0sXCJMaW5lV2VpZ2h0XCI6MC4wLFwiTGluZVR5cGVcIjowfX0sXCJUaXRsZVN0eWxlXCI6e1wiJGlkXCI6XCI3NDlcIixcIkZvbnRTZXR0aW5nc1wiOntcIiRpZFwiOlwiNzUwXCIsXCJGb250U2l6ZVwiOjksXCJGb250TmFtZVwiOlwiQ2FsaWJyaVwiLFwiSXNCb2xkXCI6dHJ1ZSxcIklzSXRhbGljXCI6ZmFsc2UsXCJJc1VuZGVybGluZWRcIjpmYWxzZX0sXCJBdXRvU2l6ZVwiOjAsXCJGb3JlZ3JvdW5kXCI6e1wiJGlkXCI6XCI3NTFcIixcIkNvbG9yXCI6e1wiJGlkXCI6XCI3NTJ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zUzXCIsXCJUb3BcIjowLjAsXCJMZWZ0XCI6MC4wLFwiUmlnaHRcIjowLjAsXCJCb3R0b21cIjowLjB9LFwiUGFkZGluZ1wiOntcIiRpZFwiOlwiNzU0XCIsXCJUb3BcIjowLjAsXCJMZWZ0XCI6MC4wLFwiUmlnaHRcIjowLjAsXCJCb3R0b21cIjowLjB9LFwiQmFja2dyb3VuZFwiOntcIiRpZFwiOlwiNzU1XCIsXCJDb2xvclwiOntcIiRpZFwiOlwiNzU2XCIsXCJBXCI6MCxcIlJcIjoyNTUsXCJHXCI6MjU1LFwiQlwiOjI1NX19LFwiSXNWaXNpYmxlXCI6dHJ1ZSxcIldpZHRoXCI6MC4wLFwiSGVpZ2h0XCI6MC4wLFwiQm9yZGVyU3R5bGVcIjp7XCIkaWRcIjpcIjc1N1wiLFwiTGluZUNvbG9yXCI6bnVsbCxcIkxpbmVXZWlnaHRcIjowLjAsXCJMaW5lVHlwZVwiOjB9fSxcIkRhdGVTdHlsZVwiOntcIiRpZFwiOlwiNzU4XCIsXCJGb250U2V0dGluZ3NcIjp7XCIkaWRcIjpcIjc1OVwiLFwiRm9udFNpemVcIjoxMCxcIkZvbnROYW1lXCI6XCJDYWxpYnJpXCIsXCJJc0JvbGRcIjpmYWxzZSxcIklzSXRhbGljXCI6ZmFsc2UsXCJJc1VuZGVybGluZWRcIjpmYWxzZX0sXCJBdXRvU2l6ZVwiOjAsXCJGb3JlZ3JvdW5kXCI6e1wiJGlkXCI6XCI3NjBcIixcIkNvbG9yXCI6e1wiJGlkXCI6XCI3Nj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c2MlwiLFwiVG9wXCI6MC4wLFwiTGVmdFwiOjAuMCxcIlJpZ2h0XCI6MC4wLFwiQm90dG9tXCI6MC4wfSxcIlBhZGRpbmdcIjp7XCIkaWRcIjpcIjc2M1wiLFwiVG9wXCI6MC4wLFwiTGVmdFwiOjAuMCxcIlJpZ2h0XCI6MC4wLFwiQm90dG9tXCI6MC4wfSxcIkJhY2tncm91bmRcIjp7XCIkaWRcIjpcIjc2NFwiLFwiQ29sb3JcIjp7XCIkaWRcIjpcIjc2NVwiLFwiQVwiOjAsXCJSXCI6MjU1LFwiR1wiOjI1NSxcIkJcIjoyNTV9fSxcIklzVmlzaWJsZVwiOnRydWUsXCJXaWR0aFwiOjAuMCxcIkhlaWdodFwiOjAuMCxcIkJvcmRlclN0eWxlXCI6e1wiJGlkXCI6XCI3NjZcIixcIkxpbmVDb2xvclwiOm51bGwsXCJMaW5lV2VpZ2h0XCI6MC4wLFwiTGluZVR5cGVcIjowfX0sXCJEYXRlRm9ybWF0XCI6e1wiJGlkXCI6XCI3Nj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zY4XCIsXCJTaGFwZVwiOjcsXCJTaGFwZVRoaWNrbmVzc1wiOjEsXCJEdXJhdGlvbkZvcm1hdFwiOjAsXCJQZXJjZW50YWdlQ29tcGxldGVTdHlsZVwiOntcIiRpZFwiOlwiNzY5XCIsXCJGb250U2V0dGluZ3NcIjp7XCIkaWRcIjpcIjc3MFwiLFwiRm9udFNpemVcIjoxMCxcIkZvbnROYW1lXCI6XCJDYWxpYnJpXCIsXCJJc0JvbGRcIjpmYWxzZSxcIklzSXRhbGljXCI6ZmFsc2UsXCJJc1VuZGVybGluZWRcIjpmYWxzZX0sXCJBdXRvU2l6ZVwiOjAsXCJGb3JlZ3JvdW5kXCI6e1wiJGlkXCI6XCI3NzFcIixcIkNvbG9yXCI6e1wiJGlkXCI6XCI3NzJ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zczXCIsXCJUb3BcIjowLjAsXCJMZWZ0XCI6MC4wLFwiUmlnaHRcIjowLjAsXCJCb3R0b21cIjowLjB9LFwiUGFkZGluZ1wiOntcIiRpZFwiOlwiNzc0XCIsXCJUb3BcIjowLjAsXCJMZWZ0XCI6MC4wLFwiUmlnaHRcIjowLjAsXCJCb3R0b21cIjowLjB9LFwiQmFja2dyb3VuZFwiOntcIiRpZFwiOlwiNzc1XCIsXCJDb2xvclwiOntcIiRpZFwiOlwiNzc2XCIsXCJBXCI6ODksXCJSXCI6MCxcIkdcIjowLFwiQlwiOjB9fSxcIklzVmlzaWJsZVwiOnRydWUsXCJXaWR0aFwiOjAuMCxcIkhlaWdodFwiOjAuMCxcIkJvcmRlclN0eWxlXCI6e1wiJGlkXCI6XCI3NzdcIixcIkxpbmVDb2xvclwiOm51bGwsXCJMaW5lV2VpZ2h0XCI6MC4wLFwiTGluZVR5cGVcIjowfX0sXCJEdXJhdGlvblN0eWxlXCI6e1wiJGlkXCI6XCI3NzhcIixcIkZvbnRTZXR0aW5nc1wiOntcIiRpZFwiOlwiNzc5XCIsXCJGb250U2l6ZVwiOjEwLFwiRm9udE5hbWVcIjpcIkNhbGlicmlcIixcIklzQm9sZFwiOmZhbHNlLFwiSXNJdGFsaWNcIjpmYWxzZSxcIklzVW5kZXJsaW5lZFwiOmZhbHNlfSxcIkF1dG9TaXplXCI6MCxcIkZvcmVncm91bmRcIjp7XCIkaWRcIjpcIjc4MFwiLFwiQ29sb3JcIjp7XCIkaWRcIjpcIjc4M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c4MlwiLFwiVG9wXCI6MC4wLFwiTGVmdFwiOjAuMCxcIlJpZ2h0XCI6MC4wLFwiQm90dG9tXCI6MC4wfSxcIlBhZGRpbmdcIjp7XCIkaWRcIjpcIjc4M1wiLFwiVG9wXCI6MC4wLFwiTGVmdFwiOjAuMCxcIlJpZ2h0XCI6MC4wLFwiQm90dG9tXCI6MC4wfSxcIkJhY2tncm91bmRcIjp7XCIkaWRcIjpcIjc4NFwiLFwiQ29sb3JcIjp7XCIkaWRcIjpcIjc4NVwiLFwiQVwiOjg5LFwiUlwiOjAsXCJHXCI6MCxcIkJcIjowfX0sXCJJc1Zpc2libGVcIjp0cnVlLFwiV2lkdGhcIjowLjAsXCJIZWlnaHRcIjowLjAsXCJCb3JkZXJTdHlsZVwiOntcIiRpZFwiOlwiNzg2XCIsXCJMaW5lQ29sb3JcIjpudWxsLFwiTGluZVdlaWdodFwiOjAuMCxcIkxpbmVUeXBlXCI6MH19LFwiSG9yaXpvbnRhbENvbm5lY3RvclN0eWxlXCI6e1wiJGlkXCI6XCI3ODdcIixcIkxpbmVDb2xvclwiOntcIiRpZFwiOlwiNzg4XCIsXCIkdHlwZVwiOlwiTkxSRS5Db21tb24uRG9tLlNvbGlkQ29sb3JCcnVzaCwgTkxSRS5Db21tb25cIixcIkNvbG9yXCI6e1wiJGlkXCI6XCI3ODlcIixcIkFcIjoyNTUsXCJSXCI6MjA0LFwiR1wiOjIwNCxcIkJcIjoyMDR9fSxcIkxpbmVXZWlnaHRcIjoxLjAsXCJMaW5lVHlwZVwiOjB9LFwiVmVydGljYWxDb25uZWN0b3JTdHlsZVwiOntcIiRpZFwiOlwiNzkwXCIsXCJMaW5lQ29sb3JcIjp7XCIkaWRcIjpcIjc5MVwiLFwiJHR5cGVcIjpcIk5MUkUuQ29tbW9uLkRvbS5Tb2xpZENvbG9yQnJ1c2gsIE5MUkUuQ29tbW9uXCIsXCJDb2xvclwiOntcIiRpZFwiOlwiNzky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3OTNcIixcIk1hcmdpblwiOntcIiRpZFwiOlwiNzk0XCIsXCJUb3BcIjowLjAsXCJMZWZ0XCI6NC4wLFwiUmlnaHRcIjo0LjAsXCJCb3R0b21cIjowLjB9LFwiUGFkZGluZ1wiOntcIiRpZFwiOlwiNzk1XCIsXCJUb3BcIjowLjAsXCJMZWZ0XCI6MC4wLFwiUmlnaHRcIjowLjAsXCJCb3R0b21cIjowLjB9LFwiQmFja2dyb3VuZFwiOntcIiRpZFwiOlwiNzk2XCIsXCJDb2xvclwiOntcIiRpZFwiOlwiNzk3XCIsXCJBXCI6MjU1LFwiUlwiOjIzNSxcIkdcIjoxMDAsXCJCXCI6Mjd9fSxcIklzVmlzaWJsZVwiOnRydWUsXCJXaWR0aFwiOjAuMCxcIkhlaWdodFwiOjE2LjAsXCJCb3JkZXJTdHlsZVwiOntcIiRpZFwiOlwiNzk4XCIsXCJMaW5lQ29sb3JcIjp7XCIkaWRcIjpcIjc5OVwiLFwiJHR5cGVcIjpcIk5MUkUuQ29tbW9uLkRvbS5Tb2xpZENvbG9yQnJ1c2gsIE5MUkUuQ29tbW9uXCIsXCJDb2xvclwiOntcIiRpZFwiOlwiODAwXCIsXCJBXCI6MjU1LFwiUlwiOjI1NSxcIkdcIjowLFwiQlwiOjB9fSxcIkxpbmVXZWlnaHRcIjowLjAsXCJMaW5lVHlwZVwiOjB9fSxcIlRpdGxlU3R5bGVcIjp7XCIkaWRcIjpcIjgwMVwiLFwiRm9udFNldHRpbmdzXCI6e1wiJGlkXCI6XCI4MDJcIixcIkZvbnRTaXplXCI6OSxcIkZvbnROYW1lXCI6XCJDYWxpYnJpXCIsXCJJc0JvbGRcIjp0cnVlLFwiSXNJdGFsaWNcIjpmYWxzZSxcIklzVW5kZXJsaW5lZFwiOmZhbHNlfSxcIkF1dG9TaXplXCI6MCxcIkZvcmVncm91bmRcIjp7XCIkaWRcIjpcIjgwM1wiLFwiQ29sb3JcIjp7XCIkaWRcIjpcIjgwN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4MDVcIixcIlRvcFwiOjAuMCxcIkxlZnRcIjowLjAsXCJSaWdodFwiOjAuMCxcIkJvdHRvbVwiOjAuMH0sXCJQYWRkaW5nXCI6e1wiJGlkXCI6XCI4MDZcIixcIlRvcFwiOjAuMCxcIkxlZnRcIjowLjAsXCJSaWdodFwiOjAuMCxcIkJvdHRvbVwiOjAuMH0sXCJCYWNrZ3JvdW5kXCI6e1wiJGlkXCI6XCI4MDdcIixcIkNvbG9yXCI6e1wiJGlkXCI6XCI4MDhcIixcIkFcIjowLFwiUlwiOjI1NSxcIkdcIjoyNTUsXCJCXCI6MjU1fX0sXCJJc1Zpc2libGVcIjp0cnVlLFwiV2lkdGhcIjowLjAsXCJIZWlnaHRcIjowLjAsXCJCb3JkZXJTdHlsZVwiOntcIiRpZFwiOlwiODA5XCIsXCJMaW5lQ29sb3JcIjpudWxsLFwiTGluZVdlaWdodFwiOjAuMCxcIkxpbmVUeXBlXCI6MH19LFwiRGF0ZVN0eWxlXCI6e1wiJGlkXCI6XCI4MTBcIixcIkZvbnRTZXR0aW5nc1wiOntcIiRpZFwiOlwiODExXCIsXCJGb250U2l6ZVwiOjEwLFwiRm9udE5hbWVcIjpcIkNhbGlicmlcIixcIklzQm9sZFwiOmZhbHNlLFwiSXNJdGFsaWNcIjpmYWxzZSxcIklzVW5kZXJsaW5lZFwiOmZhbHNlfSxcIkF1dG9TaXplXCI6MCxcIkZvcmVncm91bmRcIjp7XCIkaWRcIjpcIjgxMlwiLFwiQ29sb3JcIjp7XCIkaWRcIjpcIjgxM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DE0XCIsXCJUb3BcIjowLjAsXCJMZWZ0XCI6MC4wLFwiUmlnaHRcIjowLjAsXCJCb3R0b21cIjowLjB9LFwiUGFkZGluZ1wiOntcIiRpZFwiOlwiODE1XCIsXCJUb3BcIjowLjAsXCJMZWZ0XCI6MC4wLFwiUmlnaHRcIjowLjAsXCJCb3R0b21cIjowLjB9LFwiQmFja2dyb3VuZFwiOntcIiRpZFwiOlwiODE2XCIsXCJDb2xvclwiOntcIiRpZFwiOlwiODE3XCIsXCJBXCI6MCxcIlJcIjoyNTUsXCJHXCI6MjU1LFwiQlwiOjI1NX19LFwiSXNWaXNpYmxlXCI6dHJ1ZSxcIldpZHRoXCI6MC4wLFwiSGVpZ2h0XCI6MC4wLFwiQm9yZGVyU3R5bGVcIjp7XCIkaWRcIjpcIjgxOFwiLFwiTGluZUNvbG9yXCI6bnVsbCxcIkxpbmVXZWlnaHRcIjowLjAsXCJMaW5lVHlwZVwiOjB9fSxcIkRhdGVGb3JtYXRcIjp7XCIkaWRcIjpcIjgxO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4MjBcIixcIlNoYXBlXCI6NyxcIlNoYXBlVGhpY2tuZXNzXCI6MSxcIkR1cmF0aW9uRm9ybWF0XCI6MCxcIlBlcmNlbnRhZ2VDb21wbGV0ZVN0eWxlXCI6e1wiJGlkXCI6XCI4MjFcIixcIkZvbnRTZXR0aW5nc1wiOntcIiRpZFwiOlwiODIyXCIsXCJGb250U2l6ZVwiOjEwLFwiRm9udE5hbWVcIjpcIkNhbGlicmlcIixcIklzQm9sZFwiOmZhbHNlLFwiSXNJdGFsaWNcIjpmYWxzZSxcIklzVW5kZXJsaW5lZFwiOmZhbHNlfSxcIkF1dG9TaXplXCI6MCxcIkZvcmVncm91bmRcIjp7XCIkaWRcIjpcIjgyM1wiLFwiQ29sb3JcIjp7XCIkaWRcIjpcIjgyNF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4MjVcIixcIlRvcFwiOjAuMCxcIkxlZnRcIjowLjAsXCJSaWdodFwiOjAuMCxcIkJvdHRvbVwiOjAuMH0sXCJQYWRkaW5nXCI6e1wiJGlkXCI6XCI4MjZcIixcIlRvcFwiOjAuMCxcIkxlZnRcIjowLjAsXCJSaWdodFwiOjAuMCxcIkJvdHRvbVwiOjAuMH0sXCJCYWNrZ3JvdW5kXCI6e1wiJGlkXCI6XCI4MjdcIixcIkNvbG9yXCI6e1wiJGlkXCI6XCI4MjhcIixcIkFcIjo4OSxcIlJcIjowLFwiR1wiOjAsXCJCXCI6MH19LFwiSXNWaXNpYmxlXCI6dHJ1ZSxcIldpZHRoXCI6MC4wLFwiSGVpZ2h0XCI6MC4wLFwiQm9yZGVyU3R5bGVcIjp7XCIkaWRcIjpcIjgyOVwiLFwiTGluZUNvbG9yXCI6bnVsbCxcIkxpbmVXZWlnaHRcIjowLjAsXCJMaW5lVHlwZVwiOjB9fSxcIkR1cmF0aW9uU3R5bGVcIjp7XCIkaWRcIjpcIjgzMFwiLFwiRm9udFNldHRpbmdzXCI6e1wiJGlkXCI6XCI4MzFcIixcIkZvbnRTaXplXCI6MTAsXCJGb250TmFtZVwiOlwiQ2FsaWJyaVwiLFwiSXNCb2xkXCI6ZmFsc2UsXCJJc0l0YWxpY1wiOmZhbHNlLFwiSXNVbmRlcmxpbmVkXCI6ZmFsc2V9LFwiQXV0b1NpemVcIjowLFwiRm9yZWdyb3VuZFwiOntcIiRpZFwiOlwiODMyXCIsXCJDb2xvclwiOntcIiRpZFwiOlwiODMz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DM0XCIsXCJUb3BcIjowLjAsXCJMZWZ0XCI6MC4wLFwiUmlnaHRcIjowLjAsXCJCb3R0b21cIjowLjB9LFwiUGFkZGluZ1wiOntcIiRpZFwiOlwiODM1XCIsXCJUb3BcIjowLjAsXCJMZWZ0XCI6MC4wLFwiUmlnaHRcIjowLjAsXCJCb3R0b21cIjowLjB9LFwiQmFja2dyb3VuZFwiOntcIiRpZFwiOlwiODM2XCIsXCJDb2xvclwiOntcIiRpZFwiOlwiODM3XCIsXCJBXCI6ODksXCJSXCI6MCxcIkdcIjowLFwiQlwiOjB9fSxcIklzVmlzaWJsZVwiOnRydWUsXCJXaWR0aFwiOjAuMCxcIkhlaWdodFwiOjAuMCxcIkJvcmRlclN0eWxlXCI6e1wiJGlkXCI6XCI4MzhcIixcIkxpbmVDb2xvclwiOm51bGwsXCJMaW5lV2VpZ2h0XCI6MC4wLFwiTGluZVR5cGVcIjowfX0sXCJIb3Jpem9udGFsQ29ubmVjdG9yU3R5bGVcIjp7XCIkaWRcIjpcIjgzOVwiLFwiTGluZUNvbG9yXCI6e1wiJGlkXCI6XCI4NDBcIixcIiR0eXBlXCI6XCJOTFJFLkNvbW1vbi5Eb20uU29saWRDb2xvckJydXNoLCBOTFJFLkNvbW1vblwiLFwiQ29sb3JcIjp7XCIkaWRcIjpcIjg0MVwiLFwiQVwiOjI1NSxcIlJcIjoyMDQsXCJHXCI6MjA0LFwiQlwiOjIwNH19LFwiTGluZVdlaWdodFwiOjEuMCxcIkxpbmVUeXBlXCI6MH0sXCJWZXJ0aWNhbENvbm5lY3RvclN0eWxlXCI6e1wiJGlkXCI6XCI4NDJcIixcIkxpbmVDb2xvclwiOntcIiRpZFwiOlwiODQzXCIsXCIkdHlwZVwiOlwiTkxSRS5Db21tb24uRG9tLlNvbGlkQ29sb3JCcnVzaCwgTkxSRS5Db21tb25cIixcIkNvbG9yXCI6e1wiJGlkXCI6XCI4NDR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g0NVwiLFwiTWFyZ2luXCI6e1wiJGlkXCI6XCI4NDZcIixcIlRvcFwiOjAuMCxcIkxlZnRcIjo0LjAsXCJSaWdodFwiOjQuMCxcIkJvdHRvbVwiOjAuMH0sXCJQYWRkaW5nXCI6e1wiJGlkXCI6XCI4NDdcIixcIlRvcFwiOjAuMCxcIkxlZnRcIjowLjAsXCJSaWdodFwiOjAuMCxcIkJvdHRvbVwiOjAuMH0sXCJCYWNrZ3JvdW5kXCI6e1wiJGlkXCI6XCI4NDhcIixcIkNvbG9yXCI6e1wiJGlkXCI6XCI4NDlcIixcIkFcIjoyNTUsXCJSXCI6MjM1LFwiR1wiOjEwMCxcIkJcIjoyN319LFwiSXNWaXNpYmxlXCI6dHJ1ZSxcIldpZHRoXCI6MC4wLFwiSGVpZ2h0XCI6MTYuMCxcIkJvcmRlclN0eWxlXCI6e1wiJGlkXCI6XCI4NTBcIixcIkxpbmVDb2xvclwiOntcIiRpZFwiOlwiODUxXCIsXCIkdHlwZVwiOlwiTkxSRS5Db21tb24uRG9tLlNvbGlkQ29sb3JCcnVzaCwgTkxSRS5Db21tb25cIixcIkNvbG9yXCI6e1wiJGlkXCI6XCI4NTJcIixcIkFcIjoyNTUsXCJSXCI6MjU1LFwiR1wiOjAsXCJCXCI6MH19LFwiTGluZVdlaWdodFwiOjAuMCxcIkxpbmVUeXBlXCI6MH19LFwiVGl0bGVTdHlsZVwiOntcIiRpZFwiOlwiODUzXCIsXCJGb250U2V0dGluZ3NcIjp7XCIkaWRcIjpcIjg1NFwiLFwiRm9udFNpemVcIjo5LFwiRm9udE5hbWVcIjpcIkNhbGlicmlcIixcIklzQm9sZFwiOnRydWUsXCJJc0l0YWxpY1wiOmZhbHNlLFwiSXNVbmRlcmxpbmVkXCI6ZmFsc2V9LFwiQXV0b1NpemVcIjowLFwiRm9yZWdyb3VuZFwiOntcIiRpZFwiOlwiODU1XCIsXCJDb2xvclwiOntcIiRpZFwiOlwiODU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g1N1wiLFwiVG9wXCI6MC4wLFwiTGVmdFwiOjAuMCxcIlJpZ2h0XCI6MC4wLFwiQm90dG9tXCI6MC4wfSxcIlBhZGRpbmdcIjp7XCIkaWRcIjpcIjg1OFwiLFwiVG9wXCI6MC4wLFwiTGVmdFwiOjAuMCxcIlJpZ2h0XCI6MC4wLFwiQm90dG9tXCI6MC4wfSxcIkJhY2tncm91bmRcIjp7XCIkaWRcIjpcIjg1OVwiLFwiQ29sb3JcIjp7XCIkaWRcIjpcIjg2MFwiLFwiQVwiOjAsXCJSXCI6MjU1LFwiR1wiOjI1NSxcIkJcIjoyNTV9fSxcIklzVmlzaWJsZVwiOnRydWUsXCJXaWR0aFwiOjAuMCxcIkhlaWdodFwiOjAuMCxcIkJvcmRlclN0eWxlXCI6e1wiJGlkXCI6XCI4NjFcIixcIkxpbmVDb2xvclwiOm51bGwsXCJMaW5lV2VpZ2h0XCI6MC4wLFwiTGluZVR5cGVcIjowfX0sXCJEYXRlU3R5bGVcIjp7XCIkaWRcIjpcIjg2MlwiLFwiRm9udFNldHRpbmdzXCI6e1wiJGlkXCI6XCI4NjNcIixcIkZvbnRTaXplXCI6MTAsXCJGb250TmFtZVwiOlwiQ2FsaWJyaVwiLFwiSXNCb2xkXCI6ZmFsc2UsXCJJc0l0YWxpY1wiOmZhbHNlLFwiSXNVbmRlcmxpbmVkXCI6ZmFsc2V9LFwiQXV0b1NpemVcIjowLFwiRm9yZWdyb3VuZFwiOntcIiRpZFwiOlwiODY0XCIsXCJDb2xvclwiOntcIiRpZFwiOlwiODY1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4NjZcIixcIlRvcFwiOjAuMCxcIkxlZnRcIjowLjAsXCJSaWdodFwiOjAuMCxcIkJvdHRvbVwiOjAuMH0sXCJQYWRkaW5nXCI6e1wiJGlkXCI6XCI4NjdcIixcIlRvcFwiOjAuMCxcIkxlZnRcIjowLjAsXCJSaWdodFwiOjAuMCxcIkJvdHRvbVwiOjAuMH0sXCJCYWNrZ3JvdW5kXCI6e1wiJGlkXCI6XCI4NjhcIixcIkNvbG9yXCI6e1wiJGlkXCI6XCI4NjlcIixcIkFcIjowLFwiUlwiOjI1NSxcIkdcIjoyNTUsXCJCXCI6MjU1fX0sXCJJc1Zpc2libGVcIjp0cnVlLFwiV2lkdGhcIjowLjAsXCJIZWlnaHRcIjowLjAsXCJCb3JkZXJTdHlsZVwiOntcIiRpZFwiOlwiODcwXCIsXCJMaW5lQ29sb3JcIjpudWxsLFwiTGluZVdlaWdodFwiOjAuMCxcIkxpbmVUeXBlXCI6MH19LFwiRGF0ZUZvcm1hdFwiOntcIiRpZFwiOlwiODcx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g3MlwiLFwiU2hhcGVcIjo3LFwiU2hhcGVUaGlja25lc3NcIjoxLFwiRHVyYXRpb25Gb3JtYXRcIjowLFwiUGVyY2VudGFnZUNvbXBsZXRlU3R5bGVcIjp7XCIkaWRcIjpcIjg3M1wiLFwiRm9udFNldHRpbmdzXCI6e1wiJGlkXCI6XCI4NzRcIixcIkZvbnRTaXplXCI6MTAsXCJGb250TmFtZVwiOlwiQ2FsaWJyaVwiLFwiSXNCb2xkXCI6ZmFsc2UsXCJJc0l0YWxpY1wiOmZhbHNlLFwiSXNVbmRlcmxpbmVkXCI6ZmFsc2V9LFwiQXV0b1NpemVcIjowLFwiRm9yZWdyb3VuZFwiOntcIiRpZFwiOlwiODc1XCIsXCJDb2xvclwiOntcIiRpZFwiOlwiODc2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g3N1wiLFwiVG9wXCI6MC4wLFwiTGVmdFwiOjAuMCxcIlJpZ2h0XCI6MC4wLFwiQm90dG9tXCI6MC4wfSxcIlBhZGRpbmdcIjp7XCIkaWRcIjpcIjg3OFwiLFwiVG9wXCI6MC4wLFwiTGVmdFwiOjAuMCxcIlJpZ2h0XCI6MC4wLFwiQm90dG9tXCI6MC4wfSxcIkJhY2tncm91bmRcIjp7XCIkaWRcIjpcIjg3OVwiLFwiQ29sb3JcIjp7XCIkaWRcIjpcIjg4MFwiLFwiQVwiOjg5LFwiUlwiOjAsXCJHXCI6MCxcIkJcIjowfX0sXCJJc1Zpc2libGVcIjp0cnVlLFwiV2lkdGhcIjowLjAsXCJIZWlnaHRcIjowLjAsXCJCb3JkZXJTdHlsZVwiOntcIiRpZFwiOlwiODgxXCIsXCJMaW5lQ29sb3JcIjpudWxsLFwiTGluZVdlaWdodFwiOjAuMCxcIkxpbmVUeXBlXCI6MH19LFwiRHVyYXRpb25TdHlsZVwiOntcIiRpZFwiOlwiODgyXCIsXCJGb250U2V0dGluZ3NcIjp7XCIkaWRcIjpcIjg4M1wiLFwiRm9udFNpemVcIjoxMCxcIkZvbnROYW1lXCI6XCJDYWxpYnJpXCIsXCJJc0JvbGRcIjpmYWxzZSxcIklzSXRhbGljXCI6ZmFsc2UsXCJJc1VuZGVybGluZWRcIjpmYWxzZX0sXCJBdXRvU2l6ZVwiOjAsXCJGb3JlZ3JvdW5kXCI6e1wiJGlkXCI6XCI4ODRcIixcIkNvbG9yXCI6e1wiJGlkXCI6XCI4OD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4ODZcIixcIlRvcFwiOjAuMCxcIkxlZnRcIjowLjAsXCJSaWdodFwiOjAuMCxcIkJvdHRvbVwiOjAuMH0sXCJQYWRkaW5nXCI6e1wiJGlkXCI6XCI4ODdcIixcIlRvcFwiOjAuMCxcIkxlZnRcIjowLjAsXCJSaWdodFwiOjAuMCxcIkJvdHRvbVwiOjAuMH0sXCJCYWNrZ3JvdW5kXCI6e1wiJGlkXCI6XCI4ODhcIixcIkNvbG9yXCI6e1wiJGlkXCI6XCI4ODlcIixcIkFcIjo4OSxcIlJcIjowLFwiR1wiOjAsXCJCXCI6MH19LFwiSXNWaXNpYmxlXCI6dHJ1ZSxcIldpZHRoXCI6MC4wLFwiSGVpZ2h0XCI6MC4wLFwiQm9yZGVyU3R5bGVcIjp7XCIkaWRcIjpcIjg5MFwiLFwiTGluZUNvbG9yXCI6bnVsbCxcIkxpbmVXZWlnaHRcIjowLjAsXCJMaW5lVHlwZVwiOjB9fSxcIkhvcml6b250YWxDb25uZWN0b3JTdHlsZVwiOntcIiRpZFwiOlwiODkxXCIsXCJMaW5lQ29sb3JcIjp7XCIkaWRcIjpcIjg5MlwiLFwiJHR5cGVcIjpcIk5MUkUuQ29tbW9uLkRvbS5Tb2xpZENvbG9yQnJ1c2gsIE5MUkUuQ29tbW9uXCIsXCJDb2xvclwiOntcIiRpZFwiOlwiODkzXCIsXCJBXCI6MjU1LFwiUlwiOjIwNCxcIkdcIjoyMDQsXCJCXCI6MjA0fX0sXCJMaW5lV2VpZ2h0XCI6MS4wLFwiTGluZVR5cGVcIjowfSxcIlZlcnRpY2FsQ29ubmVjdG9yU3R5bGVcIjp7XCIkaWRcIjpcIjg5NFwiLFwiTGluZUNvbG9yXCI6e1wiJGlkXCI6XCI4OTVcIixcIiR0eXBlXCI6XCJOTFJFLkNvbW1vbi5Eb20uU29saWRDb2xvckJydXNoLCBOTFJFLkNvbW1vblwiLFwiQ29sb3JcIjp7XCIkaWRcIjpcIjg5Nl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ODk3XCIsXCJNYXJnaW5cIjp7XCIkaWRcIjpcIjg5OFwiLFwiVG9wXCI6MC4wLFwiTGVmdFwiOjQuMCxcIlJpZ2h0XCI6NC4wLFwiQm90dG9tXCI6MC4wfSxcIlBhZGRpbmdcIjp7XCIkaWRcIjpcIjg5OVwiLFwiVG9wXCI6MC4wLFwiTGVmdFwiOjAuMCxcIlJpZ2h0XCI6MC4wLFwiQm90dG9tXCI6MC4wfSxcIkJhY2tncm91bmRcIjp7XCIkaWRcIjpcIjkwMFwiLFwiQ29sb3JcIjp7XCIkaWRcIjpcIjkwMVwiLFwiQVwiOjI1NSxcIlJcIjoyMzUsXCJHXCI6MTAwLFwiQlwiOjI3fX0sXCJJc1Zpc2libGVcIjp0cnVlLFwiV2lkdGhcIjowLjAsXCJIZWlnaHRcIjoxNi4wLFwiQm9yZGVyU3R5bGVcIjp7XCIkaWRcIjpcIjkwMlwiLFwiTGluZUNvbG9yXCI6e1wiJGlkXCI6XCI5MDNcIixcIiR0eXBlXCI6XCJOTFJFLkNvbW1vbi5Eb20uU29saWRDb2xvckJydXNoLCBOTFJFLkNvbW1vblwiLFwiQ29sb3JcIjp7XCIkaWRcIjpcIjkwNFwiLFwiQVwiOjI1NSxcIlJcIjoyNTUsXCJHXCI6MCxcIkJcIjowfX0sXCJMaW5lV2VpZ2h0XCI6MC4wLFwiTGluZVR5cGVcIjowfX0sXCJUaXRsZVN0eWxlXCI6e1wiJGlkXCI6XCI5MDVcIixcIkZvbnRTZXR0aW5nc1wiOntcIiRpZFwiOlwiOTA2XCIsXCJGb250U2l6ZVwiOjksXCJGb250TmFtZVwiOlwiQ2FsaWJyaVwiLFwiSXNCb2xkXCI6dHJ1ZSxcIklzSXRhbGljXCI6ZmFsc2UsXCJJc1VuZGVybGluZWRcIjpmYWxzZX0sXCJBdXRvU2l6ZVwiOjAsXCJGb3JlZ3JvdW5kXCI6e1wiJGlkXCI6XCI5MDdcIixcIkNvbG9yXCI6e1wiJGlkXCI6XCI5MDh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OTA5XCIsXCJUb3BcIjowLjAsXCJMZWZ0XCI6MC4wLFwiUmlnaHRcIjowLjAsXCJCb3R0b21cIjowLjB9LFwiUGFkZGluZ1wiOntcIiRpZFwiOlwiOTEwXCIsXCJUb3BcIjowLjAsXCJMZWZ0XCI6MC4wLFwiUmlnaHRcIjowLjAsXCJCb3R0b21cIjowLjB9LFwiQmFja2dyb3VuZFwiOntcIiRpZFwiOlwiOTExXCIsXCJDb2xvclwiOntcIiRpZFwiOlwiOTEyXCIsXCJBXCI6MCxcIlJcIjoyNTUsXCJHXCI6MjU1LFwiQlwiOjI1NX19LFwiSXNWaXNpYmxlXCI6dHJ1ZSxcIldpZHRoXCI6MC4wLFwiSGVpZ2h0XCI6MC4wLFwiQm9yZGVyU3R5bGVcIjp7XCIkaWRcIjpcIjkxM1wiLFwiTGluZUNvbG9yXCI6bnVsbCxcIkxpbmVXZWlnaHRcIjowLjAsXCJMaW5lVHlwZVwiOjB9fSxcIkRhdGVTdHlsZVwiOntcIiRpZFwiOlwiOTE0XCIsXCJGb250U2V0dGluZ3NcIjp7XCIkaWRcIjpcIjkxNVwiLFwiRm9udFNpemVcIjoxMCxcIkZvbnROYW1lXCI6XCJDYWxpYnJpXCIsXCJJc0JvbGRcIjpmYWxzZSxcIklzSXRhbGljXCI6ZmFsc2UsXCJJc1VuZGVybGluZWRcIjpmYWxzZX0sXCJBdXRvU2l6ZVwiOjAsXCJGb3JlZ3JvdW5kXCI6e1wiJGlkXCI6XCI5MTZcIixcIkNvbG9yXCI6e1wiJGlkXCI6XCI5MTd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kxOFwiLFwiVG9wXCI6MC4wLFwiTGVmdFwiOjAuMCxcIlJpZ2h0XCI6MC4wLFwiQm90dG9tXCI6MC4wfSxcIlBhZGRpbmdcIjp7XCIkaWRcIjpcIjkxOVwiLFwiVG9wXCI6MC4wLFwiTGVmdFwiOjAuMCxcIlJpZ2h0XCI6MC4wLFwiQm90dG9tXCI6MC4wfSxcIkJhY2tncm91bmRcIjp7XCIkaWRcIjpcIjkyMFwiLFwiQ29sb3JcIjp7XCIkaWRcIjpcIjkyMVwiLFwiQVwiOjAsXCJSXCI6MjU1LFwiR1wiOjI1NSxcIkJcIjoyNTV9fSxcIklzVmlzaWJsZVwiOnRydWUsXCJXaWR0aFwiOjAuMCxcIkhlaWdodFwiOjAuMCxcIkJvcmRlclN0eWxlXCI6e1wiJGlkXCI6XCI5MjJcIixcIkxpbmVDb2xvclwiOm51bGwsXCJMaW5lV2VpZ2h0XCI6MC4wLFwiTGluZVR5cGVcIjowfX0sXCJEYXRlRm9ybWF0XCI6e1wiJGlkXCI6XCI5Mj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OTI0XCIsXCJTaGFwZVwiOjcsXCJTaGFwZVRoaWNrbmVzc1wiOjEsXCJEdXJhdGlvbkZvcm1hdFwiOjAsXCJQZXJjZW50YWdlQ29tcGxldGVTdHlsZVwiOntcIiRpZFwiOlwiOTI1XCIsXCJGb250U2V0dGluZ3NcIjp7XCIkaWRcIjpcIjkyNlwiLFwiRm9udFNpemVcIjoxMCxcIkZvbnROYW1lXCI6XCJDYWxpYnJpXCIsXCJJc0JvbGRcIjpmYWxzZSxcIklzSXRhbGljXCI6ZmFsc2UsXCJJc1VuZGVybGluZWRcIjpmYWxzZX0sXCJBdXRvU2l6ZVwiOjAsXCJGb3JlZ3JvdW5kXCI6e1wiJGlkXCI6XCI5MjdcIixcIkNvbG9yXCI6e1wiJGlkXCI6XCI5Mjh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OTI5XCIsXCJUb3BcIjowLjAsXCJMZWZ0XCI6MC4wLFwiUmlnaHRcIjowLjAsXCJCb3R0b21cIjowLjB9LFwiUGFkZGluZ1wiOntcIiRpZFwiOlwiOTMwXCIsXCJUb3BcIjowLjAsXCJMZWZ0XCI6MC4wLFwiUmlnaHRcIjowLjAsXCJCb3R0b21cIjowLjB9LFwiQmFja2dyb3VuZFwiOntcIiRpZFwiOlwiOTMxXCIsXCJDb2xvclwiOntcIiRpZFwiOlwiOTMyXCIsXCJBXCI6ODksXCJSXCI6MCxcIkdcIjowLFwiQlwiOjB9fSxcIklzVmlzaWJsZVwiOnRydWUsXCJXaWR0aFwiOjAuMCxcIkhlaWdodFwiOjAuMCxcIkJvcmRlclN0eWxlXCI6e1wiJGlkXCI6XCI5MzNcIixcIkxpbmVDb2xvclwiOm51bGwsXCJMaW5lV2VpZ2h0XCI6MC4wLFwiTGluZVR5cGVcIjowfX0sXCJEdXJhdGlvblN0eWxlXCI6e1wiJGlkXCI6XCI5MzRcIixcIkZvbnRTZXR0aW5nc1wiOntcIiRpZFwiOlwiOTM1XCIsXCJGb250U2l6ZVwiOjEwLFwiRm9udE5hbWVcIjpcIkNhbGlicmlcIixcIklzQm9sZFwiOmZhbHNlLFwiSXNJdGFsaWNcIjpmYWxzZSxcIklzVW5kZXJsaW5lZFwiOmZhbHNlfSxcIkF1dG9TaXplXCI6MCxcIkZvcmVncm91bmRcIjp7XCIkaWRcIjpcIjkzNlwiLFwiQ29sb3JcIjp7XCIkaWRcIjpcIjkzN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zOFwiLFwiVG9wXCI6MC4wLFwiTGVmdFwiOjAuMCxcIlJpZ2h0XCI6MC4wLFwiQm90dG9tXCI6MC4wfSxcIlBhZGRpbmdcIjp7XCIkaWRcIjpcIjkzOVwiLFwiVG9wXCI6MC4wLFwiTGVmdFwiOjAuMCxcIlJpZ2h0XCI6MC4wLFwiQm90dG9tXCI6MC4wfSxcIkJhY2tncm91bmRcIjp7XCIkaWRcIjpcIjk0MFwiLFwiQ29sb3JcIjp7XCIkaWRcIjpcIjk0MVwiLFwiQVwiOjg5LFwiUlwiOjAsXCJHXCI6MCxcIkJcIjowfX0sXCJJc1Zpc2libGVcIjp0cnVlLFwiV2lkdGhcIjowLjAsXCJIZWlnaHRcIjowLjAsXCJCb3JkZXJTdHlsZVwiOntcIiRpZFwiOlwiOTQyXCIsXCJMaW5lQ29sb3JcIjpudWxsLFwiTGluZVdlaWdodFwiOjAuMCxcIkxpbmVUeXBlXCI6MH19LFwiSG9yaXpvbnRhbENvbm5lY3RvclN0eWxlXCI6e1wiJGlkXCI6XCI5NDNcIixcIkxpbmVDb2xvclwiOntcIiRpZFwiOlwiOTQ0XCIsXCIkdHlwZVwiOlwiTkxSRS5Db21tb24uRG9tLlNvbGlkQ29sb3JCcnVzaCwgTkxSRS5Db21tb25cIixcIkNvbG9yXCI6e1wiJGlkXCI6XCI5NDVcIixcIkFcIjoyNTUsXCJSXCI6MjA0LFwiR1wiOjIwNCxcIkJcIjoyMDR9fSxcIkxpbmVXZWlnaHRcIjoxLjAsXCJMaW5lVHlwZVwiOjB9LFwiVmVydGljYWxDb25uZWN0b3JTdHlsZVwiOntcIiRpZFwiOlwiOTQ2XCIsXCJMaW5lQ29sb3JcIjp7XCIkaWRcIjpcIjk0N1wiLFwiJHR5cGVcIjpcIk5MUkUuQ29tbW9uLkRvbS5Tb2xpZENvbG9yQnJ1c2gsIE5MUkUuQ29tbW9uXCIsXCJDb2xvclwiOntcIiRpZFwiOlwiOTQ4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5NDlcIixcIk1hcmdpblwiOntcIiRpZFwiOlwiOTUwXCIsXCJUb3BcIjowLjAsXCJMZWZ0XCI6NC4wLFwiUmlnaHRcIjo0LjAsXCJCb3R0b21cIjowLjB9LFwiUGFkZGluZ1wiOntcIiRpZFwiOlwiOTUxXCIsXCJUb3BcIjowLjAsXCJMZWZ0XCI6MC4wLFwiUmlnaHRcIjowLjAsXCJCb3R0b21cIjowLjB9LFwiQmFja2dyb3VuZFwiOntcIiRpZFwiOlwiOTUyXCIsXCJDb2xvclwiOntcIiRpZFwiOlwiOTUzXCIsXCJBXCI6MjU1LFwiUlwiOjIzNSxcIkdcIjoxMDAsXCJCXCI6Mjd9fSxcIklzVmlzaWJsZVwiOnRydWUsXCJXaWR0aFwiOjAuMCxcIkhlaWdodFwiOjE2LjAsXCJCb3JkZXJTdHlsZVwiOntcIiRpZFwiOlwiOTU0XCIsXCJMaW5lQ29sb3JcIjp7XCIkaWRcIjpcIjk1NVwiLFwiJHR5cGVcIjpcIk5MUkUuQ29tbW9uLkRvbS5Tb2xpZENvbG9yQnJ1c2gsIE5MUkUuQ29tbW9uXCIsXCJDb2xvclwiOntcIiRpZFwiOlwiOTU2XCIsXCJBXCI6MjU1LFwiUlwiOjI1NSxcIkdcIjowLFwiQlwiOjB9fSxcIkxpbmVXZWlnaHRcIjowLjAsXCJMaW5lVHlwZVwiOjB9fSxcIlRpdGxlU3R5bGVcIjp7XCIkaWRcIjpcIjk1N1wiLFwiRm9udFNldHRpbmdzXCI6e1wiJGlkXCI6XCI5NThcIixcIkZvbnRTaXplXCI6OSxcIkZvbnROYW1lXCI6XCJDYWxpYnJpXCIsXCJJc0JvbGRcIjp0cnVlLFwiSXNJdGFsaWNcIjpmYWxzZSxcIklzVW5kZXJsaW5lZFwiOmZhbHNlfSxcIkF1dG9TaXplXCI6MCxcIkZvcmVncm91bmRcIjp7XCIkaWRcIjpcIjk1OVwiLFwiQ29sb3JcIjp7XCIkaWRcIjpcIjk2MFwiLFwiQVwiOjI1NSxcIlJcIjowLFwiR1wiOjAsXCJCXCI6MH19LFwiQmFja2dyb3VuZEZpbGxUeXBlXCI6MCxcIk1heFdpZHRoXCI6NzIwLjAsXCJNYXhIZWlnaHRcIjpcIkluZmluaXR5XCIsXCJTbWFydEZvcmVncm91bmRJc0FjdGl2ZVwiOmZhbHNlLFwiSG9yaXpvbnRhbEFsaWdubWVudFwiOjAsXCJWZXJ0aWNhbEFsaWdubWVudFwiOjAsXCJTbWFydEZvcmVncm91bmRcIjpudWxsLFwiTWFyZ2luXCI6e1wiJGlkXCI6XCI5NjFcIixcIlRvcFwiOjAuMCxcIkxlZnRcIjowLjAsXCJSaWdodFwiOjAuMCxcIkJvdHRvbVwiOjAuMH0sXCJQYWRkaW5nXCI6e1wiJGlkXCI6XCI5NjJcIixcIlRvcFwiOjAuMCxcIkxlZnRcIjowLjAsXCJSaWdodFwiOjAuMCxcIkJvdHRvbVwiOjAuMH0sXCJCYWNrZ3JvdW5kXCI6e1wiJGlkXCI6XCI5NjNcIixcIkNvbG9yXCI6e1wiJGlkXCI6XCI5NjRcIixcIkFcIjowLFwiUlwiOjI1NSxcIkdcIjoyNTUsXCJCXCI6MjU1fX0sXCJJc1Zpc2libGVcIjp0cnVlLFwiV2lkdGhcIjowLjAsXCJIZWlnaHRcIjowLjAsXCJCb3JkZXJTdHlsZVwiOntcIiRpZFwiOlwiOTY1XCIsXCJMaW5lQ29sb3JcIjpudWxsLFwiTGluZVdlaWdodFwiOjAuMCxcIkxpbmVUeXBlXCI6MH19LFwiRGF0ZVN0eWxlXCI6e1wiJGlkXCI6XCI5NjZcIixcIkZvbnRTZXR0aW5nc1wiOntcIiRpZFwiOlwiOTY3XCIsXCJGb250U2l6ZVwiOjEwLFwiRm9udE5hbWVcIjpcIkNhbGlicmlcIixcIklzQm9sZFwiOmZhbHNlLFwiSXNJdGFsaWNcIjpmYWxzZSxcIklzVW5kZXJsaW5lZFwiOmZhbHNlfSxcIkF1dG9TaXplXCI6MCxcIkZvcmVncm91bmRcIjp7XCIkaWRcIjpcIjk2OFwiLFwiQ29sb3JcIjp7XCIkaWRcIjpcIjk2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TcwXCIsXCJUb3BcIjowLjAsXCJMZWZ0XCI6MC4wLFwiUmlnaHRcIjowLjAsXCJCb3R0b21cIjowLjB9LFwiUGFkZGluZ1wiOntcIiRpZFwiOlwiOTcxXCIsXCJUb3BcIjowLjAsXCJMZWZ0XCI6MC4wLFwiUmlnaHRcIjowLjAsXCJCb3R0b21cIjowLjB9LFwiQmFja2dyb3VuZFwiOntcIiRpZFwiOlwiOTcyXCIsXCJDb2xvclwiOntcIiRpZFwiOlwiOTczXCIsXCJBXCI6MCxcIlJcIjoyNTUsXCJHXCI6MjU1LFwiQlwiOjI1NX19LFwiSXNWaXNpYmxlXCI6dHJ1ZSxcIldpZHRoXCI6MC4wLFwiSGVpZ2h0XCI6MC4wLFwiQm9yZGVyU3R5bGVcIjp7XCIkaWRcIjpcIjk3NFwiLFwiTGluZUNvbG9yXCI6bnVsbCxcIkxpbmVXZWlnaHRcIjowLjAsXCJMaW5lVHlwZVwiOjB9fSxcIkRhdGVGb3JtYXRcIjp7XCIkaWRcIjpcIjk3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U3dpbWxhbmVEZWZpbml0aW9uU3R5bGVMaXN0XCI6bnVsbCxcIkN1c3RvbVN3aW1sYW5lVjJTdHlsZUxpc3RcIjpbXSxcIkdyaWRsaW5lUGFuZWxTdHlsZVwiOntcIiRpZFwiOlwiOTc2XCIsXCJHcmlkbGluZVN0eWxlXCI6e1wiJGlkXCI6XCI5NzdcIixcIkxpbmVDb2xvclwiOntcIiRpZFwiOlwiOTc4XCIsXCIkdHlwZVwiOlwiTkxSRS5Db21tb24uRG9tLlNvbGlkQ29sb3JCcnVzaCwgTkxSRS5Db21tb25cIixcIkNvbG9yXCI6e1wiJGlkXCI6XCI5NzlcIixcIkFcIjozOCxcIlJcIjoxMTUsXCJHXCI6MTE1LFwiQlwiOjExNX19LFwiTGluZVdlaWdodFwiOjEuMCxcIkxpbmVUeXBlXCI6MH0sXCJJc1Zpc2libGVcIjp0cnVlfSxcIkFjdGl2aXR5TGluZVBhbmVsU3R5bGVcIjp7XCIkaWRcIjpcIjk4MFwiLFwiQWN0aXZpdHlMaW5lU3R5bGVcIjp7XCIkaWRcIjpcIjk4MVwiLFwiTGluZUNvbG9yXCI6e1wiJGlkXCI6XCI5ODJcIixcIiR0eXBlXCI6XCJOTFJFLkNvbW1vbi5Eb20uU29saWRDb2xvckJydXNoLCBOTFJFLkNvbW1vblwiLFwiQ29sb3JcIjp7XCIkaWRcIjpcIjk4M1wiLFwiQVwiOjM4LFwiUlwiOjY4LFwiR1wiOjExNCxcIkJcIjoxOTZ9fSxcIkxpbmVXZWlnaHRcIjoxLjAsXCJMaW5lVHlwZVwiOjB9LFwiSXNWaXNpYmxlXCI6dHJ1ZX0sXCJEZWZhdWx0RGVwZW5kZW5jeVN0eWxlXCI6e1wiJGlkXCI6XCI5ODRcIixcIkxpbmVTdHlsZVwiOntcIiRpZFwiOlwiOTg1XCIsXCJMaW5lQ29sb3JcIjp7XCIkaWRcIjpcIjk4NlwiLFwiJHR5cGVcIjpcIk5MUkUuQ29tbW9uLkRvbS5Tb2xpZENvbG9yQnJ1c2gsIE5MUkUuQ29tbW9uXCIsXCJDb2xvclwiOntcIiRpZFwiOlwiOTg3XCIsXCJBXCI6MjU1LFwiUlwiOjAsXCJHXCI6MCxcIkJcIjowfX0sXCJMaW5lV2VpZ2h0XCI6MS4wLFwiTGluZVR5cGVcIjowfSxcIkVuZEFycm93aGVhZExpbmVTdHlsZVwiOntcIiRpZFwiOlwiOTg4XCIsXCJLaW5kXCI6MSxcIldpZHRoXCI6MSxcIkxlbmd0aFwiOjAsXCJQYXJlbnRTdHlsZVwiOm51bGx9LFwiQnJpbmdUb0Zyb250XCI6dHJ1ZSxcIklzVmlzaWJsZVwiOnRydWUsXCJSYWRpdXNcIjowLjB9LFwiQ3JpdGljYWxQYXRoU3R5bGVcIjp7XCIkaWRcIjpcIjk4OVwiLFwiQ3JpdGljYWxQYXRoU3R5bGVPcHRpb25zXCI6MTUsXCJMaW5lU3R5bGVcIjp7XCIkaWRcIjpcIjk5MFwiLFwiTGluZUNvbG9yXCI6e1wiJGlkXCI6XCI5OTFcIixcIiR0eXBlXCI6XCJOTFJFLkNvbW1vbi5Eb20uU29saWRDb2xvckJydXNoLCBOTFJFLkNvbW1vblwiLFwiQ29sb3JcIjp7XCIkaWRcIjpcIjk5MlwiLFwiQVwiOjI1NSxcIlJcIjoyMjIsXCJHXCI6NTAsXCJCXCI6NTB9fSxcIkxpbmVXZWlnaHRcIjoxLjAsXCJMaW5lVHlwZVwiOjB9LFwiVGl0bGVGb3JlZ3JvdW5kXCI6e1wiJGlkXCI6XCI5OTNcIixcIkNvbG9yXCI6e1wiJGlkXCI6XCI5OTRcIixcIkFcIjoyNTUsXCJSXCI6MTc2LFwiR1wiOjE5LFwiQlwiOjI1fX0sXCJTaGFwZXNCYWNrZ3JvdW5kXCI6e1wiJGlkXCI6XCI5OTVcIixcIkNvbG9yXCI6e1wiJGlkXCI6XCI5OTZcIixcIkFcIjoyNTUsXCJSXCI6MjUzLFwiR1wiOjIwMyxcIkJcIjoyMDh9fSxcIlNoYXBlc0JvcmRlclN0eWxlXCI6e1wiJGlkXCI6XCI5OTdcIixcIkxpbmVDb2xvclwiOntcIiRpZFwiOlwiOTk4XCIsXCIkdHlwZVwiOlwiTkxSRS5Db21tb24uRG9tLlNvbGlkQ29sb3JCcnVzaCwgTkxSRS5Db21tb25cIixcIkNvbG9yXCI6e1wiJGlkXCI6XCI5OTlcIixcIkFcIjoyNTUsXCJSXCI6MjIyLFwiR1wiOjUwLFwiQlwiOjUwfX0sXCJMaW5lV2VpZ2h0XCI6MS41LFwiTGluZVR5cGVcIjowfSxcIklzVmlzaWJsZVwiOmZhbHNlfSxcIlBhbmVsc1NwYWNpbmdEZWZpbml0aW9uXCI6e1wiJGlkXCI6XCIxMDAwXCIsXCJTcGFjaW5nQWJvdmVUaW1lYmFuZFwiOjUsXCJTcGFjaW5nQmVsb3dUaW1lYmFuZFwiOjUsXCJTcGFjaW5nQWJvdmVCZXR3ZWVuU3dpbWxhbmVzQW5kVGFza3NcIjo1LFwiU3BhY2luZ0JlbG93QmV0d2VlblN3aW1sYW5lc0FuZFRhc2tzXCI6NX19LFwiU2NhbGVcIjpudWxsLFwiU2NhbGVWMlwiOntcIiRpZFwiOlwiMTAwMVwiLFwiU3RhcnREYXRlXCI6XCIwMDAxLTAxLTAxVDAwOjAwOjAwXCIsXCJFbmREYXRlXCI6XCIyMDI0LTAzLTA2VDIzOjU5OjAwWlwiLFwiQXV0b0RhdGVSYW5nZVwiOnRydWUsXCJXb3JraW5nRGF5c1wiOjMxLFwiVG9kYXlNYXJrZXJUZXh0XCI6XCJUb2RheVwiLFwiQXV0b1NjYWxlVHlwZVwiOnRydWUsXCJUaW1lYmFuZFNjYWxlc1wiOntcIiRpZFwiOlwiMTAwMlwiLFwiVG9wU2NhbGVMYXllclwiOntcIiRpZFwiOlwiMTAwM1wiLFwiRm9ybWF0XCI6XCJNTU1cIixcIlR5cGVcIjoyfSxcIk1pZGRsZVNjYWxlTGF5ZXJcIjp7XCIkaWRcIjpcIjEwMDRcIixcIkZvcm1hdFwiOm51bGwsXCJUeXBlXCI6MH0sXCJCb3R0b21TY2FsZUxheWVyXCI6e1wiJGlkXCI6XCIxMDA1XCIsXCJGb3JtYXRcIjpudWxsLFwiVHlwZVwiOjB9fX0sXCJNaWxlc3RvbmVzXCI6W10sXCJUYXNrc1wiOltdLFwiU3dpbWxhbmVzXCI6bnVsbCxcIlN3aW1sYW5lc1YyXCI6W10sXCJEZXBlbmRlbmNpZXNcIjpbXSxcIkRlcGVuZGVuY3lTZXR0aW5nc1wiOntcIiRpZFwiOlwiMTAwNlwiLFwiRGVwZW5kZW5jeU1vZHVsZUVuYWJsZWRcIjpmYWxzZSxcIlNjaGVkdWxpbmdTZXR0aW5nc1wiOntcIiRpZFwiOlwiMTAwN1wiLFwiRGVwZW5kZW5jaWVzU2NoZWR1bGluZ01vZGVTZXR0aW5nXCI6MSxcIkRlcGVuZGVuY2llc1ByZXZpb3VzU2NoZWR1bGluZ01vZGVcIjoxLFwiT25CcmVha2luZ0ZsZXhpYmxlU2NoZWR1bGluZ01vZGVTZXR0aW5nXCI6MCxcIk9uQnJlYWtpbmdTdHJpY3RTY2hlZHVsaW5nTW9kZVNldHRpbmdcIjowfX0sXCJTZXR0aW5nc1wiOntcIiRpZFwiOlwiMTAwOFwiLFwiSW1wYU9wdGlvbnNcIjp7XCIkaWRcIjpcIjEwMDlcIixcIkxlZnRUb1JpZ2h0XCI6ZmFsc2UsXCJQYXlsb2FkT3B0aW9uc1wiOjJ9fSxcIlRpbWVDb25maWd1cmF0aW9uXCI6e1wiJGlkXCI6XCIxMDEwXCIsXCJVc2VUaW1lXCI6ZmFsc2UsXCJXb3JrRGF5U3RhcnRcIjpcIjAwOjAwOjAwXCIsXCJXb3JrRGF5RW5kXCI6XCIyMzo1OTowMFwifX0ifSwiU2V0dGluZ3MiOnsiJGlkIjoiODIzIiwiSW1wYU9wdGlvbnMiOnsiJGlkIjoiODI0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ODI1IiwiVXNlVGltZSI6ZmFsc2UsIldvcmtEYXlTdGFydCI6IjAwOjAwOjAwIiwiV29ya0RheUVuZCI6IjIzOjU5OjAwIn0sIkxhc3RVc2VkVGVtcGxhdGVJZCI6IjE2OGRjZTQ2LTU0MzEtNGUwZC1hY2IxLTU3MjVkMzI0OTdkMCIsIkZpcnN0V2Vla09mWWVhciI6MCwiUGxhY2VNaWxlc3RvbmVBdFRoZUJlZ2lubmluZ09mVGhlRGF5IjpmYWxzZSwiRGVwZW5kZW5jeVNjaGVkdWxpbmdTZXR0aW5ncyI6eyIkaWQiOiI4MjY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mZhbHNlLCJEZXBlbmRlbmNpZXMiOnsiX2RlcGVuZGVuY2llcyI6W11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Months"/>
  <p:tag name="OTLTIMEBANDSCALEFORMAT" val="MMM"/>
  <p:tag name="OTLTIMEBANDSHAPETYPE" val="ModernTimeband"/>
  <p:tag name="OTLTIMEBANDSHAPEHEIGHT" val="30"/>
  <p:tag name="OTLTIMEBANDSHAPEPADDINGLEFT" val="13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5-10-22T23:59:00.0000000Z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DURATIONFORMAT" val="day"/>
  <p:tag name="OTLSPACING" val="5"/>
  <p:tag name="OTLSHAPETHICKNESSTYPE" val="Regular"/>
  <p:tag name="OTLMARKERSHAPE" val="OTL"/>
  <p:tag name="OTLENDDATE" val="2025-07-01T23:59:00.0000000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ENDDATE" val="2025-06-17T23:59:00.0000000Z"/>
  <p:tag name="OTLDURATIONFORMAT" val="day"/>
  <p:tag name="OTLSPACING" val="5"/>
  <p:tag name="OTLSHAPETHICKNESSTYPE" val="Regular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8T00:00:00.0000000"/>
  <p:tag name="OTLENDDATE" val="2025-07-15T23:59:00.0000000Z"/>
  <p:tag name="OTLDURATIONFORMAT" val="day"/>
  <p:tag name="OTLSPACING" val="5"/>
  <p:tag name="OTLSHAPETHICKNESSTYPE" val="Regular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16T00:00:00.0000000"/>
  <p:tag name="OTLENDDATE" val="2025-07-29T23:59:00.0000000Z"/>
  <p:tag name="OTLDURATIONFORMAT" val="day"/>
  <p:tag name="OTLSPACING" val="5"/>
  <p:tag name="OTLSHAPETHICKNESSTYPE" val="Regular"/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30T00:00:00.0000000"/>
  <p:tag name="OTLENDDATE" val="2025-08-12T23:59:00.0000000Z"/>
  <p:tag name="OTLDURATIONFORMAT" val="day"/>
  <p:tag name="OTLSPACING" val="5"/>
  <p:tag name="OTLSHAPETHICKNESSTYPE" val="Regular"/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13T00:00:00.0000000"/>
  <p:tag name="OTLENDDATE" val="2025-08-26T23:59:00.0000000Z"/>
  <p:tag name="OTLDURATIONFORMAT" val="day"/>
  <p:tag name="OTLSPACING" val="5"/>
  <p:tag name="OTLSHAPETHICKNESSTYPE" val="Regular"/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27T23:59:00.0000000"/>
  <p:tag name="OTLENDDATE" val="2025-09-03T23:59:00.0000000Z"/>
  <p:tag name="OTLDURATIONFORMAT" val="day"/>
  <p:tag name="OTLSPACING" val="5"/>
  <p:tag name="OTLSHAPETHICKNESSTYPE" val="Regular"/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4T00:00:00.0000000"/>
  <p:tag name="OTLENDDATE" val="2025-09-17T23:59:00.0000000Z"/>
  <p:tag name="OTLDURATIONFORMAT" val="day"/>
  <p:tag name="OTLSPACING" val="5"/>
  <p:tag name="OTLSHAPETHICKNESSTYPE" val="Regular"/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18T00:00:00.0000000"/>
  <p:tag name="OTLENDDATE" val="2025-10-01T23:59:00.0000000Z"/>
  <p:tag name="OTLDURATIONFORMAT" val="day"/>
  <p:tag name="OTLSPACING" val="5"/>
  <p:tag name="OTLSHAPETHICKNESSTYPE" val="Regular"/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10-02T00:00:00.0000000"/>
  <p:tag name="OTLENDDATE" val="2025-10-22T23:59:00.0000000Z"/>
  <p:tag name="OTLDURATIONFORMAT" val="day"/>
  <p:tag name="OTLSPACING" val="5"/>
  <p:tag name="OTLSHAPETHICKNESSTYPE" val="Regular"/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453437</TotalTime>
  <Words>366</Words>
  <Application>Microsoft Office PowerPoint</Application>
  <PresentationFormat>全屏显示(4:3)</PresentationFormat>
  <Paragraphs>95</Paragraphs>
  <Slides>7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Wingdings</vt:lpstr>
      <vt:lpstr>Office 主题​​</vt:lpstr>
      <vt:lpstr>SiPM 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5698</cp:revision>
  <cp:lastPrinted>2023-09-04T07:35:07Z</cp:lastPrinted>
  <dcterms:created xsi:type="dcterms:W3CDTF">1601-01-01T00:00:00Z</dcterms:created>
  <dcterms:modified xsi:type="dcterms:W3CDTF">2025-06-24T02:22:41Z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