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57" r:id="rId3"/>
    <p:sldId id="272" r:id="rId4"/>
    <p:sldId id="276" r:id="rId5"/>
    <p:sldId id="258" r:id="rId6"/>
    <p:sldId id="259" r:id="rId7"/>
    <p:sldId id="260" r:id="rId8"/>
    <p:sldId id="267" r:id="rId9"/>
    <p:sldId id="268" r:id="rId10"/>
    <p:sldId id="261" r:id="rId11"/>
    <p:sldId id="262" r:id="rId12"/>
    <p:sldId id="263" r:id="rId13"/>
    <p:sldId id="264" r:id="rId14"/>
    <p:sldId id="275" r:id="rId15"/>
    <p:sldId id="273" r:id="rId16"/>
    <p:sldId id="265" r:id="rId17"/>
    <p:sldId id="271" r:id="rId18"/>
    <p:sldId id="277" r:id="rId19"/>
    <p:sldId id="274"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AD3D157-1DBD-45AA-94A7-7FEFC09B2F44}">
          <p14:sldIdLst>
            <p14:sldId id="256"/>
            <p14:sldId id="257"/>
            <p14:sldId id="272"/>
            <p14:sldId id="276"/>
            <p14:sldId id="258"/>
            <p14:sldId id="259"/>
            <p14:sldId id="260"/>
            <p14:sldId id="267"/>
            <p14:sldId id="268"/>
            <p14:sldId id="261"/>
            <p14:sldId id="262"/>
            <p14:sldId id="263"/>
            <p14:sldId id="264"/>
            <p14:sldId id="275"/>
            <p14:sldId id="273"/>
            <p14:sldId id="265"/>
            <p14:sldId id="271"/>
            <p14:sldId id="277"/>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4C7E7"/>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48" autoAdjust="0"/>
    <p:restoredTop sz="88127"/>
  </p:normalViewPr>
  <p:slideViewPr>
    <p:cSldViewPr snapToGrid="0">
      <p:cViewPr varScale="1">
        <p:scale>
          <a:sx n="82" d="100"/>
          <a:sy n="82" d="100"/>
        </p:scale>
        <p:origin x="168"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b643dae3a34a5516" providerId="LiveId" clId="{89AFDD8C-2D20-4FC0-8D9D-5A2DACF5E71F}"/>
    <pc:docChg chg="undo custSel addSld delSld modSld modMainMaster">
      <pc:chgData name="" userId="b643dae3a34a5516" providerId="LiveId" clId="{89AFDD8C-2D20-4FC0-8D9D-5A2DACF5E71F}" dt="2024-12-25T13:58:21.922" v="4633" actId="20577"/>
      <pc:docMkLst>
        <pc:docMk/>
      </pc:docMkLst>
      <pc:sldChg chg="addSp modSp">
        <pc:chgData name="" userId="b643dae3a34a5516" providerId="LiveId" clId="{89AFDD8C-2D20-4FC0-8D9D-5A2DACF5E71F}" dt="2024-12-25T13:53:06.744" v="4383" actId="1076"/>
        <pc:sldMkLst>
          <pc:docMk/>
          <pc:sldMk cId="2509149905" sldId="256"/>
        </pc:sldMkLst>
        <pc:spChg chg="mod">
          <ac:chgData name="" userId="b643dae3a34a5516" providerId="LiveId" clId="{89AFDD8C-2D20-4FC0-8D9D-5A2DACF5E71F}" dt="2024-12-25T03:20:29.848" v="239" actId="20577"/>
          <ac:spMkLst>
            <pc:docMk/>
            <pc:sldMk cId="2509149905" sldId="256"/>
            <ac:spMk id="2" creationId="{AC3E4BB8-A7B1-4C9C-BEA9-A32C0EC7F09A}"/>
          </ac:spMkLst>
        </pc:spChg>
        <pc:spChg chg="mod">
          <ac:chgData name="" userId="b643dae3a34a5516" providerId="LiveId" clId="{89AFDD8C-2D20-4FC0-8D9D-5A2DACF5E71F}" dt="2024-12-25T03:19:58.867" v="236" actId="20577"/>
          <ac:spMkLst>
            <pc:docMk/>
            <pc:sldMk cId="2509149905" sldId="256"/>
            <ac:spMk id="3" creationId="{6CFE3622-031C-45A9-BDAD-08DA5E79FE4A}"/>
          </ac:spMkLst>
        </pc:spChg>
        <pc:picChg chg="add mod">
          <ac:chgData name="" userId="b643dae3a34a5516" providerId="LiveId" clId="{89AFDD8C-2D20-4FC0-8D9D-5A2DACF5E71F}" dt="2024-12-25T13:53:06.744" v="4383" actId="1076"/>
          <ac:picMkLst>
            <pc:docMk/>
            <pc:sldMk cId="2509149905" sldId="256"/>
            <ac:picMk id="4" creationId="{6040F843-6E96-4908-A806-0CE891C53719}"/>
          </ac:picMkLst>
        </pc:picChg>
      </pc:sldChg>
      <pc:sldChg chg="modSp add">
        <pc:chgData name="" userId="b643dae3a34a5516" providerId="LiveId" clId="{89AFDD8C-2D20-4FC0-8D9D-5A2DACF5E71F}" dt="2024-12-25T13:49:36.325" v="4285" actId="20577"/>
        <pc:sldMkLst>
          <pc:docMk/>
          <pc:sldMk cId="3477719157" sldId="257"/>
        </pc:sldMkLst>
        <pc:spChg chg="mod">
          <ac:chgData name="" userId="b643dae3a34a5516" providerId="LiveId" clId="{89AFDD8C-2D20-4FC0-8D9D-5A2DACF5E71F}" dt="2024-12-25T03:29:30.261" v="268" actId="20577"/>
          <ac:spMkLst>
            <pc:docMk/>
            <pc:sldMk cId="3477719157" sldId="257"/>
            <ac:spMk id="2" creationId="{F10C2F8C-BA71-430A-B5A4-7F1ACD3B610D}"/>
          </ac:spMkLst>
        </pc:spChg>
        <pc:spChg chg="mod">
          <ac:chgData name="" userId="b643dae3a34a5516" providerId="LiveId" clId="{89AFDD8C-2D20-4FC0-8D9D-5A2DACF5E71F}" dt="2024-12-25T13:49:36.325" v="4285" actId="20577"/>
          <ac:spMkLst>
            <pc:docMk/>
            <pc:sldMk cId="3477719157" sldId="257"/>
            <ac:spMk id="3" creationId="{D25EAEC5-6598-40C8-B6FC-1D9CAE3BC635}"/>
          </ac:spMkLst>
        </pc:spChg>
      </pc:sldChg>
      <pc:sldChg chg="add del">
        <pc:chgData name="" userId="b643dae3a34a5516" providerId="LiveId" clId="{89AFDD8C-2D20-4FC0-8D9D-5A2DACF5E71F}" dt="2024-12-25T03:18:29.780" v="83" actId="2696"/>
        <pc:sldMkLst>
          <pc:docMk/>
          <pc:sldMk cId="2165586141" sldId="258"/>
        </pc:sldMkLst>
      </pc:sldChg>
      <pc:sldChg chg="addSp delSp modSp add">
        <pc:chgData name="" userId="b643dae3a34a5516" providerId="LiveId" clId="{89AFDD8C-2D20-4FC0-8D9D-5A2DACF5E71F}" dt="2024-12-25T13:51:25.127" v="4381" actId="20577"/>
        <pc:sldMkLst>
          <pc:docMk/>
          <pc:sldMk cId="2791930811" sldId="258"/>
        </pc:sldMkLst>
        <pc:spChg chg="mod">
          <ac:chgData name="" userId="b643dae3a34a5516" providerId="LiveId" clId="{89AFDD8C-2D20-4FC0-8D9D-5A2DACF5E71F}" dt="2024-12-25T06:47:35.363" v="722" actId="20577"/>
          <ac:spMkLst>
            <pc:docMk/>
            <pc:sldMk cId="2791930811" sldId="258"/>
            <ac:spMk id="2" creationId="{6C7C1B0E-4E00-45CF-AC63-AA8D39DC8AD8}"/>
          </ac:spMkLst>
        </pc:spChg>
        <pc:spChg chg="mod">
          <ac:chgData name="" userId="b643dae3a34a5516" providerId="LiveId" clId="{89AFDD8C-2D20-4FC0-8D9D-5A2DACF5E71F}" dt="2024-12-25T13:47:28.604" v="4243" actId="20577"/>
          <ac:spMkLst>
            <pc:docMk/>
            <pc:sldMk cId="2791930811" sldId="258"/>
            <ac:spMk id="3" creationId="{A0E862E7-B898-4ECD-A6FC-E88C9263B09C}"/>
          </ac:spMkLst>
        </pc:spChg>
        <pc:spChg chg="add del mod">
          <ac:chgData name="" userId="b643dae3a34a5516" providerId="LiveId" clId="{89AFDD8C-2D20-4FC0-8D9D-5A2DACF5E71F}" dt="2024-12-25T07:20:25.435" v="1110" actId="478"/>
          <ac:spMkLst>
            <pc:docMk/>
            <pc:sldMk cId="2791930811" sldId="258"/>
            <ac:spMk id="17" creationId="{51E633CD-D058-4C36-9593-293077C0913E}"/>
          </ac:spMkLst>
        </pc:spChg>
        <pc:spChg chg="add mod">
          <ac:chgData name="" userId="b643dae3a34a5516" providerId="LiveId" clId="{89AFDD8C-2D20-4FC0-8D9D-5A2DACF5E71F}" dt="2024-12-25T07:28:42.090" v="1138" actId="1076"/>
          <ac:spMkLst>
            <pc:docMk/>
            <pc:sldMk cId="2791930811" sldId="258"/>
            <ac:spMk id="19" creationId="{BF1F75BD-52D7-42E7-A0E9-3F5AEF6476ED}"/>
          </ac:spMkLst>
        </pc:spChg>
        <pc:spChg chg="add mod">
          <ac:chgData name="" userId="b643dae3a34a5516" providerId="LiveId" clId="{89AFDD8C-2D20-4FC0-8D9D-5A2DACF5E71F}" dt="2024-12-25T13:51:25.127" v="4381" actId="20577"/>
          <ac:spMkLst>
            <pc:docMk/>
            <pc:sldMk cId="2791930811" sldId="258"/>
            <ac:spMk id="20" creationId="{EC12AFCD-CFDC-42C8-8911-FE8A68C9C0BF}"/>
          </ac:spMkLst>
        </pc:spChg>
        <pc:spChg chg="add mod">
          <ac:chgData name="" userId="b643dae3a34a5516" providerId="LiveId" clId="{89AFDD8C-2D20-4FC0-8D9D-5A2DACF5E71F}" dt="2024-12-25T08:53:26.869" v="2120" actId="14100"/>
          <ac:spMkLst>
            <pc:docMk/>
            <pc:sldMk cId="2791930811" sldId="258"/>
            <ac:spMk id="21" creationId="{ADBD810B-C10C-40B5-BC0D-829A7EDA92AD}"/>
          </ac:spMkLst>
        </pc:spChg>
        <pc:grpChg chg="add del mod">
          <ac:chgData name="" userId="b643dae3a34a5516" providerId="LiveId" clId="{89AFDD8C-2D20-4FC0-8D9D-5A2DACF5E71F}" dt="2024-12-25T07:13:43.681" v="1064" actId="165"/>
          <ac:grpSpMkLst>
            <pc:docMk/>
            <pc:sldMk cId="2791930811" sldId="258"/>
            <ac:grpSpMk id="4" creationId="{F208BBC5-B30A-4B6F-807A-FEAB24389D76}"/>
          </ac:grpSpMkLst>
        </pc:grpChg>
        <pc:grpChg chg="del mod topLvl">
          <ac:chgData name="" userId="b643dae3a34a5516" providerId="LiveId" clId="{89AFDD8C-2D20-4FC0-8D9D-5A2DACF5E71F}" dt="2024-12-25T07:13:58.260" v="1067" actId="165"/>
          <ac:grpSpMkLst>
            <pc:docMk/>
            <pc:sldMk cId="2791930811" sldId="258"/>
            <ac:grpSpMk id="5" creationId="{C2E01F8C-B00C-4471-8320-D97EC32A958F}"/>
          </ac:grpSpMkLst>
        </pc:grpChg>
        <pc:grpChg chg="del mod topLvl">
          <ac:chgData name="" userId="b643dae3a34a5516" providerId="LiveId" clId="{89AFDD8C-2D20-4FC0-8D9D-5A2DACF5E71F}" dt="2024-12-25T07:14:52.549" v="1081" actId="478"/>
          <ac:grpSpMkLst>
            <pc:docMk/>
            <pc:sldMk cId="2791930811" sldId="258"/>
            <ac:grpSpMk id="6" creationId="{464DA8E6-7BDA-40F7-8AA7-D9FFDAAFE682}"/>
          </ac:grpSpMkLst>
        </pc:grpChg>
        <pc:picChg chg="add del mod topLvl modCrop">
          <ac:chgData name="" userId="b643dae3a34a5516" providerId="LiveId" clId="{89AFDD8C-2D20-4FC0-8D9D-5A2DACF5E71F}" dt="2024-12-25T07:20:23.607" v="1109" actId="478"/>
          <ac:picMkLst>
            <pc:docMk/>
            <pc:sldMk cId="2791930811" sldId="258"/>
            <ac:picMk id="15" creationId="{B2CF817A-A984-44B5-A5EA-6B2119D43BA3}"/>
          </ac:picMkLst>
        </pc:picChg>
        <pc:picChg chg="add del mod topLvl">
          <ac:chgData name="" userId="b643dae3a34a5516" providerId="LiveId" clId="{89AFDD8C-2D20-4FC0-8D9D-5A2DACF5E71F}" dt="2024-12-25T07:14:04.913" v="1070" actId="478"/>
          <ac:picMkLst>
            <pc:docMk/>
            <pc:sldMk cId="2791930811" sldId="258"/>
            <ac:picMk id="16" creationId="{84287A90-4760-48E0-AE88-7F42468C8526}"/>
          </ac:picMkLst>
        </pc:picChg>
        <pc:picChg chg="add mod">
          <ac:chgData name="" userId="b643dae3a34a5516" providerId="LiveId" clId="{89AFDD8C-2D20-4FC0-8D9D-5A2DACF5E71F}" dt="2024-12-25T07:28:05.854" v="1116" actId="1076"/>
          <ac:picMkLst>
            <pc:docMk/>
            <pc:sldMk cId="2791930811" sldId="258"/>
            <ac:picMk id="18" creationId="{8D0C986E-1BFB-4B9E-AE8F-B76E2B55810B}"/>
          </ac:picMkLst>
        </pc:picChg>
      </pc:sldChg>
      <pc:sldChg chg="add del">
        <pc:chgData name="" userId="b643dae3a34a5516" providerId="LiveId" clId="{89AFDD8C-2D20-4FC0-8D9D-5A2DACF5E71F}" dt="2024-12-25T03:18:28.899" v="82" actId="2696"/>
        <pc:sldMkLst>
          <pc:docMk/>
          <pc:sldMk cId="1713192662" sldId="259"/>
        </pc:sldMkLst>
      </pc:sldChg>
      <pc:sldChg chg="addSp modSp add">
        <pc:chgData name="" userId="b643dae3a34a5516" providerId="LiveId" clId="{89AFDD8C-2D20-4FC0-8D9D-5A2DACF5E71F}" dt="2024-12-25T07:55:58.864" v="1468" actId="13926"/>
        <pc:sldMkLst>
          <pc:docMk/>
          <pc:sldMk cId="4000623485" sldId="259"/>
        </pc:sldMkLst>
        <pc:spChg chg="mod">
          <ac:chgData name="" userId="b643dae3a34a5516" providerId="LiveId" clId="{89AFDD8C-2D20-4FC0-8D9D-5A2DACF5E71F}" dt="2024-12-25T07:33:28.914" v="1156" actId="20577"/>
          <ac:spMkLst>
            <pc:docMk/>
            <pc:sldMk cId="4000623485" sldId="259"/>
            <ac:spMk id="2" creationId="{107C1DA4-728C-4A3D-BECB-A686985E3926}"/>
          </ac:spMkLst>
        </pc:spChg>
        <pc:spChg chg="mod">
          <ac:chgData name="" userId="b643dae3a34a5516" providerId="LiveId" clId="{89AFDD8C-2D20-4FC0-8D9D-5A2DACF5E71F}" dt="2024-12-25T07:39:31.096" v="1362" actId="20577"/>
          <ac:spMkLst>
            <pc:docMk/>
            <pc:sldMk cId="4000623485" sldId="259"/>
            <ac:spMk id="3" creationId="{5F2F30AD-A876-47EB-B855-69D318F968BC}"/>
          </ac:spMkLst>
        </pc:spChg>
        <pc:spChg chg="add mod">
          <ac:chgData name="" userId="b643dae3a34a5516" providerId="LiveId" clId="{89AFDD8C-2D20-4FC0-8D9D-5A2DACF5E71F}" dt="2024-12-25T07:40:06.193" v="1364" actId="1076"/>
          <ac:spMkLst>
            <pc:docMk/>
            <pc:sldMk cId="4000623485" sldId="259"/>
            <ac:spMk id="4" creationId="{8918AF53-F704-4FD7-8668-BBAAD4C6C539}"/>
          </ac:spMkLst>
        </pc:spChg>
        <pc:spChg chg="add mod">
          <ac:chgData name="" userId="b643dae3a34a5516" providerId="LiveId" clId="{89AFDD8C-2D20-4FC0-8D9D-5A2DACF5E71F}" dt="2024-12-25T07:42:44.678" v="1415" actId="1076"/>
          <ac:spMkLst>
            <pc:docMk/>
            <pc:sldMk cId="4000623485" sldId="259"/>
            <ac:spMk id="5" creationId="{AE81107B-8E48-4963-AD15-F227B0AFF7AE}"/>
          </ac:spMkLst>
        </pc:spChg>
        <pc:spChg chg="add mod">
          <ac:chgData name="" userId="b643dae3a34a5516" providerId="LiveId" clId="{89AFDD8C-2D20-4FC0-8D9D-5A2DACF5E71F}" dt="2024-12-25T07:55:58.864" v="1468" actId="13926"/>
          <ac:spMkLst>
            <pc:docMk/>
            <pc:sldMk cId="4000623485" sldId="259"/>
            <ac:spMk id="6" creationId="{D2D29A78-4E9E-4ACB-B7F8-51A881A43176}"/>
          </ac:spMkLst>
        </pc:spChg>
        <pc:spChg chg="add mod">
          <ac:chgData name="" userId="b643dae3a34a5516" providerId="LiveId" clId="{89AFDD8C-2D20-4FC0-8D9D-5A2DACF5E71F}" dt="2024-12-25T07:55:05.486" v="1436" actId="1076"/>
          <ac:spMkLst>
            <pc:docMk/>
            <pc:sldMk cId="4000623485" sldId="259"/>
            <ac:spMk id="9" creationId="{D618DE1A-6711-4599-9B2C-E32C76BA54E3}"/>
          </ac:spMkLst>
        </pc:spChg>
        <pc:spChg chg="add mod">
          <ac:chgData name="" userId="b643dae3a34a5516" providerId="LiveId" clId="{89AFDD8C-2D20-4FC0-8D9D-5A2DACF5E71F}" dt="2024-12-25T07:55:30.619" v="1465" actId="2711"/>
          <ac:spMkLst>
            <pc:docMk/>
            <pc:sldMk cId="4000623485" sldId="259"/>
            <ac:spMk id="10" creationId="{48E4383D-C440-471A-89A1-E9737ADA20FB}"/>
          </ac:spMkLst>
        </pc:spChg>
        <pc:picChg chg="add mod">
          <ac:chgData name="" userId="b643dae3a34a5516" providerId="LiveId" clId="{89AFDD8C-2D20-4FC0-8D9D-5A2DACF5E71F}" dt="2024-12-25T07:55:00.078" v="1433" actId="1076"/>
          <ac:picMkLst>
            <pc:docMk/>
            <pc:sldMk cId="4000623485" sldId="259"/>
            <ac:picMk id="7" creationId="{64B9EC4A-0FBA-452E-AA4A-EAF7DDE46BB9}"/>
          </ac:picMkLst>
        </pc:picChg>
        <pc:picChg chg="add mod">
          <ac:chgData name="" userId="b643dae3a34a5516" providerId="LiveId" clId="{89AFDD8C-2D20-4FC0-8D9D-5A2DACF5E71F}" dt="2024-12-25T07:55:02.215" v="1434" actId="1076"/>
          <ac:picMkLst>
            <pc:docMk/>
            <pc:sldMk cId="4000623485" sldId="259"/>
            <ac:picMk id="8" creationId="{8B6894C8-8F89-4301-96F2-ABD33600E6DD}"/>
          </ac:picMkLst>
        </pc:picChg>
      </pc:sldChg>
      <pc:sldChg chg="addSp delSp modSp add">
        <pc:chgData name="" userId="b643dae3a34a5516" providerId="LiveId" clId="{89AFDD8C-2D20-4FC0-8D9D-5A2DACF5E71F}" dt="2024-12-25T11:51:13.913" v="3816" actId="1076"/>
        <pc:sldMkLst>
          <pc:docMk/>
          <pc:sldMk cId="2436642419" sldId="260"/>
        </pc:sldMkLst>
        <pc:spChg chg="mod">
          <ac:chgData name="" userId="b643dae3a34a5516" providerId="LiveId" clId="{89AFDD8C-2D20-4FC0-8D9D-5A2DACF5E71F}" dt="2024-12-25T08:00:17.903" v="1523" actId="20577"/>
          <ac:spMkLst>
            <pc:docMk/>
            <pc:sldMk cId="2436642419" sldId="260"/>
            <ac:spMk id="2" creationId="{11430CD4-70DF-4C23-BBD2-18D7F45FEAFA}"/>
          </ac:spMkLst>
        </pc:spChg>
        <pc:spChg chg="mod">
          <ac:chgData name="" userId="b643dae3a34a5516" providerId="LiveId" clId="{89AFDD8C-2D20-4FC0-8D9D-5A2DACF5E71F}" dt="2024-12-25T09:06:16.685" v="2361" actId="20577"/>
          <ac:spMkLst>
            <pc:docMk/>
            <pc:sldMk cId="2436642419" sldId="260"/>
            <ac:spMk id="3" creationId="{FA6ED710-486F-4A7E-9A40-DF1CBB810A72}"/>
          </ac:spMkLst>
        </pc:spChg>
        <pc:spChg chg="add del mod">
          <ac:chgData name="" userId="b643dae3a34a5516" providerId="LiveId" clId="{89AFDD8C-2D20-4FC0-8D9D-5A2DACF5E71F}" dt="2024-12-25T08:05:55.456" v="1557" actId="478"/>
          <ac:spMkLst>
            <pc:docMk/>
            <pc:sldMk cId="2436642419" sldId="260"/>
            <ac:spMk id="5" creationId="{CFBFB61A-5D7B-4F4D-8A18-3FEE6D4EACDB}"/>
          </ac:spMkLst>
        </pc:spChg>
        <pc:spChg chg="add mod">
          <ac:chgData name="" userId="b643dae3a34a5516" providerId="LiveId" clId="{89AFDD8C-2D20-4FC0-8D9D-5A2DACF5E71F}" dt="2024-12-25T08:07:31.571" v="1574" actId="164"/>
          <ac:spMkLst>
            <pc:docMk/>
            <pc:sldMk cId="2436642419" sldId="260"/>
            <ac:spMk id="6" creationId="{5A8B088F-92D1-4B96-8088-2BE7BF8F3472}"/>
          </ac:spMkLst>
        </pc:spChg>
        <pc:spChg chg="add del mod ord">
          <ac:chgData name="" userId="b643dae3a34a5516" providerId="LiveId" clId="{89AFDD8C-2D20-4FC0-8D9D-5A2DACF5E71F}" dt="2024-12-25T08:12:11.031" v="1611" actId="478"/>
          <ac:spMkLst>
            <pc:docMk/>
            <pc:sldMk cId="2436642419" sldId="260"/>
            <ac:spMk id="12" creationId="{15CB5C2F-6E2A-4F02-88B3-FB3CCCCDB808}"/>
          </ac:spMkLst>
        </pc:spChg>
        <pc:spChg chg="add del">
          <ac:chgData name="" userId="b643dae3a34a5516" providerId="LiveId" clId="{89AFDD8C-2D20-4FC0-8D9D-5A2DACF5E71F}" dt="2024-12-25T08:11:27.161" v="1608" actId="478"/>
          <ac:spMkLst>
            <pc:docMk/>
            <pc:sldMk cId="2436642419" sldId="260"/>
            <ac:spMk id="13" creationId="{9E2D722A-5A3B-491C-A743-D6E01E730C6B}"/>
          </ac:spMkLst>
        </pc:spChg>
        <pc:spChg chg="add del">
          <ac:chgData name="" userId="b643dae3a34a5516" providerId="LiveId" clId="{89AFDD8C-2D20-4FC0-8D9D-5A2DACF5E71F}" dt="2024-12-25T08:11:26.097" v="1607" actId="478"/>
          <ac:spMkLst>
            <pc:docMk/>
            <pc:sldMk cId="2436642419" sldId="260"/>
            <ac:spMk id="14" creationId="{6097C7E2-59B9-455C-83AE-A2621A18798C}"/>
          </ac:spMkLst>
        </pc:spChg>
        <pc:spChg chg="add del">
          <ac:chgData name="" userId="b643dae3a34a5516" providerId="LiveId" clId="{89AFDD8C-2D20-4FC0-8D9D-5A2DACF5E71F}" dt="2024-12-25T08:11:24.864" v="1606" actId="478"/>
          <ac:spMkLst>
            <pc:docMk/>
            <pc:sldMk cId="2436642419" sldId="260"/>
            <ac:spMk id="15" creationId="{98109BC8-9F44-4910-83C1-D71AF90B70DB}"/>
          </ac:spMkLst>
        </pc:spChg>
        <pc:spChg chg="add del">
          <ac:chgData name="" userId="b643dae3a34a5516" providerId="LiveId" clId="{89AFDD8C-2D20-4FC0-8D9D-5A2DACF5E71F}" dt="2024-12-25T08:08:51.475" v="1579" actId="478"/>
          <ac:spMkLst>
            <pc:docMk/>
            <pc:sldMk cId="2436642419" sldId="260"/>
            <ac:spMk id="16" creationId="{49F549C4-9AA9-414D-8A01-487665AF2860}"/>
          </ac:spMkLst>
        </pc:spChg>
        <pc:spChg chg="add del">
          <ac:chgData name="" userId="b643dae3a34a5516" providerId="LiveId" clId="{89AFDD8C-2D20-4FC0-8D9D-5A2DACF5E71F}" dt="2024-12-25T08:08:47.780" v="1578" actId="478"/>
          <ac:spMkLst>
            <pc:docMk/>
            <pc:sldMk cId="2436642419" sldId="260"/>
            <ac:spMk id="17" creationId="{80BC99C8-B9F2-4B50-8083-F20D8FB4612C}"/>
          </ac:spMkLst>
        </pc:spChg>
        <pc:spChg chg="add del">
          <ac:chgData name="" userId="b643dae3a34a5516" providerId="LiveId" clId="{89AFDD8C-2D20-4FC0-8D9D-5A2DACF5E71F}" dt="2024-12-25T08:09:12.364" v="1585" actId="478"/>
          <ac:spMkLst>
            <pc:docMk/>
            <pc:sldMk cId="2436642419" sldId="260"/>
            <ac:spMk id="18" creationId="{D71E04A4-2D3A-4668-9919-7FA31B065437}"/>
          </ac:spMkLst>
        </pc:spChg>
        <pc:spChg chg="add del mod">
          <ac:chgData name="" userId="b643dae3a34a5516" providerId="LiveId" clId="{89AFDD8C-2D20-4FC0-8D9D-5A2DACF5E71F}" dt="2024-12-25T08:12:09.446" v="1609" actId="478"/>
          <ac:spMkLst>
            <pc:docMk/>
            <pc:sldMk cId="2436642419" sldId="260"/>
            <ac:spMk id="20" creationId="{4A7B6D2C-2580-432A-A7E5-2B8C08A69217}"/>
          </ac:spMkLst>
        </pc:spChg>
        <pc:spChg chg="add del mod">
          <ac:chgData name="" userId="b643dae3a34a5516" providerId="LiveId" clId="{89AFDD8C-2D20-4FC0-8D9D-5A2DACF5E71F}" dt="2024-12-25T08:10:20.875" v="1592" actId="478"/>
          <ac:spMkLst>
            <pc:docMk/>
            <pc:sldMk cId="2436642419" sldId="260"/>
            <ac:spMk id="21" creationId="{4D65A4FE-EED8-4571-A67D-55389647124D}"/>
          </ac:spMkLst>
        </pc:spChg>
        <pc:spChg chg="add del mod ord">
          <ac:chgData name="" userId="b643dae3a34a5516" providerId="LiveId" clId="{89AFDD8C-2D20-4FC0-8D9D-5A2DACF5E71F}" dt="2024-12-25T08:12:10.643" v="1610" actId="478"/>
          <ac:spMkLst>
            <pc:docMk/>
            <pc:sldMk cId="2436642419" sldId="260"/>
            <ac:spMk id="22" creationId="{3A84E7DA-A25B-4D7A-AB9D-961E1FE4F198}"/>
          </ac:spMkLst>
        </pc:spChg>
        <pc:spChg chg="add mod topLvl">
          <ac:chgData name="" userId="b643dae3a34a5516" providerId="LiveId" clId="{89AFDD8C-2D20-4FC0-8D9D-5A2DACF5E71F}" dt="2024-12-25T08:25:12.901" v="1837" actId="164"/>
          <ac:spMkLst>
            <pc:docMk/>
            <pc:sldMk cId="2436642419" sldId="260"/>
            <ac:spMk id="23" creationId="{D248016D-8035-4CBA-994D-9C1212030F8B}"/>
          </ac:spMkLst>
        </pc:spChg>
        <pc:spChg chg="add mod topLvl">
          <ac:chgData name="" userId="b643dae3a34a5516" providerId="LiveId" clId="{89AFDD8C-2D20-4FC0-8D9D-5A2DACF5E71F}" dt="2024-12-25T08:24:57.015" v="1834" actId="164"/>
          <ac:spMkLst>
            <pc:docMk/>
            <pc:sldMk cId="2436642419" sldId="260"/>
            <ac:spMk id="24" creationId="{2FA23E3F-1893-4E7C-8F4A-27A5D86F8C35}"/>
          </ac:spMkLst>
        </pc:spChg>
        <pc:spChg chg="add del mod topLvl">
          <ac:chgData name="" userId="b643dae3a34a5516" providerId="LiveId" clId="{89AFDD8C-2D20-4FC0-8D9D-5A2DACF5E71F}" dt="2024-12-25T08:22:21.864" v="1803" actId="478"/>
          <ac:spMkLst>
            <pc:docMk/>
            <pc:sldMk cId="2436642419" sldId="260"/>
            <ac:spMk id="25" creationId="{C7A857BC-89BE-44D3-BF1B-0A831A8B566D}"/>
          </ac:spMkLst>
        </pc:spChg>
        <pc:spChg chg="add mod topLvl">
          <ac:chgData name="" userId="b643dae3a34a5516" providerId="LiveId" clId="{89AFDD8C-2D20-4FC0-8D9D-5A2DACF5E71F}" dt="2024-12-25T08:24:57.015" v="1834" actId="164"/>
          <ac:spMkLst>
            <pc:docMk/>
            <pc:sldMk cId="2436642419" sldId="260"/>
            <ac:spMk id="26" creationId="{38CF2A87-31B6-4C99-8ECE-BE928B3FA7C1}"/>
          </ac:spMkLst>
        </pc:spChg>
        <pc:spChg chg="add mod topLvl">
          <ac:chgData name="" userId="b643dae3a34a5516" providerId="LiveId" clId="{89AFDD8C-2D20-4FC0-8D9D-5A2DACF5E71F}" dt="2024-12-25T08:24:57.015" v="1834" actId="164"/>
          <ac:spMkLst>
            <pc:docMk/>
            <pc:sldMk cId="2436642419" sldId="260"/>
            <ac:spMk id="27" creationId="{BB52D6A2-33CC-4BB3-9FEB-62D768F6C2FC}"/>
          </ac:spMkLst>
        </pc:spChg>
        <pc:spChg chg="add mod">
          <ac:chgData name="" userId="b643dae3a34a5516" providerId="LiveId" clId="{89AFDD8C-2D20-4FC0-8D9D-5A2DACF5E71F}" dt="2024-12-25T08:18:41.576" v="1693" actId="164"/>
          <ac:spMkLst>
            <pc:docMk/>
            <pc:sldMk cId="2436642419" sldId="260"/>
            <ac:spMk id="36" creationId="{4FBB6F06-4210-4FDB-AB70-17695D1E213B}"/>
          </ac:spMkLst>
        </pc:spChg>
        <pc:spChg chg="add mod">
          <ac:chgData name="" userId="b643dae3a34a5516" providerId="LiveId" clId="{89AFDD8C-2D20-4FC0-8D9D-5A2DACF5E71F}" dt="2024-12-25T08:18:19.769" v="1684" actId="1076"/>
          <ac:spMkLst>
            <pc:docMk/>
            <pc:sldMk cId="2436642419" sldId="260"/>
            <ac:spMk id="37" creationId="{8ADAE351-A85D-449F-823F-4A1B1FEB24F3}"/>
          </ac:spMkLst>
        </pc:spChg>
        <pc:spChg chg="add mod">
          <ac:chgData name="" userId="b643dae3a34a5516" providerId="LiveId" clId="{89AFDD8C-2D20-4FC0-8D9D-5A2DACF5E71F}" dt="2024-12-25T08:18:41.576" v="1693" actId="164"/>
          <ac:spMkLst>
            <pc:docMk/>
            <pc:sldMk cId="2436642419" sldId="260"/>
            <ac:spMk id="38" creationId="{73EBB6DF-7B3E-4951-9B4E-B93A47BC16FC}"/>
          </ac:spMkLst>
        </pc:spChg>
        <pc:spChg chg="add del mod">
          <ac:chgData name="" userId="b643dae3a34a5516" providerId="LiveId" clId="{89AFDD8C-2D20-4FC0-8D9D-5A2DACF5E71F}" dt="2024-12-25T08:21:49.915" v="1802" actId="478"/>
          <ac:spMkLst>
            <pc:docMk/>
            <pc:sldMk cId="2436642419" sldId="260"/>
            <ac:spMk id="40" creationId="{3887C056-70A8-4939-9BAB-674A2BC79710}"/>
          </ac:spMkLst>
        </pc:spChg>
        <pc:spChg chg="add del mod">
          <ac:chgData name="" userId="b643dae3a34a5516" providerId="LiveId" clId="{89AFDD8C-2D20-4FC0-8D9D-5A2DACF5E71F}" dt="2024-12-25T08:23:37.169" v="1823" actId="478"/>
          <ac:spMkLst>
            <pc:docMk/>
            <pc:sldMk cId="2436642419" sldId="260"/>
            <ac:spMk id="41" creationId="{EE0450A0-3FDB-4FFB-AD65-610BCCC3849F}"/>
          </ac:spMkLst>
        </pc:spChg>
        <pc:spChg chg="add mod">
          <ac:chgData name="" userId="b643dae3a34a5516" providerId="LiveId" clId="{89AFDD8C-2D20-4FC0-8D9D-5A2DACF5E71F}" dt="2024-12-25T08:24:57.015" v="1834" actId="164"/>
          <ac:spMkLst>
            <pc:docMk/>
            <pc:sldMk cId="2436642419" sldId="260"/>
            <ac:spMk id="42" creationId="{8FDB0171-F5E4-4199-8889-87191DB3EEB1}"/>
          </ac:spMkLst>
        </pc:spChg>
        <pc:spChg chg="add mod">
          <ac:chgData name="" userId="b643dae3a34a5516" providerId="LiveId" clId="{89AFDD8C-2D20-4FC0-8D9D-5A2DACF5E71F}" dt="2024-12-25T08:30:58.427" v="1847" actId="164"/>
          <ac:spMkLst>
            <pc:docMk/>
            <pc:sldMk cId="2436642419" sldId="260"/>
            <ac:spMk id="45" creationId="{F888ECA7-3A3A-4502-A1EF-66379639C0CB}"/>
          </ac:spMkLst>
        </pc:spChg>
        <pc:spChg chg="add mod">
          <ac:chgData name="" userId="b643dae3a34a5516" providerId="LiveId" clId="{89AFDD8C-2D20-4FC0-8D9D-5A2DACF5E71F}" dt="2024-12-25T08:57:09.236" v="2241" actId="1076"/>
          <ac:spMkLst>
            <pc:docMk/>
            <pc:sldMk cId="2436642419" sldId="260"/>
            <ac:spMk id="47" creationId="{67050E0D-37D1-4625-B96F-B1D4A6DFA2BA}"/>
          </ac:spMkLst>
        </pc:spChg>
        <pc:grpChg chg="add mod">
          <ac:chgData name="" userId="b643dae3a34a5516" providerId="LiveId" clId="{89AFDD8C-2D20-4FC0-8D9D-5A2DACF5E71F}" dt="2024-12-25T08:18:17.897" v="1683" actId="1076"/>
          <ac:grpSpMkLst>
            <pc:docMk/>
            <pc:sldMk cId="2436642419" sldId="260"/>
            <ac:grpSpMk id="11" creationId="{C73BAC60-501A-458C-95D8-30BB55A284BD}"/>
          </ac:grpSpMkLst>
        </pc:grpChg>
        <pc:grpChg chg="add del mod">
          <ac:chgData name="" userId="b643dae3a34a5516" providerId="LiveId" clId="{89AFDD8C-2D20-4FC0-8D9D-5A2DACF5E71F}" dt="2024-12-25T08:20:19.212" v="1797" actId="165"/>
          <ac:grpSpMkLst>
            <pc:docMk/>
            <pc:sldMk cId="2436642419" sldId="260"/>
            <ac:grpSpMk id="28" creationId="{D320120A-78D5-4AF9-9E9D-3F1F383279F5}"/>
          </ac:grpSpMkLst>
        </pc:grpChg>
        <pc:grpChg chg="add mod">
          <ac:chgData name="" userId="b643dae3a34a5516" providerId="LiveId" clId="{89AFDD8C-2D20-4FC0-8D9D-5A2DACF5E71F}" dt="2024-12-25T08:18:41.576" v="1693" actId="164"/>
          <ac:grpSpMkLst>
            <pc:docMk/>
            <pc:sldMk cId="2436642419" sldId="260"/>
            <ac:grpSpMk id="29" creationId="{07FE6AA2-232C-420E-BACC-A66CC01FCA2B}"/>
          </ac:grpSpMkLst>
        </pc:grpChg>
        <pc:grpChg chg="add mod">
          <ac:chgData name="" userId="b643dae3a34a5516" providerId="LiveId" clId="{89AFDD8C-2D20-4FC0-8D9D-5A2DACF5E71F}" dt="2024-12-25T08:30:58.427" v="1847" actId="164"/>
          <ac:grpSpMkLst>
            <pc:docMk/>
            <pc:sldMk cId="2436642419" sldId="260"/>
            <ac:grpSpMk id="39" creationId="{B73985E8-A069-4168-B0A6-9D00C079B3CB}"/>
          </ac:grpSpMkLst>
        </pc:grpChg>
        <pc:grpChg chg="add mod">
          <ac:chgData name="" userId="b643dae3a34a5516" providerId="LiveId" clId="{89AFDD8C-2D20-4FC0-8D9D-5A2DACF5E71F}" dt="2024-12-25T08:25:12.901" v="1837" actId="164"/>
          <ac:grpSpMkLst>
            <pc:docMk/>
            <pc:sldMk cId="2436642419" sldId="260"/>
            <ac:grpSpMk id="43" creationId="{660B8F5E-3D1D-4AB5-8B59-711E428D2CB9}"/>
          </ac:grpSpMkLst>
        </pc:grpChg>
        <pc:grpChg chg="add mod">
          <ac:chgData name="" userId="b643dae3a34a5516" providerId="LiveId" clId="{89AFDD8C-2D20-4FC0-8D9D-5A2DACF5E71F}" dt="2024-12-25T11:51:11.948" v="3815" actId="164"/>
          <ac:grpSpMkLst>
            <pc:docMk/>
            <pc:sldMk cId="2436642419" sldId="260"/>
            <ac:grpSpMk id="44" creationId="{E797287A-7F92-4654-AC40-0A7B430974CC}"/>
          </ac:grpSpMkLst>
        </pc:grpChg>
        <pc:grpChg chg="add mod">
          <ac:chgData name="" userId="b643dae3a34a5516" providerId="LiveId" clId="{89AFDD8C-2D20-4FC0-8D9D-5A2DACF5E71F}" dt="2024-12-25T08:30:58.427" v="1847" actId="164"/>
          <ac:grpSpMkLst>
            <pc:docMk/>
            <pc:sldMk cId="2436642419" sldId="260"/>
            <ac:grpSpMk id="46" creationId="{F60AA991-9200-4D3C-94E0-276AD4BEB780}"/>
          </ac:grpSpMkLst>
        </pc:grpChg>
        <pc:grpChg chg="add mod">
          <ac:chgData name="" userId="b643dae3a34a5516" providerId="LiveId" clId="{89AFDD8C-2D20-4FC0-8D9D-5A2DACF5E71F}" dt="2024-12-25T11:51:13.913" v="3816" actId="1076"/>
          <ac:grpSpMkLst>
            <pc:docMk/>
            <pc:sldMk cId="2436642419" sldId="260"/>
            <ac:grpSpMk id="51" creationId="{1D45A2AD-9B87-4E91-835F-E7A2B93A8FB3}"/>
          </ac:grpSpMkLst>
        </pc:grpChg>
        <pc:picChg chg="add mod">
          <ac:chgData name="" userId="b643dae3a34a5516" providerId="LiveId" clId="{89AFDD8C-2D20-4FC0-8D9D-5A2DACF5E71F}" dt="2024-12-25T08:07:31.571" v="1574" actId="164"/>
          <ac:picMkLst>
            <pc:docMk/>
            <pc:sldMk cId="2436642419" sldId="260"/>
            <ac:picMk id="4" creationId="{A41FF75D-979F-445A-A69C-0416E56352BD}"/>
          </ac:picMkLst>
        </pc:picChg>
        <pc:cxnChg chg="add mod">
          <ac:chgData name="" userId="b643dae3a34a5516" providerId="LiveId" clId="{89AFDD8C-2D20-4FC0-8D9D-5A2DACF5E71F}" dt="2024-12-25T08:07:31.571" v="1574" actId="164"/>
          <ac:cxnSpMkLst>
            <pc:docMk/>
            <pc:sldMk cId="2436642419" sldId="260"/>
            <ac:cxnSpMk id="8" creationId="{E7270167-E579-4626-AB63-8419719BE526}"/>
          </ac:cxnSpMkLst>
        </pc:cxnChg>
        <pc:cxnChg chg="add del">
          <ac:chgData name="" userId="b643dae3a34a5516" providerId="LiveId" clId="{89AFDD8C-2D20-4FC0-8D9D-5A2DACF5E71F}" dt="2024-12-25T08:08:46.792" v="1577" actId="478"/>
          <ac:cxnSpMkLst>
            <pc:docMk/>
            <pc:sldMk cId="2436642419" sldId="260"/>
            <ac:cxnSpMk id="19" creationId="{A13324FE-190C-4C52-B703-24193803C91F}"/>
          </ac:cxnSpMkLst>
        </pc:cxnChg>
        <pc:cxnChg chg="add mod">
          <ac:chgData name="" userId="b643dae3a34a5516" providerId="LiveId" clId="{89AFDD8C-2D20-4FC0-8D9D-5A2DACF5E71F}" dt="2024-12-25T11:51:11.948" v="3815" actId="164"/>
          <ac:cxnSpMkLst>
            <pc:docMk/>
            <pc:sldMk cId="2436642419" sldId="260"/>
            <ac:cxnSpMk id="49" creationId="{AF25F5A5-EBDC-445D-81DE-CFC047AC2418}"/>
          </ac:cxnSpMkLst>
        </pc:cxnChg>
      </pc:sldChg>
      <pc:sldChg chg="addSp modSp add">
        <pc:chgData name="" userId="b643dae3a34a5516" providerId="LiveId" clId="{89AFDD8C-2D20-4FC0-8D9D-5A2DACF5E71F}" dt="2024-12-25T09:38:56.967" v="3249" actId="1076"/>
        <pc:sldMkLst>
          <pc:docMk/>
          <pc:sldMk cId="293062727" sldId="261"/>
        </pc:sldMkLst>
        <pc:spChg chg="mod">
          <ac:chgData name="" userId="b643dae3a34a5516" providerId="LiveId" clId="{89AFDD8C-2D20-4FC0-8D9D-5A2DACF5E71F}" dt="2024-12-25T08:58:25.647" v="2292" actId="20577"/>
          <ac:spMkLst>
            <pc:docMk/>
            <pc:sldMk cId="293062727" sldId="261"/>
            <ac:spMk id="2" creationId="{2DB65DD9-9530-46B5-8DD9-D6A1843B290D}"/>
          </ac:spMkLst>
        </pc:spChg>
        <pc:spChg chg="mod">
          <ac:chgData name="" userId="b643dae3a34a5516" providerId="LiveId" clId="{89AFDD8C-2D20-4FC0-8D9D-5A2DACF5E71F}" dt="2024-12-25T09:34:33.088" v="3041" actId="20577"/>
          <ac:spMkLst>
            <pc:docMk/>
            <pc:sldMk cId="293062727" sldId="261"/>
            <ac:spMk id="3" creationId="{01D6AC53-FA50-4A14-9E18-26EEC2A78A6D}"/>
          </ac:spMkLst>
        </pc:spChg>
        <pc:spChg chg="add mod">
          <ac:chgData name="" userId="b643dae3a34a5516" providerId="LiveId" clId="{89AFDD8C-2D20-4FC0-8D9D-5A2DACF5E71F}" dt="2024-12-25T09:24:12.126" v="2753" actId="1076"/>
          <ac:spMkLst>
            <pc:docMk/>
            <pc:sldMk cId="293062727" sldId="261"/>
            <ac:spMk id="6" creationId="{74634E15-1486-4821-8FFD-D892BAD4E9BD}"/>
          </ac:spMkLst>
        </pc:spChg>
        <pc:spChg chg="add mod">
          <ac:chgData name="" userId="b643dae3a34a5516" providerId="LiveId" clId="{89AFDD8C-2D20-4FC0-8D9D-5A2DACF5E71F}" dt="2024-12-25T09:16:31.417" v="2614" actId="164"/>
          <ac:spMkLst>
            <pc:docMk/>
            <pc:sldMk cId="293062727" sldId="261"/>
            <ac:spMk id="7" creationId="{30CAE98D-438D-426D-B7FB-891472FED362}"/>
          </ac:spMkLst>
        </pc:spChg>
        <pc:spChg chg="add mod">
          <ac:chgData name="" userId="b643dae3a34a5516" providerId="LiveId" clId="{89AFDD8C-2D20-4FC0-8D9D-5A2DACF5E71F}" dt="2024-12-25T09:16:27.215" v="2612" actId="164"/>
          <ac:spMkLst>
            <pc:docMk/>
            <pc:sldMk cId="293062727" sldId="261"/>
            <ac:spMk id="8" creationId="{F2B362F9-7D09-48B0-9F07-3573720B820A}"/>
          </ac:spMkLst>
        </pc:spChg>
        <pc:spChg chg="add mod">
          <ac:chgData name="" userId="b643dae3a34a5516" providerId="LiveId" clId="{89AFDD8C-2D20-4FC0-8D9D-5A2DACF5E71F}" dt="2024-12-25T09:16:27.215" v="2612" actId="164"/>
          <ac:spMkLst>
            <pc:docMk/>
            <pc:sldMk cId="293062727" sldId="261"/>
            <ac:spMk id="9" creationId="{51E9625F-9380-4DA6-8EAF-0623E8B55B6B}"/>
          </ac:spMkLst>
        </pc:spChg>
        <pc:spChg chg="add mod">
          <ac:chgData name="" userId="b643dae3a34a5516" providerId="LiveId" clId="{89AFDD8C-2D20-4FC0-8D9D-5A2DACF5E71F}" dt="2024-12-25T09:24:16.862" v="2755" actId="1076"/>
          <ac:spMkLst>
            <pc:docMk/>
            <pc:sldMk cId="293062727" sldId="261"/>
            <ac:spMk id="12" creationId="{2825E8F0-8916-4F87-9BC1-CC750BF86650}"/>
          </ac:spMkLst>
        </pc:spChg>
        <pc:spChg chg="add mod">
          <ac:chgData name="" userId="b643dae3a34a5516" providerId="LiveId" clId="{89AFDD8C-2D20-4FC0-8D9D-5A2DACF5E71F}" dt="2024-12-25T09:24:14.622" v="2754" actId="1076"/>
          <ac:spMkLst>
            <pc:docMk/>
            <pc:sldMk cId="293062727" sldId="261"/>
            <ac:spMk id="13" creationId="{6C7EB568-EDAB-404B-9399-CDE36A86596F}"/>
          </ac:spMkLst>
        </pc:spChg>
        <pc:spChg chg="add mod">
          <ac:chgData name="" userId="b643dae3a34a5516" providerId="LiveId" clId="{89AFDD8C-2D20-4FC0-8D9D-5A2DACF5E71F}" dt="2024-12-25T09:38:56.967" v="3249" actId="1076"/>
          <ac:spMkLst>
            <pc:docMk/>
            <pc:sldMk cId="293062727" sldId="261"/>
            <ac:spMk id="14" creationId="{145B3B38-3A91-41F4-9852-B583B4CE4837}"/>
          </ac:spMkLst>
        </pc:spChg>
        <pc:spChg chg="add mod">
          <ac:chgData name="" userId="b643dae3a34a5516" providerId="LiveId" clId="{89AFDD8C-2D20-4FC0-8D9D-5A2DACF5E71F}" dt="2024-12-25T09:24:18.989" v="2756" actId="1076"/>
          <ac:spMkLst>
            <pc:docMk/>
            <pc:sldMk cId="293062727" sldId="261"/>
            <ac:spMk id="15" creationId="{A8FE1506-FEEC-4A13-BBDE-9F13BBB45D1E}"/>
          </ac:spMkLst>
        </pc:spChg>
        <pc:spChg chg="add mod">
          <ac:chgData name="" userId="b643dae3a34a5516" providerId="LiveId" clId="{89AFDD8C-2D20-4FC0-8D9D-5A2DACF5E71F}" dt="2024-12-25T09:38:42.278" v="3247" actId="1076"/>
          <ac:spMkLst>
            <pc:docMk/>
            <pc:sldMk cId="293062727" sldId="261"/>
            <ac:spMk id="16" creationId="{FAD6618D-DCF4-4133-A915-27A662BAB1EB}"/>
          </ac:spMkLst>
        </pc:spChg>
        <pc:grpChg chg="add mod">
          <ac:chgData name="" userId="b643dae3a34a5516" providerId="LiveId" clId="{89AFDD8C-2D20-4FC0-8D9D-5A2DACF5E71F}" dt="2024-12-25T09:24:29.221" v="2759" actId="1076"/>
          <ac:grpSpMkLst>
            <pc:docMk/>
            <pc:sldMk cId="293062727" sldId="261"/>
            <ac:grpSpMk id="10" creationId="{DDB53834-98AD-445D-B719-A8DD51555C10}"/>
          </ac:grpSpMkLst>
        </pc:grpChg>
        <pc:grpChg chg="add mod">
          <ac:chgData name="" userId="b643dae3a34a5516" providerId="LiveId" clId="{89AFDD8C-2D20-4FC0-8D9D-5A2DACF5E71F}" dt="2024-12-25T09:24:32.382" v="2760" actId="1076"/>
          <ac:grpSpMkLst>
            <pc:docMk/>
            <pc:sldMk cId="293062727" sldId="261"/>
            <ac:grpSpMk id="11" creationId="{BACD4990-D682-47CF-A56E-87E584D98854}"/>
          </ac:grpSpMkLst>
        </pc:grpChg>
        <pc:picChg chg="add mod modCrop">
          <ac:chgData name="" userId="b643dae3a34a5516" providerId="LiveId" clId="{89AFDD8C-2D20-4FC0-8D9D-5A2DACF5E71F}" dt="2024-12-25T09:16:31.417" v="2614" actId="164"/>
          <ac:picMkLst>
            <pc:docMk/>
            <pc:sldMk cId="293062727" sldId="261"/>
            <ac:picMk id="4" creationId="{A5C7A9A8-1249-4192-AB20-9C9F17911E3B}"/>
          </ac:picMkLst>
        </pc:picChg>
        <pc:picChg chg="add mod">
          <ac:chgData name="" userId="b643dae3a34a5516" providerId="LiveId" clId="{89AFDD8C-2D20-4FC0-8D9D-5A2DACF5E71F}" dt="2024-12-25T09:16:27.215" v="2612" actId="164"/>
          <ac:picMkLst>
            <pc:docMk/>
            <pc:sldMk cId="293062727" sldId="261"/>
            <ac:picMk id="5" creationId="{C07A5A1C-07AC-4B02-940F-2D363E9C3D8D}"/>
          </ac:picMkLst>
        </pc:picChg>
      </pc:sldChg>
      <pc:sldChg chg="addSp delSp modSp add">
        <pc:chgData name="" userId="b643dae3a34a5516" providerId="LiveId" clId="{89AFDD8C-2D20-4FC0-8D9D-5A2DACF5E71F}" dt="2024-12-25T09:44:57.450" v="3525" actId="1076"/>
        <pc:sldMkLst>
          <pc:docMk/>
          <pc:sldMk cId="3987947742" sldId="262"/>
        </pc:sldMkLst>
        <pc:spChg chg="mod">
          <ac:chgData name="" userId="b643dae3a34a5516" providerId="LiveId" clId="{89AFDD8C-2D20-4FC0-8D9D-5A2DACF5E71F}" dt="2024-12-25T09:20:13.396" v="2730" actId="20577"/>
          <ac:spMkLst>
            <pc:docMk/>
            <pc:sldMk cId="3987947742" sldId="262"/>
            <ac:spMk id="2" creationId="{9882BF99-4111-4F0F-8AF8-44AA66A2A979}"/>
          </ac:spMkLst>
        </pc:spChg>
        <pc:spChg chg="del mod">
          <ac:chgData name="" userId="b643dae3a34a5516" providerId="LiveId" clId="{89AFDD8C-2D20-4FC0-8D9D-5A2DACF5E71F}" dt="2024-12-25T09:23:04.652" v="2745" actId="478"/>
          <ac:spMkLst>
            <pc:docMk/>
            <pc:sldMk cId="3987947742" sldId="262"/>
            <ac:spMk id="3" creationId="{57593165-577E-484B-BEED-2704703D3674}"/>
          </ac:spMkLst>
        </pc:spChg>
        <pc:spChg chg="add mod">
          <ac:chgData name="" userId="b643dae3a34a5516" providerId="LiveId" clId="{89AFDD8C-2D20-4FC0-8D9D-5A2DACF5E71F}" dt="2024-12-25T09:25:36.224" v="2806" actId="113"/>
          <ac:spMkLst>
            <pc:docMk/>
            <pc:sldMk cId="3987947742" sldId="262"/>
            <ac:spMk id="6" creationId="{061E8A1D-A020-490A-8091-8F96FBBB8882}"/>
          </ac:spMkLst>
        </pc:spChg>
        <pc:spChg chg="add mod">
          <ac:chgData name="" userId="b643dae3a34a5516" providerId="LiveId" clId="{89AFDD8C-2D20-4FC0-8D9D-5A2DACF5E71F}" dt="2024-12-25T09:25:50.572" v="2837" actId="20577"/>
          <ac:spMkLst>
            <pc:docMk/>
            <pc:sldMk cId="3987947742" sldId="262"/>
            <ac:spMk id="7" creationId="{93EDB84B-8121-4EB2-86B5-B77DACD45BF1}"/>
          </ac:spMkLst>
        </pc:spChg>
        <pc:spChg chg="add mod">
          <ac:chgData name="" userId="b643dae3a34a5516" providerId="LiveId" clId="{89AFDD8C-2D20-4FC0-8D9D-5A2DACF5E71F}" dt="2024-12-25T09:26:29.957" v="2857" actId="1076"/>
          <ac:spMkLst>
            <pc:docMk/>
            <pc:sldMk cId="3987947742" sldId="262"/>
            <ac:spMk id="9" creationId="{AEF98A70-BAD0-4A4D-B391-7D665087EA09}"/>
          </ac:spMkLst>
        </pc:spChg>
        <pc:spChg chg="add mod">
          <ac:chgData name="" userId="b643dae3a34a5516" providerId="LiveId" clId="{89AFDD8C-2D20-4FC0-8D9D-5A2DACF5E71F}" dt="2024-12-25T09:33:26.038" v="2964" actId="20577"/>
          <ac:spMkLst>
            <pc:docMk/>
            <pc:sldMk cId="3987947742" sldId="262"/>
            <ac:spMk id="11" creationId="{AD283015-3477-4992-8817-EA543748D699}"/>
          </ac:spMkLst>
        </pc:spChg>
        <pc:spChg chg="add mod">
          <ac:chgData name="" userId="b643dae3a34a5516" providerId="LiveId" clId="{89AFDD8C-2D20-4FC0-8D9D-5A2DACF5E71F}" dt="2024-12-25T09:32:14.215" v="2921" actId="20577"/>
          <ac:spMkLst>
            <pc:docMk/>
            <pc:sldMk cId="3987947742" sldId="262"/>
            <ac:spMk id="13" creationId="{37AB2FB0-F578-47EE-8F6F-4A61B6568781}"/>
          </ac:spMkLst>
        </pc:spChg>
        <pc:spChg chg="add mod">
          <ac:chgData name="" userId="b643dae3a34a5516" providerId="LiveId" clId="{89AFDD8C-2D20-4FC0-8D9D-5A2DACF5E71F}" dt="2024-12-25T09:32:40.182" v="2932" actId="1076"/>
          <ac:spMkLst>
            <pc:docMk/>
            <pc:sldMk cId="3987947742" sldId="262"/>
            <ac:spMk id="14" creationId="{8359F2CC-0799-4138-8779-C87A2487CDC5}"/>
          </ac:spMkLst>
        </pc:spChg>
        <pc:spChg chg="add mod">
          <ac:chgData name="" userId="b643dae3a34a5516" providerId="LiveId" clId="{89AFDD8C-2D20-4FC0-8D9D-5A2DACF5E71F}" dt="2024-12-25T09:33:11.822" v="2954" actId="1076"/>
          <ac:spMkLst>
            <pc:docMk/>
            <pc:sldMk cId="3987947742" sldId="262"/>
            <ac:spMk id="15" creationId="{B5B4A681-D9CB-4C78-B402-A28883980D1A}"/>
          </ac:spMkLst>
        </pc:spChg>
        <pc:spChg chg="add mod">
          <ac:chgData name="" userId="b643dae3a34a5516" providerId="LiveId" clId="{89AFDD8C-2D20-4FC0-8D9D-5A2DACF5E71F}" dt="2024-12-25T09:34:15.441" v="3037" actId="113"/>
          <ac:spMkLst>
            <pc:docMk/>
            <pc:sldMk cId="3987947742" sldId="262"/>
            <ac:spMk id="16" creationId="{26C83E81-50A5-4F87-8819-44F377D3865C}"/>
          </ac:spMkLst>
        </pc:spChg>
        <pc:spChg chg="add mod">
          <ac:chgData name="" userId="b643dae3a34a5516" providerId="LiveId" clId="{89AFDD8C-2D20-4FC0-8D9D-5A2DACF5E71F}" dt="2024-12-25T09:44:57.450" v="3525" actId="1076"/>
          <ac:spMkLst>
            <pc:docMk/>
            <pc:sldMk cId="3987947742" sldId="262"/>
            <ac:spMk id="17" creationId="{67D4E57B-5D27-4FEF-B94C-CAF211ED9805}"/>
          </ac:spMkLst>
        </pc:spChg>
        <pc:picChg chg="add mod">
          <ac:chgData name="" userId="b643dae3a34a5516" providerId="LiveId" clId="{89AFDD8C-2D20-4FC0-8D9D-5A2DACF5E71F}" dt="2024-12-25T09:26:05.028" v="2842" actId="14100"/>
          <ac:picMkLst>
            <pc:docMk/>
            <pc:sldMk cId="3987947742" sldId="262"/>
            <ac:picMk id="4" creationId="{80ADE82B-91D0-4A29-851F-3C4B86FA81D9}"/>
          </ac:picMkLst>
        </pc:picChg>
        <pc:picChg chg="add mod">
          <ac:chgData name="" userId="b643dae3a34a5516" providerId="LiveId" clId="{89AFDD8C-2D20-4FC0-8D9D-5A2DACF5E71F}" dt="2024-12-25T09:26:15.502" v="2845" actId="1076"/>
          <ac:picMkLst>
            <pc:docMk/>
            <pc:sldMk cId="3987947742" sldId="262"/>
            <ac:picMk id="5" creationId="{AD686D3A-AF9E-417F-B0F3-42416D516F88}"/>
          </ac:picMkLst>
        </pc:picChg>
        <pc:picChg chg="add mod">
          <ac:chgData name="" userId="b643dae3a34a5516" providerId="LiveId" clId="{89AFDD8C-2D20-4FC0-8D9D-5A2DACF5E71F}" dt="2024-12-25T09:26:17.941" v="2846" actId="1076"/>
          <ac:picMkLst>
            <pc:docMk/>
            <pc:sldMk cId="3987947742" sldId="262"/>
            <ac:picMk id="8" creationId="{760ED5B8-0CE1-433E-912F-60569B1BC324}"/>
          </ac:picMkLst>
        </pc:picChg>
        <pc:picChg chg="add mod modCrop">
          <ac:chgData name="" userId="b643dae3a34a5516" providerId="LiveId" clId="{89AFDD8C-2D20-4FC0-8D9D-5A2DACF5E71F}" dt="2024-12-25T09:32:50.798" v="2933" actId="732"/>
          <ac:picMkLst>
            <pc:docMk/>
            <pc:sldMk cId="3987947742" sldId="262"/>
            <ac:picMk id="10" creationId="{4D180D9B-8130-45E8-8EB9-969696CA27B5}"/>
          </ac:picMkLst>
        </pc:picChg>
        <pc:picChg chg="add mod modCrop">
          <ac:chgData name="" userId="b643dae3a34a5516" providerId="LiveId" clId="{89AFDD8C-2D20-4FC0-8D9D-5A2DACF5E71F}" dt="2024-12-25T09:32:26.462" v="2922" actId="732"/>
          <ac:picMkLst>
            <pc:docMk/>
            <pc:sldMk cId="3987947742" sldId="262"/>
            <ac:picMk id="12" creationId="{946C6140-B582-4113-B46C-8CCF2003888C}"/>
          </ac:picMkLst>
        </pc:picChg>
      </pc:sldChg>
      <pc:sldChg chg="addSp modSp add">
        <pc:chgData name="" userId="b643dae3a34a5516" providerId="LiveId" clId="{89AFDD8C-2D20-4FC0-8D9D-5A2DACF5E71F}" dt="2024-12-25T13:58:21.922" v="4633" actId="20577"/>
        <pc:sldMkLst>
          <pc:docMk/>
          <pc:sldMk cId="58429233" sldId="263"/>
        </pc:sldMkLst>
        <pc:spChg chg="mod">
          <ac:chgData name="" userId="b643dae3a34a5516" providerId="LiveId" clId="{89AFDD8C-2D20-4FC0-8D9D-5A2DACF5E71F}" dt="2024-12-25T13:54:38.097" v="4419" actId="20577"/>
          <ac:spMkLst>
            <pc:docMk/>
            <pc:sldMk cId="58429233" sldId="263"/>
            <ac:spMk id="2" creationId="{CA73DCD8-DBC8-468A-AAA2-F5955D9DB2C5}"/>
          </ac:spMkLst>
        </pc:spChg>
        <pc:spChg chg="mod">
          <ac:chgData name="" userId="b643dae3a34a5516" providerId="LiveId" clId="{89AFDD8C-2D20-4FC0-8D9D-5A2DACF5E71F}" dt="2024-12-25T13:55:45.210" v="4505" actId="14100"/>
          <ac:spMkLst>
            <pc:docMk/>
            <pc:sldMk cId="58429233" sldId="263"/>
            <ac:spMk id="3" creationId="{AE1AF362-8F24-43F8-93B7-6BA14D653F60}"/>
          </ac:spMkLst>
        </pc:spChg>
        <pc:spChg chg="add mod">
          <ac:chgData name="" userId="b643dae3a34a5516" providerId="LiveId" clId="{89AFDD8C-2D20-4FC0-8D9D-5A2DACF5E71F}" dt="2024-12-25T13:44:48.433" v="4216" actId="1076"/>
          <ac:spMkLst>
            <pc:docMk/>
            <pc:sldMk cId="58429233" sldId="263"/>
            <ac:spMk id="5" creationId="{C070DC86-44A4-45F1-AEBB-4B65BC733345}"/>
          </ac:spMkLst>
        </pc:spChg>
        <pc:spChg chg="add mod">
          <ac:chgData name="" userId="b643dae3a34a5516" providerId="LiveId" clId="{89AFDD8C-2D20-4FC0-8D9D-5A2DACF5E71F}" dt="2024-12-25T13:58:21.922" v="4633" actId="20577"/>
          <ac:spMkLst>
            <pc:docMk/>
            <pc:sldMk cId="58429233" sldId="263"/>
            <ac:spMk id="8" creationId="{C96907E9-BC34-491F-9A09-ABE13DDC1A9F}"/>
          </ac:spMkLst>
        </pc:spChg>
        <pc:picChg chg="add mod">
          <ac:chgData name="" userId="b643dae3a34a5516" providerId="LiveId" clId="{89AFDD8C-2D20-4FC0-8D9D-5A2DACF5E71F}" dt="2024-12-25T13:53:42.738" v="4404" actId="1076"/>
          <ac:picMkLst>
            <pc:docMk/>
            <pc:sldMk cId="58429233" sldId="263"/>
            <ac:picMk id="4" creationId="{967293F4-B04C-4BA4-94F1-5FFD670B83E6}"/>
          </ac:picMkLst>
        </pc:picChg>
      </pc:sldChg>
      <pc:sldChg chg="addSp delSp modSp add del">
        <pc:chgData name="" userId="b643dae3a34a5516" providerId="LiveId" clId="{89AFDD8C-2D20-4FC0-8D9D-5A2DACF5E71F}" dt="2024-12-25T13:44:59.152" v="4217" actId="2696"/>
        <pc:sldMkLst>
          <pc:docMk/>
          <pc:sldMk cId="1951757369" sldId="264"/>
        </pc:sldMkLst>
        <pc:spChg chg="mod">
          <ac:chgData name="" userId="b643dae3a34a5516" providerId="LiveId" clId="{89AFDD8C-2D20-4FC0-8D9D-5A2DACF5E71F}" dt="2024-12-25T13:32:03.948" v="3964" actId="20577"/>
          <ac:spMkLst>
            <pc:docMk/>
            <pc:sldMk cId="1951757369" sldId="264"/>
            <ac:spMk id="2" creationId="{10D33281-0B26-4694-BCA3-F37FF1669B15}"/>
          </ac:spMkLst>
        </pc:spChg>
        <pc:spChg chg="mod">
          <ac:chgData name="" userId="b643dae3a34a5516" providerId="LiveId" clId="{89AFDD8C-2D20-4FC0-8D9D-5A2DACF5E71F}" dt="2024-12-25T13:44:11.838" v="4213" actId="20577"/>
          <ac:spMkLst>
            <pc:docMk/>
            <pc:sldMk cId="1951757369" sldId="264"/>
            <ac:spMk id="3" creationId="{EA74234E-60E0-442A-BA1F-F43EB695BBAC}"/>
          </ac:spMkLst>
        </pc:spChg>
        <pc:spChg chg="add del mod">
          <ac:chgData name="" userId="b643dae3a34a5516" providerId="LiveId" clId="{89AFDD8C-2D20-4FC0-8D9D-5A2DACF5E71F}" dt="2024-12-25T13:44:44.149" v="4214"/>
          <ac:spMkLst>
            <pc:docMk/>
            <pc:sldMk cId="1951757369" sldId="264"/>
            <ac:spMk id="6" creationId="{1F3744F3-5BC7-4721-BEAD-8172F212E0B8}"/>
          </ac:spMkLst>
        </pc:spChg>
        <pc:picChg chg="add del mod modCrop">
          <ac:chgData name="" userId="b643dae3a34a5516" providerId="LiveId" clId="{89AFDD8C-2D20-4FC0-8D9D-5A2DACF5E71F}" dt="2024-12-25T13:44:44.149" v="4214"/>
          <ac:picMkLst>
            <pc:docMk/>
            <pc:sldMk cId="1951757369" sldId="264"/>
            <ac:picMk id="4" creationId="{BED0C2F3-3C28-4305-8D6D-30940134D39E}"/>
          </ac:picMkLst>
        </pc:picChg>
        <pc:picChg chg="add mod">
          <ac:chgData name="" userId="b643dae3a34a5516" providerId="LiveId" clId="{89AFDD8C-2D20-4FC0-8D9D-5A2DACF5E71F}" dt="2024-12-25T13:34:50.664" v="3970" actId="1076"/>
          <ac:picMkLst>
            <pc:docMk/>
            <pc:sldMk cId="1951757369" sldId="264"/>
            <ac:picMk id="5" creationId="{D471F43F-1DEE-4BAD-8324-626BC5DE283E}"/>
          </ac:picMkLst>
        </pc:picChg>
      </pc:sldChg>
      <pc:sldChg chg="modSp add del">
        <pc:chgData name="" userId="b643dae3a34a5516" providerId="LiveId" clId="{89AFDD8C-2D20-4FC0-8D9D-5A2DACF5E71F}" dt="2024-12-25T12:18:28.346" v="3817" actId="2696"/>
        <pc:sldMkLst>
          <pc:docMk/>
          <pc:sldMk cId="3020983260" sldId="264"/>
        </pc:sldMkLst>
        <pc:spChg chg="mod">
          <ac:chgData name="" userId="b643dae3a34a5516" providerId="LiveId" clId="{89AFDD8C-2D20-4FC0-8D9D-5A2DACF5E71F}" dt="2024-12-25T11:50:09.897" v="3809" actId="20577"/>
          <ac:spMkLst>
            <pc:docMk/>
            <pc:sldMk cId="3020983260" sldId="264"/>
            <ac:spMk id="2" creationId="{BBDFD90B-0D9A-4A29-97DE-E27C5A002550}"/>
          </ac:spMkLst>
        </pc:spChg>
        <pc:spChg chg="mod">
          <ac:chgData name="" userId="b643dae3a34a5516" providerId="LiveId" clId="{89AFDD8C-2D20-4FC0-8D9D-5A2DACF5E71F}" dt="2024-12-25T11:50:17" v="3810" actId="14100"/>
          <ac:spMkLst>
            <pc:docMk/>
            <pc:sldMk cId="3020983260" sldId="264"/>
            <ac:spMk id="3" creationId="{876C5229-B1D8-4C37-B5A5-AC11C2B90E84}"/>
          </ac:spMkLst>
        </pc:spChg>
      </pc:sldChg>
      <pc:sldMasterChg chg="modSldLayout">
        <pc:chgData name="" userId="b643dae3a34a5516" providerId="LiveId" clId="{89AFDD8C-2D20-4FC0-8D9D-5A2DACF5E71F}" dt="2024-12-25T06:45:50.242" v="707"/>
        <pc:sldMasterMkLst>
          <pc:docMk/>
          <pc:sldMasterMk cId="583883116" sldId="2147483648"/>
        </pc:sldMasterMkLst>
        <pc:sldLayoutChg chg="addSp">
          <pc:chgData name="" userId="b643dae3a34a5516" providerId="LiveId" clId="{89AFDD8C-2D20-4FC0-8D9D-5A2DACF5E71F}" dt="2024-12-25T06:45:50.242" v="707"/>
          <pc:sldLayoutMkLst>
            <pc:docMk/>
            <pc:sldMasterMk cId="583883116" sldId="2147483648"/>
            <pc:sldLayoutMk cId="1845353373" sldId="2147483650"/>
          </pc:sldLayoutMkLst>
          <pc:spChg chg="add">
            <ac:chgData name="" userId="b643dae3a34a5516" providerId="LiveId" clId="{89AFDD8C-2D20-4FC0-8D9D-5A2DACF5E71F}" dt="2024-12-25T06:45:50.242" v="707"/>
            <ac:spMkLst>
              <pc:docMk/>
              <pc:sldMasterMk cId="583883116" sldId="2147483648"/>
              <pc:sldLayoutMk cId="1845353373" sldId="2147483650"/>
              <ac:spMk id="7" creationId="{0310989B-8981-4770-8F5E-A92952C67DA0}"/>
            </ac:spMkLst>
          </pc:spChg>
        </pc:sldLayoutChg>
        <pc:sldLayoutChg chg="addSp modSp">
          <pc:chgData name="" userId="b643dae3a34a5516" providerId="LiveId" clId="{89AFDD8C-2D20-4FC0-8D9D-5A2DACF5E71F}" dt="2024-12-25T03:18:01.334" v="79" actId="16037"/>
          <pc:sldLayoutMkLst>
            <pc:docMk/>
            <pc:sldMasterMk cId="583883116" sldId="2147483648"/>
            <pc:sldLayoutMk cId="1852759589" sldId="2147483660"/>
          </pc:sldLayoutMkLst>
          <pc:spChg chg="mod">
            <ac:chgData name="" userId="b643dae3a34a5516" providerId="LiveId" clId="{89AFDD8C-2D20-4FC0-8D9D-5A2DACF5E71F}" dt="2024-12-25T03:18:01.334" v="79" actId="16037"/>
            <ac:spMkLst>
              <pc:docMk/>
              <pc:sldMasterMk cId="583883116" sldId="2147483648"/>
              <pc:sldLayoutMk cId="1852759589" sldId="2147483660"/>
              <ac:spMk id="2" creationId="{E5661FDB-6B69-4ACE-AA59-8996BCF0A594}"/>
            </ac:spMkLst>
          </pc:spChg>
          <pc:spChg chg="add mod">
            <ac:chgData name="" userId="b643dae3a34a5516" providerId="LiveId" clId="{89AFDD8C-2D20-4FC0-8D9D-5A2DACF5E71F}" dt="2024-12-25T03:16:53.393" v="78" actId="20577"/>
            <ac:spMkLst>
              <pc:docMk/>
              <pc:sldMasterMk cId="583883116" sldId="2147483648"/>
              <pc:sldLayoutMk cId="1852759589" sldId="2147483660"/>
              <ac:spMk id="7" creationId="{1260F27D-9640-4D0F-BF0F-DFD3A7D60FCF}"/>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800B7-8AC8-49FD-89AB-E6EE867CB7F2}" type="datetimeFigureOut">
              <a:rPr lang="zh-CN" altLang="en-US" smtClean="0"/>
              <a:t>2025/7/31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BFC17-A14A-4BA1-AFAD-89212883C741}" type="slidenum">
              <a:rPr lang="zh-CN" altLang="en-US" smtClean="0"/>
              <a:t>‹#›</a:t>
            </a:fld>
            <a:endParaRPr lang="zh-CN" altLang="en-US"/>
          </a:p>
        </p:txBody>
      </p:sp>
    </p:spTree>
    <p:extLst>
      <p:ext uri="{BB962C8B-B14F-4D97-AF65-F5344CB8AC3E}">
        <p14:creationId xmlns:p14="http://schemas.microsoft.com/office/powerpoint/2010/main" val="975826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1</a:t>
            </a:fld>
            <a:endParaRPr lang="zh-CN" altLang="en-US"/>
          </a:p>
        </p:txBody>
      </p:sp>
    </p:spTree>
    <p:extLst>
      <p:ext uri="{BB962C8B-B14F-4D97-AF65-F5344CB8AC3E}">
        <p14:creationId xmlns:p14="http://schemas.microsoft.com/office/powerpoint/2010/main" val="18840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The results of sidereal anisotropy have the same conclusion. </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It is worth noting that we don’t need to normalize the dec band to 1 when we solve the sidereal anisotropy.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11</a:t>
            </a:fld>
            <a:endParaRPr lang="zh-CN" altLang="en-US"/>
          </a:p>
        </p:txBody>
      </p:sp>
    </p:spTree>
    <p:extLst>
      <p:ext uri="{BB962C8B-B14F-4D97-AF65-F5344CB8AC3E}">
        <p14:creationId xmlns:p14="http://schemas.microsoft.com/office/powerpoint/2010/main" val="147491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ts val="2145"/>
              </a:lnSpc>
            </a:pPr>
            <a:r>
              <a:rPr lang="en" altLang="zh-CN" sz="2800" b="0" i="0">
                <a:solidFill>
                  <a:srgbClr val="FFFFFF"/>
                </a:solidFill>
                <a:effectLst/>
                <a:latin typeface="Inter"/>
              </a:rPr>
              <a:t>Finally, let's have some discussions.</a:t>
            </a:r>
          </a:p>
          <a:p>
            <a:pPr>
              <a:lnSpc>
                <a:spcPts val="2145"/>
              </a:lnSpc>
            </a:pPr>
            <a:r>
              <a:rPr lang="en-US" altLang="zh-CN" sz="1800">
                <a:solidFill>
                  <a:srgbClr val="404040"/>
                </a:solidFill>
                <a:effectLst/>
                <a:latin typeface="Segoe UI" panose="020B0502040204020203" pitchFamily="34" charset="0"/>
                <a:ea typeface="宋体" panose="02010600030101010101" pitchFamily="2" charset="-122"/>
                <a:cs typeface="宋体" panose="02010600030101010101" pitchFamily="2" charset="-122"/>
              </a:rPr>
              <a:t>Firstly</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different angular frequencies</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have been tested, and they yield </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consistent results</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in our studies.</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a:lnSpc>
                <a:spcPts val="2145"/>
              </a:lnSpc>
            </a:pP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Secondly, detector efficiency does not remain stable over time</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which can be influenced by various factors such as </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temperature, atmospheric pressure, and periodic maintenance</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To address this, we propose a </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parameter model</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focusing on time or periodic solutions.</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ts val="2145"/>
              </a:lnSpc>
              <a:spcBef>
                <a:spcPts val="0"/>
              </a:spcBef>
              <a:spcAft>
                <a:spcPts val="0"/>
              </a:spcAft>
              <a:buClrTx/>
              <a:buSzTx/>
              <a:buFontTx/>
              <a:buNone/>
              <a:tabLst/>
              <a:defRPr/>
            </a:pP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Lastly, our feasibility study confirms that the </a:t>
            </a:r>
            <a:r>
              <a:rPr lang="en-US" altLang="zh-CN" sz="1800" dirty="0">
                <a:solidFill>
                  <a:srgbClr val="404040"/>
                </a:solidFill>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ARGO-YBJ hall is available</a:t>
            </a:r>
            <a:r>
              <a:rPr lang="zh-CN" altLang="en-US"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site. It‘s easy to lay tracks and install detectors. Notably, the study can</a:t>
            </a:r>
            <a:r>
              <a:rPr lang="zh-CN" altLang="en-US"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apply </a:t>
            </a:r>
            <a:r>
              <a:rPr lang="en" altLang="zh-CN" sz="1800" dirty="0">
                <a:effectLst/>
                <a:latin typeface="TeXGyreTermesX"/>
              </a:rPr>
              <a:t>to space experiments as well </a:t>
            </a:r>
            <a:endParaRPr lang="en" altLang="zh-CN" sz="2800" dirty="0"/>
          </a:p>
          <a:p>
            <a:pPr>
              <a:lnSpc>
                <a:spcPts val="2145"/>
              </a:lnSpc>
            </a:pP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12</a:t>
            </a:fld>
            <a:endParaRPr lang="zh-CN" altLang="en-US"/>
          </a:p>
        </p:txBody>
      </p:sp>
    </p:spTree>
    <p:extLst>
      <p:ext uri="{BB962C8B-B14F-4D97-AF65-F5344CB8AC3E}">
        <p14:creationId xmlns:p14="http://schemas.microsoft.com/office/powerpoint/2010/main" val="2391741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The detection efficiency varies for cosmic rays incident from different directions. Affected by the atmosphere, the detector efficiency changes significantly in the zenith angle direction and is relatively unstable. In contrast, the azimuthal efficiency is relatively stable. This figure shows the azimuthal efficiency, with the center representing the zenith, the upward pointing north, and the rightward pointing east. Such arrays also include Argo-YBJ,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Hawc</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IceCube</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LHAASO, as well as space experiments like Fermi-LAT, AMS, DAMPE, and so on.</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3</a:t>
            </a:fld>
            <a:endParaRPr lang="zh-CN" altLang="en-US"/>
          </a:p>
        </p:txBody>
      </p:sp>
    </p:spTree>
    <p:extLst>
      <p:ext uri="{BB962C8B-B14F-4D97-AF65-F5344CB8AC3E}">
        <p14:creationId xmlns:p14="http://schemas.microsoft.com/office/powerpoint/2010/main" val="324643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4</a:t>
            </a:fld>
            <a:endParaRPr lang="zh-CN" altLang="en-US"/>
          </a:p>
        </p:txBody>
      </p:sp>
    </p:spTree>
    <p:extLst>
      <p:ext uri="{BB962C8B-B14F-4D97-AF65-F5344CB8AC3E}">
        <p14:creationId xmlns:p14="http://schemas.microsoft.com/office/powerpoint/2010/main" val="2381317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Anisotropy includes sidereal anisotropy and solar anisotropy. The sidereal anisotropy is defined in the </a:t>
            </a:r>
            <a:r>
              <a:rPr lang="en" altLang="zh-CN" b="0" i="0" dirty="0">
                <a:effectLst/>
                <a:latin typeface="Inter"/>
              </a:rPr>
              <a:t>Equatorial</a:t>
            </a: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coordinate system. And the solar anisotropy is defined in the local solar time-dec coordinate system. Current observations of the two-dimensional anisotropy of cosmic rays in the GeV-</a:t>
            </a:r>
            <a:r>
              <a:rPr lang="en-US" altLang="zh-CN" sz="12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PeV</a:t>
            </a: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energy remain insufficient. In </a:t>
            </a:r>
            <a:r>
              <a:rPr lang="en-US" altLang="zh-CN" sz="12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TeV</a:t>
            </a: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to </a:t>
            </a:r>
            <a:r>
              <a:rPr lang="en-US" altLang="zh-CN" sz="12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PeV</a:t>
            </a: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due to the detector efficiency, it have to normalize declination to 1 for EAS array. It means that the </a:t>
            </a:r>
            <a:r>
              <a:rPr lang="en-US" altLang="zh-CN" sz="12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skymap</a:t>
            </a: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of anisotropy is quasi-2D, because different dec band can not be compared. Therefore, it is common to project 2D </a:t>
            </a:r>
            <a:r>
              <a:rPr lang="en-US" altLang="zh-CN" sz="12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skymap</a:t>
            </a: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onto the </a:t>
            </a:r>
            <a:r>
              <a:rPr lang="en-US" altLang="zh-CN" sz="12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ra</a:t>
            </a: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direction to make it easier to compare with theoretical model. In GeV to </a:t>
            </a:r>
            <a:r>
              <a:rPr lang="en-US" altLang="zh-CN" sz="12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TeV</a:t>
            </a:r>
            <a:r>
              <a:rPr lang="en-US" altLang="zh-CN" sz="12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space-based experiments provide only upper limits. </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5</a:t>
            </a:fld>
            <a:endParaRPr lang="zh-CN" altLang="en-US"/>
          </a:p>
        </p:txBody>
      </p:sp>
    </p:spTree>
    <p:extLst>
      <p:ext uri="{BB962C8B-B14F-4D97-AF65-F5344CB8AC3E}">
        <p14:creationId xmlns:p14="http://schemas.microsoft.com/office/powerpoint/2010/main" val="2661196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Now consider a single-direction detector with efficiency rotates with the earth, when it completes a full rotation, the efficiency will remain uniform on the dec band. So intensity in different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ra</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can be compared precisely. However, there are no scanning across dec direction, so the intensity in different dec band can not be compared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precidely</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That is why the ground-based experiment only measure quasi-2d anisotropy.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6</a:t>
            </a:fld>
            <a:endParaRPr lang="zh-CN" altLang="en-US"/>
          </a:p>
        </p:txBody>
      </p:sp>
    </p:spTree>
    <p:extLst>
      <p:ext uri="{BB962C8B-B14F-4D97-AF65-F5344CB8AC3E}">
        <p14:creationId xmlns:p14="http://schemas.microsoft.com/office/powerpoint/2010/main" val="331576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if we enable the detector to rotate around the zenith direction on the ground, it will scan in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ra</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-dec direction. for example, at the t time, detector points to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ra</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-dec, as detector rotates it will point to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ra</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prime, dec prime at the t prime time. So the intensity of these two directions can be compared with each other. By expanding the single-direction detector into a large-scale array, we will measure true-2D anisotropy.</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7</a:t>
            </a:fld>
            <a:endParaRPr lang="zh-CN" altLang="en-US"/>
          </a:p>
        </p:txBody>
      </p:sp>
    </p:spTree>
    <p:extLst>
      <p:ext uri="{BB962C8B-B14F-4D97-AF65-F5344CB8AC3E}">
        <p14:creationId xmlns:p14="http://schemas.microsoft.com/office/powerpoint/2010/main" val="3286612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2800" b="0" i="0" dirty="0">
                <a:solidFill>
                  <a:srgbClr val="FFFFFF"/>
                </a:solidFill>
                <a:effectLst/>
                <a:latin typeface="Inter"/>
              </a:rPr>
              <a:t>Next, let's introduce the analysis method.</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measurement data includes sidereal anisotropy, solar anisotropy and detector efficiency. We adopt </a:t>
            </a:r>
            <a:r>
              <a:rPr lang="en-US" altLang="zh-CN" sz="1800" i="1"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equal-zenith background estimation</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 The on window has Non events which includes intensity of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sidereal,solar</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anisotropy and efficiency of a certain direction. The off window has </a:t>
            </a:r>
            <a:r>
              <a:rPr lang="en-US" altLang="zh-CN" sz="1800" dirty="0" err="1">
                <a:solidFill>
                  <a:srgbClr val="404040"/>
                </a:solidFill>
                <a:effectLst/>
                <a:latin typeface="Segoe UI" panose="020B0502040204020203" pitchFamily="34" charset="0"/>
                <a:ea typeface="宋体" panose="02010600030101010101" pitchFamily="2" charset="-122"/>
                <a:cs typeface="宋体" panose="02010600030101010101" pitchFamily="2" charset="-122"/>
              </a:rPr>
              <a:t>Noff</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events which includes that of another direction. The ratio of on-window events to the signals equals to the ratio of off-window events to the signals . Based on the equation, we can get the chi2 function and iterate the intensity of sidereal and solar anisotropy and detector efficiency.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8</a:t>
            </a:fld>
            <a:endParaRPr lang="zh-CN" altLang="en-US"/>
          </a:p>
        </p:txBody>
      </p:sp>
    </p:spTree>
    <p:extLst>
      <p:ext uri="{BB962C8B-B14F-4D97-AF65-F5344CB8AC3E}">
        <p14:creationId xmlns:p14="http://schemas.microsoft.com/office/powerpoint/2010/main" val="226142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“We tested this with a toy Monte Carlo. Simply, we take sidereal anisotropy and detector efficiency as input signals.  We use stable efficiency with detector rotation period of 80 minutes, but the value of angular velocity is arbitrary. And we simulate 365 days of data, about 10 to the </a:t>
            </a:r>
            <a:r>
              <a:rPr lang="zh-CN" altLang="en-US"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power</a:t>
            </a:r>
            <a:r>
              <a:rPr lang="zh-CN" altLang="en-US"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of</a:t>
            </a:r>
            <a:r>
              <a:rPr lang="zh-CN" altLang="en-US"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 </a:t>
            </a: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nine events per day, zenith is less than 40 degree. </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9</a:t>
            </a:fld>
            <a:endParaRPr lang="zh-CN" altLang="en-US"/>
          </a:p>
        </p:txBody>
      </p:sp>
    </p:spTree>
    <p:extLst>
      <p:ext uri="{BB962C8B-B14F-4D97-AF65-F5344CB8AC3E}">
        <p14:creationId xmlns:p14="http://schemas.microsoft.com/office/powerpoint/2010/main" val="1484291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404040"/>
                </a:solidFill>
                <a:effectLst/>
                <a:latin typeface="Segoe UI" panose="020B0502040204020203" pitchFamily="34" charset="0"/>
                <a:ea typeface="宋体" panose="02010600030101010101" pitchFamily="2" charset="-122"/>
                <a:cs typeface="宋体" panose="02010600030101010101" pitchFamily="2" charset="-122"/>
              </a:rPr>
              <a:t>Here comes the simulation results, the left figure shows the input detector efficiency, the middle figure shows our output result, it presents the input and output results remain consistent. The right figure shows the ratio of input to output.  And the ratio is in statistical error.</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D07BFC17-A14A-4BA1-AFAD-89212883C741}" type="slidenum">
              <a:rPr lang="zh-CN" altLang="en-US" smtClean="0"/>
              <a:t>10</a:t>
            </a:fld>
            <a:endParaRPr lang="zh-CN" altLang="en-US"/>
          </a:p>
        </p:txBody>
      </p:sp>
    </p:spTree>
    <p:extLst>
      <p:ext uri="{BB962C8B-B14F-4D97-AF65-F5344CB8AC3E}">
        <p14:creationId xmlns:p14="http://schemas.microsoft.com/office/powerpoint/2010/main" val="4158098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23EA5-BCD1-4D6B-918B-BBA1FFB96A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D81DD14-D95F-413D-A26D-F84537660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id="{D26CFA7E-08FE-4E1D-A042-66AE4FDDD69F}"/>
              </a:ext>
            </a:extLst>
          </p:cNvPr>
          <p:cNvSpPr>
            <a:spLocks noGrp="1"/>
          </p:cNvSpPr>
          <p:nvPr>
            <p:ph type="dt" sz="half" idx="10"/>
          </p:nvPr>
        </p:nvSpPr>
        <p:spPr/>
        <p:txBody>
          <a:bodyPr/>
          <a:lstStyle/>
          <a:p>
            <a:fld id="{0CCDC81D-7C93-4F12-BA0F-5919569B5920}" type="datetime1">
              <a:rPr lang="zh-CN" altLang="en-US" smtClean="0"/>
              <a:t>2025/7/31</a:t>
            </a:fld>
            <a:endParaRPr lang="zh-CN" altLang="en-US"/>
          </a:p>
        </p:txBody>
      </p:sp>
      <p:sp>
        <p:nvSpPr>
          <p:cNvPr id="5" name="页脚占位符 4">
            <a:extLst>
              <a:ext uri="{FF2B5EF4-FFF2-40B4-BE49-F238E27FC236}">
                <a16:creationId xmlns:a16="http://schemas.microsoft.com/office/drawing/2014/main" id="{2766683B-9535-4910-BFEA-F7C321422F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374D5B5-0FF4-457F-90DE-1E28ECB1EBB9}"/>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2689148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491C51-5347-45F0-A69C-A24A514BC79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0213486-429F-49B2-BCDB-E1F7164D48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CFA42DE-7FA4-47BE-A36F-1CD87C702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62F7B7F-A78F-45BD-B080-23166E93F847}"/>
              </a:ext>
            </a:extLst>
          </p:cNvPr>
          <p:cNvSpPr>
            <a:spLocks noGrp="1"/>
          </p:cNvSpPr>
          <p:nvPr>
            <p:ph type="dt" sz="half" idx="10"/>
          </p:nvPr>
        </p:nvSpPr>
        <p:spPr/>
        <p:txBody>
          <a:bodyPr/>
          <a:lstStyle/>
          <a:p>
            <a:fld id="{2639FAB1-B9CB-4E2D-A042-9379D7383B23}" type="datetime1">
              <a:rPr lang="zh-CN" altLang="en-US" smtClean="0"/>
              <a:t>2025/7/31</a:t>
            </a:fld>
            <a:endParaRPr lang="zh-CN" altLang="en-US"/>
          </a:p>
        </p:txBody>
      </p:sp>
      <p:sp>
        <p:nvSpPr>
          <p:cNvPr id="6" name="页脚占位符 5">
            <a:extLst>
              <a:ext uri="{FF2B5EF4-FFF2-40B4-BE49-F238E27FC236}">
                <a16:creationId xmlns:a16="http://schemas.microsoft.com/office/drawing/2014/main" id="{3516F944-34B2-4DDC-BFF3-577E7C5805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4DC53A1-AA7B-4761-984D-15694FC38712}"/>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182328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D8A1F8-12A1-4EE6-8035-07B9BBE613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4CBD2D7-3D0B-4A95-9354-B6C5A5F20B5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A4AE6DC-E4AC-498E-8E12-1E47215034E2}"/>
              </a:ext>
            </a:extLst>
          </p:cNvPr>
          <p:cNvSpPr>
            <a:spLocks noGrp="1"/>
          </p:cNvSpPr>
          <p:nvPr>
            <p:ph type="dt" sz="half" idx="10"/>
          </p:nvPr>
        </p:nvSpPr>
        <p:spPr/>
        <p:txBody>
          <a:bodyPr/>
          <a:lstStyle/>
          <a:p>
            <a:fld id="{1D1A5E35-1DC2-44DB-8249-0B9AD7451D49}" type="datetime1">
              <a:rPr lang="zh-CN" altLang="en-US" smtClean="0"/>
              <a:t>2025/7/31</a:t>
            </a:fld>
            <a:endParaRPr lang="zh-CN" altLang="en-US"/>
          </a:p>
        </p:txBody>
      </p:sp>
      <p:sp>
        <p:nvSpPr>
          <p:cNvPr id="5" name="页脚占位符 4">
            <a:extLst>
              <a:ext uri="{FF2B5EF4-FFF2-40B4-BE49-F238E27FC236}">
                <a16:creationId xmlns:a16="http://schemas.microsoft.com/office/drawing/2014/main" id="{02F756E0-E615-47BE-8979-D8BA4F9FC9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C5C062-C5EC-4087-A041-F70972A5A6CF}"/>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195438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6ACA870-9E4E-4CF5-9E00-FC0CE6840AC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9B9EC59-E17D-452A-A7B5-2FDE73B8072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98C99D-10AE-44FF-B0C0-62FB16D19A34}"/>
              </a:ext>
            </a:extLst>
          </p:cNvPr>
          <p:cNvSpPr>
            <a:spLocks noGrp="1"/>
          </p:cNvSpPr>
          <p:nvPr>
            <p:ph type="dt" sz="half" idx="10"/>
          </p:nvPr>
        </p:nvSpPr>
        <p:spPr/>
        <p:txBody>
          <a:bodyPr/>
          <a:lstStyle/>
          <a:p>
            <a:fld id="{F8740CB8-2ED4-4251-8B62-9F4674CA0515}" type="datetime1">
              <a:rPr lang="zh-CN" altLang="en-US" smtClean="0"/>
              <a:t>2025/7/31</a:t>
            </a:fld>
            <a:endParaRPr lang="zh-CN" altLang="en-US"/>
          </a:p>
        </p:txBody>
      </p:sp>
      <p:sp>
        <p:nvSpPr>
          <p:cNvPr id="5" name="页脚占位符 4">
            <a:extLst>
              <a:ext uri="{FF2B5EF4-FFF2-40B4-BE49-F238E27FC236}">
                <a16:creationId xmlns:a16="http://schemas.microsoft.com/office/drawing/2014/main" id="{276AA992-FAB6-4042-BFC0-5449C825C9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BCDF92-CB2D-4E63-9D2E-1250AAE05E8A}"/>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379555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61FDB-6B69-4ACE-AA59-8996BCF0A594}"/>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16908EC8-AE5F-4C26-92A3-96A9DF3D3C46}"/>
              </a:ext>
            </a:extLst>
          </p:cNvPr>
          <p:cNvSpPr>
            <a:spLocks noGrp="1"/>
          </p:cNvSpPr>
          <p:nvPr>
            <p:ph idx="1"/>
          </p:nvPr>
        </p:nvSpPr>
        <p:spPr/>
        <p:txBody>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5968B2-9D5C-4B76-97E6-76AD1FC123ED}"/>
              </a:ext>
            </a:extLst>
          </p:cNvPr>
          <p:cNvSpPr>
            <a:spLocks noGrp="1"/>
          </p:cNvSpPr>
          <p:nvPr>
            <p:ph type="dt" sz="half" idx="10"/>
          </p:nvPr>
        </p:nvSpPr>
        <p:spPr/>
        <p:txBody>
          <a:bodyPr/>
          <a:lstStyle/>
          <a:p>
            <a:fld id="{DAE5B04E-F317-4E21-B33E-938ECD8992A7}" type="datetime1">
              <a:rPr lang="zh-CN" altLang="en-US" smtClean="0"/>
              <a:t>2025/7/31</a:t>
            </a:fld>
            <a:endParaRPr lang="zh-CN" altLang="en-US"/>
          </a:p>
        </p:txBody>
      </p:sp>
      <p:sp>
        <p:nvSpPr>
          <p:cNvPr id="5" name="页脚占位符 4">
            <a:extLst>
              <a:ext uri="{FF2B5EF4-FFF2-40B4-BE49-F238E27FC236}">
                <a16:creationId xmlns:a16="http://schemas.microsoft.com/office/drawing/2014/main" id="{30F48441-C8FF-438C-927A-1F35E31AA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059381-2B6C-4A78-B5E8-6C1F109A4838}"/>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
        <p:nvSpPr>
          <p:cNvPr id="7" name="矩形 6">
            <a:extLst>
              <a:ext uri="{FF2B5EF4-FFF2-40B4-BE49-F238E27FC236}">
                <a16:creationId xmlns:a16="http://schemas.microsoft.com/office/drawing/2014/main" id="{1260F27D-9640-4D0F-BF0F-DFD3A7D60FCF}"/>
              </a:ext>
            </a:extLst>
          </p:cNvPr>
          <p:cNvSpPr/>
          <p:nvPr userDrawn="1"/>
        </p:nvSpPr>
        <p:spPr>
          <a:xfrm>
            <a:off x="0" y="0"/>
            <a:ext cx="12192000" cy="36512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t>A Measurement Scheme of Anisotropy from quasi-2D to true-2D</a:t>
            </a:r>
            <a:endParaRPr lang="zh-CN" altLang="en-US" dirty="0"/>
          </a:p>
        </p:txBody>
      </p:sp>
      <p:cxnSp>
        <p:nvCxnSpPr>
          <p:cNvPr id="9" name="直线连接符 8">
            <a:extLst>
              <a:ext uri="{FF2B5EF4-FFF2-40B4-BE49-F238E27FC236}">
                <a16:creationId xmlns:a16="http://schemas.microsoft.com/office/drawing/2014/main" id="{406FB81F-AE8D-3682-DBA5-81FD409EE97C}"/>
              </a:ext>
            </a:extLst>
          </p:cNvPr>
          <p:cNvCxnSpPr>
            <a:cxnSpLocks/>
          </p:cNvCxnSpPr>
          <p:nvPr userDrawn="1"/>
        </p:nvCxnSpPr>
        <p:spPr>
          <a:xfrm>
            <a:off x="816684" y="1432496"/>
            <a:ext cx="4755777" cy="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75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61FDB-6B69-4ACE-AA59-8996BCF0A594}"/>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16908EC8-AE5F-4C26-92A3-96A9DF3D3C46}"/>
              </a:ext>
            </a:extLst>
          </p:cNvPr>
          <p:cNvSpPr>
            <a:spLocks noGrp="1"/>
          </p:cNvSpPr>
          <p:nvPr>
            <p:ph idx="1"/>
          </p:nvPr>
        </p:nvSpPr>
        <p:spPr/>
        <p:txBody>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5968B2-9D5C-4B76-97E6-76AD1FC123ED}"/>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页脚占位符 4">
            <a:extLst>
              <a:ext uri="{FF2B5EF4-FFF2-40B4-BE49-F238E27FC236}">
                <a16:creationId xmlns:a16="http://schemas.microsoft.com/office/drawing/2014/main" id="{30F48441-C8FF-438C-927A-1F35E31AA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059381-2B6C-4A78-B5E8-6C1F109A4838}"/>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
        <p:nvSpPr>
          <p:cNvPr id="7" name="矩形 6">
            <a:extLst>
              <a:ext uri="{FF2B5EF4-FFF2-40B4-BE49-F238E27FC236}">
                <a16:creationId xmlns:a16="http://schemas.microsoft.com/office/drawing/2014/main" id="{0310989B-8981-4770-8F5E-A92952C67DA0}"/>
              </a:ext>
            </a:extLst>
          </p:cNvPr>
          <p:cNvSpPr/>
          <p:nvPr userDrawn="1"/>
        </p:nvSpPr>
        <p:spPr>
          <a:xfrm>
            <a:off x="0" y="0"/>
            <a:ext cx="12192000" cy="36512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t>A Measurement Scheme of Anisotropy from quasi-2D to true-2D with EAS array</a:t>
            </a:r>
            <a:endParaRPr lang="zh-CN" altLang="en-US" dirty="0"/>
          </a:p>
        </p:txBody>
      </p:sp>
      <p:cxnSp>
        <p:nvCxnSpPr>
          <p:cNvPr id="11" name="直线连接符 10">
            <a:extLst>
              <a:ext uri="{FF2B5EF4-FFF2-40B4-BE49-F238E27FC236}">
                <a16:creationId xmlns:a16="http://schemas.microsoft.com/office/drawing/2014/main" id="{7D95CD6B-6660-6E28-CFD9-8948AC4CC26D}"/>
              </a:ext>
            </a:extLst>
          </p:cNvPr>
          <p:cNvCxnSpPr>
            <a:cxnSpLocks/>
          </p:cNvCxnSpPr>
          <p:nvPr userDrawn="1"/>
        </p:nvCxnSpPr>
        <p:spPr>
          <a:xfrm>
            <a:off x="816684" y="1432496"/>
            <a:ext cx="4755777" cy="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353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AAA6B4-1140-4D30-B5C5-65722A4030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A45DEE-FD64-4D77-8F05-8CA35BF939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9ED2D5A-56D0-4889-9064-52E34B6A575C}"/>
              </a:ext>
            </a:extLst>
          </p:cNvPr>
          <p:cNvSpPr>
            <a:spLocks noGrp="1"/>
          </p:cNvSpPr>
          <p:nvPr>
            <p:ph type="dt" sz="half" idx="10"/>
          </p:nvPr>
        </p:nvSpPr>
        <p:spPr/>
        <p:txBody>
          <a:bodyPr/>
          <a:lstStyle/>
          <a:p>
            <a:fld id="{5674B5E6-4138-47C6-8907-B2B36F72DD95}" type="datetime1">
              <a:rPr lang="zh-CN" altLang="en-US" smtClean="0"/>
              <a:t>2025/7/31</a:t>
            </a:fld>
            <a:endParaRPr lang="zh-CN" altLang="en-US"/>
          </a:p>
        </p:txBody>
      </p:sp>
      <p:sp>
        <p:nvSpPr>
          <p:cNvPr id="5" name="页脚占位符 4">
            <a:extLst>
              <a:ext uri="{FF2B5EF4-FFF2-40B4-BE49-F238E27FC236}">
                <a16:creationId xmlns:a16="http://schemas.microsoft.com/office/drawing/2014/main" id="{B2272BE4-CB1B-423A-B776-09B5DAC9CE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93F98-9C56-4FD1-A8BF-6EE2167F258C}"/>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103672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470604-B651-4E35-BADF-90F324153F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76F688B-A52B-4522-8BEA-8C5EF3F5A5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6CD179F-8C9F-488D-965A-62CE34C7D55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88CB050-D4DD-4E72-9C9E-5D7EC4EDC66A}"/>
              </a:ext>
            </a:extLst>
          </p:cNvPr>
          <p:cNvSpPr>
            <a:spLocks noGrp="1"/>
          </p:cNvSpPr>
          <p:nvPr>
            <p:ph type="dt" sz="half" idx="10"/>
          </p:nvPr>
        </p:nvSpPr>
        <p:spPr/>
        <p:txBody>
          <a:bodyPr/>
          <a:lstStyle/>
          <a:p>
            <a:fld id="{47358DD5-BD0A-4041-B5F6-B2B45A7DF3B0}" type="datetime1">
              <a:rPr lang="zh-CN" altLang="en-US" smtClean="0"/>
              <a:t>2025/7/31</a:t>
            </a:fld>
            <a:endParaRPr lang="zh-CN" altLang="en-US"/>
          </a:p>
        </p:txBody>
      </p:sp>
      <p:sp>
        <p:nvSpPr>
          <p:cNvPr id="6" name="页脚占位符 5">
            <a:extLst>
              <a:ext uri="{FF2B5EF4-FFF2-40B4-BE49-F238E27FC236}">
                <a16:creationId xmlns:a16="http://schemas.microsoft.com/office/drawing/2014/main" id="{98D6D7F1-DF93-4AF2-B6D2-9807C64D46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536FFE4-4CD2-4A7C-B55F-5BD68BA38490}"/>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340579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B1859-AC51-4CFE-BC52-526D45DF023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A232B8-1615-49B4-8C8A-C2737A49C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475165C-9260-443C-BD1E-E56F0B53B25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BDC6B3-A558-449D-98E3-A05288804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248ED7-51C8-4283-AA66-7041DB89169D}"/>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0FCDFE4-8966-4458-9A73-47368B98BB8A}"/>
              </a:ext>
            </a:extLst>
          </p:cNvPr>
          <p:cNvSpPr>
            <a:spLocks noGrp="1"/>
          </p:cNvSpPr>
          <p:nvPr>
            <p:ph type="dt" sz="half" idx="10"/>
          </p:nvPr>
        </p:nvSpPr>
        <p:spPr/>
        <p:txBody>
          <a:bodyPr/>
          <a:lstStyle/>
          <a:p>
            <a:fld id="{89D50502-4383-4637-849C-B78439B9621C}" type="datetime1">
              <a:rPr lang="zh-CN" altLang="en-US" smtClean="0"/>
              <a:t>2025/7/31</a:t>
            </a:fld>
            <a:endParaRPr lang="zh-CN" altLang="en-US"/>
          </a:p>
        </p:txBody>
      </p:sp>
      <p:sp>
        <p:nvSpPr>
          <p:cNvPr id="8" name="页脚占位符 7">
            <a:extLst>
              <a:ext uri="{FF2B5EF4-FFF2-40B4-BE49-F238E27FC236}">
                <a16:creationId xmlns:a16="http://schemas.microsoft.com/office/drawing/2014/main" id="{4CE16ADD-82E1-43A4-972A-602A4EFEFB8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8044A9B-103F-4E2D-B4EF-624FA59D6DD6}"/>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640448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255E44-84AF-498A-A56D-5ADEE0CB61E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05D86E-E172-4645-8D79-E8D3D2F8B81C}"/>
              </a:ext>
            </a:extLst>
          </p:cNvPr>
          <p:cNvSpPr>
            <a:spLocks noGrp="1"/>
          </p:cNvSpPr>
          <p:nvPr>
            <p:ph type="dt" sz="half" idx="10"/>
          </p:nvPr>
        </p:nvSpPr>
        <p:spPr/>
        <p:txBody>
          <a:bodyPr/>
          <a:lstStyle/>
          <a:p>
            <a:fld id="{C4543746-4774-4A3D-A068-38A672263C1F}" type="datetime1">
              <a:rPr lang="zh-CN" altLang="en-US" smtClean="0"/>
              <a:t>2025/7/31</a:t>
            </a:fld>
            <a:endParaRPr lang="zh-CN" altLang="en-US"/>
          </a:p>
        </p:txBody>
      </p:sp>
      <p:sp>
        <p:nvSpPr>
          <p:cNvPr id="4" name="页脚占位符 3">
            <a:extLst>
              <a:ext uri="{FF2B5EF4-FFF2-40B4-BE49-F238E27FC236}">
                <a16:creationId xmlns:a16="http://schemas.microsoft.com/office/drawing/2014/main" id="{F28C02DE-AAE6-4571-91E6-88592D0C015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56E82DE-D2B5-4137-B897-85BD2EED8B4C}"/>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995063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9C5736-717A-4B5D-9C3B-F295F8439F66}"/>
              </a:ext>
            </a:extLst>
          </p:cNvPr>
          <p:cNvSpPr>
            <a:spLocks noGrp="1"/>
          </p:cNvSpPr>
          <p:nvPr>
            <p:ph type="dt" sz="half" idx="10"/>
          </p:nvPr>
        </p:nvSpPr>
        <p:spPr/>
        <p:txBody>
          <a:bodyPr/>
          <a:lstStyle/>
          <a:p>
            <a:fld id="{CEEB7931-1D55-4DD4-BB62-69D1AA7A8202}" type="datetime1">
              <a:rPr lang="zh-CN" altLang="en-US" smtClean="0"/>
              <a:t>2025/7/31</a:t>
            </a:fld>
            <a:endParaRPr lang="zh-CN" altLang="en-US"/>
          </a:p>
        </p:txBody>
      </p:sp>
      <p:sp>
        <p:nvSpPr>
          <p:cNvPr id="3" name="页脚占位符 2">
            <a:extLst>
              <a:ext uri="{FF2B5EF4-FFF2-40B4-BE49-F238E27FC236}">
                <a16:creationId xmlns:a16="http://schemas.microsoft.com/office/drawing/2014/main" id="{D2A76B25-A486-4B95-936F-CAED9FB290D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0C2C202-7480-4A34-BA32-00C85ACF1406}"/>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116931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48ABB5-3CDC-4E1D-92E8-AF04FC45EB8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68E7AF1-CD4A-4F6C-ACF4-077F453F2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DE2DAC9-000B-4F96-9950-BB3BA67CB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CA5F82-1901-442E-8D4E-42A26DB4A7C8}"/>
              </a:ext>
            </a:extLst>
          </p:cNvPr>
          <p:cNvSpPr>
            <a:spLocks noGrp="1"/>
          </p:cNvSpPr>
          <p:nvPr>
            <p:ph type="dt" sz="half" idx="10"/>
          </p:nvPr>
        </p:nvSpPr>
        <p:spPr/>
        <p:txBody>
          <a:bodyPr/>
          <a:lstStyle/>
          <a:p>
            <a:fld id="{05CFCE56-50C2-4437-8F23-6C9011AA260B}" type="datetime1">
              <a:rPr lang="zh-CN" altLang="en-US" smtClean="0"/>
              <a:t>2025/7/31</a:t>
            </a:fld>
            <a:endParaRPr lang="zh-CN" altLang="en-US"/>
          </a:p>
        </p:txBody>
      </p:sp>
      <p:sp>
        <p:nvSpPr>
          <p:cNvPr id="6" name="页脚占位符 5">
            <a:extLst>
              <a:ext uri="{FF2B5EF4-FFF2-40B4-BE49-F238E27FC236}">
                <a16:creationId xmlns:a16="http://schemas.microsoft.com/office/drawing/2014/main" id="{4FF2A2DD-1E5E-4F79-8F2D-41724DDEB5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9F2C8F3-4538-436B-9E4B-4E13EBEF5D3B}"/>
              </a:ext>
            </a:extLst>
          </p:cNvPr>
          <p:cNvSpPr>
            <a:spLocks noGrp="1"/>
          </p:cNvSpPr>
          <p:nvPr>
            <p:ph type="sldNum" sz="quarter" idx="12"/>
          </p:nvPr>
        </p:nvSpPr>
        <p:spPr/>
        <p:txBody>
          <a:body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225487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3A2B38-182F-453C-B3D8-70A85869C7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4F92321-24F2-4969-A281-4A4DC1DF5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586E78-0F90-465C-AAC1-54C19F0E01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425A1-5A21-42F6-AC90-86DDD7ACFEEA}" type="datetime1">
              <a:rPr lang="zh-CN" altLang="en-US" smtClean="0"/>
              <a:t>2025/7/31</a:t>
            </a:fld>
            <a:endParaRPr lang="zh-CN" altLang="en-US"/>
          </a:p>
        </p:txBody>
      </p:sp>
      <p:sp>
        <p:nvSpPr>
          <p:cNvPr id="5" name="页脚占位符 4">
            <a:extLst>
              <a:ext uri="{FF2B5EF4-FFF2-40B4-BE49-F238E27FC236}">
                <a16:creationId xmlns:a16="http://schemas.microsoft.com/office/drawing/2014/main" id="{8D8521C0-884E-459B-9FB5-1AB3AE037B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109369D-A3EE-4DC7-9F55-5F7633897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9138F-0593-4034-B125-33C87EDF5422}" type="slidenum">
              <a:rPr lang="zh-CN" altLang="en-US" smtClean="0"/>
              <a:t>‹#›</a:t>
            </a:fld>
            <a:endParaRPr lang="zh-CN" altLang="en-US"/>
          </a:p>
        </p:txBody>
      </p:sp>
    </p:spTree>
    <p:extLst>
      <p:ext uri="{BB962C8B-B14F-4D97-AF65-F5344CB8AC3E}">
        <p14:creationId xmlns:p14="http://schemas.microsoft.com/office/powerpoint/2010/main" val="583883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9.xml"/><Relationship Id="rId7"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0.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0.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4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0.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notesSlide" Target="../notesSlides/notesSlide3.xml"/><Relationship Id="rId7" Type="http://schemas.openxmlformats.org/officeDocument/2006/relationships/image" Target="../media/image4.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slideLayout" Target="../slideLayouts/slideLayout3.xml"/><Relationship Id="rId16" Type="http://schemas.openxmlformats.org/officeDocument/2006/relationships/image" Target="../media/image14.png"/><Relationship Id="rId1" Type="http://schemas.openxmlformats.org/officeDocument/2006/relationships/tags" Target="../tags/tag1.xml"/><Relationship Id="rId6" Type="http://schemas.openxmlformats.org/officeDocument/2006/relationships/image" Target="../media/image310.png"/><Relationship Id="rId11" Type="http://schemas.openxmlformats.org/officeDocument/2006/relationships/image" Target="../media/image9.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41.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61.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3E4BB8-A7B1-4C9C-BEA9-A32C0EC7F09A}"/>
              </a:ext>
            </a:extLst>
          </p:cNvPr>
          <p:cNvSpPr>
            <a:spLocks noGrp="1"/>
          </p:cNvSpPr>
          <p:nvPr>
            <p:ph type="ctrTitle"/>
          </p:nvPr>
        </p:nvSpPr>
        <p:spPr>
          <a:xfrm>
            <a:off x="592428" y="1093386"/>
            <a:ext cx="11007144" cy="2306637"/>
          </a:xfrm>
          <a:blipFill dpi="0" rotWithShape="1">
            <a:blip r:embed="rId3">
              <a:alphaModFix amt="0"/>
            </a:blip>
            <a:srcRect/>
            <a:tile tx="0" ty="0" sx="100000" sy="100000" flip="none" algn="tl"/>
          </a:blipFill>
        </p:spPr>
        <p:txBody>
          <a:bodyPr>
            <a:normAutofit fontScale="90000"/>
          </a:bodyPr>
          <a:lstStyle/>
          <a:p>
            <a:r>
              <a:rPr lang="en-US" altLang="zh-CN" dirty="0"/>
              <a:t>A Measurement Scheme of Anisotropy from quasi-2D to true-2D </a:t>
            </a:r>
            <a:br>
              <a:rPr lang="en-US" altLang="zh-CN" dirty="0"/>
            </a:br>
            <a:r>
              <a:rPr lang="en-US" altLang="zh-CN" dirty="0"/>
              <a:t>with EAS array </a:t>
            </a:r>
            <a:endParaRPr lang="zh-CN" altLang="en-US" dirty="0"/>
          </a:p>
        </p:txBody>
      </p:sp>
      <p:sp>
        <p:nvSpPr>
          <p:cNvPr id="3" name="副标题 2">
            <a:extLst>
              <a:ext uri="{FF2B5EF4-FFF2-40B4-BE49-F238E27FC236}">
                <a16:creationId xmlns:a16="http://schemas.microsoft.com/office/drawing/2014/main" id="{6CFE3622-031C-45A9-BDAD-08DA5E79FE4A}"/>
              </a:ext>
            </a:extLst>
          </p:cNvPr>
          <p:cNvSpPr>
            <a:spLocks noGrp="1"/>
          </p:cNvSpPr>
          <p:nvPr>
            <p:ph type="subTitle" idx="1"/>
          </p:nvPr>
        </p:nvSpPr>
        <p:spPr>
          <a:xfrm>
            <a:off x="1524000" y="3602037"/>
            <a:ext cx="9144000" cy="2671015"/>
          </a:xfrm>
        </p:spPr>
        <p:txBody>
          <a:bodyPr>
            <a:normAutofit lnSpcReduction="10000"/>
          </a:bodyPr>
          <a:lstStyle/>
          <a:p>
            <a:endParaRPr lang="en-US" altLang="zh-CN" dirty="0"/>
          </a:p>
          <a:p>
            <a:r>
              <a:rPr lang="en-US" altLang="zh-CN" dirty="0"/>
              <a:t>Reporter: Dan Li</a:t>
            </a:r>
            <a:r>
              <a:rPr lang="en-US" altLang="zh-CN" baseline="30000" dirty="0">
                <a:solidFill>
                  <a:schemeClr val="accent1"/>
                </a:solidFill>
              </a:rPr>
              <a:t>a</a:t>
            </a:r>
          </a:p>
          <a:p>
            <a:r>
              <a:rPr lang="en-US" altLang="zh-CN" dirty="0"/>
              <a:t> Wei </a:t>
            </a:r>
            <a:r>
              <a:rPr lang="en-US" altLang="zh-CN" dirty="0" err="1"/>
              <a:t>Liu</a:t>
            </a:r>
            <a:r>
              <a:rPr lang="en-US" altLang="zh-CN" baseline="30000" dirty="0" err="1">
                <a:solidFill>
                  <a:schemeClr val="accent1"/>
                </a:solidFill>
              </a:rPr>
              <a:t>a</a:t>
            </a:r>
            <a:r>
              <a:rPr lang="en-US" altLang="zh-CN" dirty="0"/>
              <a:t>, </a:t>
            </a:r>
            <a:r>
              <a:rPr lang="en-US" altLang="zh-CN" dirty="0" err="1"/>
              <a:t>Dongxu</a:t>
            </a:r>
            <a:r>
              <a:rPr lang="en-US" altLang="zh-CN" dirty="0"/>
              <a:t> </a:t>
            </a:r>
            <a:r>
              <a:rPr lang="en-US" altLang="zh-CN" dirty="0" err="1"/>
              <a:t>Sun</a:t>
            </a:r>
            <a:r>
              <a:rPr lang="en-US" altLang="zh-CN" baseline="30000" dirty="0" err="1">
                <a:solidFill>
                  <a:schemeClr val="accent1"/>
                </a:solidFill>
              </a:rPr>
              <a:t>b</a:t>
            </a:r>
            <a:r>
              <a:rPr lang="en-US" altLang="zh-CN" dirty="0"/>
              <a:t>, </a:t>
            </a:r>
            <a:r>
              <a:rPr lang="en-US" altLang="zh-CN" dirty="0" err="1"/>
              <a:t>Hongbo</a:t>
            </a:r>
            <a:r>
              <a:rPr lang="en-US" altLang="zh-CN" dirty="0"/>
              <a:t> Hu</a:t>
            </a:r>
            <a:r>
              <a:rPr lang="en-US" altLang="zh-CN" baseline="30000" dirty="0">
                <a:solidFill>
                  <a:schemeClr val="accent1"/>
                </a:solidFill>
              </a:rPr>
              <a:t>a</a:t>
            </a:r>
            <a:r>
              <a:rPr lang="en-US" altLang="zh-CN" dirty="0"/>
              <a:t> </a:t>
            </a:r>
          </a:p>
          <a:p>
            <a:r>
              <a:rPr lang="en-US" altLang="zh-CN" dirty="0"/>
              <a:t> </a:t>
            </a:r>
            <a:r>
              <a:rPr lang="en-US" altLang="zh-CN" baseline="30000" dirty="0" err="1">
                <a:solidFill>
                  <a:schemeClr val="accent1"/>
                </a:solidFill>
              </a:rPr>
              <a:t>a</a:t>
            </a:r>
            <a:r>
              <a:rPr lang="en-US" altLang="zh-CN" dirty="0" err="1"/>
              <a:t>Institute</a:t>
            </a:r>
            <a:r>
              <a:rPr lang="en-US" altLang="zh-CN" dirty="0"/>
              <a:t> of High Energy Physics</a:t>
            </a:r>
          </a:p>
          <a:p>
            <a:r>
              <a:rPr lang="en-US" altLang="zh-CN" baseline="30000" dirty="0">
                <a:solidFill>
                  <a:schemeClr val="accent1"/>
                </a:solidFill>
              </a:rPr>
              <a:t>b</a:t>
            </a:r>
            <a:r>
              <a:rPr lang="en" altLang="zh-CN" dirty="0"/>
              <a:t>Purple Mountain Observatory </a:t>
            </a:r>
            <a:endParaRPr lang="en-US" altLang="zh-CN" dirty="0"/>
          </a:p>
          <a:p>
            <a:r>
              <a:rPr lang="en-US" altLang="zh-CN" dirty="0"/>
              <a:t>31-07-2025</a:t>
            </a:r>
          </a:p>
          <a:p>
            <a:endParaRPr lang="zh-CN" altLang="en-US" dirty="0"/>
          </a:p>
        </p:txBody>
      </p:sp>
      <p:pic>
        <p:nvPicPr>
          <p:cNvPr id="5" name="图片 4">
            <a:extLst>
              <a:ext uri="{FF2B5EF4-FFF2-40B4-BE49-F238E27FC236}">
                <a16:creationId xmlns:a16="http://schemas.microsoft.com/office/drawing/2014/main" id="{C185ACB3-44EF-4F9E-8076-35C83DF933E4}"/>
              </a:ext>
            </a:extLst>
          </p:cNvPr>
          <p:cNvPicPr>
            <a:picLocks noChangeAspect="1"/>
          </p:cNvPicPr>
          <p:nvPr/>
        </p:nvPicPr>
        <p:blipFill>
          <a:blip r:embed="rId4"/>
          <a:stretch>
            <a:fillRect/>
          </a:stretch>
        </p:blipFill>
        <p:spPr>
          <a:xfrm>
            <a:off x="0" y="0"/>
            <a:ext cx="5544355" cy="922819"/>
          </a:xfrm>
          <a:prstGeom prst="rect">
            <a:avLst/>
          </a:prstGeom>
        </p:spPr>
      </p:pic>
    </p:spTree>
    <p:extLst>
      <p:ext uri="{BB962C8B-B14F-4D97-AF65-F5344CB8AC3E}">
        <p14:creationId xmlns:p14="http://schemas.microsoft.com/office/powerpoint/2010/main" val="2509149905"/>
      </p:ext>
    </p:extLst>
  </p:cSld>
  <p:clrMapOvr>
    <a:masterClrMapping/>
  </p:clrMapOvr>
  <mc:AlternateContent xmlns:mc="http://schemas.openxmlformats.org/markup-compatibility/2006" xmlns:p14="http://schemas.microsoft.com/office/powerpoint/2010/main">
    <mc:Choice Requires="p14">
      <p:transition spd="slow" p14:dur="2000" advTm="19998"/>
    </mc:Choice>
    <mc:Fallback xmlns="">
      <p:transition spd="slow" advTm="199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CB0977-F03D-455F-A69E-588D695B8725}"/>
              </a:ext>
            </a:extLst>
          </p:cNvPr>
          <p:cNvSpPr>
            <a:spLocks noGrp="1"/>
          </p:cNvSpPr>
          <p:nvPr>
            <p:ph type="title"/>
          </p:nvPr>
        </p:nvSpPr>
        <p:spPr/>
        <p:txBody>
          <a:bodyPr/>
          <a:lstStyle/>
          <a:p>
            <a:r>
              <a:rPr lang="en-US" altLang="zh-CN" dirty="0"/>
              <a:t>Preliminary results</a:t>
            </a:r>
          </a:p>
        </p:txBody>
      </p:sp>
      <p:sp>
        <p:nvSpPr>
          <p:cNvPr id="4" name="日期占位符 3">
            <a:extLst>
              <a:ext uri="{FF2B5EF4-FFF2-40B4-BE49-F238E27FC236}">
                <a16:creationId xmlns:a16="http://schemas.microsoft.com/office/drawing/2014/main" id="{D18C98B8-38F0-4D70-98D7-9D685EBE70AD}"/>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B4FE1D5A-3150-40EE-A9FA-744B9762FE33}"/>
              </a:ext>
            </a:extLst>
          </p:cNvPr>
          <p:cNvSpPr>
            <a:spLocks noGrp="1"/>
          </p:cNvSpPr>
          <p:nvPr>
            <p:ph type="sldNum" sz="quarter" idx="12"/>
          </p:nvPr>
        </p:nvSpPr>
        <p:spPr>
          <a:xfrm>
            <a:off x="8610600" y="6356350"/>
            <a:ext cx="2743200" cy="365125"/>
          </a:xfrm>
        </p:spPr>
        <p:txBody>
          <a:bodyPr/>
          <a:lstStyle/>
          <a:p>
            <a:fld id="{CED9138F-0593-4034-B125-33C87EDF5422}" type="slidenum">
              <a:rPr lang="zh-CN" altLang="en-US" smtClean="0"/>
              <a:t>10</a:t>
            </a:fld>
            <a:endParaRPr lang="zh-CN" altLang="en-US" dirty="0"/>
          </a:p>
        </p:txBody>
      </p:sp>
      <p:grpSp>
        <p:nvGrpSpPr>
          <p:cNvPr id="10" name="组合 9">
            <a:extLst>
              <a:ext uri="{FF2B5EF4-FFF2-40B4-BE49-F238E27FC236}">
                <a16:creationId xmlns:a16="http://schemas.microsoft.com/office/drawing/2014/main" id="{117DC562-69E3-41BD-BDCB-877BBD5F5C51}"/>
              </a:ext>
            </a:extLst>
          </p:cNvPr>
          <p:cNvGrpSpPr/>
          <p:nvPr/>
        </p:nvGrpSpPr>
        <p:grpSpPr>
          <a:xfrm>
            <a:off x="227356" y="2989280"/>
            <a:ext cx="3399241" cy="2460414"/>
            <a:chOff x="1342109" y="3429000"/>
            <a:chExt cx="4287322" cy="2880000"/>
          </a:xfrm>
        </p:grpSpPr>
        <p:pic>
          <p:nvPicPr>
            <p:cNvPr id="8" name="图片 7">
              <a:extLst>
                <a:ext uri="{FF2B5EF4-FFF2-40B4-BE49-F238E27FC236}">
                  <a16:creationId xmlns:a16="http://schemas.microsoft.com/office/drawing/2014/main" id="{DEC47B4B-F0BC-404C-B704-D3686AFA888B}"/>
                </a:ext>
              </a:extLst>
            </p:cNvPr>
            <p:cNvPicPr>
              <a:picLocks noChangeAspect="1"/>
            </p:cNvPicPr>
            <p:nvPr/>
          </p:nvPicPr>
          <p:blipFill>
            <a:blip r:embed="rId4"/>
            <a:stretch>
              <a:fillRect/>
            </a:stretch>
          </p:blipFill>
          <p:spPr>
            <a:xfrm>
              <a:off x="1342109" y="3429000"/>
              <a:ext cx="4287322" cy="2880000"/>
            </a:xfrm>
            <a:prstGeom prst="rect">
              <a:avLst/>
            </a:prstGeom>
          </p:spPr>
        </p:pic>
        <p:cxnSp>
          <p:nvCxnSpPr>
            <p:cNvPr id="11" name="直接箭头连接符 10">
              <a:extLst>
                <a:ext uri="{FF2B5EF4-FFF2-40B4-BE49-F238E27FC236}">
                  <a16:creationId xmlns:a16="http://schemas.microsoft.com/office/drawing/2014/main" id="{F171540E-0EA4-4FCC-A972-14BD8D2395A2}"/>
                </a:ext>
              </a:extLst>
            </p:cNvPr>
            <p:cNvCxnSpPr/>
            <p:nvPr/>
          </p:nvCxnSpPr>
          <p:spPr>
            <a:xfrm flipV="1">
              <a:off x="3168203" y="3548130"/>
              <a:ext cx="0" cy="13208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9D11B315-BBD5-4626-8C34-A8C0ED66C943}"/>
                </a:ext>
              </a:extLst>
            </p:cNvPr>
            <p:cNvCxnSpPr>
              <a:cxnSpLocks/>
            </p:cNvCxnSpPr>
            <p:nvPr/>
          </p:nvCxnSpPr>
          <p:spPr>
            <a:xfrm>
              <a:off x="3168203" y="4886958"/>
              <a:ext cx="170645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C56E9E3E-5B1B-4F77-8B58-547E5D241B1A}"/>
                </a:ext>
              </a:extLst>
            </p:cNvPr>
            <p:cNvSpPr txBox="1"/>
            <p:nvPr/>
          </p:nvSpPr>
          <p:spPr>
            <a:xfrm>
              <a:off x="2826913" y="4886958"/>
              <a:ext cx="927275" cy="396289"/>
            </a:xfrm>
            <a:prstGeom prst="rect">
              <a:avLst/>
            </a:prstGeom>
            <a:noFill/>
          </p:spPr>
          <p:txBody>
            <a:bodyPr wrap="square" rtlCol="0">
              <a:spAutoFit/>
            </a:bodyPr>
            <a:lstStyle/>
            <a:p>
              <a:r>
                <a:rPr lang="en-US" altLang="zh-CN" sz="1600" dirty="0">
                  <a:solidFill>
                    <a:srgbClr val="FF0000"/>
                  </a:solidFill>
                </a:rPr>
                <a:t>zenith</a:t>
              </a:r>
              <a:endParaRPr lang="zh-CN" altLang="en-US" sz="1600" dirty="0">
                <a:solidFill>
                  <a:srgbClr val="FF0000"/>
                </a:solidFill>
              </a:endParaRPr>
            </a:p>
          </p:txBody>
        </p:sp>
        <p:sp>
          <p:nvSpPr>
            <p:cNvPr id="16" name="文本框 15">
              <a:extLst>
                <a:ext uri="{FF2B5EF4-FFF2-40B4-BE49-F238E27FC236}">
                  <a16:creationId xmlns:a16="http://schemas.microsoft.com/office/drawing/2014/main" id="{73B08ABC-D7DC-4990-80C9-5AC9F3596FE5}"/>
                </a:ext>
              </a:extLst>
            </p:cNvPr>
            <p:cNvSpPr txBox="1"/>
            <p:nvPr/>
          </p:nvSpPr>
          <p:spPr>
            <a:xfrm>
              <a:off x="4449651" y="4977685"/>
              <a:ext cx="425003" cy="369332"/>
            </a:xfrm>
            <a:prstGeom prst="rect">
              <a:avLst/>
            </a:prstGeom>
            <a:noFill/>
          </p:spPr>
          <p:txBody>
            <a:bodyPr wrap="square" rtlCol="0">
              <a:spAutoFit/>
            </a:bodyPr>
            <a:lstStyle/>
            <a:p>
              <a:r>
                <a:rPr lang="en-US" altLang="zh-CN" dirty="0">
                  <a:solidFill>
                    <a:srgbClr val="FF0000"/>
                  </a:solidFill>
                </a:rPr>
                <a:t>E</a:t>
              </a:r>
              <a:endParaRPr lang="zh-CN" altLang="en-US" dirty="0">
                <a:solidFill>
                  <a:srgbClr val="FF0000"/>
                </a:solidFill>
              </a:endParaRPr>
            </a:p>
          </p:txBody>
        </p:sp>
        <p:sp>
          <p:nvSpPr>
            <p:cNvPr id="17" name="文本框 16">
              <a:extLst>
                <a:ext uri="{FF2B5EF4-FFF2-40B4-BE49-F238E27FC236}">
                  <a16:creationId xmlns:a16="http://schemas.microsoft.com/office/drawing/2014/main" id="{82D83F87-E636-4042-A3F4-C00335B0E46F}"/>
                </a:ext>
              </a:extLst>
            </p:cNvPr>
            <p:cNvSpPr txBox="1"/>
            <p:nvPr/>
          </p:nvSpPr>
          <p:spPr>
            <a:xfrm>
              <a:off x="3309870" y="3463565"/>
              <a:ext cx="489392" cy="369328"/>
            </a:xfrm>
            <a:prstGeom prst="rect">
              <a:avLst/>
            </a:prstGeom>
            <a:noFill/>
          </p:spPr>
          <p:txBody>
            <a:bodyPr wrap="square" rtlCol="0">
              <a:spAutoFit/>
            </a:bodyPr>
            <a:lstStyle/>
            <a:p>
              <a:r>
                <a:rPr lang="en-US" altLang="zh-CN" dirty="0">
                  <a:solidFill>
                    <a:srgbClr val="FF0000"/>
                  </a:solidFill>
                </a:rPr>
                <a:t>N</a:t>
              </a:r>
              <a:endParaRPr lang="zh-CN" altLang="en-US" dirty="0">
                <a:solidFill>
                  <a:srgbClr val="FF0000"/>
                </a:solidFill>
              </a:endParaRPr>
            </a:p>
          </p:txBody>
        </p:sp>
      </p:grpSp>
      <p:grpSp>
        <p:nvGrpSpPr>
          <p:cNvPr id="14" name="组合 13">
            <a:extLst>
              <a:ext uri="{FF2B5EF4-FFF2-40B4-BE49-F238E27FC236}">
                <a16:creationId xmlns:a16="http://schemas.microsoft.com/office/drawing/2014/main" id="{95044413-583D-40BE-A01A-F9E6D20DD291}"/>
              </a:ext>
            </a:extLst>
          </p:cNvPr>
          <p:cNvGrpSpPr/>
          <p:nvPr/>
        </p:nvGrpSpPr>
        <p:grpSpPr>
          <a:xfrm>
            <a:off x="4390818" y="2960193"/>
            <a:ext cx="3399241" cy="2518588"/>
            <a:chOff x="6108554" y="3429000"/>
            <a:chExt cx="4416000" cy="2880000"/>
          </a:xfrm>
        </p:grpSpPr>
        <p:pic>
          <p:nvPicPr>
            <p:cNvPr id="9" name="图片 8">
              <a:extLst>
                <a:ext uri="{FF2B5EF4-FFF2-40B4-BE49-F238E27FC236}">
                  <a16:creationId xmlns:a16="http://schemas.microsoft.com/office/drawing/2014/main" id="{38FD449D-B568-44AE-9DB4-1A5B188FFA51}"/>
                </a:ext>
              </a:extLst>
            </p:cNvPr>
            <p:cNvPicPr>
              <a:picLocks noChangeAspect="1"/>
            </p:cNvPicPr>
            <p:nvPr/>
          </p:nvPicPr>
          <p:blipFill>
            <a:blip r:embed="rId5"/>
            <a:stretch>
              <a:fillRect/>
            </a:stretch>
          </p:blipFill>
          <p:spPr>
            <a:xfrm>
              <a:off x="6108554" y="3429000"/>
              <a:ext cx="4416000" cy="2880000"/>
            </a:xfrm>
            <a:prstGeom prst="rect">
              <a:avLst/>
            </a:prstGeom>
          </p:spPr>
        </p:pic>
        <p:cxnSp>
          <p:nvCxnSpPr>
            <p:cNvPr id="19" name="直接箭头连接符 18">
              <a:extLst>
                <a:ext uri="{FF2B5EF4-FFF2-40B4-BE49-F238E27FC236}">
                  <a16:creationId xmlns:a16="http://schemas.microsoft.com/office/drawing/2014/main" id="{B135EFA5-F349-4C0F-AF9D-F4494D41F6A3}"/>
                </a:ext>
              </a:extLst>
            </p:cNvPr>
            <p:cNvCxnSpPr/>
            <p:nvPr/>
          </p:nvCxnSpPr>
          <p:spPr>
            <a:xfrm flipV="1">
              <a:off x="8034271" y="3557345"/>
              <a:ext cx="0" cy="13208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27B7B38B-E87A-4A0C-9936-AAA55BDF9DD7}"/>
                </a:ext>
              </a:extLst>
            </p:cNvPr>
            <p:cNvCxnSpPr>
              <a:cxnSpLocks/>
            </p:cNvCxnSpPr>
            <p:nvPr/>
          </p:nvCxnSpPr>
          <p:spPr>
            <a:xfrm>
              <a:off x="8034271" y="4896173"/>
              <a:ext cx="170645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E86B9318-6095-4E97-A4D5-5203547E3DF3}"/>
                </a:ext>
              </a:extLst>
            </p:cNvPr>
            <p:cNvSpPr txBox="1"/>
            <p:nvPr/>
          </p:nvSpPr>
          <p:spPr>
            <a:xfrm>
              <a:off x="9315719" y="4986900"/>
              <a:ext cx="425003" cy="369332"/>
            </a:xfrm>
            <a:prstGeom prst="rect">
              <a:avLst/>
            </a:prstGeom>
            <a:noFill/>
          </p:spPr>
          <p:txBody>
            <a:bodyPr wrap="square" rtlCol="0">
              <a:spAutoFit/>
            </a:bodyPr>
            <a:lstStyle/>
            <a:p>
              <a:r>
                <a:rPr lang="en-US" altLang="zh-CN" dirty="0">
                  <a:solidFill>
                    <a:srgbClr val="FF0000"/>
                  </a:solidFill>
                </a:rPr>
                <a:t>E</a:t>
              </a:r>
              <a:endParaRPr lang="zh-CN" altLang="en-US" dirty="0">
                <a:solidFill>
                  <a:srgbClr val="FF0000"/>
                </a:solidFill>
              </a:endParaRPr>
            </a:p>
          </p:txBody>
        </p:sp>
        <p:sp>
          <p:nvSpPr>
            <p:cNvPr id="22" name="文本框 21">
              <a:extLst>
                <a:ext uri="{FF2B5EF4-FFF2-40B4-BE49-F238E27FC236}">
                  <a16:creationId xmlns:a16="http://schemas.microsoft.com/office/drawing/2014/main" id="{6EF0B878-6FAD-4CF3-BEC4-495ABA1CFC1C}"/>
                </a:ext>
              </a:extLst>
            </p:cNvPr>
            <p:cNvSpPr txBox="1"/>
            <p:nvPr/>
          </p:nvSpPr>
          <p:spPr>
            <a:xfrm>
              <a:off x="8175938" y="3472780"/>
              <a:ext cx="489392" cy="369328"/>
            </a:xfrm>
            <a:prstGeom prst="rect">
              <a:avLst/>
            </a:prstGeom>
            <a:noFill/>
          </p:spPr>
          <p:txBody>
            <a:bodyPr wrap="square" rtlCol="0">
              <a:spAutoFit/>
            </a:bodyPr>
            <a:lstStyle/>
            <a:p>
              <a:r>
                <a:rPr lang="en-US" altLang="zh-CN" dirty="0">
                  <a:solidFill>
                    <a:srgbClr val="FF0000"/>
                  </a:solidFill>
                </a:rPr>
                <a:t>N</a:t>
              </a:r>
              <a:endParaRPr lang="zh-CN" altLang="en-US" dirty="0">
                <a:solidFill>
                  <a:srgbClr val="FF0000"/>
                </a:solidFill>
              </a:endParaRPr>
            </a:p>
          </p:txBody>
        </p:sp>
        <p:sp>
          <p:nvSpPr>
            <p:cNvPr id="23" name="文本框 22">
              <a:extLst>
                <a:ext uri="{FF2B5EF4-FFF2-40B4-BE49-F238E27FC236}">
                  <a16:creationId xmlns:a16="http://schemas.microsoft.com/office/drawing/2014/main" id="{90371658-F25F-4818-BFD0-925EF6CD0026}"/>
                </a:ext>
              </a:extLst>
            </p:cNvPr>
            <p:cNvSpPr txBox="1"/>
            <p:nvPr/>
          </p:nvSpPr>
          <p:spPr>
            <a:xfrm>
              <a:off x="7565977" y="4890538"/>
              <a:ext cx="1031309" cy="396289"/>
            </a:xfrm>
            <a:prstGeom prst="rect">
              <a:avLst/>
            </a:prstGeom>
            <a:noFill/>
          </p:spPr>
          <p:txBody>
            <a:bodyPr wrap="square" rtlCol="0">
              <a:spAutoFit/>
            </a:bodyPr>
            <a:lstStyle/>
            <a:p>
              <a:r>
                <a:rPr lang="en-US" altLang="zh-CN" sz="1600" dirty="0">
                  <a:solidFill>
                    <a:srgbClr val="FF0000"/>
                  </a:solidFill>
                </a:rPr>
                <a:t>zenith</a:t>
              </a:r>
              <a:endParaRPr lang="zh-CN" altLang="en-US" sz="1600" dirty="0">
                <a:solidFill>
                  <a:srgbClr val="FF0000"/>
                </a:solidFill>
              </a:endParaRPr>
            </a:p>
          </p:txBody>
        </p:sp>
      </p:grpSp>
      <p:sp>
        <p:nvSpPr>
          <p:cNvPr id="24" name="矩形 23">
            <a:extLst>
              <a:ext uri="{FF2B5EF4-FFF2-40B4-BE49-F238E27FC236}">
                <a16:creationId xmlns:a16="http://schemas.microsoft.com/office/drawing/2014/main" id="{B683B308-1DF3-475B-BECA-68CBC4163A43}"/>
              </a:ext>
            </a:extLst>
          </p:cNvPr>
          <p:cNvSpPr/>
          <p:nvPr/>
        </p:nvSpPr>
        <p:spPr>
          <a:xfrm rot="5400000">
            <a:off x="3215731" y="4127209"/>
            <a:ext cx="928396" cy="307777"/>
          </a:xfrm>
          <a:prstGeom prst="rect">
            <a:avLst/>
          </a:prstGeom>
        </p:spPr>
        <p:txBody>
          <a:bodyPr wrap="none">
            <a:spAutoFit/>
          </a:bodyPr>
          <a:lstStyle/>
          <a:p>
            <a:r>
              <a:rPr lang="en-US" altLang="zh-CN" sz="1400" dirty="0"/>
              <a:t>efficiency</a:t>
            </a:r>
            <a:endParaRPr lang="zh-CN" altLang="en-US" sz="1400" dirty="0"/>
          </a:p>
        </p:txBody>
      </p:sp>
      <p:sp>
        <p:nvSpPr>
          <p:cNvPr id="25" name="矩形 24">
            <a:extLst>
              <a:ext uri="{FF2B5EF4-FFF2-40B4-BE49-F238E27FC236}">
                <a16:creationId xmlns:a16="http://schemas.microsoft.com/office/drawing/2014/main" id="{E2FB827C-B256-4B6D-9EFB-D6A761058B09}"/>
              </a:ext>
            </a:extLst>
          </p:cNvPr>
          <p:cNvSpPr/>
          <p:nvPr/>
        </p:nvSpPr>
        <p:spPr>
          <a:xfrm rot="5400000">
            <a:off x="7330092" y="3949167"/>
            <a:ext cx="928396" cy="307777"/>
          </a:xfrm>
          <a:prstGeom prst="rect">
            <a:avLst/>
          </a:prstGeom>
        </p:spPr>
        <p:txBody>
          <a:bodyPr wrap="none">
            <a:spAutoFit/>
          </a:bodyPr>
          <a:lstStyle/>
          <a:p>
            <a:r>
              <a:rPr lang="en-US" altLang="zh-CN" sz="1400" dirty="0"/>
              <a:t>efficiency</a:t>
            </a:r>
            <a:endParaRPr lang="zh-CN" altLang="en-US" sz="1400" dirty="0"/>
          </a:p>
        </p:txBody>
      </p:sp>
      <p:sp>
        <p:nvSpPr>
          <p:cNvPr id="28" name="矩形 27">
            <a:extLst>
              <a:ext uri="{FF2B5EF4-FFF2-40B4-BE49-F238E27FC236}">
                <a16:creationId xmlns:a16="http://schemas.microsoft.com/office/drawing/2014/main" id="{80597688-53EE-491F-87F1-FBF4AF5A960F}"/>
              </a:ext>
            </a:extLst>
          </p:cNvPr>
          <p:cNvSpPr/>
          <p:nvPr/>
        </p:nvSpPr>
        <p:spPr>
          <a:xfrm rot="5400000">
            <a:off x="11506980" y="4211480"/>
            <a:ext cx="928396" cy="307777"/>
          </a:xfrm>
          <a:prstGeom prst="rect">
            <a:avLst/>
          </a:prstGeom>
        </p:spPr>
        <p:txBody>
          <a:bodyPr wrap="none">
            <a:spAutoFit/>
          </a:bodyPr>
          <a:lstStyle/>
          <a:p>
            <a:r>
              <a:rPr lang="en-US" altLang="zh-CN" sz="1400" dirty="0"/>
              <a:t>efficiency</a:t>
            </a:r>
            <a:endParaRPr lang="zh-CN" altLang="en-US" sz="1400" dirty="0"/>
          </a:p>
        </p:txBody>
      </p:sp>
      <p:grpSp>
        <p:nvGrpSpPr>
          <p:cNvPr id="18" name="组合 17">
            <a:extLst>
              <a:ext uri="{FF2B5EF4-FFF2-40B4-BE49-F238E27FC236}">
                <a16:creationId xmlns:a16="http://schemas.microsoft.com/office/drawing/2014/main" id="{A7890420-1F44-409A-8DC0-FFAAF23B8006}"/>
              </a:ext>
            </a:extLst>
          </p:cNvPr>
          <p:cNvGrpSpPr/>
          <p:nvPr/>
        </p:nvGrpSpPr>
        <p:grpSpPr>
          <a:xfrm>
            <a:off x="8475921" y="2982620"/>
            <a:ext cx="3341369" cy="2489852"/>
            <a:chOff x="8384435" y="2982620"/>
            <a:chExt cx="3341369" cy="2489852"/>
          </a:xfrm>
        </p:grpSpPr>
        <p:pic>
          <p:nvPicPr>
            <p:cNvPr id="13" name="图片 12">
              <a:extLst>
                <a:ext uri="{FF2B5EF4-FFF2-40B4-BE49-F238E27FC236}">
                  <a16:creationId xmlns:a16="http://schemas.microsoft.com/office/drawing/2014/main" id="{784C1D3F-7E24-4A0B-839C-24726E0FD595}"/>
                </a:ext>
              </a:extLst>
            </p:cNvPr>
            <p:cNvPicPr>
              <a:picLocks noChangeAspect="1"/>
            </p:cNvPicPr>
            <p:nvPr/>
          </p:nvPicPr>
          <p:blipFill>
            <a:blip r:embed="rId6"/>
            <a:stretch>
              <a:fillRect/>
            </a:stretch>
          </p:blipFill>
          <p:spPr>
            <a:xfrm>
              <a:off x="8384435" y="2982620"/>
              <a:ext cx="3341369" cy="2489852"/>
            </a:xfrm>
            <a:prstGeom prst="rect">
              <a:avLst/>
            </a:prstGeom>
          </p:spPr>
        </p:pic>
        <p:cxnSp>
          <p:nvCxnSpPr>
            <p:cNvPr id="35" name="直接箭头连接符 34">
              <a:extLst>
                <a:ext uri="{FF2B5EF4-FFF2-40B4-BE49-F238E27FC236}">
                  <a16:creationId xmlns:a16="http://schemas.microsoft.com/office/drawing/2014/main" id="{711A4AFC-3856-4906-BA35-55F986AC49F2}"/>
                </a:ext>
              </a:extLst>
            </p:cNvPr>
            <p:cNvCxnSpPr/>
            <p:nvPr/>
          </p:nvCxnSpPr>
          <p:spPr>
            <a:xfrm flipV="1">
              <a:off x="9846878" y="3115208"/>
              <a:ext cx="0" cy="1155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822025A4-326A-4817-9D95-74EDAE6B1F5A}"/>
                </a:ext>
              </a:extLst>
            </p:cNvPr>
            <p:cNvCxnSpPr>
              <a:cxnSpLocks/>
            </p:cNvCxnSpPr>
            <p:nvPr/>
          </p:nvCxnSpPr>
          <p:spPr>
            <a:xfrm>
              <a:off x="9846878" y="4286026"/>
              <a:ext cx="13135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3231C305-CD23-4A4A-BE51-65BBD1871C05}"/>
                </a:ext>
              </a:extLst>
            </p:cNvPr>
            <p:cNvSpPr txBox="1"/>
            <p:nvPr/>
          </p:nvSpPr>
          <p:spPr>
            <a:xfrm>
              <a:off x="10833279" y="4365368"/>
              <a:ext cx="327148" cy="322984"/>
            </a:xfrm>
            <a:prstGeom prst="rect">
              <a:avLst/>
            </a:prstGeom>
            <a:noFill/>
          </p:spPr>
          <p:txBody>
            <a:bodyPr wrap="square" rtlCol="0">
              <a:spAutoFit/>
            </a:bodyPr>
            <a:lstStyle/>
            <a:p>
              <a:r>
                <a:rPr lang="en-US" altLang="zh-CN" dirty="0">
                  <a:solidFill>
                    <a:srgbClr val="FF0000"/>
                  </a:solidFill>
                </a:rPr>
                <a:t>E</a:t>
              </a:r>
              <a:endParaRPr lang="zh-CN" altLang="en-US" dirty="0">
                <a:solidFill>
                  <a:srgbClr val="FF0000"/>
                </a:solidFill>
              </a:endParaRPr>
            </a:p>
          </p:txBody>
        </p:sp>
        <p:sp>
          <p:nvSpPr>
            <p:cNvPr id="38" name="文本框 37">
              <a:extLst>
                <a:ext uri="{FF2B5EF4-FFF2-40B4-BE49-F238E27FC236}">
                  <a16:creationId xmlns:a16="http://schemas.microsoft.com/office/drawing/2014/main" id="{5EC0A435-C583-4959-A53B-525640D26A75}"/>
                </a:ext>
              </a:extLst>
            </p:cNvPr>
            <p:cNvSpPr txBox="1"/>
            <p:nvPr/>
          </p:nvSpPr>
          <p:spPr>
            <a:xfrm>
              <a:off x="9955927" y="3041255"/>
              <a:ext cx="376712" cy="322981"/>
            </a:xfrm>
            <a:prstGeom prst="rect">
              <a:avLst/>
            </a:prstGeom>
            <a:noFill/>
          </p:spPr>
          <p:txBody>
            <a:bodyPr wrap="square" rtlCol="0">
              <a:spAutoFit/>
            </a:bodyPr>
            <a:lstStyle/>
            <a:p>
              <a:r>
                <a:rPr lang="en-US" altLang="zh-CN" dirty="0">
                  <a:solidFill>
                    <a:srgbClr val="FF0000"/>
                  </a:solidFill>
                </a:rPr>
                <a:t>N</a:t>
              </a:r>
              <a:endParaRPr lang="zh-CN" altLang="en-US" dirty="0">
                <a:solidFill>
                  <a:srgbClr val="FF0000"/>
                </a:solidFill>
              </a:endParaRPr>
            </a:p>
          </p:txBody>
        </p:sp>
        <p:sp>
          <p:nvSpPr>
            <p:cNvPr id="39" name="文本框 38">
              <a:extLst>
                <a:ext uri="{FF2B5EF4-FFF2-40B4-BE49-F238E27FC236}">
                  <a16:creationId xmlns:a16="http://schemas.microsoft.com/office/drawing/2014/main" id="{52F26329-BFB3-413E-B1D6-54ED9A9DAE93}"/>
                </a:ext>
              </a:extLst>
            </p:cNvPr>
            <p:cNvSpPr txBox="1"/>
            <p:nvPr/>
          </p:nvSpPr>
          <p:spPr>
            <a:xfrm>
              <a:off x="9486406" y="4281098"/>
              <a:ext cx="793856" cy="346559"/>
            </a:xfrm>
            <a:prstGeom prst="rect">
              <a:avLst/>
            </a:prstGeom>
            <a:noFill/>
          </p:spPr>
          <p:txBody>
            <a:bodyPr wrap="square" rtlCol="0">
              <a:spAutoFit/>
            </a:bodyPr>
            <a:lstStyle/>
            <a:p>
              <a:r>
                <a:rPr lang="en-US" altLang="zh-CN" sz="1600" dirty="0">
                  <a:solidFill>
                    <a:srgbClr val="FF0000"/>
                  </a:solidFill>
                </a:rPr>
                <a:t>zenith</a:t>
              </a:r>
              <a:endParaRPr lang="zh-CN" altLang="en-US" sz="1600" dirty="0">
                <a:solidFill>
                  <a:srgbClr val="FF0000"/>
                </a:solidFill>
              </a:endParaRPr>
            </a:p>
          </p:txBody>
        </p: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54A36B3F-F597-4FAB-B0B3-B86ABD63942C}"/>
                  </a:ext>
                </a:extLst>
              </p:cNvPr>
              <p:cNvSpPr txBox="1"/>
              <p:nvPr/>
            </p:nvSpPr>
            <p:spPr>
              <a:xfrm>
                <a:off x="281053" y="2581194"/>
                <a:ext cx="278827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zh-CN" altLang="en-US" i="1" smtClean="0">
                              <a:solidFill>
                                <a:schemeClr val="tx1"/>
                              </a:solidFill>
                              <a:latin typeface="Cambria Math" panose="02040503050406030204" pitchFamily="18" charset="0"/>
                            </a:rPr>
                            <m:t>𝜀</m:t>
                          </m:r>
                        </m:e>
                        <m:sub>
                          <m:r>
                            <a:rPr lang="en-US" altLang="zh-CN" b="0" i="1" smtClean="0">
                              <a:solidFill>
                                <a:schemeClr val="tx1"/>
                              </a:solidFill>
                              <a:latin typeface="Cambria Math" panose="02040503050406030204" pitchFamily="18" charset="0"/>
                            </a:rPr>
                            <m:t>𝑑𝑒𝑡</m:t>
                          </m:r>
                        </m:sub>
                      </m:sSub>
                      <m:r>
                        <a:rPr lang="en-US" altLang="zh-CN" b="0" i="1" smtClean="0">
                          <a:solidFill>
                            <a:schemeClr val="tx1"/>
                          </a:solidFill>
                          <a:latin typeface="Cambria Math" panose="02040503050406030204" pitchFamily="18" charset="0"/>
                        </a:rPr>
                        <m:t>(</m:t>
                      </m:r>
                      <m:r>
                        <a:rPr lang="zh-CN" altLang="en-US" b="0" i="1" smtClean="0">
                          <a:solidFill>
                            <a:schemeClr val="tx1"/>
                          </a:solidFill>
                          <a:latin typeface="Cambria Math" panose="02040503050406030204" pitchFamily="18" charset="0"/>
                        </a:rPr>
                        <m:t>𝜃</m:t>
                      </m:r>
                      <m:r>
                        <a:rPr lang="en-US" altLang="zh-CN" b="0" i="1" smtClean="0">
                          <a:solidFill>
                            <a:schemeClr val="tx1"/>
                          </a:solidFill>
                          <a:latin typeface="Cambria Math" panose="02040503050406030204" pitchFamily="18" charset="0"/>
                        </a:rPr>
                        <m:t>,</m:t>
                      </m:r>
                      <m:r>
                        <a:rPr lang="zh-CN" altLang="en-US" b="0" i="1" smtClean="0">
                          <a:solidFill>
                            <a:schemeClr val="tx1"/>
                          </a:solidFill>
                          <a:latin typeface="Cambria Math" panose="02040503050406030204" pitchFamily="18" charset="0"/>
                        </a:rPr>
                        <m:t>𝜑</m:t>
                      </m:r>
                      <m:r>
                        <a:rPr lang="en-US" altLang="zh-CN" b="0" i="1" smtClean="0">
                          <a:solidFill>
                            <a:schemeClr val="tx1"/>
                          </a:solidFill>
                          <a:latin typeface="Cambria Math" panose="02040503050406030204" pitchFamily="18" charset="0"/>
                        </a:rPr>
                        <m:t>)</m:t>
                      </m:r>
                    </m:oMath>
                  </m:oMathPara>
                </a14:m>
                <a:endParaRPr lang="zh-CN" altLang="en-US" dirty="0">
                  <a:solidFill>
                    <a:schemeClr val="tx1"/>
                  </a:solidFill>
                </a:endParaRPr>
              </a:p>
            </p:txBody>
          </p:sp>
        </mc:Choice>
        <mc:Fallback xmlns="">
          <p:sp>
            <p:nvSpPr>
              <p:cNvPr id="32" name="文本框 31">
                <a:extLst>
                  <a:ext uri="{FF2B5EF4-FFF2-40B4-BE49-F238E27FC236}">
                    <a16:creationId xmlns:a16="http://schemas.microsoft.com/office/drawing/2014/main" id="{54A36B3F-F597-4FAB-B0B3-B86ABD63942C}"/>
                  </a:ext>
                </a:extLst>
              </p:cNvPr>
              <p:cNvSpPr txBox="1">
                <a:spLocks noRot="1" noChangeAspect="1" noMove="1" noResize="1" noEditPoints="1" noAdjustHandles="1" noChangeArrowheads="1" noChangeShapeType="1" noTextEdit="1"/>
              </p:cNvSpPr>
              <p:nvPr/>
            </p:nvSpPr>
            <p:spPr>
              <a:xfrm>
                <a:off x="281053" y="2581194"/>
                <a:ext cx="2788276" cy="369332"/>
              </a:xfrm>
              <a:prstGeom prst="rect">
                <a:avLst/>
              </a:prstGeom>
              <a:blipFill>
                <a:blip r:embed="rId7"/>
                <a:stretch>
                  <a:fillRect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E2B29965-0B4F-4FA0-B60D-A4FF18B737A0}"/>
                  </a:ext>
                </a:extLst>
              </p:cNvPr>
              <p:cNvSpPr txBox="1"/>
              <p:nvPr/>
            </p:nvSpPr>
            <p:spPr>
              <a:xfrm>
                <a:off x="4588061" y="2599485"/>
                <a:ext cx="278827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zh-CN" altLang="en-US" i="1" smtClean="0">
                              <a:solidFill>
                                <a:schemeClr val="tx1"/>
                              </a:solidFill>
                              <a:latin typeface="Cambria Math" panose="02040503050406030204" pitchFamily="18" charset="0"/>
                            </a:rPr>
                            <m:t>𝜀</m:t>
                          </m:r>
                        </m:e>
                        <m:sub>
                          <m:r>
                            <a:rPr lang="en-US" altLang="zh-CN" b="0" i="1" smtClean="0">
                              <a:solidFill>
                                <a:schemeClr val="tx1"/>
                              </a:solidFill>
                              <a:latin typeface="Cambria Math" panose="02040503050406030204" pitchFamily="18" charset="0"/>
                            </a:rPr>
                            <m:t>𝑑𝑒𝑡</m:t>
                          </m:r>
                        </m:sub>
                      </m:sSub>
                      <m:r>
                        <a:rPr lang="en-US" altLang="zh-CN" b="0" i="1" smtClean="0">
                          <a:solidFill>
                            <a:schemeClr val="tx1"/>
                          </a:solidFill>
                          <a:latin typeface="Cambria Math" panose="02040503050406030204" pitchFamily="18" charset="0"/>
                        </a:rPr>
                        <m:t>(</m:t>
                      </m:r>
                      <m:r>
                        <a:rPr lang="zh-CN" altLang="en-US" b="0" i="1" smtClean="0">
                          <a:solidFill>
                            <a:schemeClr val="tx1"/>
                          </a:solidFill>
                          <a:latin typeface="Cambria Math" panose="02040503050406030204" pitchFamily="18" charset="0"/>
                        </a:rPr>
                        <m:t>𝜃</m:t>
                      </m:r>
                      <m:r>
                        <a:rPr lang="en-US" altLang="zh-CN" b="0" i="1" smtClean="0">
                          <a:solidFill>
                            <a:schemeClr val="tx1"/>
                          </a:solidFill>
                          <a:latin typeface="Cambria Math" panose="02040503050406030204" pitchFamily="18" charset="0"/>
                        </a:rPr>
                        <m:t>,</m:t>
                      </m:r>
                      <m:r>
                        <a:rPr lang="zh-CN" altLang="en-US" b="0" i="1" smtClean="0">
                          <a:solidFill>
                            <a:schemeClr val="tx1"/>
                          </a:solidFill>
                          <a:latin typeface="Cambria Math" panose="02040503050406030204" pitchFamily="18" charset="0"/>
                        </a:rPr>
                        <m:t>𝜑</m:t>
                      </m:r>
                      <m:r>
                        <a:rPr lang="en-US" altLang="zh-CN" b="0" i="1" smtClean="0">
                          <a:solidFill>
                            <a:schemeClr val="tx1"/>
                          </a:solidFill>
                          <a:latin typeface="Cambria Math" panose="02040503050406030204" pitchFamily="18" charset="0"/>
                        </a:rPr>
                        <m:t>)</m:t>
                      </m:r>
                    </m:oMath>
                  </m:oMathPara>
                </a14:m>
                <a:endParaRPr lang="zh-CN" altLang="en-US" dirty="0">
                  <a:solidFill>
                    <a:schemeClr val="tx1"/>
                  </a:solidFill>
                </a:endParaRPr>
              </a:p>
            </p:txBody>
          </p:sp>
        </mc:Choice>
        <mc:Fallback xmlns="">
          <p:sp>
            <p:nvSpPr>
              <p:cNvPr id="33" name="文本框 32">
                <a:extLst>
                  <a:ext uri="{FF2B5EF4-FFF2-40B4-BE49-F238E27FC236}">
                    <a16:creationId xmlns:a16="http://schemas.microsoft.com/office/drawing/2014/main" id="{E2B29965-0B4F-4FA0-B60D-A4FF18B737A0}"/>
                  </a:ext>
                </a:extLst>
              </p:cNvPr>
              <p:cNvSpPr txBox="1">
                <a:spLocks noRot="1" noChangeAspect="1" noMove="1" noResize="1" noEditPoints="1" noAdjustHandles="1" noChangeArrowheads="1" noChangeShapeType="1" noTextEdit="1"/>
              </p:cNvSpPr>
              <p:nvPr/>
            </p:nvSpPr>
            <p:spPr>
              <a:xfrm>
                <a:off x="4588061" y="2599485"/>
                <a:ext cx="2788276" cy="369332"/>
              </a:xfrm>
              <a:prstGeom prst="rect">
                <a:avLst/>
              </a:prstGeom>
              <a:blipFill>
                <a:blip r:embed="rId8"/>
                <a:stretch>
                  <a:fillRect b="-14754"/>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3796E4DB-CE4E-4088-A3C1-D4EEEEA5540B}"/>
              </a:ext>
            </a:extLst>
          </p:cNvPr>
          <p:cNvSpPr txBox="1"/>
          <p:nvPr/>
        </p:nvSpPr>
        <p:spPr>
          <a:xfrm>
            <a:off x="2307145" y="3121174"/>
            <a:ext cx="895005" cy="369332"/>
          </a:xfrm>
          <a:prstGeom prst="rect">
            <a:avLst/>
          </a:prstGeom>
          <a:noFill/>
        </p:spPr>
        <p:txBody>
          <a:bodyPr wrap="square" rtlCol="0">
            <a:spAutoFit/>
          </a:bodyPr>
          <a:lstStyle/>
          <a:p>
            <a:r>
              <a:rPr lang="en-US" altLang="zh-CN" dirty="0"/>
              <a:t>input</a:t>
            </a:r>
            <a:endParaRPr lang="zh-CN" altLang="en-US" dirty="0"/>
          </a:p>
        </p:txBody>
      </p:sp>
      <p:sp>
        <p:nvSpPr>
          <p:cNvPr id="40" name="文本框 39">
            <a:extLst>
              <a:ext uri="{FF2B5EF4-FFF2-40B4-BE49-F238E27FC236}">
                <a16:creationId xmlns:a16="http://schemas.microsoft.com/office/drawing/2014/main" id="{915F2BE1-85E4-4911-9F4E-F76FF1C55D1C}"/>
              </a:ext>
            </a:extLst>
          </p:cNvPr>
          <p:cNvSpPr txBox="1"/>
          <p:nvPr/>
        </p:nvSpPr>
        <p:spPr>
          <a:xfrm>
            <a:off x="6460478" y="3040713"/>
            <a:ext cx="895005" cy="369332"/>
          </a:xfrm>
          <a:prstGeom prst="rect">
            <a:avLst/>
          </a:prstGeom>
          <a:noFill/>
        </p:spPr>
        <p:txBody>
          <a:bodyPr wrap="square" rtlCol="0">
            <a:spAutoFit/>
          </a:bodyPr>
          <a:lstStyle/>
          <a:p>
            <a:r>
              <a:rPr lang="en-US" altLang="zh-CN" dirty="0"/>
              <a:t>output</a:t>
            </a:r>
            <a:endParaRPr lang="zh-CN" altLang="en-US" dirty="0"/>
          </a:p>
        </p:txBody>
      </p:sp>
      <p:sp>
        <p:nvSpPr>
          <p:cNvPr id="41" name="文本框 40">
            <a:extLst>
              <a:ext uri="{FF2B5EF4-FFF2-40B4-BE49-F238E27FC236}">
                <a16:creationId xmlns:a16="http://schemas.microsoft.com/office/drawing/2014/main" id="{70C23F25-0EB1-4892-9AA3-64188E31BB7C}"/>
              </a:ext>
            </a:extLst>
          </p:cNvPr>
          <p:cNvSpPr txBox="1"/>
          <p:nvPr/>
        </p:nvSpPr>
        <p:spPr>
          <a:xfrm>
            <a:off x="9308791" y="2623021"/>
            <a:ext cx="1517858" cy="369332"/>
          </a:xfrm>
          <a:prstGeom prst="rect">
            <a:avLst/>
          </a:prstGeom>
          <a:noFill/>
        </p:spPr>
        <p:txBody>
          <a:bodyPr wrap="square" rtlCol="0">
            <a:spAutoFit/>
          </a:bodyPr>
          <a:lstStyle/>
          <a:p>
            <a:r>
              <a:rPr lang="en-US" altLang="zh-CN" dirty="0"/>
              <a:t>Input / output</a:t>
            </a:r>
            <a:endParaRPr lang="zh-CN" altLang="en-US" dirty="0"/>
          </a:p>
        </p:txBody>
      </p:sp>
      <p:cxnSp>
        <p:nvCxnSpPr>
          <p:cNvPr id="7" name="直线箭头连接符 6">
            <a:extLst>
              <a:ext uri="{FF2B5EF4-FFF2-40B4-BE49-F238E27FC236}">
                <a16:creationId xmlns:a16="http://schemas.microsoft.com/office/drawing/2014/main" id="{96DE3748-838D-4D98-7A7F-6F903AB53313}"/>
              </a:ext>
            </a:extLst>
          </p:cNvPr>
          <p:cNvCxnSpPr>
            <a:cxnSpLocks/>
          </p:cNvCxnSpPr>
          <p:nvPr/>
        </p:nvCxnSpPr>
        <p:spPr>
          <a:xfrm flipH="1">
            <a:off x="9331582" y="3063608"/>
            <a:ext cx="2234799" cy="28034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9AF7AF2B-4C76-9A38-0E05-046D8F6530C0}"/>
              </a:ext>
            </a:extLst>
          </p:cNvPr>
          <p:cNvSpPr txBox="1"/>
          <p:nvPr/>
        </p:nvSpPr>
        <p:spPr>
          <a:xfrm>
            <a:off x="7948179" y="5845147"/>
            <a:ext cx="3103991" cy="400110"/>
          </a:xfrm>
          <a:prstGeom prst="rect">
            <a:avLst/>
          </a:prstGeom>
          <a:noFill/>
        </p:spPr>
        <p:txBody>
          <a:bodyPr wrap="none" rtlCol="0">
            <a:spAutoFit/>
          </a:bodyPr>
          <a:lstStyle/>
          <a:p>
            <a:r>
              <a:rPr kumimoji="1" lang="en-US" altLang="zh-CN" sz="2000" dirty="0"/>
              <a:t>Ratio is in statistical error.</a:t>
            </a:r>
            <a:endParaRPr kumimoji="1" lang="zh-CN" altLang="en-US" sz="2000" dirty="0"/>
          </a:p>
        </p:txBody>
      </p:sp>
    </p:spTree>
    <p:custDataLst>
      <p:tags r:id="rId1"/>
    </p:custDataLst>
    <p:extLst>
      <p:ext uri="{BB962C8B-B14F-4D97-AF65-F5344CB8AC3E}">
        <p14:creationId xmlns:p14="http://schemas.microsoft.com/office/powerpoint/2010/main" val="196894356"/>
      </p:ext>
    </p:extLst>
  </p:cSld>
  <p:clrMapOvr>
    <a:masterClrMapping/>
  </p:clrMapOvr>
  <mc:AlternateContent xmlns:mc="http://schemas.openxmlformats.org/markup-compatibility/2006" xmlns:p14="http://schemas.microsoft.com/office/powerpoint/2010/main">
    <mc:Choice Requires="p14">
      <p:transition spd="slow" p14:dur="2000" advTm="49315"/>
    </mc:Choice>
    <mc:Fallback xmlns="">
      <p:transition spd="slow" advTm="493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000DEEB-88C8-46B8-864F-28F4AD2C74AB}"/>
              </a:ext>
            </a:extLst>
          </p:cNvPr>
          <p:cNvPicPr>
            <a:picLocks noChangeAspect="1"/>
          </p:cNvPicPr>
          <p:nvPr/>
        </p:nvPicPr>
        <p:blipFill>
          <a:blip r:embed="rId4"/>
          <a:stretch>
            <a:fillRect/>
          </a:stretch>
        </p:blipFill>
        <p:spPr>
          <a:xfrm>
            <a:off x="8265903" y="2695703"/>
            <a:ext cx="3597857" cy="2294552"/>
          </a:xfrm>
          <a:prstGeom prst="rect">
            <a:avLst/>
          </a:prstGeom>
        </p:spPr>
      </p:pic>
      <p:sp>
        <p:nvSpPr>
          <p:cNvPr id="2" name="标题 1">
            <a:extLst>
              <a:ext uri="{FF2B5EF4-FFF2-40B4-BE49-F238E27FC236}">
                <a16:creationId xmlns:a16="http://schemas.microsoft.com/office/drawing/2014/main" id="{15CB0977-F03D-455F-A69E-588D695B8725}"/>
              </a:ext>
            </a:extLst>
          </p:cNvPr>
          <p:cNvSpPr>
            <a:spLocks noGrp="1"/>
          </p:cNvSpPr>
          <p:nvPr>
            <p:ph type="title"/>
          </p:nvPr>
        </p:nvSpPr>
        <p:spPr/>
        <p:txBody>
          <a:bodyPr/>
          <a:lstStyle/>
          <a:p>
            <a:r>
              <a:rPr lang="en-US" altLang="zh-CN" dirty="0"/>
              <a:t>Preliminary results</a:t>
            </a:r>
            <a:endParaRPr lang="zh-CN" altLang="en-US" dirty="0"/>
          </a:p>
        </p:txBody>
      </p:sp>
      <p:sp>
        <p:nvSpPr>
          <p:cNvPr id="4" name="日期占位符 3">
            <a:extLst>
              <a:ext uri="{FF2B5EF4-FFF2-40B4-BE49-F238E27FC236}">
                <a16:creationId xmlns:a16="http://schemas.microsoft.com/office/drawing/2014/main" id="{D18C98B8-38F0-4D70-98D7-9D685EBE70AD}"/>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B4FE1D5A-3150-40EE-A9FA-744B9762FE33}"/>
              </a:ext>
            </a:extLst>
          </p:cNvPr>
          <p:cNvSpPr>
            <a:spLocks noGrp="1"/>
          </p:cNvSpPr>
          <p:nvPr>
            <p:ph type="sldNum" sz="quarter" idx="12"/>
          </p:nvPr>
        </p:nvSpPr>
        <p:spPr/>
        <p:txBody>
          <a:bodyPr/>
          <a:lstStyle/>
          <a:p>
            <a:fld id="{CED9138F-0593-4034-B125-33C87EDF5422}" type="slidenum">
              <a:rPr lang="zh-CN" altLang="en-US" smtClean="0"/>
              <a:t>11</a:t>
            </a:fld>
            <a:endParaRPr lang="zh-CN" altLang="en-US"/>
          </a:p>
        </p:txBody>
      </p:sp>
      <p:pic>
        <p:nvPicPr>
          <p:cNvPr id="24" name="图片 23">
            <a:extLst>
              <a:ext uri="{FF2B5EF4-FFF2-40B4-BE49-F238E27FC236}">
                <a16:creationId xmlns:a16="http://schemas.microsoft.com/office/drawing/2014/main" id="{4433077D-CEBB-4EA8-B5C2-7CAD1EFB1009}"/>
              </a:ext>
            </a:extLst>
          </p:cNvPr>
          <p:cNvPicPr>
            <a:picLocks noChangeAspect="1"/>
          </p:cNvPicPr>
          <p:nvPr/>
        </p:nvPicPr>
        <p:blipFill>
          <a:blip r:embed="rId5"/>
          <a:stretch>
            <a:fillRect/>
          </a:stretch>
        </p:blipFill>
        <p:spPr>
          <a:xfrm>
            <a:off x="348891" y="2727788"/>
            <a:ext cx="3515489" cy="2232000"/>
          </a:xfrm>
          <a:prstGeom prst="rect">
            <a:avLst/>
          </a:prstGeom>
        </p:spPr>
      </p:pic>
      <p:pic>
        <p:nvPicPr>
          <p:cNvPr id="25" name="图片 24">
            <a:extLst>
              <a:ext uri="{FF2B5EF4-FFF2-40B4-BE49-F238E27FC236}">
                <a16:creationId xmlns:a16="http://schemas.microsoft.com/office/drawing/2014/main" id="{046387F5-14FB-4697-8764-15B603DD75B0}"/>
              </a:ext>
            </a:extLst>
          </p:cNvPr>
          <p:cNvPicPr>
            <a:picLocks noChangeAspect="1"/>
          </p:cNvPicPr>
          <p:nvPr/>
        </p:nvPicPr>
        <p:blipFill>
          <a:blip r:embed="rId6"/>
          <a:stretch>
            <a:fillRect/>
          </a:stretch>
        </p:blipFill>
        <p:spPr>
          <a:xfrm>
            <a:off x="4173700" y="2758255"/>
            <a:ext cx="3607452" cy="2232000"/>
          </a:xfrm>
          <a:prstGeom prst="rect">
            <a:avLst/>
          </a:prstGeom>
        </p:spPr>
      </p:pic>
      <p:sp>
        <p:nvSpPr>
          <p:cNvPr id="10" name="文本框 9">
            <a:extLst>
              <a:ext uri="{FF2B5EF4-FFF2-40B4-BE49-F238E27FC236}">
                <a16:creationId xmlns:a16="http://schemas.microsoft.com/office/drawing/2014/main" id="{67201597-33C8-4397-8536-D8CE12119C96}"/>
              </a:ext>
            </a:extLst>
          </p:cNvPr>
          <p:cNvSpPr txBox="1"/>
          <p:nvPr/>
        </p:nvSpPr>
        <p:spPr>
          <a:xfrm>
            <a:off x="1660434" y="4872720"/>
            <a:ext cx="663262" cy="369332"/>
          </a:xfrm>
          <a:prstGeom prst="rect">
            <a:avLst/>
          </a:prstGeom>
          <a:noFill/>
        </p:spPr>
        <p:txBody>
          <a:bodyPr wrap="square" rtlCol="0">
            <a:spAutoFit/>
          </a:bodyPr>
          <a:lstStyle/>
          <a:p>
            <a:r>
              <a:rPr lang="en-US" altLang="zh-CN" dirty="0"/>
              <a:t>Ra</a:t>
            </a:r>
            <a:endParaRPr lang="zh-CN" altLang="en-US" dirty="0"/>
          </a:p>
        </p:txBody>
      </p:sp>
      <p:sp>
        <p:nvSpPr>
          <p:cNvPr id="13" name="文本框 12">
            <a:extLst>
              <a:ext uri="{FF2B5EF4-FFF2-40B4-BE49-F238E27FC236}">
                <a16:creationId xmlns:a16="http://schemas.microsoft.com/office/drawing/2014/main" id="{C853EDE7-1E74-4031-A436-7426474671F8}"/>
              </a:ext>
            </a:extLst>
          </p:cNvPr>
          <p:cNvSpPr txBox="1"/>
          <p:nvPr/>
        </p:nvSpPr>
        <p:spPr>
          <a:xfrm rot="10800000">
            <a:off x="0" y="3439315"/>
            <a:ext cx="461665" cy="869324"/>
          </a:xfrm>
          <a:prstGeom prst="rect">
            <a:avLst/>
          </a:prstGeom>
          <a:noFill/>
        </p:spPr>
        <p:txBody>
          <a:bodyPr vert="eaVert" wrap="square" rtlCol="0">
            <a:spAutoFit/>
          </a:bodyPr>
          <a:lstStyle/>
          <a:p>
            <a:r>
              <a:rPr lang="en-US" altLang="zh-CN" dirty="0"/>
              <a:t>Dec</a:t>
            </a:r>
            <a:endParaRPr lang="zh-CN" altLang="en-US" dirty="0"/>
          </a:p>
        </p:txBody>
      </p:sp>
      <p:sp>
        <p:nvSpPr>
          <p:cNvPr id="14" name="文本框 13">
            <a:extLst>
              <a:ext uri="{FF2B5EF4-FFF2-40B4-BE49-F238E27FC236}">
                <a16:creationId xmlns:a16="http://schemas.microsoft.com/office/drawing/2014/main" id="{C67164BA-7818-4F44-85C0-29E660C52FDE}"/>
              </a:ext>
            </a:extLst>
          </p:cNvPr>
          <p:cNvSpPr txBox="1"/>
          <p:nvPr/>
        </p:nvSpPr>
        <p:spPr>
          <a:xfrm rot="5400000">
            <a:off x="3273488" y="3851556"/>
            <a:ext cx="1272862" cy="338554"/>
          </a:xfrm>
          <a:prstGeom prst="rect">
            <a:avLst/>
          </a:prstGeom>
          <a:noFill/>
        </p:spPr>
        <p:txBody>
          <a:bodyPr wrap="square" rtlCol="0">
            <a:spAutoFit/>
          </a:bodyPr>
          <a:lstStyle/>
          <a:p>
            <a:r>
              <a:rPr lang="en-US" altLang="zh-CN" sz="1600" dirty="0"/>
              <a:t>Intensity</a:t>
            </a:r>
            <a:endParaRPr lang="zh-CN" altLang="en-US" sz="1600" dirty="0"/>
          </a:p>
        </p:txBody>
      </p:sp>
      <p:sp>
        <p:nvSpPr>
          <p:cNvPr id="31" name="文本框 30">
            <a:extLst>
              <a:ext uri="{FF2B5EF4-FFF2-40B4-BE49-F238E27FC236}">
                <a16:creationId xmlns:a16="http://schemas.microsoft.com/office/drawing/2014/main" id="{1827A370-2730-4C7C-856F-9B6A102990B7}"/>
              </a:ext>
            </a:extLst>
          </p:cNvPr>
          <p:cNvSpPr txBox="1"/>
          <p:nvPr/>
        </p:nvSpPr>
        <p:spPr>
          <a:xfrm>
            <a:off x="5686111" y="4903580"/>
            <a:ext cx="663262" cy="369332"/>
          </a:xfrm>
          <a:prstGeom prst="rect">
            <a:avLst/>
          </a:prstGeom>
          <a:noFill/>
        </p:spPr>
        <p:txBody>
          <a:bodyPr wrap="square" rtlCol="0">
            <a:spAutoFit/>
          </a:bodyPr>
          <a:lstStyle/>
          <a:p>
            <a:r>
              <a:rPr lang="en-US" altLang="zh-CN" dirty="0"/>
              <a:t>Ra</a:t>
            </a:r>
            <a:endParaRPr lang="zh-CN" altLang="en-US" dirty="0"/>
          </a:p>
        </p:txBody>
      </p:sp>
      <p:sp>
        <p:nvSpPr>
          <p:cNvPr id="32" name="文本框 31">
            <a:extLst>
              <a:ext uri="{FF2B5EF4-FFF2-40B4-BE49-F238E27FC236}">
                <a16:creationId xmlns:a16="http://schemas.microsoft.com/office/drawing/2014/main" id="{78FFAD8A-F4BF-4E98-9CD5-A263EB0956D5}"/>
              </a:ext>
            </a:extLst>
          </p:cNvPr>
          <p:cNvSpPr txBox="1"/>
          <p:nvPr/>
        </p:nvSpPr>
        <p:spPr>
          <a:xfrm rot="10800000">
            <a:off x="3923872" y="3151509"/>
            <a:ext cx="461665" cy="869324"/>
          </a:xfrm>
          <a:prstGeom prst="rect">
            <a:avLst/>
          </a:prstGeom>
          <a:noFill/>
        </p:spPr>
        <p:txBody>
          <a:bodyPr vert="eaVert" wrap="square" rtlCol="0">
            <a:spAutoFit/>
          </a:bodyPr>
          <a:lstStyle/>
          <a:p>
            <a:r>
              <a:rPr lang="en-US" altLang="zh-CN" dirty="0"/>
              <a:t>Dec</a:t>
            </a:r>
            <a:endParaRPr lang="zh-CN" altLang="en-US" dirty="0"/>
          </a:p>
        </p:txBody>
      </p:sp>
      <p:sp>
        <p:nvSpPr>
          <p:cNvPr id="20" name="文本框 19">
            <a:extLst>
              <a:ext uri="{FF2B5EF4-FFF2-40B4-BE49-F238E27FC236}">
                <a16:creationId xmlns:a16="http://schemas.microsoft.com/office/drawing/2014/main" id="{ED7C19B4-A500-445A-A7EA-61DDAA30A9D5}"/>
              </a:ext>
            </a:extLst>
          </p:cNvPr>
          <p:cNvSpPr txBox="1"/>
          <p:nvPr/>
        </p:nvSpPr>
        <p:spPr>
          <a:xfrm>
            <a:off x="9566477" y="4903580"/>
            <a:ext cx="663262" cy="369332"/>
          </a:xfrm>
          <a:prstGeom prst="rect">
            <a:avLst/>
          </a:prstGeom>
          <a:noFill/>
        </p:spPr>
        <p:txBody>
          <a:bodyPr wrap="square" rtlCol="0">
            <a:spAutoFit/>
          </a:bodyPr>
          <a:lstStyle/>
          <a:p>
            <a:r>
              <a:rPr lang="en-US" altLang="zh-CN" dirty="0"/>
              <a:t>Ra</a:t>
            </a:r>
            <a:endParaRPr lang="zh-CN" altLang="en-US" dirty="0"/>
          </a:p>
        </p:txBody>
      </p:sp>
      <p:sp>
        <p:nvSpPr>
          <p:cNvPr id="21" name="文本框 20">
            <a:extLst>
              <a:ext uri="{FF2B5EF4-FFF2-40B4-BE49-F238E27FC236}">
                <a16:creationId xmlns:a16="http://schemas.microsoft.com/office/drawing/2014/main" id="{73BD22A0-D223-4198-B1AB-1BE2B1EBFB87}"/>
              </a:ext>
            </a:extLst>
          </p:cNvPr>
          <p:cNvSpPr txBox="1"/>
          <p:nvPr/>
        </p:nvSpPr>
        <p:spPr>
          <a:xfrm rot="10800000">
            <a:off x="7918396" y="3211716"/>
            <a:ext cx="461665" cy="869324"/>
          </a:xfrm>
          <a:prstGeom prst="rect">
            <a:avLst/>
          </a:prstGeom>
          <a:noFill/>
        </p:spPr>
        <p:txBody>
          <a:bodyPr vert="eaVert" wrap="square" rtlCol="0">
            <a:spAutoFit/>
          </a:bodyPr>
          <a:lstStyle/>
          <a:p>
            <a:r>
              <a:rPr lang="en-US" altLang="zh-CN" dirty="0"/>
              <a:t>Dec</a:t>
            </a:r>
            <a:endParaRPr lang="zh-CN" altLang="en-US" dirty="0"/>
          </a:p>
        </p:txBody>
      </p:sp>
      <p:sp>
        <p:nvSpPr>
          <p:cNvPr id="6" name="文本框 5">
            <a:extLst>
              <a:ext uri="{FF2B5EF4-FFF2-40B4-BE49-F238E27FC236}">
                <a16:creationId xmlns:a16="http://schemas.microsoft.com/office/drawing/2014/main" id="{A1B7E2AD-38D5-4E79-969D-45CBAC0CD92A}"/>
              </a:ext>
            </a:extLst>
          </p:cNvPr>
          <p:cNvSpPr txBox="1"/>
          <p:nvPr/>
        </p:nvSpPr>
        <p:spPr>
          <a:xfrm>
            <a:off x="5142181" y="3193434"/>
            <a:ext cx="1920898" cy="461665"/>
          </a:xfrm>
          <a:prstGeom prst="rect">
            <a:avLst/>
          </a:prstGeom>
          <a:noFill/>
        </p:spPr>
        <p:txBody>
          <a:bodyPr wrap="square" rtlCol="0">
            <a:spAutoFit/>
          </a:bodyPr>
          <a:lstStyle/>
          <a:p>
            <a:r>
              <a:rPr lang="en-US" altLang="zh-CN" sz="2400" dirty="0">
                <a:solidFill>
                  <a:srgbClr val="FF0000"/>
                </a:solidFill>
              </a:rPr>
              <a:t>True-2D</a:t>
            </a:r>
            <a:endParaRPr lang="zh-CN" altLang="en-US" sz="2400" dirty="0">
              <a:solidFill>
                <a:srgbClr val="FF0000"/>
              </a:solidFill>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7347CF44-C4C2-478B-9C18-83C8D0C5E081}"/>
                  </a:ext>
                </a:extLst>
              </p:cNvPr>
              <p:cNvSpPr txBox="1"/>
              <p:nvPr/>
            </p:nvSpPr>
            <p:spPr>
              <a:xfrm>
                <a:off x="577648" y="2318504"/>
                <a:ext cx="278827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𝐼</m:t>
                          </m:r>
                        </m:e>
                        <m:sub>
                          <m:r>
                            <a:rPr lang="en-US" altLang="zh-CN" i="1">
                              <a:solidFill>
                                <a:schemeClr val="tx1"/>
                              </a:solidFill>
                              <a:latin typeface="Cambria Math" panose="02040503050406030204" pitchFamily="18" charset="0"/>
                            </a:rPr>
                            <m:t>𝑠𝑖𝑑</m:t>
                          </m:r>
                        </m:sub>
                      </m:sSub>
                      <m:r>
                        <a:rPr lang="en-US" altLang="zh-CN" b="0" i="0"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ra</m:t>
                      </m:r>
                      <m:r>
                        <a:rPr lang="en-US" altLang="zh-CN" b="0" i="0"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dec</m:t>
                      </m:r>
                      <m:r>
                        <a:rPr lang="en-US" altLang="zh-CN" b="0" i="0" smtClean="0">
                          <a:solidFill>
                            <a:schemeClr val="tx1"/>
                          </a:solidFill>
                          <a:latin typeface="Cambria Math" panose="02040503050406030204" pitchFamily="18" charset="0"/>
                        </a:rPr>
                        <m:t>)</m:t>
                      </m:r>
                    </m:oMath>
                  </m:oMathPara>
                </a14:m>
                <a:endParaRPr lang="zh-CN" altLang="en-US" dirty="0">
                  <a:solidFill>
                    <a:schemeClr val="tx1"/>
                  </a:solidFill>
                </a:endParaRPr>
              </a:p>
            </p:txBody>
          </p:sp>
        </mc:Choice>
        <mc:Fallback xmlns="">
          <p:sp>
            <p:nvSpPr>
              <p:cNvPr id="23" name="文本框 22">
                <a:extLst>
                  <a:ext uri="{FF2B5EF4-FFF2-40B4-BE49-F238E27FC236}">
                    <a16:creationId xmlns:a16="http://schemas.microsoft.com/office/drawing/2014/main" id="{7347CF44-C4C2-478B-9C18-83C8D0C5E081}"/>
                  </a:ext>
                </a:extLst>
              </p:cNvPr>
              <p:cNvSpPr txBox="1">
                <a:spLocks noRot="1" noChangeAspect="1" noMove="1" noResize="1" noEditPoints="1" noAdjustHandles="1" noChangeArrowheads="1" noChangeShapeType="1" noTextEdit="1"/>
              </p:cNvSpPr>
              <p:nvPr/>
            </p:nvSpPr>
            <p:spPr>
              <a:xfrm>
                <a:off x="577648" y="2318504"/>
                <a:ext cx="2788276" cy="369332"/>
              </a:xfrm>
              <a:prstGeom prst="rect">
                <a:avLst/>
              </a:prstGeom>
              <a:blipFill>
                <a:blip r:embed="rId7"/>
                <a:stretch>
                  <a:fillRect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89BF83B5-7617-4EC3-9887-7F40F1E27C7A}"/>
                  </a:ext>
                </a:extLst>
              </p:cNvPr>
              <p:cNvSpPr txBox="1"/>
              <p:nvPr/>
            </p:nvSpPr>
            <p:spPr>
              <a:xfrm>
                <a:off x="4388564" y="2327283"/>
                <a:ext cx="278827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𝐼</m:t>
                          </m:r>
                        </m:e>
                        <m:sub>
                          <m:r>
                            <a:rPr lang="en-US" altLang="zh-CN" i="1">
                              <a:solidFill>
                                <a:schemeClr val="tx1"/>
                              </a:solidFill>
                              <a:latin typeface="Cambria Math" panose="02040503050406030204" pitchFamily="18" charset="0"/>
                            </a:rPr>
                            <m:t>𝑠𝑖𝑑</m:t>
                          </m:r>
                        </m:sub>
                      </m:sSub>
                      <m:r>
                        <a:rPr lang="en-US" altLang="zh-CN" b="0" i="0"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ra</m:t>
                      </m:r>
                      <m:r>
                        <a:rPr lang="en-US" altLang="zh-CN" b="0" i="0"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dec</m:t>
                      </m:r>
                      <m:r>
                        <a:rPr lang="en-US" altLang="zh-CN" b="0" i="0" smtClean="0">
                          <a:solidFill>
                            <a:schemeClr val="tx1"/>
                          </a:solidFill>
                          <a:latin typeface="Cambria Math" panose="02040503050406030204" pitchFamily="18" charset="0"/>
                        </a:rPr>
                        <m:t>)</m:t>
                      </m:r>
                    </m:oMath>
                  </m:oMathPara>
                </a14:m>
                <a:endParaRPr lang="zh-CN" altLang="en-US" dirty="0">
                  <a:solidFill>
                    <a:schemeClr val="tx1"/>
                  </a:solidFill>
                </a:endParaRPr>
              </a:p>
            </p:txBody>
          </p:sp>
        </mc:Choice>
        <mc:Fallback xmlns="">
          <p:sp>
            <p:nvSpPr>
              <p:cNvPr id="28" name="文本框 27">
                <a:extLst>
                  <a:ext uri="{FF2B5EF4-FFF2-40B4-BE49-F238E27FC236}">
                    <a16:creationId xmlns:a16="http://schemas.microsoft.com/office/drawing/2014/main" id="{89BF83B5-7617-4EC3-9887-7F40F1E27C7A}"/>
                  </a:ext>
                </a:extLst>
              </p:cNvPr>
              <p:cNvSpPr txBox="1">
                <a:spLocks noRot="1" noChangeAspect="1" noMove="1" noResize="1" noEditPoints="1" noAdjustHandles="1" noChangeArrowheads="1" noChangeShapeType="1" noTextEdit="1"/>
              </p:cNvSpPr>
              <p:nvPr/>
            </p:nvSpPr>
            <p:spPr>
              <a:xfrm>
                <a:off x="4388564" y="2327283"/>
                <a:ext cx="2788276" cy="369332"/>
              </a:xfrm>
              <a:prstGeom prst="rect">
                <a:avLst/>
              </a:prstGeom>
              <a:blipFill>
                <a:blip r:embed="rId8"/>
                <a:stretch>
                  <a:fillRect b="-15000"/>
                </a:stretch>
              </a:blipFill>
            </p:spPr>
            <p:txBody>
              <a:bodyPr/>
              <a:lstStyle/>
              <a:p>
                <a:r>
                  <a:rPr lang="zh-CN" altLang="en-US">
                    <a:noFill/>
                  </a:rPr>
                  <a:t> </a:t>
                </a:r>
              </a:p>
            </p:txBody>
          </p:sp>
        </mc:Fallback>
      </mc:AlternateContent>
      <p:sp>
        <p:nvSpPr>
          <p:cNvPr id="33" name="文本框 32">
            <a:extLst>
              <a:ext uri="{FF2B5EF4-FFF2-40B4-BE49-F238E27FC236}">
                <a16:creationId xmlns:a16="http://schemas.microsoft.com/office/drawing/2014/main" id="{2DF7E77D-DF0B-4CAD-AB9F-6C45D48DA416}"/>
              </a:ext>
            </a:extLst>
          </p:cNvPr>
          <p:cNvSpPr txBox="1"/>
          <p:nvPr/>
        </p:nvSpPr>
        <p:spPr>
          <a:xfrm rot="5400000">
            <a:off x="7206376" y="3734104"/>
            <a:ext cx="1272862" cy="338554"/>
          </a:xfrm>
          <a:prstGeom prst="rect">
            <a:avLst/>
          </a:prstGeom>
          <a:noFill/>
        </p:spPr>
        <p:txBody>
          <a:bodyPr wrap="square" rtlCol="0">
            <a:spAutoFit/>
          </a:bodyPr>
          <a:lstStyle/>
          <a:p>
            <a:r>
              <a:rPr lang="en-US" altLang="zh-CN" sz="1600" dirty="0"/>
              <a:t>Intensity</a:t>
            </a:r>
            <a:endParaRPr lang="zh-CN" altLang="en-US" sz="1600" dirty="0"/>
          </a:p>
        </p:txBody>
      </p:sp>
      <p:sp>
        <p:nvSpPr>
          <p:cNvPr id="34" name="文本框 33">
            <a:extLst>
              <a:ext uri="{FF2B5EF4-FFF2-40B4-BE49-F238E27FC236}">
                <a16:creationId xmlns:a16="http://schemas.microsoft.com/office/drawing/2014/main" id="{73F74364-3470-42D7-A94D-BED1433CB9E4}"/>
              </a:ext>
            </a:extLst>
          </p:cNvPr>
          <p:cNvSpPr txBox="1"/>
          <p:nvPr/>
        </p:nvSpPr>
        <p:spPr>
          <a:xfrm rot="5400000">
            <a:off x="11311871" y="3896154"/>
            <a:ext cx="1272862" cy="338554"/>
          </a:xfrm>
          <a:prstGeom prst="rect">
            <a:avLst/>
          </a:prstGeom>
          <a:noFill/>
        </p:spPr>
        <p:txBody>
          <a:bodyPr wrap="square" rtlCol="0">
            <a:spAutoFit/>
          </a:bodyPr>
          <a:lstStyle/>
          <a:p>
            <a:r>
              <a:rPr lang="en-US" altLang="zh-CN" sz="1600" dirty="0"/>
              <a:t>Intensity</a:t>
            </a:r>
            <a:endParaRPr lang="zh-CN" altLang="en-US" sz="1600" dirty="0"/>
          </a:p>
        </p:txBody>
      </p:sp>
      <p:sp>
        <p:nvSpPr>
          <p:cNvPr id="35" name="文本框 34">
            <a:extLst>
              <a:ext uri="{FF2B5EF4-FFF2-40B4-BE49-F238E27FC236}">
                <a16:creationId xmlns:a16="http://schemas.microsoft.com/office/drawing/2014/main" id="{B1AC79BB-D686-49F4-A64F-A2E7C817821C}"/>
              </a:ext>
            </a:extLst>
          </p:cNvPr>
          <p:cNvSpPr txBox="1"/>
          <p:nvPr/>
        </p:nvSpPr>
        <p:spPr>
          <a:xfrm>
            <a:off x="9139179" y="2327283"/>
            <a:ext cx="1517858" cy="369332"/>
          </a:xfrm>
          <a:prstGeom prst="rect">
            <a:avLst/>
          </a:prstGeom>
          <a:noFill/>
        </p:spPr>
        <p:txBody>
          <a:bodyPr wrap="square" rtlCol="0">
            <a:spAutoFit/>
          </a:bodyPr>
          <a:lstStyle/>
          <a:p>
            <a:r>
              <a:rPr lang="en-US" altLang="zh-CN" dirty="0"/>
              <a:t>Input / output</a:t>
            </a:r>
            <a:endParaRPr lang="zh-CN" altLang="en-US" dirty="0"/>
          </a:p>
        </p:txBody>
      </p:sp>
      <p:sp>
        <p:nvSpPr>
          <p:cNvPr id="7" name="文本框 6">
            <a:extLst>
              <a:ext uri="{FF2B5EF4-FFF2-40B4-BE49-F238E27FC236}">
                <a16:creationId xmlns:a16="http://schemas.microsoft.com/office/drawing/2014/main" id="{31DC2A86-0C7D-4951-B038-EE8D0C7F948D}"/>
              </a:ext>
            </a:extLst>
          </p:cNvPr>
          <p:cNvSpPr txBox="1"/>
          <p:nvPr/>
        </p:nvSpPr>
        <p:spPr>
          <a:xfrm>
            <a:off x="2323696" y="2911288"/>
            <a:ext cx="917045" cy="369332"/>
          </a:xfrm>
          <a:prstGeom prst="rect">
            <a:avLst/>
          </a:prstGeom>
          <a:noFill/>
        </p:spPr>
        <p:txBody>
          <a:bodyPr wrap="square" rtlCol="0">
            <a:spAutoFit/>
          </a:bodyPr>
          <a:lstStyle/>
          <a:p>
            <a:r>
              <a:rPr lang="en-US" altLang="zh-CN" dirty="0"/>
              <a:t>input</a:t>
            </a:r>
            <a:endParaRPr lang="zh-CN" altLang="en-US" dirty="0"/>
          </a:p>
        </p:txBody>
      </p:sp>
      <p:sp>
        <p:nvSpPr>
          <p:cNvPr id="36" name="文本框 35">
            <a:extLst>
              <a:ext uri="{FF2B5EF4-FFF2-40B4-BE49-F238E27FC236}">
                <a16:creationId xmlns:a16="http://schemas.microsoft.com/office/drawing/2014/main" id="{54892E42-3B1E-4276-9665-DDF113FA4F0B}"/>
              </a:ext>
            </a:extLst>
          </p:cNvPr>
          <p:cNvSpPr txBox="1"/>
          <p:nvPr/>
        </p:nvSpPr>
        <p:spPr>
          <a:xfrm>
            <a:off x="6521051" y="2853112"/>
            <a:ext cx="917045" cy="369332"/>
          </a:xfrm>
          <a:prstGeom prst="rect">
            <a:avLst/>
          </a:prstGeom>
          <a:noFill/>
        </p:spPr>
        <p:txBody>
          <a:bodyPr wrap="square" rtlCol="0">
            <a:spAutoFit/>
          </a:bodyPr>
          <a:lstStyle/>
          <a:p>
            <a:r>
              <a:rPr lang="en-US" altLang="zh-CN" dirty="0"/>
              <a:t>output</a:t>
            </a:r>
            <a:endParaRPr lang="zh-CN" altLang="en-US" dirty="0"/>
          </a:p>
        </p:txBody>
      </p:sp>
      <p:cxnSp>
        <p:nvCxnSpPr>
          <p:cNvPr id="8" name="直线箭头连接符 7">
            <a:extLst>
              <a:ext uri="{FF2B5EF4-FFF2-40B4-BE49-F238E27FC236}">
                <a16:creationId xmlns:a16="http://schemas.microsoft.com/office/drawing/2014/main" id="{3F54C9BF-4704-B76C-AC94-2F678A18A769}"/>
              </a:ext>
            </a:extLst>
          </p:cNvPr>
          <p:cNvCxnSpPr>
            <a:cxnSpLocks/>
          </p:cNvCxnSpPr>
          <p:nvPr/>
        </p:nvCxnSpPr>
        <p:spPr>
          <a:xfrm flipH="1">
            <a:off x="9272391" y="3612267"/>
            <a:ext cx="2192211" cy="23063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文本框 8">
            <a:extLst>
              <a:ext uri="{FF2B5EF4-FFF2-40B4-BE49-F238E27FC236}">
                <a16:creationId xmlns:a16="http://schemas.microsoft.com/office/drawing/2014/main" id="{E3C09EDA-0112-B40F-DF76-F5D196F3AA2D}"/>
              </a:ext>
            </a:extLst>
          </p:cNvPr>
          <p:cNvSpPr txBox="1"/>
          <p:nvPr/>
        </p:nvSpPr>
        <p:spPr>
          <a:xfrm>
            <a:off x="7804237" y="5905907"/>
            <a:ext cx="3103991" cy="400110"/>
          </a:xfrm>
          <a:prstGeom prst="rect">
            <a:avLst/>
          </a:prstGeom>
          <a:noFill/>
        </p:spPr>
        <p:txBody>
          <a:bodyPr wrap="none" rtlCol="0">
            <a:spAutoFit/>
          </a:bodyPr>
          <a:lstStyle/>
          <a:p>
            <a:r>
              <a:rPr kumimoji="1" lang="en-US" altLang="zh-CN" sz="2000" dirty="0"/>
              <a:t>Ratio is in statistical error.</a:t>
            </a:r>
            <a:endParaRPr kumimoji="1" lang="zh-CN" altLang="en-US" sz="2000" dirty="0"/>
          </a:p>
        </p:txBody>
      </p:sp>
      <p:cxnSp>
        <p:nvCxnSpPr>
          <p:cNvPr id="12" name="直线连接符 11">
            <a:extLst>
              <a:ext uri="{FF2B5EF4-FFF2-40B4-BE49-F238E27FC236}">
                <a16:creationId xmlns:a16="http://schemas.microsoft.com/office/drawing/2014/main" id="{0BE01B78-91B0-F2C8-DA0E-1159E93F5BD1}"/>
              </a:ext>
            </a:extLst>
          </p:cNvPr>
          <p:cNvCxnSpPr>
            <a:cxnSpLocks/>
          </p:cNvCxnSpPr>
          <p:nvPr/>
        </p:nvCxnSpPr>
        <p:spPr>
          <a:xfrm>
            <a:off x="4385537" y="3835730"/>
            <a:ext cx="305255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直线连接符 15">
            <a:extLst>
              <a:ext uri="{FF2B5EF4-FFF2-40B4-BE49-F238E27FC236}">
                <a16:creationId xmlns:a16="http://schemas.microsoft.com/office/drawing/2014/main" id="{706420EC-D7E6-9739-F4B0-CB200F0BF053}"/>
              </a:ext>
            </a:extLst>
          </p:cNvPr>
          <p:cNvCxnSpPr>
            <a:cxnSpLocks/>
          </p:cNvCxnSpPr>
          <p:nvPr/>
        </p:nvCxnSpPr>
        <p:spPr>
          <a:xfrm>
            <a:off x="4385537" y="3983889"/>
            <a:ext cx="305255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CF0BD5EC-B2A4-5F7E-C5E9-F6DCF699B439}"/>
              </a:ext>
            </a:extLst>
          </p:cNvPr>
          <p:cNvSpPr txBox="1"/>
          <p:nvPr/>
        </p:nvSpPr>
        <p:spPr>
          <a:xfrm>
            <a:off x="3625384" y="5550073"/>
            <a:ext cx="4108882" cy="369332"/>
          </a:xfrm>
          <a:prstGeom prst="rect">
            <a:avLst/>
          </a:prstGeom>
          <a:noFill/>
        </p:spPr>
        <p:txBody>
          <a:bodyPr wrap="none" rtlCol="0">
            <a:spAutoFit/>
          </a:bodyPr>
          <a:lstStyle/>
          <a:p>
            <a:r>
              <a:rPr lang="en-US" altLang="zh-CN" sz="1800" dirty="0">
                <a:latin typeface="-apple-system"/>
              </a:rPr>
              <a:t>Don</a:t>
            </a:r>
            <a:r>
              <a:rPr lang="en-US" altLang="zh-CN" dirty="0">
                <a:latin typeface="-apple-system"/>
              </a:rPr>
              <a:t>’t need to n</a:t>
            </a:r>
            <a:r>
              <a:rPr lang="en-US" altLang="zh-CN" sz="1800" dirty="0">
                <a:latin typeface="-apple-system"/>
              </a:rPr>
              <a:t>ormalize Declination band</a:t>
            </a:r>
            <a:endParaRPr kumimoji="1" lang="zh-CN" altLang="en-US" dirty="0"/>
          </a:p>
        </p:txBody>
      </p:sp>
      <p:cxnSp>
        <p:nvCxnSpPr>
          <p:cNvPr id="27" name="直线箭头连接符 26">
            <a:extLst>
              <a:ext uri="{FF2B5EF4-FFF2-40B4-BE49-F238E27FC236}">
                <a16:creationId xmlns:a16="http://schemas.microsoft.com/office/drawing/2014/main" id="{5D659923-50F9-BE2F-84F8-CBC50EBCB4C2}"/>
              </a:ext>
            </a:extLst>
          </p:cNvPr>
          <p:cNvCxnSpPr/>
          <p:nvPr/>
        </p:nvCxnSpPr>
        <p:spPr>
          <a:xfrm flipH="1">
            <a:off x="4726379" y="3835730"/>
            <a:ext cx="1056904" cy="17143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1008591"/>
      </p:ext>
    </p:extLst>
  </p:cSld>
  <p:clrMapOvr>
    <a:masterClrMapping/>
  </p:clrMapOvr>
  <mc:AlternateContent xmlns:mc="http://schemas.openxmlformats.org/markup-compatibility/2006" xmlns:p14="http://schemas.microsoft.com/office/powerpoint/2010/main">
    <mc:Choice Requires="p14">
      <p:transition spd="slow" p14:dur="2000" advTm="23541"/>
    </mc:Choice>
    <mc:Fallback xmlns="">
      <p:transition spd="slow" advTm="235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EB783C-D047-4D2A-BD26-F9384C907953}"/>
              </a:ext>
            </a:extLst>
          </p:cNvPr>
          <p:cNvSpPr>
            <a:spLocks noGrp="1"/>
          </p:cNvSpPr>
          <p:nvPr>
            <p:ph type="title"/>
          </p:nvPr>
        </p:nvSpPr>
        <p:spPr>
          <a:xfrm>
            <a:off x="838200" y="365126"/>
            <a:ext cx="7070766" cy="1231900"/>
          </a:xfrm>
        </p:spPr>
        <p:txBody>
          <a:bodyPr/>
          <a:lstStyle/>
          <a:p>
            <a:r>
              <a:rPr lang="en-US" altLang="zh-CN" dirty="0"/>
              <a:t>Discussion </a:t>
            </a:r>
            <a:endParaRPr lang="zh-CN" altLang="en-US" dirty="0"/>
          </a:p>
        </p:txBody>
      </p:sp>
      <p:sp>
        <p:nvSpPr>
          <p:cNvPr id="3" name="内容占位符 2">
            <a:extLst>
              <a:ext uri="{FF2B5EF4-FFF2-40B4-BE49-F238E27FC236}">
                <a16:creationId xmlns:a16="http://schemas.microsoft.com/office/drawing/2014/main" id="{F6611760-DF06-48E6-A0A1-99AF09506C9D}"/>
              </a:ext>
            </a:extLst>
          </p:cNvPr>
          <p:cNvSpPr>
            <a:spLocks noGrp="1"/>
          </p:cNvSpPr>
          <p:nvPr>
            <p:ph idx="1"/>
          </p:nvPr>
        </p:nvSpPr>
        <p:spPr>
          <a:xfrm>
            <a:off x="838200" y="1825625"/>
            <a:ext cx="10712501" cy="4667250"/>
          </a:xfrm>
        </p:spPr>
        <p:txBody>
          <a:bodyPr>
            <a:normAutofit fontScale="92500" lnSpcReduction="10000"/>
          </a:bodyPr>
          <a:lstStyle/>
          <a:p>
            <a:pPr marL="514350" indent="-514350">
              <a:buFont typeface="+mj-lt"/>
              <a:buAutoNum type="arabicPeriod"/>
            </a:pPr>
            <a:r>
              <a:rPr lang="en-US" altLang="zh-CN" dirty="0">
                <a:highlight>
                  <a:srgbClr val="FFFF00"/>
                </a:highlight>
              </a:rPr>
              <a:t>Different angular frequency</a:t>
            </a:r>
          </a:p>
          <a:p>
            <a:pPr lvl="1">
              <a:buFont typeface="Wingdings" panose="05000000000000000000" pitchFamily="2" charset="2"/>
              <a:buChar char="p"/>
            </a:pPr>
            <a:r>
              <a:rPr lang="en-US" altLang="zh-CN" dirty="0"/>
              <a:t>Different angular frequency have consistent results</a:t>
            </a:r>
            <a:endParaRPr lang="en-US" altLang="zh-CN" dirty="0">
              <a:highlight>
                <a:srgbClr val="FFFF00"/>
              </a:highlight>
            </a:endParaRPr>
          </a:p>
          <a:p>
            <a:pPr marL="514350" indent="-514350">
              <a:buFont typeface="+mj-lt"/>
              <a:buAutoNum type="arabicPeriod"/>
            </a:pPr>
            <a:r>
              <a:rPr lang="en-US" altLang="zh-CN" dirty="0">
                <a:highlight>
                  <a:srgbClr val="FFFF00"/>
                </a:highlight>
              </a:rPr>
              <a:t>Unstable detector efficiency</a:t>
            </a:r>
          </a:p>
          <a:p>
            <a:pPr lvl="1">
              <a:buFont typeface="Wingdings" panose="05000000000000000000" pitchFamily="2" charset="2"/>
              <a:buChar char="p"/>
            </a:pPr>
            <a:r>
              <a:rPr lang="en-US" altLang="zh-CN" dirty="0">
                <a:solidFill>
                  <a:schemeClr val="accent2"/>
                </a:solidFill>
              </a:rPr>
              <a:t>Factors: </a:t>
            </a:r>
          </a:p>
          <a:p>
            <a:pPr marL="457200" lvl="1" indent="0">
              <a:buNone/>
            </a:pPr>
            <a:r>
              <a:rPr lang="en-US" altLang="zh-CN" dirty="0">
                <a:solidFill>
                  <a:schemeClr val="accent2"/>
                </a:solidFill>
              </a:rPr>
              <a:t>	</a:t>
            </a:r>
            <a:r>
              <a:rPr lang="en-US" altLang="zh-CN" dirty="0"/>
              <a:t>Temperature, atmospheric pressure, Maintenance(periodic),</a:t>
            </a:r>
            <a:r>
              <a:rPr lang="en-US" altLang="zh-CN" dirty="0" err="1"/>
              <a:t>etc</a:t>
            </a:r>
            <a:endParaRPr lang="en-US" altLang="zh-CN" dirty="0"/>
          </a:p>
          <a:p>
            <a:pPr lvl="1">
              <a:buFont typeface="Wingdings" panose="05000000000000000000" pitchFamily="2" charset="2"/>
              <a:buChar char="p"/>
            </a:pPr>
            <a:r>
              <a:rPr lang="en-US" altLang="zh-CN" dirty="0">
                <a:solidFill>
                  <a:schemeClr val="accent2"/>
                </a:solidFill>
              </a:rPr>
              <a:t>Parameter Model</a:t>
            </a:r>
            <a:r>
              <a:rPr lang="zh-CN" altLang="en-US" dirty="0">
                <a:solidFill>
                  <a:schemeClr val="accent2"/>
                </a:solidFill>
              </a:rPr>
              <a:t>：</a:t>
            </a:r>
            <a:endParaRPr lang="en-US" altLang="zh-CN" dirty="0">
              <a:solidFill>
                <a:schemeClr val="accent2"/>
              </a:solidFill>
            </a:endParaRPr>
          </a:p>
          <a:p>
            <a:pPr marL="914400" lvl="2" indent="0">
              <a:buNone/>
            </a:pPr>
            <a:r>
              <a:rPr lang="en-US" altLang="zh-CN" sz="2400" dirty="0"/>
              <a:t>Time parameters or periodic solution</a:t>
            </a:r>
          </a:p>
          <a:p>
            <a:pPr marL="514350" indent="-514350">
              <a:buAutoNum type="arabicPeriod" startAt="3"/>
            </a:pPr>
            <a:r>
              <a:rPr lang="en" altLang="zh-CN" dirty="0">
                <a:highlight>
                  <a:srgbClr val="FFFF00"/>
                </a:highlight>
              </a:rPr>
              <a:t>Feasibility study</a:t>
            </a:r>
          </a:p>
          <a:p>
            <a:pPr lvl="1">
              <a:buFont typeface="Wingdings" pitchFamily="2" charset="2"/>
              <a:buChar char="p"/>
            </a:pPr>
            <a:r>
              <a:rPr lang="en-US" altLang="zh-CN" dirty="0"/>
              <a:t>i.e., it’s easy for ARGO-YBJ to lay the tracks </a:t>
            </a:r>
          </a:p>
          <a:p>
            <a:pPr marL="457200" lvl="1" indent="0">
              <a:buNone/>
            </a:pPr>
            <a:r>
              <a:rPr lang="en-US" altLang="zh-CN" dirty="0"/>
              <a:t>on the ground and install </a:t>
            </a:r>
            <a:r>
              <a:rPr lang="en" altLang="zh-CN" dirty="0"/>
              <a:t>scintillation </a:t>
            </a:r>
            <a:r>
              <a:rPr lang="zh-CN" altLang="en-US" dirty="0"/>
              <a:t> </a:t>
            </a:r>
            <a:r>
              <a:rPr lang="en-US" altLang="zh-CN" dirty="0"/>
              <a:t>detectors.</a:t>
            </a:r>
          </a:p>
          <a:p>
            <a:pPr marL="0" indent="0">
              <a:buNone/>
            </a:pPr>
            <a:r>
              <a:rPr lang="en-US" altLang="zh-CN" dirty="0"/>
              <a:t>4.   </a:t>
            </a:r>
            <a:r>
              <a:rPr lang="en-US" altLang="zh-CN" dirty="0">
                <a:highlight>
                  <a:srgbClr val="FFFF00"/>
                </a:highlight>
              </a:rPr>
              <a:t>Apply to space experiments</a:t>
            </a:r>
          </a:p>
          <a:p>
            <a:pPr lvl="1">
              <a:buFont typeface="Wingdings" panose="05000000000000000000" pitchFamily="2" charset="2"/>
              <a:buChar char="ü"/>
            </a:pPr>
            <a:r>
              <a:rPr lang="en-US" altLang="zh-CN" dirty="0"/>
              <a:t>Space experiment rotates in 2 dimension.</a:t>
            </a:r>
          </a:p>
          <a:p>
            <a:pPr lvl="1">
              <a:buFont typeface="Wingdings" panose="05000000000000000000" pitchFamily="2" charset="2"/>
              <a:buChar char="ü"/>
            </a:pPr>
            <a:endParaRPr lang="en-US" altLang="zh-CN" dirty="0"/>
          </a:p>
          <a:p>
            <a:pPr marL="514350" indent="-514350">
              <a:buFont typeface="+mj-lt"/>
              <a:buAutoNum type="arabicPeriod"/>
            </a:pPr>
            <a:endParaRPr lang="en-US" altLang="zh-CN" dirty="0"/>
          </a:p>
          <a:p>
            <a:pPr marL="514350" indent="-514350">
              <a:buFont typeface="+mj-lt"/>
              <a:buAutoNum type="arabicPeriod"/>
            </a:pPr>
            <a:endParaRPr lang="zh-CN" altLang="en-US" dirty="0"/>
          </a:p>
        </p:txBody>
      </p:sp>
      <p:sp>
        <p:nvSpPr>
          <p:cNvPr id="4" name="日期占位符 3">
            <a:extLst>
              <a:ext uri="{FF2B5EF4-FFF2-40B4-BE49-F238E27FC236}">
                <a16:creationId xmlns:a16="http://schemas.microsoft.com/office/drawing/2014/main" id="{6230C3B6-3ADC-4A6D-8C50-E76C8C412DE2}"/>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B055AB1F-0CE5-4838-9A72-59845A475B36}"/>
              </a:ext>
            </a:extLst>
          </p:cNvPr>
          <p:cNvSpPr>
            <a:spLocks noGrp="1"/>
          </p:cNvSpPr>
          <p:nvPr>
            <p:ph type="sldNum" sz="quarter" idx="12"/>
          </p:nvPr>
        </p:nvSpPr>
        <p:spPr/>
        <p:txBody>
          <a:bodyPr/>
          <a:lstStyle/>
          <a:p>
            <a:fld id="{CED9138F-0593-4034-B125-33C87EDF5422}" type="slidenum">
              <a:rPr lang="zh-CN" altLang="en-US" smtClean="0"/>
              <a:t>12</a:t>
            </a:fld>
            <a:endParaRPr lang="zh-CN" altLang="en-US" dirty="0"/>
          </a:p>
        </p:txBody>
      </p:sp>
      <p:grpSp>
        <p:nvGrpSpPr>
          <p:cNvPr id="9" name="组合 8">
            <a:extLst>
              <a:ext uri="{FF2B5EF4-FFF2-40B4-BE49-F238E27FC236}">
                <a16:creationId xmlns:a16="http://schemas.microsoft.com/office/drawing/2014/main" id="{05F04708-2A6C-C7AC-0A7C-F397DDF510F2}"/>
              </a:ext>
            </a:extLst>
          </p:cNvPr>
          <p:cNvGrpSpPr/>
          <p:nvPr/>
        </p:nvGrpSpPr>
        <p:grpSpPr>
          <a:xfrm>
            <a:off x="7511236" y="4416409"/>
            <a:ext cx="3842564" cy="1535274"/>
            <a:chOff x="7908966" y="4404534"/>
            <a:chExt cx="3842564" cy="1535274"/>
          </a:xfrm>
        </p:grpSpPr>
        <p:pic>
          <p:nvPicPr>
            <p:cNvPr id="6" name="图片 5">
              <a:extLst>
                <a:ext uri="{FF2B5EF4-FFF2-40B4-BE49-F238E27FC236}">
                  <a16:creationId xmlns:a16="http://schemas.microsoft.com/office/drawing/2014/main" id="{E800B7C0-0AE5-315D-5202-13F6B7B8BD7F}"/>
                </a:ext>
              </a:extLst>
            </p:cNvPr>
            <p:cNvPicPr>
              <a:picLocks noChangeAspect="1"/>
            </p:cNvPicPr>
            <p:nvPr/>
          </p:nvPicPr>
          <p:blipFill>
            <a:blip r:embed="rId3"/>
            <a:stretch>
              <a:fillRect/>
            </a:stretch>
          </p:blipFill>
          <p:spPr>
            <a:xfrm>
              <a:off x="7908966" y="4404534"/>
              <a:ext cx="3842564" cy="1535274"/>
            </a:xfrm>
            <a:prstGeom prst="rect">
              <a:avLst/>
            </a:prstGeom>
          </p:spPr>
        </p:pic>
        <p:sp>
          <p:nvSpPr>
            <p:cNvPr id="8" name="文本框 7">
              <a:extLst>
                <a:ext uri="{FF2B5EF4-FFF2-40B4-BE49-F238E27FC236}">
                  <a16:creationId xmlns:a16="http://schemas.microsoft.com/office/drawing/2014/main" id="{07B593D8-9161-C276-8605-98A723F6BB1B}"/>
                </a:ext>
              </a:extLst>
            </p:cNvPr>
            <p:cNvSpPr txBox="1"/>
            <p:nvPr/>
          </p:nvSpPr>
          <p:spPr>
            <a:xfrm>
              <a:off x="7909126" y="4524499"/>
              <a:ext cx="1402948" cy="369332"/>
            </a:xfrm>
            <a:prstGeom prst="rect">
              <a:avLst/>
            </a:prstGeom>
            <a:noFill/>
          </p:spPr>
          <p:txBody>
            <a:bodyPr wrap="none" rtlCol="0">
              <a:spAutoFit/>
            </a:bodyPr>
            <a:lstStyle/>
            <a:p>
              <a:r>
                <a:rPr kumimoji="1" lang="en-US" altLang="zh-CN" b="1" dirty="0">
                  <a:solidFill>
                    <a:schemeClr val="bg1"/>
                  </a:solidFill>
                </a:rPr>
                <a:t>ARGO-YBJ</a:t>
              </a:r>
              <a:endParaRPr kumimoji="1" lang="zh-CN" altLang="en-US" b="1" dirty="0">
                <a:solidFill>
                  <a:schemeClr val="bg1"/>
                </a:solidFill>
              </a:endParaRPr>
            </a:p>
          </p:txBody>
        </p:sp>
      </p:grpSp>
    </p:spTree>
    <p:extLst>
      <p:ext uri="{BB962C8B-B14F-4D97-AF65-F5344CB8AC3E}">
        <p14:creationId xmlns:p14="http://schemas.microsoft.com/office/powerpoint/2010/main" val="3039141653"/>
      </p:ext>
    </p:extLst>
  </p:cSld>
  <p:clrMapOvr>
    <a:masterClrMapping/>
  </p:clrMapOvr>
  <mc:AlternateContent xmlns:mc="http://schemas.openxmlformats.org/markup-compatibility/2006" xmlns:p14="http://schemas.microsoft.com/office/powerpoint/2010/main">
    <mc:Choice Requires="p14">
      <p:transition spd="slow" p14:dur="2000" advTm="118378"/>
    </mc:Choice>
    <mc:Fallback xmlns="">
      <p:transition spd="slow" advTm="11837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D3FC8-7182-4466-A89E-EE45D4EBAAA7}"/>
              </a:ext>
            </a:extLst>
          </p:cNvPr>
          <p:cNvSpPr>
            <a:spLocks noGrp="1"/>
          </p:cNvSpPr>
          <p:nvPr>
            <p:ph type="title"/>
          </p:nvPr>
        </p:nvSpPr>
        <p:spPr/>
        <p:txBody>
          <a:bodyPr/>
          <a:lstStyle/>
          <a:p>
            <a:r>
              <a:rPr lang="en-US" altLang="zh-CN" dirty="0"/>
              <a:t>Summary</a:t>
            </a:r>
            <a:endParaRPr lang="zh-CN" altLang="en-US" dirty="0"/>
          </a:p>
        </p:txBody>
      </p:sp>
      <p:sp>
        <p:nvSpPr>
          <p:cNvPr id="3" name="内容占位符 2">
            <a:extLst>
              <a:ext uri="{FF2B5EF4-FFF2-40B4-BE49-F238E27FC236}">
                <a16:creationId xmlns:a16="http://schemas.microsoft.com/office/drawing/2014/main" id="{6C2700AF-01E7-4152-8ADB-C2DF103AD7C0}"/>
              </a:ext>
            </a:extLst>
          </p:cNvPr>
          <p:cNvSpPr>
            <a:spLocks noGrp="1"/>
          </p:cNvSpPr>
          <p:nvPr>
            <p:ph idx="1"/>
          </p:nvPr>
        </p:nvSpPr>
        <p:spPr/>
        <p:txBody>
          <a:bodyPr/>
          <a:lstStyle/>
          <a:p>
            <a:pPr marL="514350" indent="-514350">
              <a:buFont typeface="+mj-lt"/>
              <a:buAutoNum type="arabicPeriod"/>
            </a:pPr>
            <a:r>
              <a:rPr lang="en-US" altLang="zh-CN" dirty="0"/>
              <a:t>This study proposes a rotational ground-based EAS array scheme to achieve precise measurement of true-2D anisotropy and efficiency.</a:t>
            </a:r>
          </a:p>
          <a:p>
            <a:pPr marL="514350" indent="-514350">
              <a:buFont typeface="+mj-lt"/>
              <a:buAutoNum type="arabicPeriod"/>
            </a:pPr>
            <a:endParaRPr lang="en-US" altLang="zh-CN" dirty="0"/>
          </a:p>
          <a:p>
            <a:pPr marL="514350" indent="-514350">
              <a:buFont typeface="+mj-lt"/>
              <a:buAutoNum type="arabicPeriod"/>
            </a:pPr>
            <a:r>
              <a:rPr lang="en-US" altLang="zh-CN" dirty="0"/>
              <a:t>The analysis methods could be applicable to space experiments as well.</a:t>
            </a:r>
            <a:endParaRPr lang="zh-CN" altLang="en-US" dirty="0"/>
          </a:p>
        </p:txBody>
      </p:sp>
      <p:sp>
        <p:nvSpPr>
          <p:cNvPr id="4" name="日期占位符 3">
            <a:extLst>
              <a:ext uri="{FF2B5EF4-FFF2-40B4-BE49-F238E27FC236}">
                <a16:creationId xmlns:a16="http://schemas.microsoft.com/office/drawing/2014/main" id="{AB54B3C3-A00D-4441-A52E-9963346620C6}"/>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67CD007D-AE0F-486F-80CB-9C7285CF2807}"/>
              </a:ext>
            </a:extLst>
          </p:cNvPr>
          <p:cNvSpPr>
            <a:spLocks noGrp="1"/>
          </p:cNvSpPr>
          <p:nvPr>
            <p:ph type="sldNum" sz="quarter" idx="12"/>
          </p:nvPr>
        </p:nvSpPr>
        <p:spPr/>
        <p:txBody>
          <a:bodyPr/>
          <a:lstStyle/>
          <a:p>
            <a:fld id="{CED9138F-0593-4034-B125-33C87EDF5422}" type="slidenum">
              <a:rPr lang="zh-CN" altLang="en-US" smtClean="0"/>
              <a:t>13</a:t>
            </a:fld>
            <a:endParaRPr lang="zh-CN" altLang="en-US"/>
          </a:p>
        </p:txBody>
      </p:sp>
    </p:spTree>
    <p:extLst>
      <p:ext uri="{BB962C8B-B14F-4D97-AF65-F5344CB8AC3E}">
        <p14:creationId xmlns:p14="http://schemas.microsoft.com/office/powerpoint/2010/main" val="2357922384"/>
      </p:ext>
    </p:extLst>
  </p:cSld>
  <p:clrMapOvr>
    <a:masterClrMapping/>
  </p:clrMapOvr>
  <mc:AlternateContent xmlns:mc="http://schemas.openxmlformats.org/markup-compatibility/2006" xmlns:p14="http://schemas.microsoft.com/office/powerpoint/2010/main">
    <mc:Choice Requires="p14">
      <p:transition spd="slow" p14:dur="2000" advTm="27781"/>
    </mc:Choice>
    <mc:Fallback xmlns="">
      <p:transition spd="slow" advTm="2778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24BF747-0E0C-250D-A72F-AC5CAF71527D}"/>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8CCE57AE-E975-3EFA-BA82-2ED23071C6BB}"/>
              </a:ext>
            </a:extLst>
          </p:cNvPr>
          <p:cNvSpPr>
            <a:spLocks noGrp="1"/>
          </p:cNvSpPr>
          <p:nvPr>
            <p:ph type="sldNum" sz="quarter" idx="12"/>
          </p:nvPr>
        </p:nvSpPr>
        <p:spPr/>
        <p:txBody>
          <a:bodyPr/>
          <a:lstStyle/>
          <a:p>
            <a:fld id="{CED9138F-0593-4034-B125-33C87EDF5422}" type="slidenum">
              <a:rPr lang="zh-CN" altLang="en-US" smtClean="0"/>
              <a:t>14</a:t>
            </a:fld>
            <a:endParaRPr lang="zh-CN" altLang="en-US"/>
          </a:p>
        </p:txBody>
      </p:sp>
      <p:sp>
        <p:nvSpPr>
          <p:cNvPr id="6" name="矩形 5">
            <a:extLst>
              <a:ext uri="{FF2B5EF4-FFF2-40B4-BE49-F238E27FC236}">
                <a16:creationId xmlns:a16="http://schemas.microsoft.com/office/drawing/2014/main" id="{A14B9680-EE6C-2C4F-52F8-F666083F8F9F}"/>
              </a:ext>
            </a:extLst>
          </p:cNvPr>
          <p:cNvSpPr/>
          <p:nvPr/>
        </p:nvSpPr>
        <p:spPr>
          <a:xfrm>
            <a:off x="4253189" y="2967335"/>
            <a:ext cx="3685624" cy="923330"/>
          </a:xfrm>
          <a:prstGeom prst="rect">
            <a:avLst/>
          </a:prstGeom>
          <a:noFill/>
        </p:spPr>
        <p:txBody>
          <a:bodyPr wrap="none" lIns="91440" tIns="45720" rIns="91440" bIns="45720">
            <a:spAutoFit/>
          </a:bodyPr>
          <a:lstStyle/>
          <a:p>
            <a:pPr algn="ctr"/>
            <a:r>
              <a:rPr lang="en-US" altLang="zh-CN" sz="5400" dirty="0">
                <a:ln w="0"/>
                <a:solidFill>
                  <a:schemeClr val="tx1">
                    <a:lumMod val="65000"/>
                    <a:lumOff val="35000"/>
                  </a:schemeClr>
                </a:solidFill>
                <a:effectLst>
                  <a:outerShdw blurRad="38100" dist="25400" dir="5400000" algn="ctr" rotWithShape="0">
                    <a:srgbClr val="6E747A">
                      <a:alpha val="43000"/>
                    </a:srgbClr>
                  </a:outerShdw>
                </a:effectLst>
              </a:rPr>
              <a:t>THANKS</a:t>
            </a:r>
            <a:r>
              <a:rPr lang="zh-CN" altLang="en-US" sz="5400" dirty="0">
                <a:ln w="0"/>
                <a:solidFill>
                  <a:schemeClr val="tx1">
                    <a:lumMod val="65000"/>
                    <a:lumOff val="35000"/>
                  </a:schemeClr>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40414799"/>
      </p:ext>
    </p:extLst>
  </p:cSld>
  <p:clrMapOvr>
    <a:masterClrMapping/>
  </p:clrMapOvr>
  <mc:AlternateContent xmlns:mc="http://schemas.openxmlformats.org/markup-compatibility/2006" xmlns:p14="http://schemas.microsoft.com/office/powerpoint/2010/main">
    <mc:Choice Requires="p14">
      <p:transition spd="slow" p14:dur="2000" advTm="1364"/>
    </mc:Choice>
    <mc:Fallback xmlns="">
      <p:transition spd="slow" advTm="136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BF3BB904-8AC1-54E6-E0BF-9633181B70D7}"/>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0EE700B6-D4A9-7E60-0347-4DE0C4FB23DB}"/>
              </a:ext>
            </a:extLst>
          </p:cNvPr>
          <p:cNvSpPr>
            <a:spLocks noGrp="1"/>
          </p:cNvSpPr>
          <p:nvPr>
            <p:ph type="sldNum" sz="quarter" idx="12"/>
          </p:nvPr>
        </p:nvSpPr>
        <p:spPr/>
        <p:txBody>
          <a:bodyPr/>
          <a:lstStyle/>
          <a:p>
            <a:fld id="{CED9138F-0593-4034-B125-33C87EDF5422}" type="slidenum">
              <a:rPr lang="zh-CN" altLang="en-US" smtClean="0"/>
              <a:t>15</a:t>
            </a:fld>
            <a:endParaRPr lang="zh-CN" altLang="en-US"/>
          </a:p>
        </p:txBody>
      </p:sp>
      <p:sp>
        <p:nvSpPr>
          <p:cNvPr id="30" name="标题 29">
            <a:extLst>
              <a:ext uri="{FF2B5EF4-FFF2-40B4-BE49-F238E27FC236}">
                <a16:creationId xmlns:a16="http://schemas.microsoft.com/office/drawing/2014/main" id="{BBA97BEC-FA37-A558-422A-21FCAC4B1F87}"/>
              </a:ext>
            </a:extLst>
          </p:cNvPr>
          <p:cNvSpPr>
            <a:spLocks noGrp="1"/>
          </p:cNvSpPr>
          <p:nvPr>
            <p:ph type="title"/>
          </p:nvPr>
        </p:nvSpPr>
        <p:spPr/>
        <p:txBody>
          <a:bodyPr/>
          <a:lstStyle/>
          <a:p>
            <a:r>
              <a:rPr lang="en" altLang="zh-CN" dirty="0">
                <a:latin typeface="Inter"/>
              </a:rPr>
              <a:t>F</a:t>
            </a:r>
            <a:r>
              <a:rPr lang="en" altLang="zh-CN" b="0" i="0" dirty="0">
                <a:effectLst/>
                <a:latin typeface="Inter"/>
              </a:rPr>
              <a:t>easibility study</a:t>
            </a:r>
            <a:endParaRPr lang="zh-CN" altLang="en-US" dirty="0"/>
          </a:p>
        </p:txBody>
      </p:sp>
      <p:grpSp>
        <p:nvGrpSpPr>
          <p:cNvPr id="3" name="组合 2">
            <a:extLst>
              <a:ext uri="{FF2B5EF4-FFF2-40B4-BE49-F238E27FC236}">
                <a16:creationId xmlns:a16="http://schemas.microsoft.com/office/drawing/2014/main" id="{C1A5C908-7406-648A-2262-9D878241F457}"/>
              </a:ext>
            </a:extLst>
          </p:cNvPr>
          <p:cNvGrpSpPr/>
          <p:nvPr/>
        </p:nvGrpSpPr>
        <p:grpSpPr>
          <a:xfrm>
            <a:off x="1057743" y="1792919"/>
            <a:ext cx="3555087" cy="2087089"/>
            <a:chOff x="411271" y="3080353"/>
            <a:chExt cx="4355732" cy="2419851"/>
          </a:xfrm>
        </p:grpSpPr>
        <p:pic>
          <p:nvPicPr>
            <p:cNvPr id="55" name="图片 54">
              <a:extLst>
                <a:ext uri="{FF2B5EF4-FFF2-40B4-BE49-F238E27FC236}">
                  <a16:creationId xmlns:a16="http://schemas.microsoft.com/office/drawing/2014/main" id="{EA0E0C02-EE3D-B75E-5F51-9A986F1EA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271" y="3080353"/>
              <a:ext cx="4355732" cy="2419851"/>
            </a:xfrm>
            <a:prstGeom prst="rect">
              <a:avLst/>
            </a:prstGeom>
          </p:spPr>
        </p:pic>
        <p:sp>
          <p:nvSpPr>
            <p:cNvPr id="2" name="文本框 1">
              <a:extLst>
                <a:ext uri="{FF2B5EF4-FFF2-40B4-BE49-F238E27FC236}">
                  <a16:creationId xmlns:a16="http://schemas.microsoft.com/office/drawing/2014/main" id="{A612F3B8-2D23-BFFF-0A7B-6EDCDF0E2114}"/>
                </a:ext>
              </a:extLst>
            </p:cNvPr>
            <p:cNvSpPr txBox="1"/>
            <p:nvPr/>
          </p:nvSpPr>
          <p:spPr>
            <a:xfrm>
              <a:off x="411271" y="3301700"/>
              <a:ext cx="1402948" cy="369332"/>
            </a:xfrm>
            <a:prstGeom prst="rect">
              <a:avLst/>
            </a:prstGeom>
            <a:noFill/>
          </p:spPr>
          <p:txBody>
            <a:bodyPr wrap="none" rtlCol="0">
              <a:spAutoFit/>
            </a:bodyPr>
            <a:lstStyle/>
            <a:p>
              <a:r>
                <a:rPr kumimoji="1" lang="en-US" altLang="zh-CN" b="1" dirty="0">
                  <a:solidFill>
                    <a:schemeClr val="bg1"/>
                  </a:solidFill>
                </a:rPr>
                <a:t>ARGO-YBJ</a:t>
              </a:r>
              <a:endParaRPr kumimoji="1" lang="zh-CN" altLang="en-US" b="1" dirty="0">
                <a:solidFill>
                  <a:schemeClr val="bg1"/>
                </a:solidFill>
              </a:endParaRPr>
            </a:p>
          </p:txBody>
        </p:sp>
      </p:grpSp>
      <p:sp>
        <p:nvSpPr>
          <p:cNvPr id="29" name="文本框 28">
            <a:extLst>
              <a:ext uri="{FF2B5EF4-FFF2-40B4-BE49-F238E27FC236}">
                <a16:creationId xmlns:a16="http://schemas.microsoft.com/office/drawing/2014/main" id="{DBFDC2AD-8153-A166-464D-130F9990A3DD}"/>
              </a:ext>
            </a:extLst>
          </p:cNvPr>
          <p:cNvSpPr txBox="1"/>
          <p:nvPr/>
        </p:nvSpPr>
        <p:spPr>
          <a:xfrm>
            <a:off x="6014729" y="1792919"/>
            <a:ext cx="5191742" cy="1692771"/>
          </a:xfrm>
          <a:prstGeom prst="rect">
            <a:avLst/>
          </a:prstGeom>
          <a:noFill/>
        </p:spPr>
        <p:txBody>
          <a:bodyPr wrap="none" rtlCol="0">
            <a:spAutoFit/>
          </a:bodyPr>
          <a:lstStyle/>
          <a:p>
            <a:r>
              <a:rPr lang="en" altLang="zh-CN" sz="2200" b="0" i="0" dirty="0">
                <a:solidFill>
                  <a:schemeClr val="accent2">
                    <a:lumMod val="75000"/>
                  </a:schemeClr>
                </a:solidFill>
                <a:effectLst/>
                <a:latin typeface="Inter"/>
              </a:rPr>
              <a:t>Available</a:t>
            </a:r>
            <a:r>
              <a:rPr kumimoji="1" lang="zh-CN" altLang="en-US" sz="2200" b="0" i="0" dirty="0">
                <a:solidFill>
                  <a:schemeClr val="accent2">
                    <a:lumMod val="75000"/>
                  </a:schemeClr>
                </a:solidFill>
                <a:effectLst/>
                <a:latin typeface="Inter"/>
              </a:rPr>
              <a:t> </a:t>
            </a:r>
            <a:r>
              <a:rPr kumimoji="1" lang="en-US" altLang="zh-CN" sz="2200" b="0" i="0" dirty="0">
                <a:solidFill>
                  <a:schemeClr val="accent2">
                    <a:lumMod val="75000"/>
                  </a:schemeClr>
                </a:solidFill>
                <a:effectLst/>
                <a:latin typeface="Inter"/>
              </a:rPr>
              <a:t>s</a:t>
            </a:r>
            <a:r>
              <a:rPr kumimoji="1" lang="en-US" altLang="zh-CN" sz="2200" dirty="0">
                <a:solidFill>
                  <a:schemeClr val="accent2">
                    <a:lumMod val="75000"/>
                  </a:schemeClr>
                </a:solidFill>
              </a:rPr>
              <a:t>cheme 1 (on the ground):</a:t>
            </a:r>
          </a:p>
          <a:p>
            <a:pPr marL="342900" indent="-342900">
              <a:buAutoNum type="arabicPeriod"/>
            </a:pPr>
            <a:r>
              <a:rPr lang="en" altLang="zh-CN" sz="2000" b="0" i="0" dirty="0">
                <a:effectLst/>
                <a:latin typeface="Inter"/>
              </a:rPr>
              <a:t>~100m*100m</a:t>
            </a:r>
          </a:p>
          <a:p>
            <a:pPr marL="342900" indent="-342900">
              <a:buAutoNum type="arabicPeriod"/>
            </a:pPr>
            <a:r>
              <a:rPr lang="en-US" altLang="zh-CN" sz="2000" b="0" i="0" dirty="0">
                <a:effectLst/>
                <a:latin typeface="Inter"/>
              </a:rPr>
              <a:t>Lay</a:t>
            </a:r>
            <a:r>
              <a:rPr lang="zh-CN" altLang="en-US" sz="2000" b="0" i="0" dirty="0">
                <a:effectLst/>
                <a:latin typeface="Inter"/>
              </a:rPr>
              <a:t> </a:t>
            </a:r>
            <a:r>
              <a:rPr lang="en-US" altLang="zh-CN" sz="2000" b="0" i="0" dirty="0">
                <a:effectLst/>
                <a:latin typeface="Inter"/>
              </a:rPr>
              <a:t>circular</a:t>
            </a:r>
            <a:r>
              <a:rPr lang="en" altLang="zh-CN" sz="2000" b="0" i="0" dirty="0">
                <a:effectLst/>
                <a:latin typeface="Inter"/>
              </a:rPr>
              <a:t> tracks</a:t>
            </a:r>
            <a:r>
              <a:rPr lang="zh-CN" altLang="en-US" sz="2000" b="0" i="0" dirty="0">
                <a:effectLst/>
                <a:latin typeface="Inter"/>
              </a:rPr>
              <a:t> </a:t>
            </a:r>
            <a:r>
              <a:rPr lang="en-US" altLang="zh-CN" sz="2000" b="0" i="0" dirty="0">
                <a:effectLst/>
                <a:latin typeface="Inter"/>
              </a:rPr>
              <a:t>on the ground.</a:t>
            </a:r>
            <a:endParaRPr lang="en" altLang="zh-CN" sz="2000" b="0" i="0" dirty="0">
              <a:effectLst/>
              <a:latin typeface="Inter"/>
            </a:endParaRPr>
          </a:p>
          <a:p>
            <a:pPr marL="342900" indent="-342900">
              <a:buAutoNum type="arabicPeriod"/>
            </a:pPr>
            <a:r>
              <a:rPr kumimoji="1" lang="en-US" altLang="zh-CN" sz="2000" b="0" i="0" dirty="0">
                <a:effectLst/>
                <a:latin typeface="Inter"/>
              </a:rPr>
              <a:t>Install</a:t>
            </a:r>
            <a:r>
              <a:rPr kumimoji="1" lang="zh-CN" altLang="en-US" sz="2000" b="0" i="0" dirty="0">
                <a:effectLst/>
                <a:latin typeface="Inter"/>
              </a:rPr>
              <a:t> </a:t>
            </a:r>
            <a:r>
              <a:rPr lang="en" altLang="zh-CN" sz="2000" b="0" i="0" dirty="0">
                <a:effectLst/>
                <a:latin typeface="Inter"/>
              </a:rPr>
              <a:t>scintillation detectors</a:t>
            </a:r>
            <a:r>
              <a:rPr lang="zh-CN" altLang="en-US" sz="2000" b="0" i="0" dirty="0">
                <a:effectLst/>
                <a:latin typeface="Inter"/>
              </a:rPr>
              <a:t> </a:t>
            </a:r>
            <a:r>
              <a:rPr lang="en-US" altLang="zh-CN" sz="2000" b="0" i="0" dirty="0">
                <a:effectLst/>
                <a:latin typeface="Inter"/>
              </a:rPr>
              <a:t>on the “carrier”.</a:t>
            </a:r>
          </a:p>
          <a:p>
            <a:pPr marL="342900" indent="-342900">
              <a:buAutoNum type="arabicPeriod"/>
            </a:pPr>
            <a:r>
              <a:rPr kumimoji="1" lang="en-US" altLang="zh-CN" sz="2000" dirty="0"/>
              <a:t>let the ”carrier” run.</a:t>
            </a:r>
          </a:p>
        </p:txBody>
      </p:sp>
      <p:pic>
        <p:nvPicPr>
          <p:cNvPr id="32" name="图片 31">
            <a:extLst>
              <a:ext uri="{FF2B5EF4-FFF2-40B4-BE49-F238E27FC236}">
                <a16:creationId xmlns:a16="http://schemas.microsoft.com/office/drawing/2014/main" id="{AF496F99-A4FA-0A28-3055-7BB5DF307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42" y="4070917"/>
            <a:ext cx="3555087" cy="2141474"/>
          </a:xfrm>
          <a:prstGeom prst="rect">
            <a:avLst/>
          </a:prstGeom>
        </p:spPr>
      </p:pic>
      <p:sp>
        <p:nvSpPr>
          <p:cNvPr id="33" name="文本框 32">
            <a:extLst>
              <a:ext uri="{FF2B5EF4-FFF2-40B4-BE49-F238E27FC236}">
                <a16:creationId xmlns:a16="http://schemas.microsoft.com/office/drawing/2014/main" id="{48018566-5B6A-FC71-061F-14C67B3201AB}"/>
              </a:ext>
            </a:extLst>
          </p:cNvPr>
          <p:cNvSpPr txBox="1"/>
          <p:nvPr/>
        </p:nvSpPr>
        <p:spPr>
          <a:xfrm>
            <a:off x="1057742" y="4167030"/>
            <a:ext cx="1954381" cy="369332"/>
          </a:xfrm>
          <a:prstGeom prst="rect">
            <a:avLst/>
          </a:prstGeom>
          <a:noFill/>
        </p:spPr>
        <p:txBody>
          <a:bodyPr wrap="none" rtlCol="0">
            <a:spAutoFit/>
          </a:bodyPr>
          <a:lstStyle/>
          <a:p>
            <a:r>
              <a:rPr kumimoji="1" lang="en-US" altLang="zh-CN" b="1" dirty="0">
                <a:solidFill>
                  <a:schemeClr val="bg1"/>
                </a:solidFill>
              </a:rPr>
              <a:t>LHAASO-WCDA</a:t>
            </a:r>
            <a:endParaRPr kumimoji="1" lang="zh-CN" altLang="en-US" b="1" dirty="0">
              <a:solidFill>
                <a:schemeClr val="bg1"/>
              </a:solidFill>
            </a:endParaRPr>
          </a:p>
        </p:txBody>
      </p:sp>
      <p:sp>
        <p:nvSpPr>
          <p:cNvPr id="34" name="文本框 33">
            <a:extLst>
              <a:ext uri="{FF2B5EF4-FFF2-40B4-BE49-F238E27FC236}">
                <a16:creationId xmlns:a16="http://schemas.microsoft.com/office/drawing/2014/main" id="{B7D63C91-91FC-A8FA-EA96-2F58205D3588}"/>
              </a:ext>
            </a:extLst>
          </p:cNvPr>
          <p:cNvSpPr txBox="1"/>
          <p:nvPr/>
        </p:nvSpPr>
        <p:spPr>
          <a:xfrm>
            <a:off x="6111358" y="4351696"/>
            <a:ext cx="5095113" cy="1661993"/>
          </a:xfrm>
          <a:prstGeom prst="rect">
            <a:avLst/>
          </a:prstGeom>
          <a:noFill/>
        </p:spPr>
        <p:txBody>
          <a:bodyPr wrap="none" rtlCol="0">
            <a:spAutoFit/>
          </a:bodyPr>
          <a:lstStyle/>
          <a:p>
            <a:r>
              <a:rPr lang="en" altLang="zh-CN" sz="2200" b="0" i="0" dirty="0">
                <a:solidFill>
                  <a:schemeClr val="accent2">
                    <a:lumMod val="75000"/>
                  </a:schemeClr>
                </a:solidFill>
                <a:effectLst/>
                <a:latin typeface="Inter"/>
              </a:rPr>
              <a:t>Available</a:t>
            </a:r>
            <a:r>
              <a:rPr kumimoji="1" lang="zh-CN" altLang="en-US" sz="2200" b="0" i="0" dirty="0">
                <a:solidFill>
                  <a:schemeClr val="accent2">
                    <a:lumMod val="75000"/>
                  </a:schemeClr>
                </a:solidFill>
                <a:effectLst/>
                <a:latin typeface="Inter"/>
              </a:rPr>
              <a:t> </a:t>
            </a:r>
            <a:r>
              <a:rPr kumimoji="1" lang="en-US" altLang="zh-CN" sz="2200" b="0" i="0" dirty="0">
                <a:solidFill>
                  <a:schemeClr val="accent2">
                    <a:lumMod val="75000"/>
                  </a:schemeClr>
                </a:solidFill>
                <a:effectLst/>
                <a:latin typeface="Inter"/>
              </a:rPr>
              <a:t>s</a:t>
            </a:r>
            <a:r>
              <a:rPr kumimoji="1" lang="en-US" altLang="zh-CN" sz="2200" dirty="0">
                <a:solidFill>
                  <a:schemeClr val="accent2">
                    <a:lumMod val="75000"/>
                  </a:schemeClr>
                </a:solidFill>
              </a:rPr>
              <a:t>cheme 2 (in the water):</a:t>
            </a:r>
          </a:p>
          <a:p>
            <a:pPr marL="342900" indent="-342900">
              <a:buAutoNum type="arabicPeriod"/>
            </a:pPr>
            <a:r>
              <a:rPr lang="en" altLang="zh-CN" sz="2000" b="0" i="0" dirty="0">
                <a:effectLst/>
                <a:latin typeface="Inter"/>
              </a:rPr>
              <a:t>~300m*300m</a:t>
            </a:r>
          </a:p>
          <a:p>
            <a:pPr marL="342900" indent="-342900">
              <a:buAutoNum type="arabicPeriod"/>
            </a:pPr>
            <a:r>
              <a:rPr lang="en" altLang="zh-CN" sz="2000" b="0" i="0" dirty="0">
                <a:effectLst/>
                <a:latin typeface="Inter"/>
              </a:rPr>
              <a:t>Lay circular tracks in the water.</a:t>
            </a:r>
          </a:p>
          <a:p>
            <a:pPr marL="342900" indent="-342900">
              <a:buAutoNum type="arabicPeriod"/>
            </a:pPr>
            <a:r>
              <a:rPr kumimoji="1" lang="en-US" altLang="zh-CN" sz="2000" b="0" i="0" dirty="0">
                <a:effectLst/>
                <a:latin typeface="Inter"/>
              </a:rPr>
              <a:t>Install</a:t>
            </a:r>
            <a:r>
              <a:rPr kumimoji="1" lang="zh-CN" altLang="en-US" sz="2000" b="0" i="0" dirty="0">
                <a:effectLst/>
                <a:latin typeface="Inter"/>
              </a:rPr>
              <a:t> </a:t>
            </a:r>
            <a:r>
              <a:rPr kumimoji="1" lang="en" altLang="zh-CN" sz="2000" b="0" i="0" dirty="0">
                <a:effectLst/>
                <a:latin typeface="Inter"/>
              </a:rPr>
              <a:t>C</a:t>
            </a:r>
            <a:r>
              <a:rPr kumimoji="1" lang="en" altLang="zh-CN" sz="2000" dirty="0">
                <a:latin typeface="Inter"/>
              </a:rPr>
              <a:t>herenkov</a:t>
            </a:r>
            <a:r>
              <a:rPr lang="en" altLang="zh-CN" sz="2000" b="0" i="0" dirty="0">
                <a:effectLst/>
                <a:latin typeface="Inter"/>
              </a:rPr>
              <a:t> detectors</a:t>
            </a:r>
            <a:r>
              <a:rPr lang="zh-CN" altLang="en-US" sz="2000" b="0" i="0" dirty="0">
                <a:effectLst/>
                <a:latin typeface="Inter"/>
              </a:rPr>
              <a:t> </a:t>
            </a:r>
            <a:r>
              <a:rPr lang="en-US" altLang="zh-CN" sz="2000" b="0" i="0" dirty="0">
                <a:effectLst/>
                <a:latin typeface="Inter"/>
              </a:rPr>
              <a:t>on the “carrier”.</a:t>
            </a:r>
          </a:p>
          <a:p>
            <a:pPr marL="342900" indent="-342900">
              <a:buAutoNum type="arabicPeriod"/>
            </a:pPr>
            <a:r>
              <a:rPr kumimoji="1" lang="en-US" altLang="zh-CN" sz="2000" dirty="0"/>
              <a:t>let the ”carrier” run.</a:t>
            </a:r>
          </a:p>
        </p:txBody>
      </p:sp>
      <p:cxnSp>
        <p:nvCxnSpPr>
          <p:cNvPr id="37" name="直线箭头连接符 36">
            <a:extLst>
              <a:ext uri="{FF2B5EF4-FFF2-40B4-BE49-F238E27FC236}">
                <a16:creationId xmlns:a16="http://schemas.microsoft.com/office/drawing/2014/main" id="{104CAE94-1961-816F-07A7-0E1326C81E5B}"/>
              </a:ext>
            </a:extLst>
          </p:cNvPr>
          <p:cNvCxnSpPr/>
          <p:nvPr/>
        </p:nvCxnSpPr>
        <p:spPr>
          <a:xfrm flipV="1">
            <a:off x="3811979" y="2649440"/>
            <a:ext cx="1995055" cy="3545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线箭头连接符 37">
            <a:extLst>
              <a:ext uri="{FF2B5EF4-FFF2-40B4-BE49-F238E27FC236}">
                <a16:creationId xmlns:a16="http://schemas.microsoft.com/office/drawing/2014/main" id="{BF76A90F-3348-24DF-11B2-71912D4DC4A5}"/>
              </a:ext>
            </a:extLst>
          </p:cNvPr>
          <p:cNvCxnSpPr/>
          <p:nvPr/>
        </p:nvCxnSpPr>
        <p:spPr>
          <a:xfrm flipV="1">
            <a:off x="4085588" y="5141157"/>
            <a:ext cx="1995055" cy="3545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24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D26045-95AD-41F9-97FE-F0C22B0A8BCE}"/>
              </a:ext>
            </a:extLst>
          </p:cNvPr>
          <p:cNvSpPr>
            <a:spLocks noGrp="1"/>
          </p:cNvSpPr>
          <p:nvPr>
            <p:ph type="title"/>
          </p:nvPr>
        </p:nvSpPr>
        <p:spPr/>
        <p:txBody>
          <a:bodyPr/>
          <a:lstStyle/>
          <a:p>
            <a:r>
              <a:rPr lang="en-US" altLang="zh-CN" dirty="0"/>
              <a:t>Back up</a:t>
            </a:r>
            <a:endParaRPr lang="zh-CN" altLang="en-US" dirty="0"/>
          </a:p>
        </p:txBody>
      </p:sp>
      <p:sp>
        <p:nvSpPr>
          <p:cNvPr id="4" name="日期占位符 3">
            <a:extLst>
              <a:ext uri="{FF2B5EF4-FFF2-40B4-BE49-F238E27FC236}">
                <a16:creationId xmlns:a16="http://schemas.microsoft.com/office/drawing/2014/main" id="{B24C6AB1-9366-4BFA-97A4-363EFF22D43B}"/>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B7502DA2-141B-463D-B8BE-F292A3D759A3}"/>
              </a:ext>
            </a:extLst>
          </p:cNvPr>
          <p:cNvSpPr>
            <a:spLocks noGrp="1"/>
          </p:cNvSpPr>
          <p:nvPr>
            <p:ph type="sldNum" sz="quarter" idx="12"/>
          </p:nvPr>
        </p:nvSpPr>
        <p:spPr/>
        <p:txBody>
          <a:bodyPr/>
          <a:lstStyle/>
          <a:p>
            <a:fld id="{CED9138F-0593-4034-B125-33C87EDF5422}" type="slidenum">
              <a:rPr lang="zh-CN" altLang="en-US" smtClean="0"/>
              <a:t>16</a:t>
            </a:fld>
            <a:endParaRPr lang="zh-CN" altLang="en-US"/>
          </a:p>
        </p:txBody>
      </p:sp>
      <p:pic>
        <p:nvPicPr>
          <p:cNvPr id="6" name="图片 5">
            <a:extLst>
              <a:ext uri="{FF2B5EF4-FFF2-40B4-BE49-F238E27FC236}">
                <a16:creationId xmlns:a16="http://schemas.microsoft.com/office/drawing/2014/main" id="{3A6DB580-01C9-405C-AD06-0F7B386826EE}"/>
              </a:ext>
            </a:extLst>
          </p:cNvPr>
          <p:cNvPicPr>
            <a:picLocks noChangeAspect="1"/>
          </p:cNvPicPr>
          <p:nvPr/>
        </p:nvPicPr>
        <p:blipFill>
          <a:blip r:embed="rId2"/>
          <a:stretch>
            <a:fillRect/>
          </a:stretch>
        </p:blipFill>
        <p:spPr>
          <a:xfrm>
            <a:off x="1642135" y="4363754"/>
            <a:ext cx="3151697" cy="2040827"/>
          </a:xfrm>
          <a:prstGeom prst="rect">
            <a:avLst/>
          </a:prstGeom>
        </p:spPr>
      </p:pic>
      <p:pic>
        <p:nvPicPr>
          <p:cNvPr id="8" name="图片 7">
            <a:extLst>
              <a:ext uri="{FF2B5EF4-FFF2-40B4-BE49-F238E27FC236}">
                <a16:creationId xmlns:a16="http://schemas.microsoft.com/office/drawing/2014/main" id="{4B769F4E-59F6-47E5-BEF3-82AC8AF21B09}"/>
              </a:ext>
            </a:extLst>
          </p:cNvPr>
          <p:cNvPicPr>
            <a:picLocks noChangeAspect="1"/>
          </p:cNvPicPr>
          <p:nvPr/>
        </p:nvPicPr>
        <p:blipFill>
          <a:blip r:embed="rId3"/>
          <a:stretch>
            <a:fillRect/>
          </a:stretch>
        </p:blipFill>
        <p:spPr>
          <a:xfrm>
            <a:off x="1368453" y="1877338"/>
            <a:ext cx="3762643" cy="2429048"/>
          </a:xfrm>
          <a:prstGeom prst="rect">
            <a:avLst/>
          </a:prstGeom>
        </p:spPr>
      </p:pic>
      <p:pic>
        <p:nvPicPr>
          <p:cNvPr id="9" name="图片 8">
            <a:extLst>
              <a:ext uri="{FF2B5EF4-FFF2-40B4-BE49-F238E27FC236}">
                <a16:creationId xmlns:a16="http://schemas.microsoft.com/office/drawing/2014/main" id="{93F3FB3C-5E32-4FD9-BE91-3818B69EFEC0}"/>
              </a:ext>
            </a:extLst>
          </p:cNvPr>
          <p:cNvPicPr>
            <a:picLocks noChangeAspect="1"/>
          </p:cNvPicPr>
          <p:nvPr/>
        </p:nvPicPr>
        <p:blipFill>
          <a:blip r:embed="rId4"/>
          <a:stretch>
            <a:fillRect/>
          </a:stretch>
        </p:blipFill>
        <p:spPr>
          <a:xfrm>
            <a:off x="6607699" y="1877338"/>
            <a:ext cx="3852838" cy="2429048"/>
          </a:xfrm>
          <a:prstGeom prst="rect">
            <a:avLst/>
          </a:prstGeom>
        </p:spPr>
      </p:pic>
      <p:sp>
        <p:nvSpPr>
          <p:cNvPr id="10" name="文本框 9">
            <a:extLst>
              <a:ext uri="{FF2B5EF4-FFF2-40B4-BE49-F238E27FC236}">
                <a16:creationId xmlns:a16="http://schemas.microsoft.com/office/drawing/2014/main" id="{34770607-CEFC-4621-ACBF-83FF56878997}"/>
              </a:ext>
            </a:extLst>
          </p:cNvPr>
          <p:cNvSpPr txBox="1"/>
          <p:nvPr/>
        </p:nvSpPr>
        <p:spPr>
          <a:xfrm>
            <a:off x="6607699" y="1537226"/>
            <a:ext cx="4005802" cy="369332"/>
          </a:xfrm>
          <a:prstGeom prst="rect">
            <a:avLst/>
          </a:prstGeom>
          <a:noFill/>
        </p:spPr>
        <p:txBody>
          <a:bodyPr wrap="square" rtlCol="0">
            <a:spAutoFit/>
          </a:bodyPr>
          <a:lstStyle/>
          <a:p>
            <a:r>
              <a:rPr lang="en-US" altLang="zh-CN" dirty="0"/>
              <a:t>Output/Input(sidereal anisotropy)</a:t>
            </a:r>
            <a:endParaRPr lang="zh-CN" altLang="en-US" dirty="0"/>
          </a:p>
        </p:txBody>
      </p:sp>
      <p:pic>
        <p:nvPicPr>
          <p:cNvPr id="11" name="图片 10">
            <a:extLst>
              <a:ext uri="{FF2B5EF4-FFF2-40B4-BE49-F238E27FC236}">
                <a16:creationId xmlns:a16="http://schemas.microsoft.com/office/drawing/2014/main" id="{F74A6823-584B-42A4-AF88-8231A9B5E7BC}"/>
              </a:ext>
            </a:extLst>
          </p:cNvPr>
          <p:cNvPicPr>
            <a:picLocks noChangeAspect="1"/>
          </p:cNvPicPr>
          <p:nvPr/>
        </p:nvPicPr>
        <p:blipFill>
          <a:blip r:embed="rId5"/>
          <a:stretch>
            <a:fillRect/>
          </a:stretch>
        </p:blipFill>
        <p:spPr>
          <a:xfrm>
            <a:off x="6689509" y="4306386"/>
            <a:ext cx="3436705" cy="2049964"/>
          </a:xfrm>
          <a:prstGeom prst="rect">
            <a:avLst/>
          </a:prstGeom>
        </p:spPr>
      </p:pic>
      <p:sp>
        <p:nvSpPr>
          <p:cNvPr id="7" name="文本框 6">
            <a:extLst>
              <a:ext uri="{FF2B5EF4-FFF2-40B4-BE49-F238E27FC236}">
                <a16:creationId xmlns:a16="http://schemas.microsoft.com/office/drawing/2014/main" id="{9DF940D7-F188-4CD6-9ED5-55EB7BAB81FE}"/>
              </a:ext>
            </a:extLst>
          </p:cNvPr>
          <p:cNvSpPr txBox="1"/>
          <p:nvPr/>
        </p:nvSpPr>
        <p:spPr>
          <a:xfrm>
            <a:off x="1515610" y="1498869"/>
            <a:ext cx="4228368" cy="369332"/>
          </a:xfrm>
          <a:prstGeom prst="rect">
            <a:avLst/>
          </a:prstGeom>
          <a:noFill/>
        </p:spPr>
        <p:txBody>
          <a:bodyPr wrap="square" rtlCol="0">
            <a:spAutoFit/>
          </a:bodyPr>
          <a:lstStyle/>
          <a:p>
            <a:r>
              <a:rPr lang="en-US" altLang="zh-CN" dirty="0"/>
              <a:t>Output/Input(Detector efficiency)</a:t>
            </a:r>
            <a:endParaRPr lang="zh-CN" altLang="en-US" dirty="0"/>
          </a:p>
        </p:txBody>
      </p:sp>
      <p:sp>
        <p:nvSpPr>
          <p:cNvPr id="12" name="文本框 11">
            <a:extLst>
              <a:ext uri="{FF2B5EF4-FFF2-40B4-BE49-F238E27FC236}">
                <a16:creationId xmlns:a16="http://schemas.microsoft.com/office/drawing/2014/main" id="{1C500AB5-E45E-430C-9B77-456F3497908A}"/>
              </a:ext>
            </a:extLst>
          </p:cNvPr>
          <p:cNvSpPr txBox="1"/>
          <p:nvPr/>
        </p:nvSpPr>
        <p:spPr>
          <a:xfrm>
            <a:off x="2493140" y="5331368"/>
            <a:ext cx="1513267" cy="369332"/>
          </a:xfrm>
          <a:prstGeom prst="rect">
            <a:avLst/>
          </a:prstGeom>
          <a:noFill/>
        </p:spPr>
        <p:txBody>
          <a:bodyPr wrap="square" rtlCol="0">
            <a:spAutoFit/>
          </a:bodyPr>
          <a:lstStyle/>
          <a:p>
            <a:r>
              <a:rPr lang="en-US" altLang="zh-CN" b="1" dirty="0"/>
              <a:t>In 1 sigma</a:t>
            </a:r>
            <a:endParaRPr lang="zh-CN" altLang="en-US" b="1" dirty="0"/>
          </a:p>
        </p:txBody>
      </p:sp>
      <p:sp>
        <p:nvSpPr>
          <p:cNvPr id="13" name="文本框 12">
            <a:extLst>
              <a:ext uri="{FF2B5EF4-FFF2-40B4-BE49-F238E27FC236}">
                <a16:creationId xmlns:a16="http://schemas.microsoft.com/office/drawing/2014/main" id="{D2C61ADA-EFDD-4268-BE80-006AAAF78360}"/>
              </a:ext>
            </a:extLst>
          </p:cNvPr>
          <p:cNvSpPr txBox="1"/>
          <p:nvPr/>
        </p:nvSpPr>
        <p:spPr>
          <a:xfrm>
            <a:off x="7777484" y="5024564"/>
            <a:ext cx="1513267" cy="369332"/>
          </a:xfrm>
          <a:prstGeom prst="rect">
            <a:avLst/>
          </a:prstGeom>
          <a:noFill/>
        </p:spPr>
        <p:txBody>
          <a:bodyPr wrap="square" rtlCol="0">
            <a:spAutoFit/>
          </a:bodyPr>
          <a:lstStyle/>
          <a:p>
            <a:r>
              <a:rPr lang="en-US" altLang="zh-CN" b="1" dirty="0"/>
              <a:t>In 1 sigma</a:t>
            </a:r>
            <a:endParaRPr lang="zh-CN" altLang="en-US" b="1"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A544DF4C-5502-4A74-AA33-00AB58AE6CF4}"/>
                  </a:ext>
                </a:extLst>
              </p:cNvPr>
              <p:cNvSpPr txBox="1"/>
              <p:nvPr/>
            </p:nvSpPr>
            <p:spPr>
              <a:xfrm>
                <a:off x="8039405" y="716890"/>
                <a:ext cx="25740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 </m:t>
                          </m:r>
                          <m:r>
                            <a:rPr lang="zh-CN" altLang="en-US" i="1">
                              <a:solidFill>
                                <a:schemeClr val="accent1"/>
                              </a:solidFill>
                              <a:latin typeface="Cambria Math" panose="02040503050406030204" pitchFamily="18" charset="0"/>
                            </a:rPr>
                            <m:t>𝜔</m:t>
                          </m:r>
                        </m:e>
                        <m:sub>
                          <m:r>
                            <a:rPr lang="en-US" altLang="zh-CN" i="1">
                              <a:solidFill>
                                <a:schemeClr val="accent1"/>
                              </a:solidFill>
                              <a:latin typeface="Cambria Math" panose="02040503050406030204" pitchFamily="18" charset="0"/>
                            </a:rPr>
                            <m:t>𝑟𝑜𝑡𝑎</m:t>
                          </m:r>
                        </m:sub>
                      </m:sSub>
                      <m:r>
                        <a:rPr lang="en-US" altLang="zh-CN">
                          <a:solidFill>
                            <a:schemeClr val="accent1"/>
                          </a:solidFill>
                          <a:latin typeface="Cambria Math" panose="02040503050406030204" pitchFamily="18" charset="0"/>
                        </a:rPr>
                        <m:t>=2</m:t>
                      </m:r>
                      <m:r>
                        <m:rPr>
                          <m:sty m:val="p"/>
                        </m:rPr>
                        <a:rPr lang="el-GR" altLang="zh-CN" i="1">
                          <a:solidFill>
                            <a:schemeClr val="accent1"/>
                          </a:solidFill>
                          <a:latin typeface="Cambria Math" panose="02040503050406030204" pitchFamily="18" charset="0"/>
                          <a:ea typeface="Cambria Math" panose="02040503050406030204" pitchFamily="18" charset="0"/>
                        </a:rPr>
                        <m:t>π</m:t>
                      </m:r>
                      <m:r>
                        <a:rPr lang="en-US" altLang="zh-CN" i="1">
                          <a:solidFill>
                            <a:schemeClr val="accent1"/>
                          </a:solidFill>
                          <a:latin typeface="Cambria Math" panose="02040503050406030204" pitchFamily="18" charset="0"/>
                          <a:ea typeface="Cambria Math" panose="02040503050406030204" pitchFamily="18" charset="0"/>
                        </a:rPr>
                        <m:t>/80</m:t>
                      </m:r>
                      <m:r>
                        <a:rPr lang="en-US" altLang="zh-CN" i="1">
                          <a:solidFill>
                            <a:schemeClr val="accent1"/>
                          </a:solidFill>
                          <a:latin typeface="Cambria Math" panose="02040503050406030204" pitchFamily="18" charset="0"/>
                          <a:ea typeface="Cambria Math" panose="02040503050406030204" pitchFamily="18" charset="0"/>
                        </a:rPr>
                        <m:t>𝑚𝑖𝑛</m:t>
                      </m:r>
                    </m:oMath>
                  </m:oMathPara>
                </a14:m>
                <a:endParaRPr lang="en-US" altLang="zh-CN" dirty="0">
                  <a:solidFill>
                    <a:schemeClr val="accent1"/>
                  </a:solidFill>
                </a:endParaRPr>
              </a:p>
            </p:txBody>
          </p:sp>
        </mc:Choice>
        <mc:Fallback xmlns="">
          <p:sp>
            <p:nvSpPr>
              <p:cNvPr id="14" name="文本框 13">
                <a:extLst>
                  <a:ext uri="{FF2B5EF4-FFF2-40B4-BE49-F238E27FC236}">
                    <a16:creationId xmlns:a16="http://schemas.microsoft.com/office/drawing/2014/main" id="{A544DF4C-5502-4A74-AA33-00AB58AE6CF4}"/>
                  </a:ext>
                </a:extLst>
              </p:cNvPr>
              <p:cNvSpPr txBox="1">
                <a:spLocks noRot="1" noChangeAspect="1" noMove="1" noResize="1" noEditPoints="1" noAdjustHandles="1" noChangeArrowheads="1" noChangeShapeType="1" noTextEdit="1"/>
              </p:cNvSpPr>
              <p:nvPr/>
            </p:nvSpPr>
            <p:spPr>
              <a:xfrm>
                <a:off x="8039405" y="716890"/>
                <a:ext cx="2574096" cy="369332"/>
              </a:xfrm>
              <a:prstGeom prst="rect">
                <a:avLst/>
              </a:prstGeom>
              <a:blipFill>
                <a:blip r:embed="rId6"/>
                <a:stretch>
                  <a:fillRect b="-1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9374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D26045-95AD-41F9-97FE-F0C22B0A8BCE}"/>
              </a:ext>
            </a:extLst>
          </p:cNvPr>
          <p:cNvSpPr>
            <a:spLocks noGrp="1"/>
          </p:cNvSpPr>
          <p:nvPr>
            <p:ph type="title"/>
          </p:nvPr>
        </p:nvSpPr>
        <p:spPr/>
        <p:txBody>
          <a:bodyPr/>
          <a:lstStyle/>
          <a:p>
            <a:r>
              <a:rPr lang="en-US" altLang="zh-CN" dirty="0"/>
              <a:t>Back up</a:t>
            </a:r>
            <a:endParaRPr lang="zh-CN" altLang="en-US" dirty="0"/>
          </a:p>
        </p:txBody>
      </p:sp>
      <p:sp>
        <p:nvSpPr>
          <p:cNvPr id="4" name="日期占位符 3">
            <a:extLst>
              <a:ext uri="{FF2B5EF4-FFF2-40B4-BE49-F238E27FC236}">
                <a16:creationId xmlns:a16="http://schemas.microsoft.com/office/drawing/2014/main" id="{B24C6AB1-9366-4BFA-97A4-363EFF22D43B}"/>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B7502DA2-141B-463D-B8BE-F292A3D759A3}"/>
              </a:ext>
            </a:extLst>
          </p:cNvPr>
          <p:cNvSpPr>
            <a:spLocks noGrp="1"/>
          </p:cNvSpPr>
          <p:nvPr>
            <p:ph type="sldNum" sz="quarter" idx="12"/>
          </p:nvPr>
        </p:nvSpPr>
        <p:spPr/>
        <p:txBody>
          <a:bodyPr/>
          <a:lstStyle/>
          <a:p>
            <a:fld id="{CED9138F-0593-4034-B125-33C87EDF5422}" type="slidenum">
              <a:rPr lang="zh-CN" altLang="en-US" smtClean="0"/>
              <a:t>17</a:t>
            </a:fld>
            <a:endParaRPr lang="zh-CN" altLang="en-US"/>
          </a:p>
        </p:txBody>
      </p:sp>
      <p:sp>
        <p:nvSpPr>
          <p:cNvPr id="10" name="文本框 9">
            <a:extLst>
              <a:ext uri="{FF2B5EF4-FFF2-40B4-BE49-F238E27FC236}">
                <a16:creationId xmlns:a16="http://schemas.microsoft.com/office/drawing/2014/main" id="{34770607-CEFC-4621-ACBF-83FF56878997}"/>
              </a:ext>
            </a:extLst>
          </p:cNvPr>
          <p:cNvSpPr txBox="1"/>
          <p:nvPr/>
        </p:nvSpPr>
        <p:spPr>
          <a:xfrm>
            <a:off x="6607699" y="1537226"/>
            <a:ext cx="4005802" cy="369332"/>
          </a:xfrm>
          <a:prstGeom prst="rect">
            <a:avLst/>
          </a:prstGeom>
          <a:noFill/>
        </p:spPr>
        <p:txBody>
          <a:bodyPr wrap="square" rtlCol="0">
            <a:spAutoFit/>
          </a:bodyPr>
          <a:lstStyle/>
          <a:p>
            <a:r>
              <a:rPr lang="en-US" altLang="zh-CN" dirty="0"/>
              <a:t>Output/Input(sidereal anisotropy)</a:t>
            </a:r>
            <a:endParaRPr lang="zh-CN" altLang="en-US" dirty="0"/>
          </a:p>
        </p:txBody>
      </p:sp>
      <p:sp>
        <p:nvSpPr>
          <p:cNvPr id="7" name="文本框 6">
            <a:extLst>
              <a:ext uri="{FF2B5EF4-FFF2-40B4-BE49-F238E27FC236}">
                <a16:creationId xmlns:a16="http://schemas.microsoft.com/office/drawing/2014/main" id="{9DF940D7-F188-4CD6-9ED5-55EB7BAB81FE}"/>
              </a:ext>
            </a:extLst>
          </p:cNvPr>
          <p:cNvSpPr txBox="1"/>
          <p:nvPr/>
        </p:nvSpPr>
        <p:spPr>
          <a:xfrm>
            <a:off x="1515610" y="1498869"/>
            <a:ext cx="4228368" cy="369332"/>
          </a:xfrm>
          <a:prstGeom prst="rect">
            <a:avLst/>
          </a:prstGeom>
          <a:noFill/>
        </p:spPr>
        <p:txBody>
          <a:bodyPr wrap="square" rtlCol="0">
            <a:spAutoFit/>
          </a:bodyPr>
          <a:lstStyle/>
          <a:p>
            <a:r>
              <a:rPr lang="en-US" altLang="zh-CN" dirty="0"/>
              <a:t>Output/Input(Detector efficiency)</a:t>
            </a:r>
            <a:endParaRPr lang="zh-CN" altLang="en-US"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A544DF4C-5502-4A74-AA33-00AB58AE6CF4}"/>
                  </a:ext>
                </a:extLst>
              </p:cNvPr>
              <p:cNvSpPr txBox="1"/>
              <p:nvPr/>
            </p:nvSpPr>
            <p:spPr>
              <a:xfrm>
                <a:off x="8039405" y="716890"/>
                <a:ext cx="25740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accent1"/>
                              </a:solidFill>
                              <a:latin typeface="Cambria Math" panose="02040503050406030204" pitchFamily="18" charset="0"/>
                            </a:rPr>
                          </m:ctrlPr>
                        </m:sSubPr>
                        <m:e>
                          <m:r>
                            <a:rPr lang="en-US" altLang="zh-CN" i="1">
                              <a:solidFill>
                                <a:schemeClr val="accent1"/>
                              </a:solidFill>
                              <a:latin typeface="Cambria Math" panose="02040503050406030204" pitchFamily="18" charset="0"/>
                            </a:rPr>
                            <m:t> </m:t>
                          </m:r>
                          <m:r>
                            <a:rPr lang="zh-CN" altLang="en-US" i="1">
                              <a:solidFill>
                                <a:schemeClr val="accent1"/>
                              </a:solidFill>
                              <a:latin typeface="Cambria Math" panose="02040503050406030204" pitchFamily="18" charset="0"/>
                            </a:rPr>
                            <m:t>𝜔</m:t>
                          </m:r>
                        </m:e>
                        <m:sub>
                          <m:r>
                            <a:rPr lang="en-US" altLang="zh-CN" i="1">
                              <a:solidFill>
                                <a:schemeClr val="accent1"/>
                              </a:solidFill>
                              <a:latin typeface="Cambria Math" panose="02040503050406030204" pitchFamily="18" charset="0"/>
                            </a:rPr>
                            <m:t>𝑟𝑜𝑡𝑎</m:t>
                          </m:r>
                        </m:sub>
                      </m:sSub>
                      <m:r>
                        <a:rPr lang="en-US" altLang="zh-CN">
                          <a:solidFill>
                            <a:schemeClr val="accent1"/>
                          </a:solidFill>
                          <a:latin typeface="Cambria Math" panose="02040503050406030204" pitchFamily="18" charset="0"/>
                        </a:rPr>
                        <m:t>=2</m:t>
                      </m:r>
                      <m:r>
                        <m:rPr>
                          <m:sty m:val="p"/>
                        </m:rPr>
                        <a:rPr lang="el-GR" altLang="zh-CN" i="1">
                          <a:solidFill>
                            <a:schemeClr val="accent1"/>
                          </a:solidFill>
                          <a:latin typeface="Cambria Math" panose="02040503050406030204" pitchFamily="18" charset="0"/>
                          <a:ea typeface="Cambria Math" panose="02040503050406030204" pitchFamily="18" charset="0"/>
                        </a:rPr>
                        <m:t>π</m:t>
                      </m:r>
                      <m:r>
                        <a:rPr lang="en-US" altLang="zh-CN" b="0" i="1" smtClean="0">
                          <a:solidFill>
                            <a:schemeClr val="accent1"/>
                          </a:solidFill>
                          <a:latin typeface="Cambria Math" panose="02040503050406030204" pitchFamily="18" charset="0"/>
                          <a:ea typeface="Cambria Math" panose="02040503050406030204" pitchFamily="18" charset="0"/>
                        </a:rPr>
                        <m:t>/24</m:t>
                      </m:r>
                      <m:r>
                        <m:rPr>
                          <m:sty m:val="p"/>
                        </m:rPr>
                        <a:rPr lang="en-US" altLang="zh-CN" i="1">
                          <a:solidFill>
                            <a:schemeClr val="accent1"/>
                          </a:solidFill>
                          <a:latin typeface="Cambria Math" panose="02040503050406030204" pitchFamily="18" charset="0"/>
                          <a:ea typeface="Cambria Math" panose="02040503050406030204" pitchFamily="18" charset="0"/>
                        </a:rPr>
                        <m:t>h</m:t>
                      </m:r>
                    </m:oMath>
                  </m:oMathPara>
                </a14:m>
                <a:endParaRPr lang="en-US" altLang="zh-CN" dirty="0">
                  <a:solidFill>
                    <a:schemeClr val="accent1"/>
                  </a:solidFill>
                </a:endParaRPr>
              </a:p>
            </p:txBody>
          </p:sp>
        </mc:Choice>
        <mc:Fallback xmlns="">
          <p:sp>
            <p:nvSpPr>
              <p:cNvPr id="14" name="文本框 13">
                <a:extLst>
                  <a:ext uri="{FF2B5EF4-FFF2-40B4-BE49-F238E27FC236}">
                    <a16:creationId xmlns:a16="http://schemas.microsoft.com/office/drawing/2014/main" id="{A544DF4C-5502-4A74-AA33-00AB58AE6CF4}"/>
                  </a:ext>
                </a:extLst>
              </p:cNvPr>
              <p:cNvSpPr txBox="1">
                <a:spLocks noRot="1" noChangeAspect="1" noMove="1" noResize="1" noEditPoints="1" noAdjustHandles="1" noChangeArrowheads="1" noChangeShapeType="1" noTextEdit="1"/>
              </p:cNvSpPr>
              <p:nvPr/>
            </p:nvSpPr>
            <p:spPr>
              <a:xfrm>
                <a:off x="8039405" y="716890"/>
                <a:ext cx="2574096" cy="369332"/>
              </a:xfrm>
              <a:prstGeom prst="rect">
                <a:avLst/>
              </a:prstGeom>
              <a:blipFill>
                <a:blip r:embed="rId2"/>
                <a:stretch>
                  <a:fillRect b="-1500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805AC873-7919-4A0F-BBC2-023789057C1B}"/>
              </a:ext>
            </a:extLst>
          </p:cNvPr>
          <p:cNvPicPr>
            <a:picLocks noChangeAspect="1"/>
          </p:cNvPicPr>
          <p:nvPr/>
        </p:nvPicPr>
        <p:blipFill>
          <a:blip r:embed="rId3"/>
          <a:stretch>
            <a:fillRect/>
          </a:stretch>
        </p:blipFill>
        <p:spPr>
          <a:xfrm>
            <a:off x="1409907" y="4119089"/>
            <a:ext cx="3430433" cy="2218278"/>
          </a:xfrm>
          <a:prstGeom prst="rect">
            <a:avLst/>
          </a:prstGeom>
        </p:spPr>
      </p:pic>
      <p:sp>
        <p:nvSpPr>
          <p:cNvPr id="19" name="文本框 18">
            <a:extLst>
              <a:ext uri="{FF2B5EF4-FFF2-40B4-BE49-F238E27FC236}">
                <a16:creationId xmlns:a16="http://schemas.microsoft.com/office/drawing/2014/main" id="{70630CC1-1C22-42BE-A59B-E69021C84843}"/>
              </a:ext>
            </a:extLst>
          </p:cNvPr>
          <p:cNvSpPr txBox="1"/>
          <p:nvPr/>
        </p:nvSpPr>
        <p:spPr>
          <a:xfrm>
            <a:off x="2493140" y="5331368"/>
            <a:ext cx="1513267" cy="369332"/>
          </a:xfrm>
          <a:prstGeom prst="rect">
            <a:avLst/>
          </a:prstGeom>
          <a:noFill/>
        </p:spPr>
        <p:txBody>
          <a:bodyPr wrap="square" rtlCol="0">
            <a:spAutoFit/>
          </a:bodyPr>
          <a:lstStyle/>
          <a:p>
            <a:r>
              <a:rPr lang="en-US" altLang="zh-CN" b="1" dirty="0"/>
              <a:t>In 1 sigma</a:t>
            </a:r>
            <a:endParaRPr lang="zh-CN" altLang="en-US" b="1" dirty="0"/>
          </a:p>
        </p:txBody>
      </p:sp>
      <p:pic>
        <p:nvPicPr>
          <p:cNvPr id="8" name="图片 7">
            <a:extLst>
              <a:ext uri="{FF2B5EF4-FFF2-40B4-BE49-F238E27FC236}">
                <a16:creationId xmlns:a16="http://schemas.microsoft.com/office/drawing/2014/main" id="{FFFE9B5A-5D0B-476C-A068-EA438A069E1F}"/>
              </a:ext>
            </a:extLst>
          </p:cNvPr>
          <p:cNvPicPr>
            <a:picLocks noChangeAspect="1"/>
          </p:cNvPicPr>
          <p:nvPr/>
        </p:nvPicPr>
        <p:blipFill>
          <a:blip r:embed="rId4"/>
          <a:stretch>
            <a:fillRect/>
          </a:stretch>
        </p:blipFill>
        <p:spPr>
          <a:xfrm>
            <a:off x="6926041" y="4143096"/>
            <a:ext cx="3570018" cy="2170263"/>
          </a:xfrm>
          <a:prstGeom prst="rect">
            <a:avLst/>
          </a:prstGeom>
        </p:spPr>
      </p:pic>
      <p:pic>
        <p:nvPicPr>
          <p:cNvPr id="9" name="图片 8">
            <a:extLst>
              <a:ext uri="{FF2B5EF4-FFF2-40B4-BE49-F238E27FC236}">
                <a16:creationId xmlns:a16="http://schemas.microsoft.com/office/drawing/2014/main" id="{24EA854D-D8AC-433D-B796-9993BA535AB1}"/>
              </a:ext>
            </a:extLst>
          </p:cNvPr>
          <p:cNvPicPr>
            <a:picLocks noChangeAspect="1"/>
          </p:cNvPicPr>
          <p:nvPr/>
        </p:nvPicPr>
        <p:blipFill>
          <a:blip r:embed="rId5"/>
          <a:stretch>
            <a:fillRect/>
          </a:stretch>
        </p:blipFill>
        <p:spPr>
          <a:xfrm>
            <a:off x="6926041" y="1906558"/>
            <a:ext cx="3425854" cy="2157399"/>
          </a:xfrm>
          <a:prstGeom prst="rect">
            <a:avLst/>
          </a:prstGeom>
        </p:spPr>
      </p:pic>
      <p:sp>
        <p:nvSpPr>
          <p:cNvPr id="20" name="文本框 19">
            <a:extLst>
              <a:ext uri="{FF2B5EF4-FFF2-40B4-BE49-F238E27FC236}">
                <a16:creationId xmlns:a16="http://schemas.microsoft.com/office/drawing/2014/main" id="{2B98ABED-7805-4221-906D-A1E5137DBD4D}"/>
              </a:ext>
            </a:extLst>
          </p:cNvPr>
          <p:cNvSpPr txBox="1"/>
          <p:nvPr/>
        </p:nvSpPr>
        <p:spPr>
          <a:xfrm>
            <a:off x="7882334" y="5136108"/>
            <a:ext cx="1513267" cy="369332"/>
          </a:xfrm>
          <a:prstGeom prst="rect">
            <a:avLst/>
          </a:prstGeom>
          <a:noFill/>
        </p:spPr>
        <p:txBody>
          <a:bodyPr wrap="square" rtlCol="0">
            <a:spAutoFit/>
          </a:bodyPr>
          <a:lstStyle/>
          <a:p>
            <a:r>
              <a:rPr lang="en-US" altLang="zh-CN" b="1" dirty="0"/>
              <a:t>In 1 sigma</a:t>
            </a:r>
            <a:endParaRPr lang="zh-CN" altLang="en-US" b="1" dirty="0"/>
          </a:p>
        </p:txBody>
      </p:sp>
      <p:pic>
        <p:nvPicPr>
          <p:cNvPr id="11" name="图片 10">
            <a:extLst>
              <a:ext uri="{FF2B5EF4-FFF2-40B4-BE49-F238E27FC236}">
                <a16:creationId xmlns:a16="http://schemas.microsoft.com/office/drawing/2014/main" id="{FFEB7F20-5D76-494B-B08D-A16F47988345}"/>
              </a:ext>
            </a:extLst>
          </p:cNvPr>
          <p:cNvPicPr>
            <a:picLocks noChangeAspect="1"/>
          </p:cNvPicPr>
          <p:nvPr/>
        </p:nvPicPr>
        <p:blipFill>
          <a:blip r:embed="rId6"/>
          <a:stretch>
            <a:fillRect/>
          </a:stretch>
        </p:blipFill>
        <p:spPr>
          <a:xfrm>
            <a:off x="1554926" y="1868201"/>
            <a:ext cx="3531801" cy="2274895"/>
          </a:xfrm>
          <a:prstGeom prst="rect">
            <a:avLst/>
          </a:prstGeom>
        </p:spPr>
      </p:pic>
    </p:spTree>
    <p:extLst>
      <p:ext uri="{BB962C8B-B14F-4D97-AF65-F5344CB8AC3E}">
        <p14:creationId xmlns:p14="http://schemas.microsoft.com/office/powerpoint/2010/main" val="312552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92880E-1E31-79B3-FC69-DFA61AE46245}"/>
              </a:ext>
            </a:extLst>
          </p:cNvPr>
          <p:cNvSpPr>
            <a:spLocks noGrp="1"/>
          </p:cNvSpPr>
          <p:nvPr>
            <p:ph type="title"/>
          </p:nvPr>
        </p:nvSpPr>
        <p:spPr/>
        <p:txBody>
          <a:bodyPr/>
          <a:lstStyle/>
          <a:p>
            <a:endParaRPr kumimoji="1" lang="zh-CN" altLang="en-US"/>
          </a:p>
        </p:txBody>
      </p:sp>
      <p:sp>
        <p:nvSpPr>
          <p:cNvPr id="4" name="日期占位符 3">
            <a:extLst>
              <a:ext uri="{FF2B5EF4-FFF2-40B4-BE49-F238E27FC236}">
                <a16:creationId xmlns:a16="http://schemas.microsoft.com/office/drawing/2014/main" id="{457ACE31-C1AF-2568-2B2A-8EA694307EFF}"/>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C6369502-3882-58ED-0849-19516BEEC106}"/>
              </a:ext>
            </a:extLst>
          </p:cNvPr>
          <p:cNvSpPr>
            <a:spLocks noGrp="1"/>
          </p:cNvSpPr>
          <p:nvPr>
            <p:ph type="sldNum" sz="quarter" idx="12"/>
          </p:nvPr>
        </p:nvSpPr>
        <p:spPr/>
        <p:txBody>
          <a:bodyPr/>
          <a:lstStyle/>
          <a:p>
            <a:fld id="{CED9138F-0593-4034-B125-33C87EDF5422}" type="slidenum">
              <a:rPr lang="zh-CN" altLang="en-US" smtClean="0"/>
              <a:t>18</a:t>
            </a:fld>
            <a:endParaRPr lang="zh-CN" altLang="en-US"/>
          </a:p>
        </p:txBody>
      </p:sp>
      <p:grpSp>
        <p:nvGrpSpPr>
          <p:cNvPr id="13" name="组合 12">
            <a:extLst>
              <a:ext uri="{FF2B5EF4-FFF2-40B4-BE49-F238E27FC236}">
                <a16:creationId xmlns:a16="http://schemas.microsoft.com/office/drawing/2014/main" id="{07BB7309-7DF3-3C77-DBCE-1FE11647EAD5}"/>
              </a:ext>
            </a:extLst>
          </p:cNvPr>
          <p:cNvGrpSpPr/>
          <p:nvPr/>
        </p:nvGrpSpPr>
        <p:grpSpPr>
          <a:xfrm>
            <a:off x="2411453" y="3035944"/>
            <a:ext cx="4440195" cy="4624815"/>
            <a:chOff x="4596714" y="1982059"/>
            <a:chExt cx="4440195" cy="4624815"/>
          </a:xfrm>
        </p:grpSpPr>
        <p:sp>
          <p:nvSpPr>
            <p:cNvPr id="6" name="弧 5">
              <a:extLst>
                <a:ext uri="{FF2B5EF4-FFF2-40B4-BE49-F238E27FC236}">
                  <a16:creationId xmlns:a16="http://schemas.microsoft.com/office/drawing/2014/main" id="{1E840F5D-BD18-185C-21BE-CE9983D3467A}"/>
                </a:ext>
              </a:extLst>
            </p:cNvPr>
            <p:cNvSpPr/>
            <p:nvPr/>
          </p:nvSpPr>
          <p:spPr>
            <a:xfrm>
              <a:off x="4596714" y="2232583"/>
              <a:ext cx="4139514" cy="4374291"/>
            </a:xfrm>
            <a:prstGeom prst="arc">
              <a:avLst>
                <a:gd name="adj1" fmla="val 17167681"/>
                <a:gd name="adj2" fmla="val 2052669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7" name="弧 6">
              <a:extLst>
                <a:ext uri="{FF2B5EF4-FFF2-40B4-BE49-F238E27FC236}">
                  <a16:creationId xmlns:a16="http://schemas.microsoft.com/office/drawing/2014/main" id="{61ABEAF5-DEB2-9897-B743-1815E7363C5D}"/>
                </a:ext>
              </a:extLst>
            </p:cNvPr>
            <p:cNvSpPr/>
            <p:nvPr/>
          </p:nvSpPr>
          <p:spPr>
            <a:xfrm>
              <a:off x="4897395" y="1982059"/>
              <a:ext cx="4139514" cy="4374291"/>
            </a:xfrm>
            <a:prstGeom prst="arc">
              <a:avLst>
                <a:gd name="adj1" fmla="val 16548099"/>
                <a:gd name="adj2" fmla="val 2117123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8" name="弧 7">
              <a:extLst>
                <a:ext uri="{FF2B5EF4-FFF2-40B4-BE49-F238E27FC236}">
                  <a16:creationId xmlns:a16="http://schemas.microsoft.com/office/drawing/2014/main" id="{1E840F5D-BD18-185C-21BE-CE9983D3467A}"/>
                </a:ext>
              </a:extLst>
            </p:cNvPr>
            <p:cNvSpPr/>
            <p:nvPr/>
          </p:nvSpPr>
          <p:spPr>
            <a:xfrm>
              <a:off x="4897395" y="2548668"/>
              <a:ext cx="3468129" cy="3642068"/>
            </a:xfrm>
            <a:prstGeom prst="arc">
              <a:avLst>
                <a:gd name="adj1" fmla="val 17375711"/>
                <a:gd name="adj2" fmla="val 20457942"/>
              </a:avLst>
            </a:prstGeom>
            <a:ln w="12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dirty="0"/>
            </a:p>
          </p:txBody>
        </p:sp>
        <p:sp>
          <p:nvSpPr>
            <p:cNvPr id="9" name="矩形 8">
              <a:extLst>
                <a:ext uri="{FF2B5EF4-FFF2-40B4-BE49-F238E27FC236}">
                  <a16:creationId xmlns:a16="http://schemas.microsoft.com/office/drawing/2014/main" id="{F3E87FD1-4D9F-9C03-037B-E938F781F838}"/>
                </a:ext>
              </a:extLst>
            </p:cNvPr>
            <p:cNvSpPr/>
            <p:nvPr/>
          </p:nvSpPr>
          <p:spPr>
            <a:xfrm>
              <a:off x="7895968" y="2916195"/>
              <a:ext cx="284205" cy="210065"/>
            </a:xfrm>
            <a:prstGeom prst="rect">
              <a:avLst/>
            </a:prstGeom>
            <a:solidFill>
              <a:schemeClr val="accent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38E3187D-C1C4-F2A3-D0FB-38C899D0C3C9}"/>
                </a:ext>
              </a:extLst>
            </p:cNvPr>
            <p:cNvSpPr/>
            <p:nvPr/>
          </p:nvSpPr>
          <p:spPr>
            <a:xfrm>
              <a:off x="8351109" y="2905534"/>
              <a:ext cx="284205" cy="210065"/>
            </a:xfrm>
            <a:prstGeom prst="rect">
              <a:avLst/>
            </a:prstGeom>
            <a:solidFill>
              <a:schemeClr val="accent1">
                <a:alpha val="7716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989582FC-BCB2-2DD7-9C75-72AB3E84828D}"/>
                </a:ext>
              </a:extLst>
            </p:cNvPr>
            <p:cNvSpPr/>
            <p:nvPr/>
          </p:nvSpPr>
          <p:spPr>
            <a:xfrm>
              <a:off x="7996883" y="2475836"/>
              <a:ext cx="284205" cy="2100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15" name="直线箭头连接符 14">
            <a:extLst>
              <a:ext uri="{FF2B5EF4-FFF2-40B4-BE49-F238E27FC236}">
                <a16:creationId xmlns:a16="http://schemas.microsoft.com/office/drawing/2014/main" id="{8864B711-85A2-764A-08E2-AC675692DDCF}"/>
              </a:ext>
            </a:extLst>
          </p:cNvPr>
          <p:cNvCxnSpPr>
            <a:cxnSpLocks/>
          </p:cNvCxnSpPr>
          <p:nvPr/>
        </p:nvCxnSpPr>
        <p:spPr>
          <a:xfrm>
            <a:off x="5710707" y="5223089"/>
            <a:ext cx="13875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619E1F98-C18B-6C4B-E4CB-520656125FAA}"/>
              </a:ext>
            </a:extLst>
          </p:cNvPr>
          <p:cNvSpPr txBox="1"/>
          <p:nvPr/>
        </p:nvSpPr>
        <p:spPr>
          <a:xfrm rot="21374463">
            <a:off x="7164015" y="5038423"/>
            <a:ext cx="389850" cy="369332"/>
          </a:xfrm>
          <a:prstGeom prst="rect">
            <a:avLst/>
          </a:prstGeom>
          <a:noFill/>
        </p:spPr>
        <p:txBody>
          <a:bodyPr wrap="none" rtlCol="0">
            <a:spAutoFit/>
          </a:bodyPr>
          <a:lstStyle/>
          <a:p>
            <a:r>
              <a:rPr kumimoji="1" lang="en-US" altLang="zh-CN" dirty="0" err="1"/>
              <a:t>ra</a:t>
            </a:r>
            <a:endParaRPr kumimoji="1" lang="zh-CN" altLang="en-US" dirty="0"/>
          </a:p>
        </p:txBody>
      </p:sp>
      <p:cxnSp>
        <p:nvCxnSpPr>
          <p:cNvPr id="20" name="直线箭头连接符 19">
            <a:extLst>
              <a:ext uri="{FF2B5EF4-FFF2-40B4-BE49-F238E27FC236}">
                <a16:creationId xmlns:a16="http://schemas.microsoft.com/office/drawing/2014/main" id="{E04D4713-CBB5-6A5C-DB88-58EE0DE8CE20}"/>
              </a:ext>
            </a:extLst>
          </p:cNvPr>
          <p:cNvCxnSpPr/>
          <p:nvPr/>
        </p:nvCxnSpPr>
        <p:spPr>
          <a:xfrm flipV="1">
            <a:off x="7098224" y="2727702"/>
            <a:ext cx="0" cy="12423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326739F0-1ED8-6707-870A-1FB2BFF93923}"/>
              </a:ext>
            </a:extLst>
          </p:cNvPr>
          <p:cNvSpPr txBox="1"/>
          <p:nvPr/>
        </p:nvSpPr>
        <p:spPr>
          <a:xfrm>
            <a:off x="7361695" y="3099661"/>
            <a:ext cx="556563" cy="369332"/>
          </a:xfrm>
          <a:prstGeom prst="rect">
            <a:avLst/>
          </a:prstGeom>
          <a:noFill/>
        </p:spPr>
        <p:txBody>
          <a:bodyPr wrap="none" rtlCol="0">
            <a:spAutoFit/>
          </a:bodyPr>
          <a:lstStyle/>
          <a:p>
            <a:r>
              <a:rPr kumimoji="1" lang="en-US" altLang="zh-CN" dirty="0"/>
              <a:t>dec</a:t>
            </a:r>
            <a:endParaRPr kumimoji="1" lang="zh-CN" altLang="en-US" dirty="0"/>
          </a:p>
        </p:txBody>
      </p:sp>
      <p:sp>
        <p:nvSpPr>
          <p:cNvPr id="22" name="文本框 21">
            <a:extLst>
              <a:ext uri="{FF2B5EF4-FFF2-40B4-BE49-F238E27FC236}">
                <a16:creationId xmlns:a16="http://schemas.microsoft.com/office/drawing/2014/main" id="{D03C8125-0E65-5AA3-B6A1-FDA7AD2D54CA}"/>
              </a:ext>
            </a:extLst>
          </p:cNvPr>
          <p:cNvSpPr txBox="1"/>
          <p:nvPr/>
        </p:nvSpPr>
        <p:spPr>
          <a:xfrm>
            <a:off x="4728789" y="3516701"/>
            <a:ext cx="813043" cy="369332"/>
          </a:xfrm>
          <a:prstGeom prst="rect">
            <a:avLst/>
          </a:prstGeom>
          <a:noFill/>
        </p:spPr>
        <p:txBody>
          <a:bodyPr wrap="none" rtlCol="0">
            <a:spAutoFit/>
          </a:bodyPr>
          <a:lstStyle/>
          <a:p>
            <a:r>
              <a:rPr kumimoji="1" lang="en-US" altLang="zh-CN" dirty="0">
                <a:solidFill>
                  <a:schemeClr val="accent4"/>
                </a:solidFill>
              </a:rPr>
              <a:t>zen30</a:t>
            </a:r>
            <a:endParaRPr kumimoji="1" lang="zh-CN" altLang="en-US" dirty="0">
              <a:solidFill>
                <a:schemeClr val="accent4"/>
              </a:solidFill>
            </a:endParaRPr>
          </a:p>
        </p:txBody>
      </p:sp>
      <p:sp>
        <p:nvSpPr>
          <p:cNvPr id="24" name="文本框 23">
            <a:extLst>
              <a:ext uri="{FF2B5EF4-FFF2-40B4-BE49-F238E27FC236}">
                <a16:creationId xmlns:a16="http://schemas.microsoft.com/office/drawing/2014/main" id="{45CBE460-0468-BE46-9E24-6B278936A132}"/>
              </a:ext>
            </a:extLst>
          </p:cNvPr>
          <p:cNvSpPr txBox="1"/>
          <p:nvPr/>
        </p:nvSpPr>
        <p:spPr>
          <a:xfrm>
            <a:off x="4875291" y="3154307"/>
            <a:ext cx="813043" cy="369332"/>
          </a:xfrm>
          <a:prstGeom prst="rect">
            <a:avLst/>
          </a:prstGeom>
          <a:noFill/>
        </p:spPr>
        <p:txBody>
          <a:bodyPr wrap="none" rtlCol="0">
            <a:spAutoFit/>
          </a:bodyPr>
          <a:lstStyle/>
          <a:p>
            <a:r>
              <a:rPr kumimoji="1" lang="en-US" altLang="zh-CN" dirty="0"/>
              <a:t>zen32</a:t>
            </a:r>
            <a:endParaRPr kumimoji="1" lang="zh-CN" altLang="en-US" dirty="0"/>
          </a:p>
        </p:txBody>
      </p:sp>
      <p:sp>
        <p:nvSpPr>
          <p:cNvPr id="25" name="文本框 24">
            <a:extLst>
              <a:ext uri="{FF2B5EF4-FFF2-40B4-BE49-F238E27FC236}">
                <a16:creationId xmlns:a16="http://schemas.microsoft.com/office/drawing/2014/main" id="{B4810D02-A074-C21C-B543-C86C674EE764}"/>
              </a:ext>
            </a:extLst>
          </p:cNvPr>
          <p:cNvSpPr txBox="1"/>
          <p:nvPr/>
        </p:nvSpPr>
        <p:spPr>
          <a:xfrm>
            <a:off x="4991587" y="2832226"/>
            <a:ext cx="813043" cy="369332"/>
          </a:xfrm>
          <a:prstGeom prst="rect">
            <a:avLst/>
          </a:prstGeom>
          <a:noFill/>
        </p:spPr>
        <p:txBody>
          <a:bodyPr wrap="none" rtlCol="0">
            <a:spAutoFit/>
          </a:bodyPr>
          <a:lstStyle/>
          <a:p>
            <a:r>
              <a:rPr kumimoji="1" lang="en-US" altLang="zh-CN" dirty="0">
                <a:solidFill>
                  <a:schemeClr val="accent1"/>
                </a:solidFill>
              </a:rPr>
              <a:t>zen34</a:t>
            </a:r>
            <a:endParaRPr kumimoji="1" lang="zh-CN" altLang="en-US" dirty="0">
              <a:solidFill>
                <a:schemeClr val="accent1"/>
              </a:solidFill>
            </a:endParaRPr>
          </a:p>
        </p:txBody>
      </p:sp>
    </p:spTree>
    <p:extLst>
      <p:ext uri="{BB962C8B-B14F-4D97-AF65-F5344CB8AC3E}">
        <p14:creationId xmlns:p14="http://schemas.microsoft.com/office/powerpoint/2010/main" val="52652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D0F27-B43B-AC28-98DE-4BAEB5B69DC5}"/>
            </a:ext>
          </a:extLst>
        </p:cNvPr>
        <p:cNvGrpSpPr/>
        <p:nvPr/>
      </p:nvGrpSpPr>
      <p:grpSpPr>
        <a:xfrm>
          <a:off x="0" y="0"/>
          <a:ext cx="0" cy="0"/>
          <a:chOff x="0" y="0"/>
          <a:chExt cx="0" cy="0"/>
        </a:xfrm>
      </p:grpSpPr>
      <p:sp>
        <p:nvSpPr>
          <p:cNvPr id="4" name="日期占位符 3">
            <a:extLst>
              <a:ext uri="{FF2B5EF4-FFF2-40B4-BE49-F238E27FC236}">
                <a16:creationId xmlns:a16="http://schemas.microsoft.com/office/drawing/2014/main" id="{17C2DD74-92B7-C928-DD7A-977D297CC4B0}"/>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B2A44088-E9C5-979E-F5D5-70756E6BF9BC}"/>
              </a:ext>
            </a:extLst>
          </p:cNvPr>
          <p:cNvSpPr>
            <a:spLocks noGrp="1"/>
          </p:cNvSpPr>
          <p:nvPr>
            <p:ph type="sldNum" sz="quarter" idx="12"/>
          </p:nvPr>
        </p:nvSpPr>
        <p:spPr/>
        <p:txBody>
          <a:bodyPr/>
          <a:lstStyle/>
          <a:p>
            <a:fld id="{CED9138F-0593-4034-B125-33C87EDF5422}" type="slidenum">
              <a:rPr lang="zh-CN" altLang="en-US" smtClean="0"/>
              <a:t>19</a:t>
            </a:fld>
            <a:endParaRPr lang="zh-CN" altLang="en-US"/>
          </a:p>
        </p:txBody>
      </p:sp>
      <p:grpSp>
        <p:nvGrpSpPr>
          <p:cNvPr id="6" name="组合 71">
            <a:extLst>
              <a:ext uri="{FF2B5EF4-FFF2-40B4-BE49-F238E27FC236}">
                <a16:creationId xmlns:a16="http://schemas.microsoft.com/office/drawing/2014/main" id="{43991EFF-DE14-A7CD-769B-1D16518E2738}"/>
              </a:ext>
            </a:extLst>
          </p:cNvPr>
          <p:cNvGrpSpPr/>
          <p:nvPr/>
        </p:nvGrpSpPr>
        <p:grpSpPr bwMode="auto">
          <a:xfrm>
            <a:off x="3182068" y="-685963"/>
            <a:ext cx="6650701" cy="6611750"/>
            <a:chOff x="4189060" y="732149"/>
            <a:chExt cx="5417854" cy="5056905"/>
          </a:xfrm>
        </p:grpSpPr>
        <p:pic>
          <p:nvPicPr>
            <p:cNvPr id="7" name="图片 72">
              <a:extLst>
                <a:ext uri="{FF2B5EF4-FFF2-40B4-BE49-F238E27FC236}">
                  <a16:creationId xmlns:a16="http://schemas.microsoft.com/office/drawing/2014/main" id="{7049077F-1D1E-8921-5072-212E401514AA}"/>
                </a:ext>
              </a:extLst>
            </p:cNvPr>
            <p:cNvPicPr>
              <a:picLocks noChangeAspect="1"/>
            </p:cNvPicPr>
            <p:nvPr/>
          </p:nvPicPr>
          <p:blipFill>
            <a:blip r:embed="rId2"/>
            <a:srcRect l="-1" r="-1331" b="4680"/>
            <a:stretch/>
          </p:blipFill>
          <p:spPr bwMode="auto">
            <a:xfrm>
              <a:off x="4189060" y="3296991"/>
              <a:ext cx="3770084" cy="2492062"/>
            </a:xfrm>
            <a:prstGeom prst="rect">
              <a:avLst/>
            </a:prstGeom>
          </p:spPr>
        </p:pic>
        <p:sp>
          <p:nvSpPr>
            <p:cNvPr id="8" name="椭圆 73">
              <a:extLst>
                <a:ext uri="{FF2B5EF4-FFF2-40B4-BE49-F238E27FC236}">
                  <a16:creationId xmlns:a16="http://schemas.microsoft.com/office/drawing/2014/main" id="{A1F4269D-63D2-2C95-D2AF-A05FE6F82A3E}"/>
                </a:ext>
              </a:extLst>
            </p:cNvPr>
            <p:cNvSpPr/>
            <p:nvPr/>
          </p:nvSpPr>
          <p:spPr bwMode="auto">
            <a:xfrm>
              <a:off x="5628068" y="5515377"/>
              <a:ext cx="631063" cy="16098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9" name="椭圆 74">
              <a:extLst>
                <a:ext uri="{FF2B5EF4-FFF2-40B4-BE49-F238E27FC236}">
                  <a16:creationId xmlns:a16="http://schemas.microsoft.com/office/drawing/2014/main" id="{6C570FAC-2200-D264-F9A0-4702396D54CD}"/>
                </a:ext>
              </a:extLst>
            </p:cNvPr>
            <p:cNvSpPr/>
            <p:nvPr/>
          </p:nvSpPr>
          <p:spPr bwMode="auto">
            <a:xfrm>
              <a:off x="5752563" y="5550257"/>
              <a:ext cx="382073" cy="9122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0" name="椭圆 75">
              <a:extLst>
                <a:ext uri="{FF2B5EF4-FFF2-40B4-BE49-F238E27FC236}">
                  <a16:creationId xmlns:a16="http://schemas.microsoft.com/office/drawing/2014/main" id="{04AFAB1E-7377-CFA9-B115-918FD3DFE54D}"/>
                </a:ext>
              </a:extLst>
            </p:cNvPr>
            <p:cNvSpPr/>
            <p:nvPr/>
          </p:nvSpPr>
          <p:spPr bwMode="auto">
            <a:xfrm flipV="1">
              <a:off x="5888327" y="5577465"/>
              <a:ext cx="110542" cy="4571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1" name="椭圆 76">
              <a:extLst>
                <a:ext uri="{FF2B5EF4-FFF2-40B4-BE49-F238E27FC236}">
                  <a16:creationId xmlns:a16="http://schemas.microsoft.com/office/drawing/2014/main" id="{CD1DD072-A253-F616-EA8E-12776CC1471F}"/>
                </a:ext>
              </a:extLst>
            </p:cNvPr>
            <p:cNvSpPr/>
            <p:nvPr/>
          </p:nvSpPr>
          <p:spPr bwMode="auto">
            <a:xfrm>
              <a:off x="5455544" y="5454203"/>
              <a:ext cx="971015" cy="27689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2" name="椭圆 77">
              <a:extLst>
                <a:ext uri="{FF2B5EF4-FFF2-40B4-BE49-F238E27FC236}">
                  <a16:creationId xmlns:a16="http://schemas.microsoft.com/office/drawing/2014/main" id="{8300341D-3F0C-969C-A535-C7998590BC9E}"/>
                </a:ext>
              </a:extLst>
            </p:cNvPr>
            <p:cNvSpPr/>
            <p:nvPr/>
          </p:nvSpPr>
          <p:spPr bwMode="auto">
            <a:xfrm>
              <a:off x="5309585" y="5409127"/>
              <a:ext cx="1252203" cy="35014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3" name="椭圆 78">
              <a:extLst>
                <a:ext uri="{FF2B5EF4-FFF2-40B4-BE49-F238E27FC236}">
                  <a16:creationId xmlns:a16="http://schemas.microsoft.com/office/drawing/2014/main" id="{BDC58839-F291-03D1-F429-A8EA3C751267}"/>
                </a:ext>
              </a:extLst>
            </p:cNvPr>
            <p:cNvSpPr/>
            <p:nvPr/>
          </p:nvSpPr>
          <p:spPr bwMode="auto">
            <a:xfrm>
              <a:off x="5195822" y="5379318"/>
              <a:ext cx="1479728" cy="39629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4" name="弧形 79">
              <a:extLst>
                <a:ext uri="{FF2B5EF4-FFF2-40B4-BE49-F238E27FC236}">
                  <a16:creationId xmlns:a16="http://schemas.microsoft.com/office/drawing/2014/main" id="{28C9633C-B5B8-05A2-39E1-A8AD8F39F20B}"/>
                </a:ext>
              </a:extLst>
            </p:cNvPr>
            <p:cNvSpPr/>
            <p:nvPr/>
          </p:nvSpPr>
          <p:spPr bwMode="auto">
            <a:xfrm rot="9774138">
              <a:off x="6281840" y="1838990"/>
              <a:ext cx="2567332" cy="2147272"/>
            </a:xfrm>
            <a:prstGeom prst="arc">
              <a:avLst>
                <a:gd name="adj1" fmla="val 16200000"/>
                <a:gd name="adj2" fmla="val 0"/>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15" name="弧形 80">
              <a:extLst>
                <a:ext uri="{FF2B5EF4-FFF2-40B4-BE49-F238E27FC236}">
                  <a16:creationId xmlns:a16="http://schemas.microsoft.com/office/drawing/2014/main" id="{8A444BAF-4B63-EE64-9692-06B661D27B09}"/>
                </a:ext>
              </a:extLst>
            </p:cNvPr>
            <p:cNvSpPr/>
            <p:nvPr/>
          </p:nvSpPr>
          <p:spPr bwMode="auto">
            <a:xfrm rot="9774138">
              <a:off x="6935877" y="2435961"/>
              <a:ext cx="1530969" cy="1286389"/>
            </a:xfrm>
            <a:prstGeom prst="arc">
              <a:avLst>
                <a:gd name="adj1" fmla="val 16200000"/>
                <a:gd name="adj2" fmla="val 0"/>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16" name="弧形 81">
              <a:extLst>
                <a:ext uri="{FF2B5EF4-FFF2-40B4-BE49-F238E27FC236}">
                  <a16:creationId xmlns:a16="http://schemas.microsoft.com/office/drawing/2014/main" id="{54F1B772-8B05-9AF7-3411-FA874623E2BA}"/>
                </a:ext>
              </a:extLst>
            </p:cNvPr>
            <p:cNvSpPr/>
            <p:nvPr/>
          </p:nvSpPr>
          <p:spPr bwMode="auto">
            <a:xfrm rot="9774138">
              <a:off x="5691298" y="1270961"/>
              <a:ext cx="3604762" cy="2973509"/>
            </a:xfrm>
            <a:prstGeom prst="arc">
              <a:avLst>
                <a:gd name="adj1" fmla="val 16200000"/>
                <a:gd name="adj2" fmla="val 0"/>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17" name="弧形 82">
              <a:extLst>
                <a:ext uri="{FF2B5EF4-FFF2-40B4-BE49-F238E27FC236}">
                  <a16:creationId xmlns:a16="http://schemas.microsoft.com/office/drawing/2014/main" id="{64DFD832-432E-D2B7-BA83-3FB27DDF68C2}"/>
                </a:ext>
              </a:extLst>
            </p:cNvPr>
            <p:cNvSpPr/>
            <p:nvPr/>
          </p:nvSpPr>
          <p:spPr bwMode="auto">
            <a:xfrm rot="9774138">
              <a:off x="5085035" y="732149"/>
              <a:ext cx="4521879" cy="3801778"/>
            </a:xfrm>
            <a:prstGeom prst="arc">
              <a:avLst>
                <a:gd name="adj1" fmla="val 16200000"/>
                <a:gd name="adj2" fmla="val 0"/>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p>
          </p:txBody>
        </p:sp>
        <p:sp>
          <p:nvSpPr>
            <p:cNvPr id="18" name="箭头: 左弧形 83">
              <a:extLst>
                <a:ext uri="{FF2B5EF4-FFF2-40B4-BE49-F238E27FC236}">
                  <a16:creationId xmlns:a16="http://schemas.microsoft.com/office/drawing/2014/main" id="{622CE0EE-2318-B9AA-6FEA-DF30B791AE73}"/>
                </a:ext>
              </a:extLst>
            </p:cNvPr>
            <p:cNvSpPr/>
            <p:nvPr/>
          </p:nvSpPr>
          <p:spPr bwMode="auto">
            <a:xfrm>
              <a:off x="5761535" y="5154751"/>
              <a:ext cx="255447" cy="168060"/>
            </a:xfrm>
            <a:prstGeom prst="curvedRightArrow">
              <a:avLst>
                <a:gd name="adj1" fmla="val 25000"/>
                <a:gd name="adj2" fmla="val 50000"/>
                <a:gd name="adj3" fmla="val 25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solidFill>
                  <a:schemeClr val="tx1"/>
                </a:solidFill>
              </a:endParaRPr>
            </a:p>
          </p:txBody>
        </p:sp>
        <p:cxnSp>
          <p:nvCxnSpPr>
            <p:cNvPr id="19" name="直接连接符 84">
              <a:extLst>
                <a:ext uri="{FF2B5EF4-FFF2-40B4-BE49-F238E27FC236}">
                  <a16:creationId xmlns:a16="http://schemas.microsoft.com/office/drawing/2014/main" id="{B17680C1-E76C-CE67-D4C1-D20BE22958F9}"/>
                </a:ext>
              </a:extLst>
            </p:cNvPr>
            <p:cNvCxnSpPr>
              <a:cxnSpLocks/>
              <a:endCxn id="9" idx="0"/>
            </p:cNvCxnSpPr>
            <p:nvPr/>
          </p:nvCxnSpPr>
          <p:spPr bwMode="auto">
            <a:xfrm flipH="1">
              <a:off x="5943600" y="4929261"/>
              <a:ext cx="7568" cy="620995"/>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文本框 85">
              <a:extLst>
                <a:ext uri="{FF2B5EF4-FFF2-40B4-BE49-F238E27FC236}">
                  <a16:creationId xmlns:a16="http://schemas.microsoft.com/office/drawing/2014/main" id="{4FD0AFA4-7DC8-FE9A-5C40-B91948EE14E8}"/>
                </a:ext>
              </a:extLst>
            </p:cNvPr>
            <p:cNvSpPr>
              <a:spLocks/>
            </p:cNvSpPr>
            <p:nvPr/>
          </p:nvSpPr>
          <p:spPr bwMode="auto">
            <a:xfrm>
              <a:off x="7318662" y="3844964"/>
              <a:ext cx="1040664" cy="246221"/>
            </a:xfrm>
            <a:prstGeom prst="rect">
              <a:avLst/>
            </a:prstGeom>
            <a:noFill/>
          </p:spPr>
          <p:txBody>
            <a:bodyPr wrap="square" rtlCol="0">
              <a:spAutoFit/>
            </a:bodyPr>
            <a:lstStyle/>
            <a:p>
              <a:pPr>
                <a:defRPr/>
              </a:pPr>
              <a:r>
                <a:rPr lang="en-US" sz="1000">
                  <a:solidFill>
                    <a:schemeClr val="bg1"/>
                  </a:solidFill>
                </a:rPr>
                <a:t>dec30°</a:t>
              </a:r>
              <a:endParaRPr lang="zh-CN" sz="1000">
                <a:solidFill>
                  <a:schemeClr val="bg1"/>
                </a:solidFill>
              </a:endParaRPr>
            </a:p>
          </p:txBody>
        </p:sp>
        <p:sp>
          <p:nvSpPr>
            <p:cNvPr id="21" name="文本框 86">
              <a:extLst>
                <a:ext uri="{FF2B5EF4-FFF2-40B4-BE49-F238E27FC236}">
                  <a16:creationId xmlns:a16="http://schemas.microsoft.com/office/drawing/2014/main" id="{89CC30E0-023A-1A40-2DCA-7F71A961F33B}"/>
                </a:ext>
              </a:extLst>
            </p:cNvPr>
            <p:cNvSpPr>
              <a:spLocks/>
            </p:cNvSpPr>
            <p:nvPr/>
          </p:nvSpPr>
          <p:spPr bwMode="auto">
            <a:xfrm>
              <a:off x="7239416" y="4124336"/>
              <a:ext cx="1040664" cy="261610"/>
            </a:xfrm>
            <a:prstGeom prst="rect">
              <a:avLst/>
            </a:prstGeom>
            <a:noFill/>
          </p:spPr>
          <p:txBody>
            <a:bodyPr wrap="square" rtlCol="0">
              <a:spAutoFit/>
            </a:bodyPr>
            <a:lstStyle/>
            <a:p>
              <a:pPr>
                <a:defRPr/>
              </a:pPr>
              <a:r>
                <a:rPr lang="en-US" sz="1050">
                  <a:solidFill>
                    <a:schemeClr val="bg1"/>
                  </a:solidFill>
                </a:rPr>
                <a:t>dec20°</a:t>
              </a:r>
              <a:endParaRPr lang="zh-CN" sz="1050">
                <a:solidFill>
                  <a:schemeClr val="bg1"/>
                </a:solidFill>
              </a:endParaRPr>
            </a:p>
          </p:txBody>
        </p:sp>
        <p:sp>
          <p:nvSpPr>
            <p:cNvPr id="22" name="星形: 四角 87">
              <a:extLst>
                <a:ext uri="{FF2B5EF4-FFF2-40B4-BE49-F238E27FC236}">
                  <a16:creationId xmlns:a16="http://schemas.microsoft.com/office/drawing/2014/main" id="{F929E974-51E5-3871-78B3-AE2852535E8A}"/>
                </a:ext>
              </a:extLst>
            </p:cNvPr>
            <p:cNvSpPr/>
            <p:nvPr/>
          </p:nvSpPr>
          <p:spPr bwMode="auto">
            <a:xfrm>
              <a:off x="6157728" y="3717495"/>
              <a:ext cx="207672" cy="254940"/>
            </a:xfrm>
            <a:prstGeom prst="star4">
              <a:avLst>
                <a:gd name="adj" fmla="val 125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23" name="星形: 四角 88">
              <a:extLst>
                <a:ext uri="{FF2B5EF4-FFF2-40B4-BE49-F238E27FC236}">
                  <a16:creationId xmlns:a16="http://schemas.microsoft.com/office/drawing/2014/main" id="{A497394E-5E6A-B280-5662-6D3B7EE913B3}"/>
                </a:ext>
              </a:extLst>
            </p:cNvPr>
            <p:cNvSpPr/>
            <p:nvPr/>
          </p:nvSpPr>
          <p:spPr bwMode="auto">
            <a:xfrm>
              <a:off x="6728850" y="3595829"/>
              <a:ext cx="207672" cy="254940"/>
            </a:xfrm>
            <a:prstGeom prst="star4">
              <a:avLst>
                <a:gd name="adj" fmla="val 12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cxnSp>
          <p:nvCxnSpPr>
            <p:cNvPr id="24" name="直接箭头连接符 89">
              <a:extLst>
                <a:ext uri="{FF2B5EF4-FFF2-40B4-BE49-F238E27FC236}">
                  <a16:creationId xmlns:a16="http://schemas.microsoft.com/office/drawing/2014/main" id="{07518863-63D9-2D8B-E02B-3C117C31BE73}"/>
                </a:ext>
              </a:extLst>
            </p:cNvPr>
            <p:cNvCxnSpPr>
              <a:cxnSpLocks/>
            </p:cNvCxnSpPr>
            <p:nvPr/>
          </p:nvCxnSpPr>
          <p:spPr bwMode="auto">
            <a:xfrm flipV="1">
              <a:off x="5998870" y="4007315"/>
              <a:ext cx="240600" cy="88895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90">
              <a:extLst>
                <a:ext uri="{FF2B5EF4-FFF2-40B4-BE49-F238E27FC236}">
                  <a16:creationId xmlns:a16="http://schemas.microsoft.com/office/drawing/2014/main" id="{A8E48492-E69B-4AD3-9BE3-6DCE80968468}"/>
                </a:ext>
              </a:extLst>
            </p:cNvPr>
            <p:cNvCxnSpPr>
              <a:cxnSpLocks/>
            </p:cNvCxnSpPr>
            <p:nvPr/>
          </p:nvCxnSpPr>
          <p:spPr bwMode="auto">
            <a:xfrm flipV="1">
              <a:off x="6016982" y="3880727"/>
              <a:ext cx="781737" cy="1027699"/>
            </a:xfrm>
            <a:prstGeom prst="straightConnector1">
              <a:avLst/>
            </a:prstGeom>
            <a:ln>
              <a:solidFill>
                <a:schemeClr val="accent4">
                  <a:lumMod val="40000"/>
                  <a:lumOff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本框 91">
                  <a:extLst>
                    <a:ext uri="{FF2B5EF4-FFF2-40B4-BE49-F238E27FC236}">
                      <a16:creationId xmlns:a16="http://schemas.microsoft.com/office/drawing/2014/main" id="{05468BCB-007D-EBE2-9A2F-23F53FEB99CE}"/>
                    </a:ext>
                  </a:extLst>
                </p:cNvPr>
                <p:cNvSpPr>
                  <a:spLocks/>
                </p:cNvSpPr>
                <p:nvPr/>
              </p:nvSpPr>
              <p:spPr bwMode="auto">
                <a:xfrm>
                  <a:off x="5952901" y="3496900"/>
                  <a:ext cx="757686" cy="276999"/>
                </a:xfrm>
                <a:prstGeom prst="rect">
                  <a:avLst/>
                </a:prstGeom>
                <a:noFill/>
              </p:spPr>
              <p:txBody>
                <a:bodyPr wrap="square" rtlCol="0">
                  <a:spAutoFit/>
                </a:bodyPr>
                <a:lstStyle/>
                <a:p>
                  <a:pPr>
                    <a:defRPr/>
                  </a:pPr>
                  <a:r>
                    <a:rPr lang="en-US" sz="1200">
                      <a:solidFill>
                        <a:schemeClr val="bg1"/>
                      </a:solidFill>
                    </a:rPr>
                    <a:t>(</a:t>
                  </a:r>
                  <mc:AlternateContent>
                    <mc:Choice Requires="a14">
                      <a14:m>
                        <m:oMath xmlns:m="http://schemas.openxmlformats.org/officeDocument/2006/math">
                          <m:r>
                            <a:rPr lang="en-US" sz="1200" b="0" i="1">
                              <a:solidFill>
                                <a:schemeClr val="bg1"/>
                              </a:solidFill>
                              <a:latin typeface="Cambria Math"/>
                            </a:rPr>
                            <m:t>𝑡</m:t>
                          </m:r>
                        </m:oMath>
                      </a14:m>
                    </mc:Choice>
                    <mc:Fallback xmlns:m="http://schemas.openxmlformats.org/officeDocument/2006/math" xmlns:w="http://schemas.openxmlformats.org/wordprocessingml/2006/main" xmlns=""/>
                  </mc:AlternateContent>
                  <a:r>
                    <a:rPr lang="en-US" sz="1200">
                      <a:solidFill>
                        <a:schemeClr val="bg1"/>
                      </a:solidFill>
                    </a:rPr>
                    <a:t>,</a:t>
                  </a:r>
                  <a:r>
                    <a:rPr lang="el-GR" sz="1200">
                      <a:solidFill>
                        <a:schemeClr val="bg1"/>
                      </a:solidFill>
                      <a:latin typeface="等线"/>
                      <a:ea typeface="等线"/>
                    </a:rPr>
                    <a:t>θ</a:t>
                  </a:r>
                  <a:r>
                    <a:rPr lang="en-US" sz="1200">
                      <a:solidFill>
                        <a:schemeClr val="bg1"/>
                      </a:solidFill>
                      <a:latin typeface="等线"/>
                      <a:ea typeface="等线"/>
                    </a:rPr>
                    <a:t>,</a:t>
                  </a:r>
                  <a:r>
                    <a:rPr lang="el-GR" sz="1200">
                      <a:solidFill>
                        <a:schemeClr val="bg1"/>
                      </a:solidFill>
                      <a:latin typeface="等线"/>
                      <a:ea typeface="等线"/>
                    </a:rPr>
                    <a:t>φ</a:t>
                  </a:r>
                  <a:r>
                    <a:rPr lang="en-US" sz="1200">
                      <a:solidFill>
                        <a:schemeClr val="bg1"/>
                      </a:solidFill>
                    </a:rPr>
                    <a:t>)</a:t>
                  </a:r>
                  <a:endParaRPr lang="zh-CN" sz="1200">
                    <a:solidFill>
                      <a:schemeClr val="bg1"/>
                    </a:solidFill>
                  </a:endParaRPr>
                </a:p>
              </p:txBody>
            </p:sp>
          </mc:Choice>
          <mc:Fallback xmlns="">
            <p:sp>
              <p:nvSpPr>
                <p:cNvPr id="26" name="文本框 91">
                  <a:extLst>
                    <a:ext uri="{FF2B5EF4-FFF2-40B4-BE49-F238E27FC236}">
                      <a16:creationId xmlns:a16="http://schemas.microsoft.com/office/drawing/2014/main" id="{449686ED-62BC-8D63-45A0-B051CF0B4F93}"/>
                    </a:ext>
                  </a:extLst>
                </p:cNvPr>
                <p:cNvSpPr>
                  <a:spLocks noRot="1" noChangeAspect="1" noMove="1" noResize="1" noEditPoints="1" noAdjustHandles="1" noChangeArrowheads="1" noChangeShapeType="1" noTextEdit="1"/>
                </p:cNvSpPr>
                <p:nvPr/>
              </p:nvSpPr>
              <p:spPr bwMode="auto">
                <a:xfrm>
                  <a:off x="5952901" y="3496900"/>
                  <a:ext cx="757686" cy="276999"/>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92">
                  <a:extLst>
                    <a:ext uri="{FF2B5EF4-FFF2-40B4-BE49-F238E27FC236}">
                      <a16:creationId xmlns:a16="http://schemas.microsoft.com/office/drawing/2014/main" id="{E931B1A8-4679-2A53-62E2-ACB8314FA85D}"/>
                    </a:ext>
                  </a:extLst>
                </p:cNvPr>
                <p:cNvSpPr>
                  <a:spLocks/>
                </p:cNvSpPr>
                <p:nvPr/>
              </p:nvSpPr>
              <p:spPr bwMode="auto">
                <a:xfrm>
                  <a:off x="6604455" y="3383744"/>
                  <a:ext cx="757686" cy="276999"/>
                </a:xfrm>
                <a:prstGeom prst="rect">
                  <a:avLst/>
                </a:prstGeom>
                <a:noFill/>
              </p:spPr>
              <p:txBody>
                <a:bodyPr wrap="square" rtlCol="0">
                  <a:spAutoFit/>
                </a:bodyPr>
                <a:lstStyle/>
                <a:p>
                  <a:pPr>
                    <a:defRPr/>
                  </a:pPr>
                  <a:r>
                    <a:rPr lang="en-US" sz="1200">
                      <a:solidFill>
                        <a:schemeClr val="bg1"/>
                      </a:solidFill>
                    </a:rPr>
                    <a:t>(</a:t>
                  </a:r>
                  <mc:AlternateContent>
                    <mc:Choice Requires="a14">
                      <a14:m>
                        <m:oMath xmlns:m="http://schemas.openxmlformats.org/officeDocument/2006/math">
                          <m:sSup>
                            <m:sSupPr>
                              <m:ctrlPr>
                                <a:rPr lang="en-US" sz="1200" i="1">
                                  <a:solidFill>
                                    <a:schemeClr val="bg1"/>
                                  </a:solidFill>
                                  <a:latin typeface="Cambria Math" panose="02040503050406030204" pitchFamily="18" charset="0"/>
                                  <a:ea typeface="Cambria Math"/>
                                  <a:cs typeface="Cambria Math"/>
                                </a:rPr>
                              </m:ctrlPr>
                            </m:sSupPr>
                            <m:e>
                              <m:r>
                                <a:rPr lang="en-US" sz="1200" b="0" i="1">
                                  <a:solidFill>
                                    <a:schemeClr val="bg1"/>
                                  </a:solidFill>
                                  <a:latin typeface="Cambria Math"/>
                                </a:rPr>
                                <m:t>𝑡</m:t>
                              </m:r>
                            </m:e>
                            <m:sup>
                              <m:r>
                                <a:rPr lang="en-US" sz="1200" b="0" i="1">
                                  <a:solidFill>
                                    <a:schemeClr val="bg1"/>
                                  </a:solidFill>
                                  <a:latin typeface="Cambria Math"/>
                                </a:rPr>
                                <m:t>′</m:t>
                              </m:r>
                            </m:sup>
                          </m:sSup>
                        </m:oMath>
                      </a14:m>
                    </mc:Choice>
                    <mc:Fallback xmlns:m="http://schemas.openxmlformats.org/officeDocument/2006/math" xmlns:w="http://schemas.openxmlformats.org/wordprocessingml/2006/main" xmlns=""/>
                  </mc:AlternateContent>
                  <a:r>
                    <a:rPr lang="en-US" sz="1200">
                      <a:solidFill>
                        <a:schemeClr val="bg1"/>
                      </a:solidFill>
                    </a:rPr>
                    <a:t>,</a:t>
                  </a:r>
                  <mc:AlternateContent>
                    <mc:Choice Requires="a14">
                      <a14:m>
                        <m:oMath xmlns:m="http://schemas.openxmlformats.org/officeDocument/2006/math">
                          <m:sSup>
                            <m:sSupPr>
                              <m:ctrlPr>
                                <a:rPr lang="en-US" sz="1200" i="1">
                                  <a:solidFill>
                                    <a:schemeClr val="bg1"/>
                                  </a:solidFill>
                                  <a:latin typeface="Cambria Math" panose="02040503050406030204" pitchFamily="18" charset="0"/>
                                  <a:ea typeface="Cambria Math"/>
                                  <a:cs typeface="Cambria Math"/>
                                </a:rPr>
                              </m:ctrlPr>
                            </m:sSupPr>
                            <m:e>
                              <m:r>
                                <a:rPr lang="zh-CN" sz="1200" i="1">
                                  <a:solidFill>
                                    <a:schemeClr val="bg1"/>
                                  </a:solidFill>
                                  <a:latin typeface="Cambria Math"/>
                                </a:rPr>
                                <m:t>𝜃</m:t>
                              </m:r>
                            </m:e>
                            <m:sup>
                              <m:r>
                                <a:rPr lang="en-US" sz="1200" b="0" i="1">
                                  <a:solidFill>
                                    <a:schemeClr val="bg1"/>
                                  </a:solidFill>
                                  <a:latin typeface="Cambria Math"/>
                                </a:rPr>
                                <m:t>′</m:t>
                              </m:r>
                            </m:sup>
                          </m:sSup>
                          <m:r>
                            <a:rPr lang="en-US" sz="1200" b="0" i="1">
                              <a:solidFill>
                                <a:schemeClr val="bg1"/>
                              </a:solidFill>
                              <a:latin typeface="Cambria Math"/>
                            </a:rPr>
                            <m:t>,</m:t>
                          </m:r>
                          <m:sSup>
                            <m:sSupPr>
                              <m:ctrlPr>
                                <a:rPr lang="en-US" sz="1200" b="0" i="1">
                                  <a:solidFill>
                                    <a:schemeClr val="bg1"/>
                                  </a:solidFill>
                                  <a:latin typeface="Cambria Math" panose="02040503050406030204" pitchFamily="18" charset="0"/>
                                  <a:ea typeface="Cambria Math"/>
                                  <a:cs typeface="Cambria Math"/>
                                </a:rPr>
                              </m:ctrlPr>
                            </m:sSupPr>
                            <m:e>
                              <m:r>
                                <a:rPr lang="zh-CN" sz="1200" b="0" i="1">
                                  <a:solidFill>
                                    <a:schemeClr val="bg1"/>
                                  </a:solidFill>
                                  <a:latin typeface="Cambria Math"/>
                                </a:rPr>
                                <m:t>𝜑</m:t>
                              </m:r>
                            </m:e>
                            <m:sup>
                              <m:r>
                                <a:rPr lang="en-US" sz="1200" b="0" i="1">
                                  <a:solidFill>
                                    <a:schemeClr val="bg1"/>
                                  </a:solidFill>
                                  <a:latin typeface="Cambria Math"/>
                                </a:rPr>
                                <m:t>′</m:t>
                              </m:r>
                            </m:sup>
                          </m:sSup>
                        </m:oMath>
                      </a14:m>
                    </mc:Choice>
                    <mc:Fallback xmlns:m="http://schemas.openxmlformats.org/officeDocument/2006/math" xmlns:w="http://schemas.openxmlformats.org/wordprocessingml/2006/main" xmlns=""/>
                  </mc:AlternateContent>
                  <a:r>
                    <a:rPr lang="en-US" sz="1200">
                      <a:solidFill>
                        <a:schemeClr val="bg1"/>
                      </a:solidFill>
                    </a:rPr>
                    <a:t>)</a:t>
                  </a:r>
                  <a:endParaRPr lang="zh-CN" sz="1200">
                    <a:solidFill>
                      <a:schemeClr val="bg1"/>
                    </a:solidFill>
                  </a:endParaRPr>
                </a:p>
              </p:txBody>
            </p:sp>
          </mc:Choice>
          <mc:Fallback xmlns="">
            <p:sp>
              <p:nvSpPr>
                <p:cNvPr id="27" name="文本框 92">
                  <a:extLst>
                    <a:ext uri="{FF2B5EF4-FFF2-40B4-BE49-F238E27FC236}">
                      <a16:creationId xmlns:a16="http://schemas.microsoft.com/office/drawing/2014/main" id="{B0F98A35-617D-3063-A883-01DD3E17B33D}"/>
                    </a:ext>
                  </a:extLst>
                </p:cNvPr>
                <p:cNvSpPr>
                  <a:spLocks noRot="1" noChangeAspect="1" noMove="1" noResize="1" noEditPoints="1" noAdjustHandles="1" noChangeArrowheads="1" noChangeShapeType="1" noTextEdit="1"/>
                </p:cNvSpPr>
                <p:nvPr/>
              </p:nvSpPr>
              <p:spPr bwMode="auto">
                <a:xfrm>
                  <a:off x="6604455" y="3383744"/>
                  <a:ext cx="757686" cy="276999"/>
                </a:xfrm>
                <a:prstGeom prst="rect">
                  <a:avLst/>
                </a:prstGeom>
                <a:blipFill>
                  <a:blip r:embed="rId4"/>
                  <a:stretch>
                    <a:fillRect b="-3846"/>
                  </a:stretch>
                </a:blipFill>
              </p:spPr>
              <p:txBody>
                <a:bodyPr/>
                <a:lstStyle/>
                <a:p>
                  <a:r>
                    <a:rPr lang="zh-CN" altLang="en-US">
                      <a:noFill/>
                    </a:rPr>
                    <a:t> </a:t>
                  </a:r>
                </a:p>
              </p:txBody>
            </p:sp>
          </mc:Fallback>
        </mc:AlternateContent>
        <p:sp>
          <p:nvSpPr>
            <p:cNvPr id="28" name="箭头: 左弧形 93">
              <a:extLst>
                <a:ext uri="{FF2B5EF4-FFF2-40B4-BE49-F238E27FC236}">
                  <a16:creationId xmlns:a16="http://schemas.microsoft.com/office/drawing/2014/main" id="{998F1F8A-04EC-4CB7-ED90-B6641D057F73}"/>
                </a:ext>
              </a:extLst>
            </p:cNvPr>
            <p:cNvSpPr/>
            <p:nvPr/>
          </p:nvSpPr>
          <p:spPr bwMode="auto">
            <a:xfrm rot="17326811">
              <a:off x="6174876" y="4438958"/>
              <a:ext cx="80508" cy="174403"/>
            </a:xfrm>
            <a:prstGeom prst="curvedRightArrow">
              <a:avLst>
                <a:gd name="adj1" fmla="val 25000"/>
                <a:gd name="adj2" fmla="val 50000"/>
                <a:gd name="adj3" fmla="val 2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solidFill>
                  <a:schemeClr val="tx1"/>
                </a:solidFill>
              </a:endParaRPr>
            </a:p>
          </p:txBody>
        </p:sp>
      </p:grpSp>
      <p:sp>
        <p:nvSpPr>
          <p:cNvPr id="30" name="标题 29">
            <a:extLst>
              <a:ext uri="{FF2B5EF4-FFF2-40B4-BE49-F238E27FC236}">
                <a16:creationId xmlns:a16="http://schemas.microsoft.com/office/drawing/2014/main" id="{A39A1795-CB39-9445-202F-2FCCE0499B36}"/>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384124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0C2F8C-BA71-430A-B5A4-7F1ACD3B610D}"/>
              </a:ext>
            </a:extLst>
          </p:cNvPr>
          <p:cNvSpPr>
            <a:spLocks noGrp="1"/>
          </p:cNvSpPr>
          <p:nvPr>
            <p:ph type="title"/>
          </p:nvPr>
        </p:nvSpPr>
        <p:spPr/>
        <p:txBody>
          <a:bodyPr/>
          <a:lstStyle/>
          <a:p>
            <a:r>
              <a:rPr lang="en-US" altLang="zh-CN" dirty="0"/>
              <a:t>OUTLINE</a:t>
            </a:r>
            <a:endParaRPr lang="zh-CN" altLang="en-US" dirty="0"/>
          </a:p>
        </p:txBody>
      </p:sp>
      <p:sp>
        <p:nvSpPr>
          <p:cNvPr id="3" name="内容占位符 2">
            <a:extLst>
              <a:ext uri="{FF2B5EF4-FFF2-40B4-BE49-F238E27FC236}">
                <a16:creationId xmlns:a16="http://schemas.microsoft.com/office/drawing/2014/main" id="{D25EAEC5-6598-40C8-B6FC-1D9CAE3BC635}"/>
              </a:ext>
            </a:extLst>
          </p:cNvPr>
          <p:cNvSpPr>
            <a:spLocks noGrp="1"/>
          </p:cNvSpPr>
          <p:nvPr>
            <p:ph idx="1"/>
          </p:nvPr>
        </p:nvSpPr>
        <p:spPr/>
        <p:txBody>
          <a:bodyPr>
            <a:normAutofit fontScale="92500"/>
          </a:bodyPr>
          <a:lstStyle/>
          <a:p>
            <a:pPr marL="514350" indent="-514350">
              <a:buFont typeface="+mj-lt"/>
              <a:buAutoNum type="arabicPeriod"/>
            </a:pPr>
            <a:r>
              <a:rPr lang="en-US" altLang="zh-CN" sz="3200" b="1" dirty="0">
                <a:latin typeface="Arial" panose="020B0604020202020204" pitchFamily="34" charset="0"/>
                <a:cs typeface="Arial" panose="020B0604020202020204" pitchFamily="34" charset="0"/>
              </a:rPr>
              <a:t>Introduction</a:t>
            </a:r>
            <a:r>
              <a:rPr lang="en-US" altLang="zh-CN" sz="3200" dirty="0">
                <a:latin typeface="Arial" panose="020B0604020202020204" pitchFamily="34" charset="0"/>
                <a:cs typeface="Arial" panose="020B0604020202020204" pitchFamily="34" charset="0"/>
              </a:rPr>
              <a:t>: Current observations of the two-dimensional anisotropy of cosmic rays with high energy</a:t>
            </a:r>
          </a:p>
          <a:p>
            <a:pPr marL="514350" indent="-514350">
              <a:buFont typeface="+mj-lt"/>
              <a:buAutoNum type="arabicPeriod"/>
            </a:pPr>
            <a:endParaRPr lang="en-US" altLang="zh-CN" sz="3200" dirty="0">
              <a:latin typeface="Arial" panose="020B0604020202020204" pitchFamily="34" charset="0"/>
              <a:cs typeface="Arial" panose="020B0604020202020204" pitchFamily="34" charset="0"/>
            </a:endParaRPr>
          </a:p>
          <a:p>
            <a:pPr marL="514350" indent="-514350">
              <a:buFont typeface="+mj-lt"/>
              <a:buAutoNum type="arabicPeriod"/>
            </a:pPr>
            <a:r>
              <a:rPr lang="en-US" altLang="zh-CN" sz="3200" b="1" dirty="0">
                <a:latin typeface="Arial" panose="020B0604020202020204" pitchFamily="34" charset="0"/>
                <a:cs typeface="Arial" panose="020B0604020202020204" pitchFamily="34" charset="0"/>
              </a:rPr>
              <a:t>Proposed Scheme:  </a:t>
            </a:r>
            <a:r>
              <a:rPr lang="en-US" altLang="zh-CN" sz="3200" dirty="0">
                <a:latin typeface="Arial" panose="020B0604020202020204" pitchFamily="34" charset="0"/>
                <a:cs typeface="Arial" panose="020B0604020202020204" pitchFamily="34" charset="0"/>
              </a:rPr>
              <a:t>Rotating EAS Array</a:t>
            </a:r>
          </a:p>
          <a:p>
            <a:pPr marL="514350" indent="-514350">
              <a:buFont typeface="+mj-lt"/>
              <a:buAutoNum type="arabicPeriod"/>
            </a:pPr>
            <a:endParaRPr lang="en-US" altLang="zh-CN" sz="3200" dirty="0">
              <a:latin typeface="Arial" panose="020B0604020202020204" pitchFamily="34" charset="0"/>
              <a:cs typeface="Arial" panose="020B0604020202020204" pitchFamily="34" charset="0"/>
            </a:endParaRPr>
          </a:p>
          <a:p>
            <a:pPr marL="514350" indent="-514350">
              <a:buFont typeface="+mj-lt"/>
              <a:buAutoNum type="arabicPeriod"/>
            </a:pPr>
            <a:r>
              <a:rPr lang="en-US" altLang="zh-CN" sz="3200" b="1" dirty="0">
                <a:latin typeface="Arial" panose="020B0604020202020204" pitchFamily="34" charset="0"/>
                <a:cs typeface="Arial" panose="020B0604020202020204" pitchFamily="34" charset="0"/>
              </a:rPr>
              <a:t>Study of</a:t>
            </a:r>
            <a:r>
              <a:rPr lang="zh-CN" altLang="en-US" sz="3200" b="1" dirty="0">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Toy-mc </a:t>
            </a:r>
            <a:r>
              <a:rPr lang="en-US" altLang="zh-CN" sz="3200" dirty="0">
                <a:latin typeface="Arial" panose="020B0604020202020204" pitchFamily="34" charset="0"/>
                <a:cs typeface="Arial" panose="020B0604020202020204" pitchFamily="34" charset="0"/>
              </a:rPr>
              <a:t>and Preliminary results </a:t>
            </a:r>
          </a:p>
          <a:p>
            <a:pPr marL="514350" indent="-514350">
              <a:buFont typeface="+mj-lt"/>
              <a:buAutoNum type="arabicPeriod"/>
            </a:pPr>
            <a:endParaRPr lang="en-US" altLang="zh-CN" sz="3200" dirty="0">
              <a:latin typeface="Arial" panose="020B0604020202020204" pitchFamily="34" charset="0"/>
              <a:cs typeface="Arial" panose="020B0604020202020204" pitchFamily="34" charset="0"/>
            </a:endParaRPr>
          </a:p>
          <a:p>
            <a:pPr marL="514350" indent="-514350">
              <a:buFont typeface="+mj-lt"/>
              <a:buAutoNum type="arabicPeriod"/>
            </a:pPr>
            <a:r>
              <a:rPr lang="en-US" altLang="zh-CN" sz="3200" b="1" dirty="0">
                <a:latin typeface="Arial" panose="020B0604020202020204" pitchFamily="34" charset="0"/>
                <a:cs typeface="Arial" panose="020B0604020202020204" pitchFamily="34" charset="0"/>
              </a:rPr>
              <a:t>Discussion and Summary</a:t>
            </a:r>
            <a:endParaRPr lang="en-US" altLang="zh-CN" sz="3200" dirty="0">
              <a:latin typeface="Arial" panose="020B0604020202020204" pitchFamily="34" charset="0"/>
              <a:cs typeface="Arial" panose="020B0604020202020204" pitchFamily="34" charset="0"/>
            </a:endParaRPr>
          </a:p>
          <a:p>
            <a:pPr marL="457200" lvl="1" indent="0">
              <a:buNone/>
            </a:pPr>
            <a:endParaRPr lang="en-US" altLang="zh-CN" sz="2800" dirty="0">
              <a:latin typeface="Arial" panose="020B0604020202020204" pitchFamily="34" charset="0"/>
              <a:cs typeface="Arial" panose="020B0604020202020204" pitchFamily="34" charset="0"/>
            </a:endParaRPr>
          </a:p>
          <a:p>
            <a:endParaRPr lang="zh-CN" altLang="en-US" dirty="0"/>
          </a:p>
        </p:txBody>
      </p:sp>
      <p:sp>
        <p:nvSpPr>
          <p:cNvPr id="4" name="日期占位符 3">
            <a:extLst>
              <a:ext uri="{FF2B5EF4-FFF2-40B4-BE49-F238E27FC236}">
                <a16:creationId xmlns:a16="http://schemas.microsoft.com/office/drawing/2014/main" id="{ABD5A699-60F8-467B-AB76-7C5E064365A3}"/>
              </a:ext>
            </a:extLst>
          </p:cNvPr>
          <p:cNvSpPr>
            <a:spLocks noGrp="1"/>
          </p:cNvSpPr>
          <p:nvPr>
            <p:ph type="dt" sz="half" idx="10"/>
          </p:nvPr>
        </p:nvSpPr>
        <p:spPr/>
        <p:txBody>
          <a:bodyPr/>
          <a:lstStyle/>
          <a:p>
            <a:fld id="{860ACCAF-7123-4A31-A2CA-884B57F73130}" type="datetime1">
              <a:rPr lang="zh-CN" altLang="en-US" smtClean="0"/>
              <a:t>2025/7/31</a:t>
            </a:fld>
            <a:endParaRPr lang="zh-CN" altLang="en-US" dirty="0"/>
          </a:p>
        </p:txBody>
      </p:sp>
      <p:sp>
        <p:nvSpPr>
          <p:cNvPr id="5" name="灯片编号占位符 4">
            <a:extLst>
              <a:ext uri="{FF2B5EF4-FFF2-40B4-BE49-F238E27FC236}">
                <a16:creationId xmlns:a16="http://schemas.microsoft.com/office/drawing/2014/main" id="{E9CEB3E8-B758-40B3-A1CE-7F000FC156D2}"/>
              </a:ext>
            </a:extLst>
          </p:cNvPr>
          <p:cNvSpPr>
            <a:spLocks noGrp="1"/>
          </p:cNvSpPr>
          <p:nvPr>
            <p:ph type="sldNum" sz="quarter" idx="12"/>
          </p:nvPr>
        </p:nvSpPr>
        <p:spPr/>
        <p:txBody>
          <a:bodyPr/>
          <a:lstStyle/>
          <a:p>
            <a:fld id="{CED9138F-0593-4034-B125-33C87EDF5422}" type="slidenum">
              <a:rPr lang="zh-CN" altLang="en-US" smtClean="0"/>
              <a:t>2</a:t>
            </a:fld>
            <a:endParaRPr lang="zh-CN" altLang="en-US"/>
          </a:p>
        </p:txBody>
      </p:sp>
    </p:spTree>
    <p:extLst>
      <p:ext uri="{BB962C8B-B14F-4D97-AF65-F5344CB8AC3E}">
        <p14:creationId xmlns:p14="http://schemas.microsoft.com/office/powerpoint/2010/main" val="3477719157"/>
      </p:ext>
    </p:extLst>
  </p:cSld>
  <p:clrMapOvr>
    <a:masterClrMapping/>
  </p:clrMapOvr>
  <mc:AlternateContent xmlns:mc="http://schemas.openxmlformats.org/markup-compatibility/2006" xmlns:p14="http://schemas.microsoft.com/office/powerpoint/2010/main">
    <mc:Choice Requires="p14">
      <p:transition spd="slow" p14:dur="2000" advTm="3414"/>
    </mc:Choice>
    <mc:Fallback xmlns="">
      <p:transition spd="slow" advTm="341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2E76A68C-7A50-4374-A812-583EA24C98C1}"/>
              </a:ext>
            </a:extLst>
          </p:cNvPr>
          <p:cNvGrpSpPr/>
          <p:nvPr/>
        </p:nvGrpSpPr>
        <p:grpSpPr>
          <a:xfrm>
            <a:off x="634824" y="4073887"/>
            <a:ext cx="3152882" cy="1472771"/>
            <a:chOff x="3181165" y="4058043"/>
            <a:chExt cx="2645890" cy="2048395"/>
          </a:xfrm>
        </p:grpSpPr>
        <p:pic>
          <p:nvPicPr>
            <p:cNvPr id="10" name="图片 9">
              <a:extLst>
                <a:ext uri="{FF2B5EF4-FFF2-40B4-BE49-F238E27FC236}">
                  <a16:creationId xmlns:a16="http://schemas.microsoft.com/office/drawing/2014/main" id="{7D5C6351-C94D-4A84-8AEF-3A0F08D9237E}"/>
                </a:ext>
              </a:extLst>
            </p:cNvPr>
            <p:cNvPicPr>
              <a:picLocks noChangeAspect="1"/>
            </p:cNvPicPr>
            <p:nvPr/>
          </p:nvPicPr>
          <p:blipFill>
            <a:blip r:embed="rId3"/>
            <a:stretch>
              <a:fillRect/>
            </a:stretch>
          </p:blipFill>
          <p:spPr>
            <a:xfrm>
              <a:off x="3181165" y="4058043"/>
              <a:ext cx="2645890" cy="2048395"/>
            </a:xfrm>
            <a:prstGeom prst="rect">
              <a:avLst/>
            </a:prstGeom>
          </p:spPr>
        </p:pic>
        <p:sp>
          <p:nvSpPr>
            <p:cNvPr id="11" name="文本框 10">
              <a:extLst>
                <a:ext uri="{FF2B5EF4-FFF2-40B4-BE49-F238E27FC236}">
                  <a16:creationId xmlns:a16="http://schemas.microsoft.com/office/drawing/2014/main" id="{CF10C49D-F63B-4473-9828-E4AD359E2F63}"/>
                </a:ext>
              </a:extLst>
            </p:cNvPr>
            <p:cNvSpPr txBox="1"/>
            <p:nvPr/>
          </p:nvSpPr>
          <p:spPr>
            <a:xfrm>
              <a:off x="3466407" y="4156365"/>
              <a:ext cx="1704109" cy="513683"/>
            </a:xfrm>
            <a:prstGeom prst="rect">
              <a:avLst/>
            </a:prstGeom>
            <a:noFill/>
          </p:spPr>
          <p:txBody>
            <a:bodyPr wrap="square" rtlCol="0">
              <a:spAutoFit/>
            </a:bodyPr>
            <a:lstStyle/>
            <a:p>
              <a:r>
                <a:rPr lang="en-US" altLang="zh-CN" b="1" dirty="0">
                  <a:solidFill>
                    <a:schemeClr val="bg1"/>
                  </a:solidFill>
                </a:rPr>
                <a:t>As</a:t>
              </a:r>
              <a:r>
                <a:rPr lang="el-GR" altLang="zh-CN" b="1" dirty="0">
                  <a:solidFill>
                    <a:schemeClr val="bg1"/>
                  </a:solidFill>
                  <a:latin typeface="等线" panose="02010600030101010101" pitchFamily="2" charset="-122"/>
                  <a:ea typeface="等线" panose="02010600030101010101" pitchFamily="2" charset="-122"/>
                </a:rPr>
                <a:t>γ</a:t>
              </a:r>
              <a:endParaRPr lang="zh-CN" altLang="en-US" b="1" dirty="0">
                <a:solidFill>
                  <a:schemeClr val="bg1"/>
                </a:solidFill>
              </a:endParaRPr>
            </a:p>
          </p:txBody>
        </p:sp>
      </p:grpSp>
      <p:sp>
        <p:nvSpPr>
          <p:cNvPr id="7" name="文本框 6">
            <a:extLst>
              <a:ext uri="{FF2B5EF4-FFF2-40B4-BE49-F238E27FC236}">
                <a16:creationId xmlns:a16="http://schemas.microsoft.com/office/drawing/2014/main" id="{843AC013-E36C-25F5-7804-93BABF324CA6}"/>
              </a:ext>
            </a:extLst>
          </p:cNvPr>
          <p:cNvSpPr txBox="1"/>
          <p:nvPr/>
        </p:nvSpPr>
        <p:spPr>
          <a:xfrm>
            <a:off x="7908541" y="3242634"/>
            <a:ext cx="2121093" cy="369332"/>
          </a:xfrm>
          <a:prstGeom prst="rect">
            <a:avLst/>
          </a:prstGeom>
          <a:noFill/>
        </p:spPr>
        <p:txBody>
          <a:bodyPr wrap="none" rtlCol="0">
            <a:spAutoFit/>
          </a:bodyPr>
          <a:lstStyle/>
          <a:p>
            <a:r>
              <a:rPr kumimoji="1" lang="en" altLang="zh-CN" dirty="0"/>
              <a:t>Relatively unstable</a:t>
            </a:r>
            <a:endParaRPr kumimoji="1" lang="zh-CN" altLang="en-US" dirty="0"/>
          </a:p>
        </p:txBody>
      </p:sp>
      <p:sp>
        <p:nvSpPr>
          <p:cNvPr id="6" name="文本框 5">
            <a:extLst>
              <a:ext uri="{FF2B5EF4-FFF2-40B4-BE49-F238E27FC236}">
                <a16:creationId xmlns:a16="http://schemas.microsoft.com/office/drawing/2014/main" id="{B321B3F1-F6BD-9A8A-4469-E3A7D0F73DAA}"/>
              </a:ext>
            </a:extLst>
          </p:cNvPr>
          <p:cNvSpPr txBox="1"/>
          <p:nvPr/>
        </p:nvSpPr>
        <p:spPr>
          <a:xfrm>
            <a:off x="7942815" y="5644900"/>
            <a:ext cx="1864613" cy="369332"/>
          </a:xfrm>
          <a:prstGeom prst="rect">
            <a:avLst/>
          </a:prstGeom>
          <a:noFill/>
        </p:spPr>
        <p:txBody>
          <a:bodyPr wrap="none" rtlCol="0">
            <a:spAutoFit/>
          </a:bodyPr>
          <a:lstStyle/>
          <a:p>
            <a:r>
              <a:rPr kumimoji="1" lang="en" altLang="zh-CN" dirty="0"/>
              <a:t>Relatively stable</a:t>
            </a:r>
            <a:endParaRPr kumimoji="1" lang="zh-CN" altLang="en-US" dirty="0"/>
          </a:p>
        </p:txBody>
      </p:sp>
      <p:sp>
        <p:nvSpPr>
          <p:cNvPr id="2" name="标题 1">
            <a:extLst>
              <a:ext uri="{FF2B5EF4-FFF2-40B4-BE49-F238E27FC236}">
                <a16:creationId xmlns:a16="http://schemas.microsoft.com/office/drawing/2014/main" id="{6486E9C0-7F4C-4B86-8D56-05928990DE3E}"/>
              </a:ext>
            </a:extLst>
          </p:cNvPr>
          <p:cNvSpPr>
            <a:spLocks noGrp="1"/>
          </p:cNvSpPr>
          <p:nvPr>
            <p:ph type="title"/>
          </p:nvPr>
        </p:nvSpPr>
        <p:spPr>
          <a:xfrm>
            <a:off x="838200" y="313609"/>
            <a:ext cx="10515600" cy="1325563"/>
          </a:xfrm>
        </p:spPr>
        <p:txBody>
          <a:bodyPr/>
          <a:lstStyle/>
          <a:p>
            <a:r>
              <a:rPr lang="en-US" altLang="zh-CN" dirty="0"/>
              <a:t>Introduction: Current Observations </a:t>
            </a:r>
            <a:endParaRPr lang="zh-CN" altLang="en-US" dirty="0"/>
          </a:p>
        </p:txBody>
      </p:sp>
      <p:sp>
        <p:nvSpPr>
          <p:cNvPr id="3" name="内容占位符 2">
            <a:extLst>
              <a:ext uri="{FF2B5EF4-FFF2-40B4-BE49-F238E27FC236}">
                <a16:creationId xmlns:a16="http://schemas.microsoft.com/office/drawing/2014/main" id="{B92329E6-53D7-494D-88B0-364562992402}"/>
              </a:ext>
            </a:extLst>
          </p:cNvPr>
          <p:cNvSpPr>
            <a:spLocks noGrp="1"/>
          </p:cNvSpPr>
          <p:nvPr>
            <p:ph idx="1"/>
          </p:nvPr>
        </p:nvSpPr>
        <p:spPr>
          <a:xfrm>
            <a:off x="689540" y="1621495"/>
            <a:ext cx="10515600" cy="644153"/>
          </a:xfrm>
        </p:spPr>
        <p:txBody>
          <a:bodyPr/>
          <a:lstStyle/>
          <a:p>
            <a:pPr marL="0" indent="0">
              <a:buNone/>
            </a:pPr>
            <a:r>
              <a:rPr lang="en-US" altLang="zh-CN" dirty="0"/>
              <a:t>Anisotropy is measured by numerous observations:</a:t>
            </a:r>
          </a:p>
          <a:p>
            <a:endParaRPr lang="zh-CN" altLang="en-US" dirty="0"/>
          </a:p>
        </p:txBody>
      </p:sp>
      <p:sp>
        <p:nvSpPr>
          <p:cNvPr id="4" name="日期占位符 3">
            <a:extLst>
              <a:ext uri="{FF2B5EF4-FFF2-40B4-BE49-F238E27FC236}">
                <a16:creationId xmlns:a16="http://schemas.microsoft.com/office/drawing/2014/main" id="{99FE69E5-CB8D-40D3-AC58-2086472CD167}"/>
              </a:ext>
            </a:extLst>
          </p:cNvPr>
          <p:cNvSpPr>
            <a:spLocks noGrp="1"/>
          </p:cNvSpPr>
          <p:nvPr>
            <p:ph type="dt" sz="half" idx="10"/>
          </p:nvPr>
        </p:nvSpPr>
        <p:spPr/>
        <p:txBody>
          <a:bodyPr/>
          <a:lstStyle/>
          <a:p>
            <a:fld id="{ED07EB5D-7AF6-49B9-8D98-74C254CF1603}" type="datetime1">
              <a:rPr lang="zh-CN" altLang="en-US" smtClean="0"/>
              <a:t>2025/7/31</a:t>
            </a:fld>
            <a:endParaRPr lang="zh-CN" altLang="en-US" dirty="0"/>
          </a:p>
        </p:txBody>
      </p:sp>
      <p:sp>
        <p:nvSpPr>
          <p:cNvPr id="5" name="灯片编号占位符 4">
            <a:extLst>
              <a:ext uri="{FF2B5EF4-FFF2-40B4-BE49-F238E27FC236}">
                <a16:creationId xmlns:a16="http://schemas.microsoft.com/office/drawing/2014/main" id="{F63FF9B0-CCF1-4D75-8EE9-781318E343ED}"/>
              </a:ext>
            </a:extLst>
          </p:cNvPr>
          <p:cNvSpPr>
            <a:spLocks noGrp="1"/>
          </p:cNvSpPr>
          <p:nvPr>
            <p:ph type="sldNum" sz="quarter" idx="12"/>
          </p:nvPr>
        </p:nvSpPr>
        <p:spPr/>
        <p:txBody>
          <a:bodyPr/>
          <a:lstStyle/>
          <a:p>
            <a:fld id="{CED9138F-0593-4034-B125-33C87EDF5422}" type="slidenum">
              <a:rPr lang="zh-CN" altLang="en-US" smtClean="0"/>
              <a:t>3</a:t>
            </a:fld>
            <a:endParaRPr lang="zh-CN" altLang="en-US"/>
          </a:p>
        </p:txBody>
      </p:sp>
      <p:sp>
        <p:nvSpPr>
          <p:cNvPr id="29" name="文本框 28">
            <a:extLst>
              <a:ext uri="{FF2B5EF4-FFF2-40B4-BE49-F238E27FC236}">
                <a16:creationId xmlns:a16="http://schemas.microsoft.com/office/drawing/2014/main" id="{16841498-9E7C-4238-B7FE-EF2DAF6E18DA}"/>
              </a:ext>
            </a:extLst>
          </p:cNvPr>
          <p:cNvSpPr txBox="1"/>
          <p:nvPr/>
        </p:nvSpPr>
        <p:spPr>
          <a:xfrm>
            <a:off x="7658162" y="3778947"/>
            <a:ext cx="1310926" cy="369332"/>
          </a:xfrm>
          <a:prstGeom prst="rect">
            <a:avLst/>
          </a:prstGeom>
          <a:noFill/>
        </p:spPr>
        <p:txBody>
          <a:bodyPr wrap="square" rtlCol="0">
            <a:spAutoFit/>
          </a:bodyPr>
          <a:lstStyle/>
          <a:p>
            <a:r>
              <a:rPr lang="en-US" altLang="zh-CN" b="1" dirty="0">
                <a:solidFill>
                  <a:schemeClr val="bg1"/>
                </a:solidFill>
              </a:rPr>
              <a:t>AMS-02</a:t>
            </a:r>
            <a:endParaRPr lang="zh-CN" altLang="en-US" b="1" dirty="0">
              <a:solidFill>
                <a:schemeClr val="bg1"/>
              </a:solidFill>
            </a:endParaRPr>
          </a:p>
        </p:txBody>
      </p:sp>
      <p:sp>
        <p:nvSpPr>
          <p:cNvPr id="36" name="文本框 35">
            <a:extLst>
              <a:ext uri="{FF2B5EF4-FFF2-40B4-BE49-F238E27FC236}">
                <a16:creationId xmlns:a16="http://schemas.microsoft.com/office/drawing/2014/main" id="{684E66D0-F2D7-420B-906D-8A4A1C9DC5B2}"/>
              </a:ext>
            </a:extLst>
          </p:cNvPr>
          <p:cNvSpPr txBox="1"/>
          <p:nvPr/>
        </p:nvSpPr>
        <p:spPr>
          <a:xfrm>
            <a:off x="799472" y="2141835"/>
            <a:ext cx="4588683" cy="400110"/>
          </a:xfrm>
          <a:prstGeom prst="rect">
            <a:avLst/>
          </a:prstGeom>
          <a:noFill/>
        </p:spPr>
        <p:txBody>
          <a:bodyPr wrap="square" rtlCol="0">
            <a:spAutoFit/>
          </a:bodyPr>
          <a:lstStyle/>
          <a:p>
            <a:r>
              <a:rPr lang="en-US" altLang="zh-CN" sz="2000" dirty="0">
                <a:solidFill>
                  <a:schemeClr val="accent2"/>
                </a:solidFill>
              </a:rPr>
              <a:t>For </a:t>
            </a:r>
            <a:r>
              <a:rPr lang="en-US" altLang="zh-CN" sz="2000" u="sng" dirty="0">
                <a:solidFill>
                  <a:schemeClr val="accent2"/>
                </a:solidFill>
              </a:rPr>
              <a:t>ground-based experiments</a:t>
            </a:r>
            <a:r>
              <a:rPr lang="en-US" altLang="zh-CN" sz="2000" dirty="0">
                <a:solidFill>
                  <a:schemeClr val="accent2"/>
                </a:solidFill>
              </a:rPr>
              <a:t>, </a:t>
            </a:r>
            <a:endParaRPr lang="zh-CN" altLang="en-US" sz="2000" dirty="0">
              <a:solidFill>
                <a:schemeClr val="accent2"/>
              </a:solidFill>
            </a:endParaRPr>
          </a:p>
        </p:txBody>
      </p:sp>
      <p:cxnSp>
        <p:nvCxnSpPr>
          <p:cNvPr id="47" name="直接箭头连接符 46">
            <a:extLst>
              <a:ext uri="{FF2B5EF4-FFF2-40B4-BE49-F238E27FC236}">
                <a16:creationId xmlns:a16="http://schemas.microsoft.com/office/drawing/2014/main" id="{6E13A451-82B5-4BF2-92A3-761331904F08}"/>
              </a:ext>
            </a:extLst>
          </p:cNvPr>
          <p:cNvCxnSpPr>
            <a:cxnSpLocks/>
          </p:cNvCxnSpPr>
          <p:nvPr/>
        </p:nvCxnSpPr>
        <p:spPr>
          <a:xfrm flipV="1">
            <a:off x="2209800" y="3084973"/>
            <a:ext cx="0" cy="615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文本框 50">
            <a:extLst>
              <a:ext uri="{FF2B5EF4-FFF2-40B4-BE49-F238E27FC236}">
                <a16:creationId xmlns:a16="http://schemas.microsoft.com/office/drawing/2014/main" id="{D6FE56B8-914F-4D3B-8A38-3CC8662438B0}"/>
              </a:ext>
            </a:extLst>
          </p:cNvPr>
          <p:cNvSpPr txBox="1"/>
          <p:nvPr/>
        </p:nvSpPr>
        <p:spPr>
          <a:xfrm>
            <a:off x="1780313" y="2658894"/>
            <a:ext cx="1245751" cy="369332"/>
          </a:xfrm>
          <a:prstGeom prst="rect">
            <a:avLst/>
          </a:prstGeom>
          <a:noFill/>
        </p:spPr>
        <p:txBody>
          <a:bodyPr wrap="square" rtlCol="0">
            <a:spAutoFit/>
          </a:bodyPr>
          <a:lstStyle/>
          <a:p>
            <a:r>
              <a:rPr lang="en-US" altLang="zh-CN" dirty="0"/>
              <a:t>zenith</a:t>
            </a:r>
            <a:endParaRPr lang="zh-CN" altLang="en-US" dirty="0"/>
          </a:p>
        </p:txBody>
      </p:sp>
      <p:cxnSp>
        <p:nvCxnSpPr>
          <p:cNvPr id="53" name="直接箭头连接符 52">
            <a:extLst>
              <a:ext uri="{FF2B5EF4-FFF2-40B4-BE49-F238E27FC236}">
                <a16:creationId xmlns:a16="http://schemas.microsoft.com/office/drawing/2014/main" id="{DD0845DC-41FD-4D68-9E9F-32B08F4AEC66}"/>
              </a:ext>
            </a:extLst>
          </p:cNvPr>
          <p:cNvCxnSpPr>
            <a:cxnSpLocks/>
          </p:cNvCxnSpPr>
          <p:nvPr/>
        </p:nvCxnSpPr>
        <p:spPr>
          <a:xfrm flipH="1">
            <a:off x="2727862" y="3119869"/>
            <a:ext cx="1306256" cy="17479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D8B998DF-3E8B-4FAF-A74C-96CE2A06A7C1}"/>
                  </a:ext>
                </a:extLst>
              </p:cNvPr>
              <p:cNvSpPr txBox="1"/>
              <p:nvPr/>
            </p:nvSpPr>
            <p:spPr>
              <a:xfrm>
                <a:off x="3744618" y="2788034"/>
                <a:ext cx="907674" cy="369332"/>
              </a:xfrm>
              <a:prstGeom prst="rect">
                <a:avLst/>
              </a:prstGeom>
              <a:noFill/>
            </p:spPr>
            <p:txBody>
              <a:bodyPr wrap="square" rtlCol="0">
                <a:spAutoFit/>
              </a:bodyPr>
              <a:lstStyle/>
              <a:p>
                <a:r>
                  <a:rPr lang="en-US" altLang="zh-CN" dirty="0"/>
                  <a:t>(</a:t>
                </a:r>
                <a14:m>
                  <m:oMath xmlns:m="http://schemas.openxmlformats.org/officeDocument/2006/math">
                    <m:r>
                      <a:rPr lang="zh-CN" altLang="en-US" i="1" smtClean="0">
                        <a:latin typeface="Cambria Math" panose="02040503050406030204" pitchFamily="18" charset="0"/>
                      </a:rPr>
                      <m:t>𝜃</m:t>
                    </m:r>
                    <m:r>
                      <a:rPr lang="en-US" altLang="zh-CN" b="0" i="1" smtClean="0">
                        <a:latin typeface="Cambria Math" panose="02040503050406030204" pitchFamily="18" charset="0"/>
                      </a:rPr>
                      <m:t>,</m:t>
                    </m:r>
                    <m:r>
                      <a:rPr lang="zh-CN" altLang="en-US" b="0" i="1" smtClean="0">
                        <a:latin typeface="Cambria Math" panose="02040503050406030204" pitchFamily="18" charset="0"/>
                      </a:rPr>
                      <m:t>𝜑</m:t>
                    </m:r>
                  </m:oMath>
                </a14:m>
                <a:r>
                  <a:rPr lang="en-US" altLang="zh-CN" dirty="0"/>
                  <a:t>)</a:t>
                </a:r>
                <a:endParaRPr lang="zh-CN" altLang="en-US" dirty="0"/>
              </a:p>
            </p:txBody>
          </p:sp>
        </mc:Choice>
        <mc:Fallback xmlns="">
          <p:sp>
            <p:nvSpPr>
              <p:cNvPr id="56" name="文本框 55">
                <a:extLst>
                  <a:ext uri="{FF2B5EF4-FFF2-40B4-BE49-F238E27FC236}">
                    <a16:creationId xmlns:a16="http://schemas.microsoft.com/office/drawing/2014/main" id="{D8B998DF-3E8B-4FAF-A74C-96CE2A06A7C1}"/>
                  </a:ext>
                </a:extLst>
              </p:cNvPr>
              <p:cNvSpPr txBox="1">
                <a:spLocks noRot="1" noChangeAspect="1" noMove="1" noResize="1" noEditPoints="1" noAdjustHandles="1" noChangeArrowheads="1" noChangeShapeType="1" noTextEdit="1"/>
              </p:cNvSpPr>
              <p:nvPr/>
            </p:nvSpPr>
            <p:spPr>
              <a:xfrm>
                <a:off x="3744618" y="2788034"/>
                <a:ext cx="907674" cy="369332"/>
              </a:xfrm>
              <a:prstGeom prst="rect">
                <a:avLst/>
              </a:prstGeom>
              <a:blipFill>
                <a:blip r:embed="rId4"/>
                <a:stretch>
                  <a:fillRect l="-5369" t="-8197" b="-24590"/>
                </a:stretch>
              </a:blipFill>
            </p:spPr>
            <p:txBody>
              <a:bodyPr/>
              <a:lstStyle/>
              <a:p>
                <a:r>
                  <a:rPr lang="zh-CN" altLang="en-US">
                    <a:noFill/>
                  </a:rPr>
                  <a:t> </a:t>
                </a:r>
              </a:p>
            </p:txBody>
          </p:sp>
        </mc:Fallback>
      </mc:AlternateContent>
      <p:pic>
        <p:nvPicPr>
          <p:cNvPr id="60" name="图片 59">
            <a:extLst>
              <a:ext uri="{FF2B5EF4-FFF2-40B4-BE49-F238E27FC236}">
                <a16:creationId xmlns:a16="http://schemas.microsoft.com/office/drawing/2014/main" id="{5D46101D-FD2F-49E0-BFBD-80AB4DBCAE03}"/>
              </a:ext>
            </a:extLst>
          </p:cNvPr>
          <p:cNvPicPr>
            <a:picLocks noChangeAspect="1"/>
          </p:cNvPicPr>
          <p:nvPr/>
        </p:nvPicPr>
        <p:blipFill>
          <a:blip r:embed="rId5"/>
          <a:stretch>
            <a:fillRect/>
          </a:stretch>
        </p:blipFill>
        <p:spPr>
          <a:xfrm>
            <a:off x="4922374" y="2538976"/>
            <a:ext cx="2891429" cy="1938373"/>
          </a:xfrm>
          <a:prstGeom prst="rect">
            <a:avLst/>
          </a:prstGeom>
        </p:spPr>
      </p:pic>
      <p:cxnSp>
        <p:nvCxnSpPr>
          <p:cNvPr id="61" name="直接箭头连接符 60">
            <a:extLst>
              <a:ext uri="{FF2B5EF4-FFF2-40B4-BE49-F238E27FC236}">
                <a16:creationId xmlns:a16="http://schemas.microsoft.com/office/drawing/2014/main" id="{27C0C70D-39B7-465C-BF2A-40EF2174EF1B}"/>
              </a:ext>
            </a:extLst>
          </p:cNvPr>
          <p:cNvCxnSpPr>
            <a:cxnSpLocks/>
          </p:cNvCxnSpPr>
          <p:nvPr/>
        </p:nvCxnSpPr>
        <p:spPr>
          <a:xfrm flipH="1">
            <a:off x="2622623" y="2990826"/>
            <a:ext cx="645948" cy="1796327"/>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9643AF97-2703-41AB-A43E-5C30C5BB3DC4}"/>
                  </a:ext>
                </a:extLst>
              </p:cNvPr>
              <p:cNvSpPr txBox="1"/>
              <p:nvPr/>
            </p:nvSpPr>
            <p:spPr>
              <a:xfrm>
                <a:off x="2983881" y="2551465"/>
                <a:ext cx="907674" cy="369332"/>
              </a:xfrm>
              <a:prstGeom prst="rect">
                <a:avLst/>
              </a:prstGeom>
              <a:noFill/>
            </p:spPr>
            <p:txBody>
              <a:bodyPr wrap="square" rtlCol="0">
                <a:spAutoFit/>
              </a:bodyPr>
              <a:lstStyle/>
              <a:p>
                <a:r>
                  <a:rPr lang="en-US" altLang="zh-CN" dirty="0"/>
                  <a:t>(</a:t>
                </a:r>
                <a14:m>
                  <m:oMath xmlns:m="http://schemas.openxmlformats.org/officeDocument/2006/math">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𝜃</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𝜑</m:t>
                        </m:r>
                      </m:e>
                      <m:sup>
                        <m:r>
                          <a:rPr lang="en-US" altLang="zh-CN" b="0" i="1" smtClean="0">
                            <a:latin typeface="Cambria Math" panose="02040503050406030204" pitchFamily="18" charset="0"/>
                          </a:rPr>
                          <m:t>′</m:t>
                        </m:r>
                      </m:sup>
                    </m:sSup>
                  </m:oMath>
                </a14:m>
                <a:r>
                  <a:rPr lang="en-US" altLang="zh-CN" dirty="0"/>
                  <a:t>)</a:t>
                </a:r>
                <a:endParaRPr lang="zh-CN" altLang="en-US" dirty="0"/>
              </a:p>
            </p:txBody>
          </p:sp>
        </mc:Choice>
        <mc:Fallback xmlns="">
          <p:sp>
            <p:nvSpPr>
              <p:cNvPr id="63" name="文本框 62">
                <a:extLst>
                  <a:ext uri="{FF2B5EF4-FFF2-40B4-BE49-F238E27FC236}">
                    <a16:creationId xmlns:a16="http://schemas.microsoft.com/office/drawing/2014/main" id="{9643AF97-2703-41AB-A43E-5C30C5BB3DC4}"/>
                  </a:ext>
                </a:extLst>
              </p:cNvPr>
              <p:cNvSpPr txBox="1">
                <a:spLocks noRot="1" noChangeAspect="1" noMove="1" noResize="1" noEditPoints="1" noAdjustHandles="1" noChangeArrowheads="1" noChangeShapeType="1" noTextEdit="1"/>
              </p:cNvSpPr>
              <p:nvPr/>
            </p:nvSpPr>
            <p:spPr>
              <a:xfrm>
                <a:off x="2983881" y="2551465"/>
                <a:ext cx="907674" cy="369332"/>
              </a:xfrm>
              <a:prstGeom prst="rect">
                <a:avLst/>
              </a:prstGeom>
              <a:blipFill>
                <a:blip r:embed="rId6"/>
                <a:stretch>
                  <a:fillRect l="-5369" t="-10000" r="-1342" b="-26667"/>
                </a:stretch>
              </a:blipFill>
            </p:spPr>
            <p:txBody>
              <a:bodyPr/>
              <a:lstStyle/>
              <a:p>
                <a:r>
                  <a:rPr lang="zh-CN" altLang="en-US">
                    <a:noFill/>
                  </a:rPr>
                  <a:t> </a:t>
                </a:r>
              </a:p>
            </p:txBody>
          </p:sp>
        </mc:Fallback>
      </mc:AlternateContent>
      <p:grpSp>
        <p:nvGrpSpPr>
          <p:cNvPr id="68" name="组合 67">
            <a:extLst>
              <a:ext uri="{FF2B5EF4-FFF2-40B4-BE49-F238E27FC236}">
                <a16:creationId xmlns:a16="http://schemas.microsoft.com/office/drawing/2014/main" id="{35C7F097-F602-4A7E-BC73-945D91254002}"/>
              </a:ext>
            </a:extLst>
          </p:cNvPr>
          <p:cNvGrpSpPr/>
          <p:nvPr/>
        </p:nvGrpSpPr>
        <p:grpSpPr>
          <a:xfrm>
            <a:off x="5042403" y="4693356"/>
            <a:ext cx="2891429" cy="1995062"/>
            <a:chOff x="1342109" y="3310242"/>
            <a:chExt cx="4287322" cy="2998758"/>
          </a:xfrm>
        </p:grpSpPr>
        <p:pic>
          <p:nvPicPr>
            <p:cNvPr id="69" name="图片 68">
              <a:extLst>
                <a:ext uri="{FF2B5EF4-FFF2-40B4-BE49-F238E27FC236}">
                  <a16:creationId xmlns:a16="http://schemas.microsoft.com/office/drawing/2014/main" id="{809284B9-FC1C-4E73-AD6B-6FCB3E8E550A}"/>
                </a:ext>
              </a:extLst>
            </p:cNvPr>
            <p:cNvPicPr>
              <a:picLocks noChangeAspect="1"/>
            </p:cNvPicPr>
            <p:nvPr/>
          </p:nvPicPr>
          <p:blipFill>
            <a:blip r:embed="rId7"/>
            <a:stretch>
              <a:fillRect/>
            </a:stretch>
          </p:blipFill>
          <p:spPr>
            <a:xfrm>
              <a:off x="1342109" y="3429000"/>
              <a:ext cx="4287322" cy="2880000"/>
            </a:xfrm>
            <a:prstGeom prst="rect">
              <a:avLst/>
            </a:prstGeom>
          </p:spPr>
        </p:pic>
        <p:cxnSp>
          <p:nvCxnSpPr>
            <p:cNvPr id="70" name="直接箭头连接符 69">
              <a:extLst>
                <a:ext uri="{FF2B5EF4-FFF2-40B4-BE49-F238E27FC236}">
                  <a16:creationId xmlns:a16="http://schemas.microsoft.com/office/drawing/2014/main" id="{AE623D42-5B29-4CB2-865D-714AF1AB98EA}"/>
                </a:ext>
              </a:extLst>
            </p:cNvPr>
            <p:cNvCxnSpPr/>
            <p:nvPr/>
          </p:nvCxnSpPr>
          <p:spPr>
            <a:xfrm flipV="1">
              <a:off x="3168203" y="3548130"/>
              <a:ext cx="0" cy="13208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1BE0A101-12C3-488D-91E7-E6D205B3FBFD}"/>
                </a:ext>
              </a:extLst>
            </p:cNvPr>
            <p:cNvCxnSpPr>
              <a:cxnSpLocks/>
            </p:cNvCxnSpPr>
            <p:nvPr/>
          </p:nvCxnSpPr>
          <p:spPr>
            <a:xfrm>
              <a:off x="3168203" y="4886958"/>
              <a:ext cx="170645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文本框 71">
              <a:extLst>
                <a:ext uri="{FF2B5EF4-FFF2-40B4-BE49-F238E27FC236}">
                  <a16:creationId xmlns:a16="http://schemas.microsoft.com/office/drawing/2014/main" id="{69E092A4-D89A-42B9-BAE5-BD3D34ED4E78}"/>
                </a:ext>
              </a:extLst>
            </p:cNvPr>
            <p:cNvSpPr txBox="1"/>
            <p:nvPr/>
          </p:nvSpPr>
          <p:spPr>
            <a:xfrm>
              <a:off x="2826913" y="4886958"/>
              <a:ext cx="1151185" cy="508877"/>
            </a:xfrm>
            <a:prstGeom prst="rect">
              <a:avLst/>
            </a:prstGeom>
            <a:noFill/>
          </p:spPr>
          <p:txBody>
            <a:bodyPr wrap="square" rtlCol="0">
              <a:spAutoFit/>
            </a:bodyPr>
            <a:lstStyle/>
            <a:p>
              <a:r>
                <a:rPr lang="en-US" altLang="zh-CN" sz="1600" dirty="0">
                  <a:solidFill>
                    <a:srgbClr val="FF0000"/>
                  </a:solidFill>
                </a:rPr>
                <a:t>zenith</a:t>
              </a:r>
              <a:endParaRPr lang="zh-CN" altLang="en-US" sz="1600" dirty="0">
                <a:solidFill>
                  <a:srgbClr val="FF0000"/>
                </a:solidFill>
              </a:endParaRPr>
            </a:p>
          </p:txBody>
        </p:sp>
        <p:sp>
          <p:nvSpPr>
            <p:cNvPr id="73" name="文本框 72">
              <a:extLst>
                <a:ext uri="{FF2B5EF4-FFF2-40B4-BE49-F238E27FC236}">
                  <a16:creationId xmlns:a16="http://schemas.microsoft.com/office/drawing/2014/main" id="{15306F72-9673-4611-BECA-C27A93876461}"/>
                </a:ext>
              </a:extLst>
            </p:cNvPr>
            <p:cNvSpPr txBox="1"/>
            <p:nvPr/>
          </p:nvSpPr>
          <p:spPr>
            <a:xfrm>
              <a:off x="4514351" y="4868780"/>
              <a:ext cx="425003" cy="369332"/>
            </a:xfrm>
            <a:prstGeom prst="rect">
              <a:avLst/>
            </a:prstGeom>
            <a:noFill/>
          </p:spPr>
          <p:txBody>
            <a:bodyPr wrap="square" rtlCol="0">
              <a:spAutoFit/>
            </a:bodyPr>
            <a:lstStyle/>
            <a:p>
              <a:r>
                <a:rPr lang="en-US" altLang="zh-CN" dirty="0">
                  <a:solidFill>
                    <a:srgbClr val="FF0000"/>
                  </a:solidFill>
                </a:rPr>
                <a:t>E</a:t>
              </a:r>
              <a:endParaRPr lang="zh-CN" altLang="en-US" dirty="0">
                <a:solidFill>
                  <a:srgbClr val="FF0000"/>
                </a:solidFill>
              </a:endParaRPr>
            </a:p>
          </p:txBody>
        </p:sp>
        <p:sp>
          <p:nvSpPr>
            <p:cNvPr id="74" name="文本框 73">
              <a:extLst>
                <a:ext uri="{FF2B5EF4-FFF2-40B4-BE49-F238E27FC236}">
                  <a16:creationId xmlns:a16="http://schemas.microsoft.com/office/drawing/2014/main" id="{3108C3E4-68FA-482A-A121-3B22FD1B033F}"/>
                </a:ext>
              </a:extLst>
            </p:cNvPr>
            <p:cNvSpPr txBox="1"/>
            <p:nvPr/>
          </p:nvSpPr>
          <p:spPr>
            <a:xfrm>
              <a:off x="3182101" y="3310242"/>
              <a:ext cx="474747" cy="555139"/>
            </a:xfrm>
            <a:prstGeom prst="rect">
              <a:avLst/>
            </a:prstGeom>
            <a:noFill/>
          </p:spPr>
          <p:txBody>
            <a:bodyPr wrap="square" rtlCol="0">
              <a:spAutoFit/>
            </a:bodyPr>
            <a:lstStyle/>
            <a:p>
              <a:r>
                <a:rPr lang="en-US" altLang="zh-CN" dirty="0">
                  <a:solidFill>
                    <a:srgbClr val="FF0000"/>
                  </a:solidFill>
                </a:rPr>
                <a:t>N</a:t>
              </a:r>
              <a:endParaRPr lang="zh-CN" altLang="en-US" dirty="0">
                <a:solidFill>
                  <a:srgbClr val="FF0000"/>
                </a:solidFill>
              </a:endParaRPr>
            </a:p>
          </p:txBody>
        </p:sp>
      </p:grpSp>
      <p:sp>
        <p:nvSpPr>
          <p:cNvPr id="77" name="文本框 76">
            <a:extLst>
              <a:ext uri="{FF2B5EF4-FFF2-40B4-BE49-F238E27FC236}">
                <a16:creationId xmlns:a16="http://schemas.microsoft.com/office/drawing/2014/main" id="{C95F2421-0A71-42F7-8314-582017B4C8CF}"/>
              </a:ext>
            </a:extLst>
          </p:cNvPr>
          <p:cNvSpPr txBox="1"/>
          <p:nvPr/>
        </p:nvSpPr>
        <p:spPr>
          <a:xfrm>
            <a:off x="5436358" y="3144292"/>
            <a:ext cx="1963271" cy="369332"/>
          </a:xfrm>
          <a:prstGeom prst="rect">
            <a:avLst/>
          </a:prstGeom>
          <a:noFill/>
        </p:spPr>
        <p:txBody>
          <a:bodyPr wrap="square" rtlCol="0">
            <a:spAutoFit/>
          </a:bodyPr>
          <a:lstStyle/>
          <a:p>
            <a:r>
              <a:rPr lang="en-US" altLang="zh-CN" dirty="0"/>
              <a:t>Zenith efficiency</a:t>
            </a:r>
            <a:endParaRPr lang="zh-CN" altLang="en-US" dirty="0"/>
          </a:p>
        </p:txBody>
      </p:sp>
      <p:sp>
        <p:nvSpPr>
          <p:cNvPr id="78" name="文本框 77">
            <a:extLst>
              <a:ext uri="{FF2B5EF4-FFF2-40B4-BE49-F238E27FC236}">
                <a16:creationId xmlns:a16="http://schemas.microsoft.com/office/drawing/2014/main" id="{9F29B715-0B4A-41C6-8B9D-D8ACD128E041}"/>
              </a:ext>
            </a:extLst>
          </p:cNvPr>
          <p:cNvSpPr txBox="1"/>
          <p:nvPr/>
        </p:nvSpPr>
        <p:spPr>
          <a:xfrm>
            <a:off x="5385914" y="4496743"/>
            <a:ext cx="2309821" cy="369332"/>
          </a:xfrm>
          <a:prstGeom prst="rect">
            <a:avLst/>
          </a:prstGeom>
          <a:noFill/>
        </p:spPr>
        <p:txBody>
          <a:bodyPr wrap="square" rtlCol="0">
            <a:spAutoFit/>
          </a:bodyPr>
          <a:lstStyle/>
          <a:p>
            <a:r>
              <a:rPr lang="en-US" altLang="zh-CN" dirty="0"/>
              <a:t>Azimuth efficiency</a:t>
            </a:r>
            <a:endParaRPr lang="zh-CN" altLang="en-US" dirty="0"/>
          </a:p>
        </p:txBody>
      </p:sp>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FC5356D4-F4C6-4A9A-88CB-871BA4821CFC}"/>
                  </a:ext>
                </a:extLst>
              </p:cNvPr>
              <p:cNvSpPr txBox="1"/>
              <p:nvPr/>
            </p:nvSpPr>
            <p:spPr>
              <a:xfrm>
                <a:off x="5042403" y="2221634"/>
                <a:ext cx="3329411" cy="369333"/>
              </a:xfrm>
              <a:prstGeom prst="rect">
                <a:avLst/>
              </a:prstGeom>
              <a:noFill/>
            </p:spPr>
            <p:txBody>
              <a:bodyPr wrap="square" rtlCol="0">
                <a:spAutoFit/>
              </a:bodyPr>
              <a:lstStyle/>
              <a:p>
                <a:r>
                  <a:rPr lang="en-US" altLang="zh-CN" dirty="0">
                    <a:solidFill>
                      <a:schemeClr val="accent6">
                        <a:lumMod val="75000"/>
                      </a:schemeClr>
                    </a:solidFill>
                  </a:rPr>
                  <a:t>Detector efficiency </a:t>
                </a:r>
                <a14:m>
                  <m:oMath xmlns:m="http://schemas.openxmlformats.org/officeDocument/2006/math">
                    <m:sSub>
                      <m:sSubPr>
                        <m:ctrlPr>
                          <a:rPr lang="en-US" altLang="zh-CN" i="1">
                            <a:solidFill>
                              <a:schemeClr val="accent6">
                                <a:lumMod val="75000"/>
                              </a:schemeClr>
                            </a:solidFill>
                            <a:latin typeface="Cambria Math" panose="02040503050406030204" pitchFamily="18" charset="0"/>
                          </a:rPr>
                        </m:ctrlPr>
                      </m:sSubPr>
                      <m:e>
                        <m:r>
                          <a:rPr lang="en-US" altLang="zh-CN" i="1">
                            <a:solidFill>
                              <a:schemeClr val="accent6">
                                <a:lumMod val="75000"/>
                              </a:schemeClr>
                            </a:solidFill>
                            <a:latin typeface="Cambria Math" panose="02040503050406030204" pitchFamily="18" charset="0"/>
                            <a:ea typeface="Cambria Math" panose="02040503050406030204" pitchFamily="18" charset="0"/>
                          </a:rPr>
                          <m:t>𝜀</m:t>
                        </m:r>
                      </m:e>
                      <m:sub>
                        <m:r>
                          <a:rPr lang="en-US" altLang="zh-CN" b="0" i="1" smtClean="0">
                            <a:solidFill>
                              <a:schemeClr val="accent6">
                                <a:lumMod val="75000"/>
                              </a:schemeClr>
                            </a:solidFill>
                            <a:latin typeface="Cambria Math" panose="02040503050406030204" pitchFamily="18" charset="0"/>
                            <a:ea typeface="Cambria Math" panose="02040503050406030204" pitchFamily="18" charset="0"/>
                          </a:rPr>
                          <m:t>𝑑𝑒𝑡</m:t>
                        </m:r>
                      </m:sub>
                    </m:sSub>
                  </m:oMath>
                </a14:m>
                <a:r>
                  <a:rPr lang="en-US" altLang="zh-CN" i="1" dirty="0">
                    <a:solidFill>
                      <a:schemeClr val="accent6">
                        <a:lumMod val="75000"/>
                      </a:schemeClr>
                    </a:solidFill>
                  </a:rPr>
                  <a:t>(</a:t>
                </a:r>
                <a14:m>
                  <m:oMath xmlns:m="http://schemas.openxmlformats.org/officeDocument/2006/math">
                    <m:r>
                      <a:rPr lang="zh-CN" altLang="en-US" i="1">
                        <a:solidFill>
                          <a:schemeClr val="accent6">
                            <a:lumMod val="75000"/>
                          </a:schemeClr>
                        </a:solidFill>
                        <a:latin typeface="Cambria Math" panose="02040503050406030204" pitchFamily="18" charset="0"/>
                      </a:rPr>
                      <m:t>𝜃</m:t>
                    </m:r>
                    <m:r>
                      <a:rPr lang="en-US" altLang="zh-CN" i="1">
                        <a:solidFill>
                          <a:schemeClr val="accent6">
                            <a:lumMod val="75000"/>
                          </a:schemeClr>
                        </a:solidFill>
                        <a:latin typeface="Cambria Math" panose="02040503050406030204" pitchFamily="18" charset="0"/>
                      </a:rPr>
                      <m:t>,</m:t>
                    </m:r>
                    <m:r>
                      <a:rPr lang="zh-CN" altLang="en-US" i="1">
                        <a:solidFill>
                          <a:schemeClr val="accent6">
                            <a:lumMod val="75000"/>
                          </a:schemeClr>
                        </a:solidFill>
                        <a:latin typeface="Cambria Math" panose="02040503050406030204" pitchFamily="18" charset="0"/>
                      </a:rPr>
                      <m:t>𝜑</m:t>
                    </m:r>
                  </m:oMath>
                </a14:m>
                <a:r>
                  <a:rPr lang="en-US" altLang="zh-CN" i="1" dirty="0">
                    <a:solidFill>
                      <a:schemeClr val="accent6">
                        <a:lumMod val="75000"/>
                      </a:schemeClr>
                    </a:solidFill>
                  </a:rPr>
                  <a:t>) </a:t>
                </a:r>
                <a:endParaRPr lang="zh-CN" altLang="en-US" i="1" dirty="0">
                  <a:solidFill>
                    <a:schemeClr val="accent6">
                      <a:lumMod val="75000"/>
                    </a:schemeClr>
                  </a:solidFill>
                </a:endParaRPr>
              </a:p>
            </p:txBody>
          </p:sp>
        </mc:Choice>
        <mc:Fallback xmlns="">
          <p:sp>
            <p:nvSpPr>
              <p:cNvPr id="97" name="文本框 96">
                <a:extLst>
                  <a:ext uri="{FF2B5EF4-FFF2-40B4-BE49-F238E27FC236}">
                    <a16:creationId xmlns:a16="http://schemas.microsoft.com/office/drawing/2014/main" id="{FC5356D4-F4C6-4A9A-88CB-871BA4821CFC}"/>
                  </a:ext>
                </a:extLst>
              </p:cNvPr>
              <p:cNvSpPr txBox="1">
                <a:spLocks noRot="1" noChangeAspect="1" noMove="1" noResize="1" noEditPoints="1" noAdjustHandles="1" noChangeArrowheads="1" noChangeShapeType="1" noTextEdit="1"/>
              </p:cNvSpPr>
              <p:nvPr/>
            </p:nvSpPr>
            <p:spPr>
              <a:xfrm>
                <a:off x="5042403" y="2221634"/>
                <a:ext cx="3329411" cy="369333"/>
              </a:xfrm>
              <a:prstGeom prst="rect">
                <a:avLst/>
              </a:prstGeom>
              <a:blipFill>
                <a:blip r:embed="rId8"/>
                <a:stretch>
                  <a:fillRect l="-1465" t="-8197" b="-24590"/>
                </a:stretch>
              </a:blipFill>
            </p:spPr>
            <p:txBody>
              <a:bodyPr/>
              <a:lstStyle/>
              <a:p>
                <a:r>
                  <a:rPr lang="zh-CN" altLang="en-US">
                    <a:noFill/>
                  </a:rPr>
                  <a:t> </a:t>
                </a:r>
              </a:p>
            </p:txBody>
          </p:sp>
        </mc:Fallback>
      </mc:AlternateContent>
      <p:sp>
        <p:nvSpPr>
          <p:cNvPr id="98" name="椭圆 97">
            <a:extLst>
              <a:ext uri="{FF2B5EF4-FFF2-40B4-BE49-F238E27FC236}">
                <a16:creationId xmlns:a16="http://schemas.microsoft.com/office/drawing/2014/main" id="{98CC5E20-62E3-444B-B9ED-682F5987EC80}"/>
              </a:ext>
            </a:extLst>
          </p:cNvPr>
          <p:cNvSpPr/>
          <p:nvPr/>
        </p:nvSpPr>
        <p:spPr>
          <a:xfrm>
            <a:off x="99946" y="3392637"/>
            <a:ext cx="4193728" cy="2252263"/>
          </a:xfrm>
          <a:custGeom>
            <a:avLst/>
            <a:gdLst>
              <a:gd name="connsiteX0" fmla="*/ 0 w 3943738"/>
              <a:gd name="connsiteY0" fmla="*/ 1478033 h 2956066"/>
              <a:gd name="connsiteX1" fmla="*/ 1971869 w 3943738"/>
              <a:gd name="connsiteY1" fmla="*/ 0 h 2956066"/>
              <a:gd name="connsiteX2" fmla="*/ 3943738 w 3943738"/>
              <a:gd name="connsiteY2" fmla="*/ 1478033 h 2956066"/>
              <a:gd name="connsiteX3" fmla="*/ 1971869 w 3943738"/>
              <a:gd name="connsiteY3" fmla="*/ 2956066 h 2956066"/>
              <a:gd name="connsiteX4" fmla="*/ 0 w 3943738"/>
              <a:gd name="connsiteY4" fmla="*/ 1478033 h 2956066"/>
              <a:gd name="connsiteX0" fmla="*/ 0 w 3943738"/>
              <a:gd name="connsiteY0" fmla="*/ 1478033 h 1662787"/>
              <a:gd name="connsiteX1" fmla="*/ 1971869 w 3943738"/>
              <a:gd name="connsiteY1" fmla="*/ 0 h 1662787"/>
              <a:gd name="connsiteX2" fmla="*/ 3943738 w 3943738"/>
              <a:gd name="connsiteY2" fmla="*/ 1478033 h 1662787"/>
              <a:gd name="connsiteX3" fmla="*/ 0 w 3943738"/>
              <a:gd name="connsiteY3" fmla="*/ 1478033 h 1662787"/>
            </a:gdLst>
            <a:ahLst/>
            <a:cxnLst>
              <a:cxn ang="0">
                <a:pos x="connsiteX0" y="connsiteY0"/>
              </a:cxn>
              <a:cxn ang="0">
                <a:pos x="connsiteX1" y="connsiteY1"/>
              </a:cxn>
              <a:cxn ang="0">
                <a:pos x="connsiteX2" y="connsiteY2"/>
              </a:cxn>
              <a:cxn ang="0">
                <a:pos x="connsiteX3" y="connsiteY3"/>
              </a:cxn>
            </a:cxnLst>
            <a:rect l="l" t="t" r="r" b="b"/>
            <a:pathLst>
              <a:path w="3943738" h="1662787">
                <a:moveTo>
                  <a:pt x="0" y="1478033"/>
                </a:moveTo>
                <a:cubicBezTo>
                  <a:pt x="0" y="661738"/>
                  <a:pt x="882836" y="0"/>
                  <a:pt x="1971869" y="0"/>
                </a:cubicBezTo>
                <a:cubicBezTo>
                  <a:pt x="3060902" y="0"/>
                  <a:pt x="3943738" y="661738"/>
                  <a:pt x="3943738" y="1478033"/>
                </a:cubicBezTo>
                <a:cubicBezTo>
                  <a:pt x="3615093" y="1724372"/>
                  <a:pt x="328645" y="1724372"/>
                  <a:pt x="0" y="147803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37894911"/>
      </p:ext>
    </p:extLst>
  </p:cSld>
  <p:clrMapOvr>
    <a:masterClrMapping/>
  </p:clrMapOvr>
  <mc:AlternateContent xmlns:mc="http://schemas.openxmlformats.org/markup-compatibility/2006" xmlns:p14="http://schemas.microsoft.com/office/powerpoint/2010/main">
    <mc:Choice Requires="p14">
      <p:transition spd="slow" p14:dur="2000" advTm="74322"/>
    </mc:Choice>
    <mc:Fallback xmlns="">
      <p:transition spd="slow" advTm="7432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66B4E-749F-FF0B-A5CA-A8A1BB02C872}"/>
            </a:ext>
          </a:extLst>
        </p:cNvPr>
        <p:cNvGrpSpPr/>
        <p:nvPr/>
      </p:nvGrpSpPr>
      <p:grpSpPr>
        <a:xfrm>
          <a:off x="0" y="0"/>
          <a:ext cx="0" cy="0"/>
          <a:chOff x="0" y="0"/>
          <a:chExt cx="0" cy="0"/>
        </a:xfrm>
      </p:grpSpPr>
      <p:grpSp>
        <p:nvGrpSpPr>
          <p:cNvPr id="12" name="组合 11">
            <a:extLst>
              <a:ext uri="{FF2B5EF4-FFF2-40B4-BE49-F238E27FC236}">
                <a16:creationId xmlns:a16="http://schemas.microsoft.com/office/drawing/2014/main" id="{4F043479-CCF0-4187-4E5E-A994E618B7C5}"/>
              </a:ext>
            </a:extLst>
          </p:cNvPr>
          <p:cNvGrpSpPr/>
          <p:nvPr/>
        </p:nvGrpSpPr>
        <p:grpSpPr>
          <a:xfrm>
            <a:off x="634824" y="4073887"/>
            <a:ext cx="3152882" cy="1472771"/>
            <a:chOff x="3181165" y="4058043"/>
            <a:chExt cx="2645890" cy="2048395"/>
          </a:xfrm>
        </p:grpSpPr>
        <p:pic>
          <p:nvPicPr>
            <p:cNvPr id="10" name="图片 9">
              <a:extLst>
                <a:ext uri="{FF2B5EF4-FFF2-40B4-BE49-F238E27FC236}">
                  <a16:creationId xmlns:a16="http://schemas.microsoft.com/office/drawing/2014/main" id="{40E1D084-4927-7A47-05BB-692C09EBDDAF}"/>
                </a:ext>
              </a:extLst>
            </p:cNvPr>
            <p:cNvPicPr>
              <a:picLocks noChangeAspect="1"/>
            </p:cNvPicPr>
            <p:nvPr/>
          </p:nvPicPr>
          <p:blipFill>
            <a:blip r:embed="rId4"/>
            <a:stretch>
              <a:fillRect/>
            </a:stretch>
          </p:blipFill>
          <p:spPr>
            <a:xfrm>
              <a:off x="3181165" y="4058043"/>
              <a:ext cx="2645890" cy="2048395"/>
            </a:xfrm>
            <a:prstGeom prst="rect">
              <a:avLst/>
            </a:prstGeom>
          </p:spPr>
        </p:pic>
        <p:sp>
          <p:nvSpPr>
            <p:cNvPr id="11" name="文本框 10">
              <a:extLst>
                <a:ext uri="{FF2B5EF4-FFF2-40B4-BE49-F238E27FC236}">
                  <a16:creationId xmlns:a16="http://schemas.microsoft.com/office/drawing/2014/main" id="{5F5C59F4-F418-76A4-DC53-E178C0D20D63}"/>
                </a:ext>
              </a:extLst>
            </p:cNvPr>
            <p:cNvSpPr txBox="1"/>
            <p:nvPr/>
          </p:nvSpPr>
          <p:spPr>
            <a:xfrm>
              <a:off x="3466407" y="4156365"/>
              <a:ext cx="1704109" cy="513683"/>
            </a:xfrm>
            <a:prstGeom prst="rect">
              <a:avLst/>
            </a:prstGeom>
            <a:noFill/>
          </p:spPr>
          <p:txBody>
            <a:bodyPr wrap="square" rtlCol="0">
              <a:spAutoFit/>
            </a:bodyPr>
            <a:lstStyle/>
            <a:p>
              <a:r>
                <a:rPr lang="en-US" altLang="zh-CN" b="1" dirty="0">
                  <a:solidFill>
                    <a:schemeClr val="bg1"/>
                  </a:solidFill>
                </a:rPr>
                <a:t>As</a:t>
              </a:r>
              <a:r>
                <a:rPr lang="el-GR" altLang="zh-CN" b="1" dirty="0">
                  <a:solidFill>
                    <a:schemeClr val="bg1"/>
                  </a:solidFill>
                  <a:latin typeface="等线" panose="02010600030101010101" pitchFamily="2" charset="-122"/>
                  <a:ea typeface="等线" panose="02010600030101010101" pitchFamily="2" charset="-122"/>
                </a:rPr>
                <a:t>γ</a:t>
              </a:r>
              <a:endParaRPr lang="zh-CN" altLang="en-US" b="1" dirty="0">
                <a:solidFill>
                  <a:schemeClr val="bg1"/>
                </a:solidFill>
              </a:endParaRPr>
            </a:p>
          </p:txBody>
        </p:sp>
      </p:grpSp>
      <p:grpSp>
        <p:nvGrpSpPr>
          <p:cNvPr id="15" name="组合 14">
            <a:extLst>
              <a:ext uri="{FF2B5EF4-FFF2-40B4-BE49-F238E27FC236}">
                <a16:creationId xmlns:a16="http://schemas.microsoft.com/office/drawing/2014/main" id="{8767C543-1E82-A4C8-EAFC-40C6F69B1B4E}"/>
              </a:ext>
            </a:extLst>
          </p:cNvPr>
          <p:cNvGrpSpPr/>
          <p:nvPr/>
        </p:nvGrpSpPr>
        <p:grpSpPr>
          <a:xfrm>
            <a:off x="1404360" y="3541504"/>
            <a:ext cx="2831686" cy="2205575"/>
            <a:chOff x="1268648" y="3472842"/>
            <a:chExt cx="2831686" cy="2205575"/>
          </a:xfrm>
        </p:grpSpPr>
        <p:pic>
          <p:nvPicPr>
            <p:cNvPr id="13" name="图片 12">
              <a:extLst>
                <a:ext uri="{FF2B5EF4-FFF2-40B4-BE49-F238E27FC236}">
                  <a16:creationId xmlns:a16="http://schemas.microsoft.com/office/drawing/2014/main" id="{7F674D20-F278-F5AC-493F-B2B6DB026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2973" y="3472842"/>
              <a:ext cx="2807361" cy="2205575"/>
            </a:xfrm>
            <a:prstGeom prst="rect">
              <a:avLst/>
            </a:prstGeom>
          </p:spPr>
        </p:pic>
        <p:sp>
          <p:nvSpPr>
            <p:cNvPr id="14" name="文本框 13">
              <a:extLst>
                <a:ext uri="{FF2B5EF4-FFF2-40B4-BE49-F238E27FC236}">
                  <a16:creationId xmlns:a16="http://schemas.microsoft.com/office/drawing/2014/main" id="{FC1C7F95-5ECB-47C3-283E-611EE504BA8D}"/>
                </a:ext>
              </a:extLst>
            </p:cNvPr>
            <p:cNvSpPr txBox="1"/>
            <p:nvPr/>
          </p:nvSpPr>
          <p:spPr>
            <a:xfrm>
              <a:off x="1268648" y="3609954"/>
              <a:ext cx="1402948" cy="369332"/>
            </a:xfrm>
            <a:prstGeom prst="rect">
              <a:avLst/>
            </a:prstGeom>
            <a:noFill/>
          </p:spPr>
          <p:txBody>
            <a:bodyPr wrap="none" rtlCol="0">
              <a:spAutoFit/>
            </a:bodyPr>
            <a:lstStyle/>
            <a:p>
              <a:r>
                <a:rPr kumimoji="1" lang="en-US" altLang="zh-CN" b="1" dirty="0">
                  <a:solidFill>
                    <a:schemeClr val="bg1"/>
                  </a:solidFill>
                </a:rPr>
                <a:t>ARGO-YBJ</a:t>
              </a:r>
              <a:endParaRPr kumimoji="1" lang="zh-CN" altLang="en-US" b="1" dirty="0">
                <a:solidFill>
                  <a:schemeClr val="bg1"/>
                </a:solidFill>
              </a:endParaRPr>
            </a:p>
          </p:txBody>
        </p:sp>
      </p:grpSp>
      <p:sp>
        <p:nvSpPr>
          <p:cNvPr id="7" name="文本框 6">
            <a:extLst>
              <a:ext uri="{FF2B5EF4-FFF2-40B4-BE49-F238E27FC236}">
                <a16:creationId xmlns:a16="http://schemas.microsoft.com/office/drawing/2014/main" id="{9E2FE7E3-46B3-671A-8C98-9C8065319774}"/>
              </a:ext>
            </a:extLst>
          </p:cNvPr>
          <p:cNvSpPr txBox="1"/>
          <p:nvPr/>
        </p:nvSpPr>
        <p:spPr>
          <a:xfrm>
            <a:off x="7908541" y="3242634"/>
            <a:ext cx="2121093" cy="369332"/>
          </a:xfrm>
          <a:prstGeom prst="rect">
            <a:avLst/>
          </a:prstGeom>
          <a:noFill/>
        </p:spPr>
        <p:txBody>
          <a:bodyPr wrap="none" rtlCol="0">
            <a:spAutoFit/>
          </a:bodyPr>
          <a:lstStyle/>
          <a:p>
            <a:r>
              <a:rPr kumimoji="1" lang="en" altLang="zh-CN" dirty="0"/>
              <a:t>Relatively unstable</a:t>
            </a:r>
            <a:endParaRPr kumimoji="1" lang="zh-CN" altLang="en-US" dirty="0"/>
          </a:p>
        </p:txBody>
      </p:sp>
      <p:sp>
        <p:nvSpPr>
          <p:cNvPr id="6" name="文本框 5">
            <a:extLst>
              <a:ext uri="{FF2B5EF4-FFF2-40B4-BE49-F238E27FC236}">
                <a16:creationId xmlns:a16="http://schemas.microsoft.com/office/drawing/2014/main" id="{6ACC262E-EADD-8751-1CE9-B36398AF0CC9}"/>
              </a:ext>
            </a:extLst>
          </p:cNvPr>
          <p:cNvSpPr txBox="1"/>
          <p:nvPr/>
        </p:nvSpPr>
        <p:spPr>
          <a:xfrm>
            <a:off x="7942815" y="5644900"/>
            <a:ext cx="1864613" cy="369332"/>
          </a:xfrm>
          <a:prstGeom prst="rect">
            <a:avLst/>
          </a:prstGeom>
          <a:noFill/>
        </p:spPr>
        <p:txBody>
          <a:bodyPr wrap="none" rtlCol="0">
            <a:spAutoFit/>
          </a:bodyPr>
          <a:lstStyle/>
          <a:p>
            <a:r>
              <a:rPr kumimoji="1" lang="en" altLang="zh-CN" dirty="0"/>
              <a:t>Relatively stable</a:t>
            </a:r>
            <a:endParaRPr kumimoji="1" lang="zh-CN" altLang="en-US" dirty="0"/>
          </a:p>
        </p:txBody>
      </p:sp>
      <p:sp>
        <p:nvSpPr>
          <p:cNvPr id="2" name="标题 1">
            <a:extLst>
              <a:ext uri="{FF2B5EF4-FFF2-40B4-BE49-F238E27FC236}">
                <a16:creationId xmlns:a16="http://schemas.microsoft.com/office/drawing/2014/main" id="{84412283-5622-568D-B32A-19D75863AFD5}"/>
              </a:ext>
            </a:extLst>
          </p:cNvPr>
          <p:cNvSpPr>
            <a:spLocks noGrp="1"/>
          </p:cNvSpPr>
          <p:nvPr>
            <p:ph type="title"/>
          </p:nvPr>
        </p:nvSpPr>
        <p:spPr>
          <a:xfrm>
            <a:off x="838200" y="313609"/>
            <a:ext cx="10515600" cy="1325563"/>
          </a:xfrm>
        </p:spPr>
        <p:txBody>
          <a:bodyPr/>
          <a:lstStyle/>
          <a:p>
            <a:r>
              <a:rPr lang="en-US" altLang="zh-CN" dirty="0"/>
              <a:t>Introduction: Current Observations </a:t>
            </a:r>
            <a:endParaRPr lang="zh-CN" altLang="en-US" dirty="0"/>
          </a:p>
        </p:txBody>
      </p:sp>
      <p:sp>
        <p:nvSpPr>
          <p:cNvPr id="3" name="内容占位符 2">
            <a:extLst>
              <a:ext uri="{FF2B5EF4-FFF2-40B4-BE49-F238E27FC236}">
                <a16:creationId xmlns:a16="http://schemas.microsoft.com/office/drawing/2014/main" id="{D43FA72B-0EF7-ACC2-C6E4-8FA019541702}"/>
              </a:ext>
            </a:extLst>
          </p:cNvPr>
          <p:cNvSpPr>
            <a:spLocks noGrp="1"/>
          </p:cNvSpPr>
          <p:nvPr>
            <p:ph idx="1"/>
          </p:nvPr>
        </p:nvSpPr>
        <p:spPr>
          <a:xfrm>
            <a:off x="689540" y="1621495"/>
            <a:ext cx="10515600" cy="644153"/>
          </a:xfrm>
        </p:spPr>
        <p:txBody>
          <a:bodyPr/>
          <a:lstStyle/>
          <a:p>
            <a:pPr marL="0" indent="0">
              <a:buNone/>
            </a:pPr>
            <a:r>
              <a:rPr lang="en-US" altLang="zh-CN" dirty="0"/>
              <a:t>Anisotropy is measured by numerous observations:</a:t>
            </a:r>
          </a:p>
          <a:p>
            <a:endParaRPr lang="zh-CN" altLang="en-US" dirty="0"/>
          </a:p>
        </p:txBody>
      </p:sp>
      <p:sp>
        <p:nvSpPr>
          <p:cNvPr id="4" name="日期占位符 3">
            <a:extLst>
              <a:ext uri="{FF2B5EF4-FFF2-40B4-BE49-F238E27FC236}">
                <a16:creationId xmlns:a16="http://schemas.microsoft.com/office/drawing/2014/main" id="{04EBF17F-ED66-2106-6F41-8542AC7599F4}"/>
              </a:ext>
            </a:extLst>
          </p:cNvPr>
          <p:cNvSpPr>
            <a:spLocks noGrp="1"/>
          </p:cNvSpPr>
          <p:nvPr>
            <p:ph type="dt" sz="half" idx="10"/>
          </p:nvPr>
        </p:nvSpPr>
        <p:spPr/>
        <p:txBody>
          <a:bodyPr/>
          <a:lstStyle/>
          <a:p>
            <a:fld id="{ED07EB5D-7AF6-49B9-8D98-74C254CF1603}" type="datetime1">
              <a:rPr lang="zh-CN" altLang="en-US" smtClean="0"/>
              <a:t>2025/7/31</a:t>
            </a:fld>
            <a:endParaRPr lang="zh-CN" altLang="en-US" dirty="0"/>
          </a:p>
        </p:txBody>
      </p:sp>
      <p:sp>
        <p:nvSpPr>
          <p:cNvPr id="5" name="灯片编号占位符 4">
            <a:extLst>
              <a:ext uri="{FF2B5EF4-FFF2-40B4-BE49-F238E27FC236}">
                <a16:creationId xmlns:a16="http://schemas.microsoft.com/office/drawing/2014/main" id="{9A883E14-B8CD-7273-69A0-B56C86F32CF8}"/>
              </a:ext>
            </a:extLst>
          </p:cNvPr>
          <p:cNvSpPr>
            <a:spLocks noGrp="1"/>
          </p:cNvSpPr>
          <p:nvPr>
            <p:ph type="sldNum" sz="quarter" idx="12"/>
          </p:nvPr>
        </p:nvSpPr>
        <p:spPr/>
        <p:txBody>
          <a:bodyPr/>
          <a:lstStyle/>
          <a:p>
            <a:fld id="{CED9138F-0593-4034-B125-33C87EDF5422}" type="slidenum">
              <a:rPr lang="zh-CN" altLang="en-US" smtClean="0"/>
              <a:t>4</a:t>
            </a:fld>
            <a:endParaRPr lang="zh-CN" altLang="en-US"/>
          </a:p>
        </p:txBody>
      </p:sp>
      <p:sp>
        <p:nvSpPr>
          <p:cNvPr id="29" name="文本框 28">
            <a:extLst>
              <a:ext uri="{FF2B5EF4-FFF2-40B4-BE49-F238E27FC236}">
                <a16:creationId xmlns:a16="http://schemas.microsoft.com/office/drawing/2014/main" id="{3EBF7183-3037-C44D-5A9E-45A79F3EF0F2}"/>
              </a:ext>
            </a:extLst>
          </p:cNvPr>
          <p:cNvSpPr txBox="1"/>
          <p:nvPr/>
        </p:nvSpPr>
        <p:spPr>
          <a:xfrm>
            <a:off x="7658162" y="3778947"/>
            <a:ext cx="1310926" cy="369332"/>
          </a:xfrm>
          <a:prstGeom prst="rect">
            <a:avLst/>
          </a:prstGeom>
          <a:noFill/>
        </p:spPr>
        <p:txBody>
          <a:bodyPr wrap="square" rtlCol="0">
            <a:spAutoFit/>
          </a:bodyPr>
          <a:lstStyle/>
          <a:p>
            <a:r>
              <a:rPr lang="en-US" altLang="zh-CN" b="1" dirty="0">
                <a:solidFill>
                  <a:schemeClr val="bg1"/>
                </a:solidFill>
              </a:rPr>
              <a:t>AMS-02</a:t>
            </a:r>
            <a:endParaRPr lang="zh-CN" altLang="en-US" b="1" dirty="0">
              <a:solidFill>
                <a:schemeClr val="bg1"/>
              </a:solidFill>
            </a:endParaRPr>
          </a:p>
        </p:txBody>
      </p:sp>
      <p:sp>
        <p:nvSpPr>
          <p:cNvPr id="36" name="文本框 35">
            <a:extLst>
              <a:ext uri="{FF2B5EF4-FFF2-40B4-BE49-F238E27FC236}">
                <a16:creationId xmlns:a16="http://schemas.microsoft.com/office/drawing/2014/main" id="{470A184C-514E-FDBD-793A-D1592F7442D8}"/>
              </a:ext>
            </a:extLst>
          </p:cNvPr>
          <p:cNvSpPr txBox="1"/>
          <p:nvPr/>
        </p:nvSpPr>
        <p:spPr>
          <a:xfrm>
            <a:off x="799472" y="2141835"/>
            <a:ext cx="4588683" cy="400110"/>
          </a:xfrm>
          <a:prstGeom prst="rect">
            <a:avLst/>
          </a:prstGeom>
          <a:noFill/>
        </p:spPr>
        <p:txBody>
          <a:bodyPr wrap="square" rtlCol="0">
            <a:spAutoFit/>
          </a:bodyPr>
          <a:lstStyle/>
          <a:p>
            <a:r>
              <a:rPr lang="en-US" altLang="zh-CN" sz="2000" dirty="0">
                <a:solidFill>
                  <a:schemeClr val="accent2"/>
                </a:solidFill>
              </a:rPr>
              <a:t>For </a:t>
            </a:r>
            <a:r>
              <a:rPr lang="en-US" altLang="zh-CN" sz="2000" u="sng" dirty="0">
                <a:solidFill>
                  <a:schemeClr val="accent2"/>
                </a:solidFill>
              </a:rPr>
              <a:t>ground-based experiments</a:t>
            </a:r>
            <a:r>
              <a:rPr lang="en-US" altLang="zh-CN" sz="2000" dirty="0">
                <a:solidFill>
                  <a:schemeClr val="accent2"/>
                </a:solidFill>
              </a:rPr>
              <a:t>, </a:t>
            </a:r>
            <a:endParaRPr lang="zh-CN" altLang="en-US" sz="2000" dirty="0">
              <a:solidFill>
                <a:schemeClr val="accent2"/>
              </a:solidFill>
            </a:endParaRPr>
          </a:p>
        </p:txBody>
      </p:sp>
      <p:cxnSp>
        <p:nvCxnSpPr>
          <p:cNvPr id="47" name="直接箭头连接符 46">
            <a:extLst>
              <a:ext uri="{FF2B5EF4-FFF2-40B4-BE49-F238E27FC236}">
                <a16:creationId xmlns:a16="http://schemas.microsoft.com/office/drawing/2014/main" id="{A9C2C9A0-F9F3-F465-529E-29C41037DFB8}"/>
              </a:ext>
            </a:extLst>
          </p:cNvPr>
          <p:cNvCxnSpPr>
            <a:cxnSpLocks/>
          </p:cNvCxnSpPr>
          <p:nvPr/>
        </p:nvCxnSpPr>
        <p:spPr>
          <a:xfrm flipV="1">
            <a:off x="2209800" y="3084973"/>
            <a:ext cx="0" cy="615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文本框 50">
            <a:extLst>
              <a:ext uri="{FF2B5EF4-FFF2-40B4-BE49-F238E27FC236}">
                <a16:creationId xmlns:a16="http://schemas.microsoft.com/office/drawing/2014/main" id="{6183A2D6-9D2E-407C-BDBD-4EA4A8E5B4AB}"/>
              </a:ext>
            </a:extLst>
          </p:cNvPr>
          <p:cNvSpPr txBox="1"/>
          <p:nvPr/>
        </p:nvSpPr>
        <p:spPr>
          <a:xfrm>
            <a:off x="1780313" y="2658894"/>
            <a:ext cx="1245751" cy="369332"/>
          </a:xfrm>
          <a:prstGeom prst="rect">
            <a:avLst/>
          </a:prstGeom>
          <a:noFill/>
        </p:spPr>
        <p:txBody>
          <a:bodyPr wrap="square" rtlCol="0">
            <a:spAutoFit/>
          </a:bodyPr>
          <a:lstStyle/>
          <a:p>
            <a:r>
              <a:rPr lang="en-US" altLang="zh-CN" dirty="0"/>
              <a:t>zenith</a:t>
            </a:r>
            <a:endParaRPr lang="zh-CN" altLang="en-US" dirty="0"/>
          </a:p>
        </p:txBody>
      </p:sp>
      <p:cxnSp>
        <p:nvCxnSpPr>
          <p:cNvPr id="53" name="直接箭头连接符 52">
            <a:extLst>
              <a:ext uri="{FF2B5EF4-FFF2-40B4-BE49-F238E27FC236}">
                <a16:creationId xmlns:a16="http://schemas.microsoft.com/office/drawing/2014/main" id="{9D28046E-6E9A-33CF-F8C3-82F363016785}"/>
              </a:ext>
            </a:extLst>
          </p:cNvPr>
          <p:cNvCxnSpPr>
            <a:cxnSpLocks/>
          </p:cNvCxnSpPr>
          <p:nvPr/>
        </p:nvCxnSpPr>
        <p:spPr>
          <a:xfrm flipH="1">
            <a:off x="2727862" y="3119869"/>
            <a:ext cx="1306256" cy="17479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1AF6850B-003B-9ADA-7EC0-C34BB654F78C}"/>
                  </a:ext>
                </a:extLst>
              </p:cNvPr>
              <p:cNvSpPr txBox="1"/>
              <p:nvPr/>
            </p:nvSpPr>
            <p:spPr>
              <a:xfrm>
                <a:off x="3744618" y="2788034"/>
                <a:ext cx="907674" cy="369332"/>
              </a:xfrm>
              <a:prstGeom prst="rect">
                <a:avLst/>
              </a:prstGeom>
              <a:noFill/>
            </p:spPr>
            <p:txBody>
              <a:bodyPr wrap="square" rtlCol="0">
                <a:spAutoFit/>
              </a:bodyPr>
              <a:lstStyle/>
              <a:p>
                <a:r>
                  <a:rPr lang="en-US" altLang="zh-CN" dirty="0"/>
                  <a:t>(</a:t>
                </a:r>
                <a14:m>
                  <m:oMath xmlns:m="http://schemas.openxmlformats.org/officeDocument/2006/math">
                    <m:r>
                      <a:rPr lang="zh-CN" altLang="en-US" i="1" smtClean="0">
                        <a:latin typeface="Cambria Math" panose="02040503050406030204" pitchFamily="18" charset="0"/>
                      </a:rPr>
                      <m:t>𝜃</m:t>
                    </m:r>
                    <m:r>
                      <a:rPr lang="en-US" altLang="zh-CN" b="0" i="1" smtClean="0">
                        <a:latin typeface="Cambria Math" panose="02040503050406030204" pitchFamily="18" charset="0"/>
                      </a:rPr>
                      <m:t>,</m:t>
                    </m:r>
                    <m:r>
                      <a:rPr lang="zh-CN" altLang="en-US" b="0" i="1" smtClean="0">
                        <a:latin typeface="Cambria Math" panose="02040503050406030204" pitchFamily="18" charset="0"/>
                      </a:rPr>
                      <m:t>𝜑</m:t>
                    </m:r>
                  </m:oMath>
                </a14:m>
                <a:r>
                  <a:rPr lang="en-US" altLang="zh-CN" dirty="0"/>
                  <a:t>)</a:t>
                </a:r>
                <a:endParaRPr lang="zh-CN" altLang="en-US" dirty="0"/>
              </a:p>
            </p:txBody>
          </p:sp>
        </mc:Choice>
        <mc:Fallback xmlns="">
          <p:sp>
            <p:nvSpPr>
              <p:cNvPr id="56" name="文本框 55">
                <a:extLst>
                  <a:ext uri="{FF2B5EF4-FFF2-40B4-BE49-F238E27FC236}">
                    <a16:creationId xmlns:a16="http://schemas.microsoft.com/office/drawing/2014/main" id="{D8B998DF-3E8B-4FAF-A74C-96CE2A06A7C1}"/>
                  </a:ext>
                </a:extLst>
              </p:cNvPr>
              <p:cNvSpPr txBox="1">
                <a:spLocks noRot="1" noChangeAspect="1" noMove="1" noResize="1" noEditPoints="1" noAdjustHandles="1" noChangeArrowheads="1" noChangeShapeType="1" noTextEdit="1"/>
              </p:cNvSpPr>
              <p:nvPr/>
            </p:nvSpPr>
            <p:spPr>
              <a:xfrm>
                <a:off x="3744618" y="2788034"/>
                <a:ext cx="907674" cy="369332"/>
              </a:xfrm>
              <a:prstGeom prst="rect">
                <a:avLst/>
              </a:prstGeom>
              <a:blipFill>
                <a:blip r:embed="rId6"/>
                <a:stretch>
                  <a:fillRect l="-5369" t="-8197" b="-24590"/>
                </a:stretch>
              </a:blipFill>
            </p:spPr>
            <p:txBody>
              <a:bodyPr/>
              <a:lstStyle/>
              <a:p>
                <a:r>
                  <a:rPr lang="zh-CN" altLang="en-US">
                    <a:noFill/>
                  </a:rPr>
                  <a:t> </a:t>
                </a:r>
              </a:p>
            </p:txBody>
          </p:sp>
        </mc:Fallback>
      </mc:AlternateContent>
      <p:pic>
        <p:nvPicPr>
          <p:cNvPr id="60" name="图片 59">
            <a:extLst>
              <a:ext uri="{FF2B5EF4-FFF2-40B4-BE49-F238E27FC236}">
                <a16:creationId xmlns:a16="http://schemas.microsoft.com/office/drawing/2014/main" id="{0B8DAC38-58AC-8AAC-1B61-74D1FF63EDC4}"/>
              </a:ext>
            </a:extLst>
          </p:cNvPr>
          <p:cNvPicPr>
            <a:picLocks noChangeAspect="1"/>
          </p:cNvPicPr>
          <p:nvPr/>
        </p:nvPicPr>
        <p:blipFill>
          <a:blip r:embed="rId7"/>
          <a:stretch>
            <a:fillRect/>
          </a:stretch>
        </p:blipFill>
        <p:spPr>
          <a:xfrm>
            <a:off x="4922374" y="2538976"/>
            <a:ext cx="2891429" cy="1938373"/>
          </a:xfrm>
          <a:prstGeom prst="rect">
            <a:avLst/>
          </a:prstGeom>
        </p:spPr>
      </p:pic>
      <p:cxnSp>
        <p:nvCxnSpPr>
          <p:cNvPr id="61" name="直接箭头连接符 60">
            <a:extLst>
              <a:ext uri="{FF2B5EF4-FFF2-40B4-BE49-F238E27FC236}">
                <a16:creationId xmlns:a16="http://schemas.microsoft.com/office/drawing/2014/main" id="{040C94D2-E6BB-2BC9-2214-6CF4C7CFED19}"/>
              </a:ext>
            </a:extLst>
          </p:cNvPr>
          <p:cNvCxnSpPr>
            <a:cxnSpLocks/>
          </p:cNvCxnSpPr>
          <p:nvPr/>
        </p:nvCxnSpPr>
        <p:spPr>
          <a:xfrm flipH="1">
            <a:off x="2622623" y="2990826"/>
            <a:ext cx="645948" cy="1796327"/>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4A93C2DF-D94E-E63C-90FB-A3D0B1C0F281}"/>
                  </a:ext>
                </a:extLst>
              </p:cNvPr>
              <p:cNvSpPr txBox="1"/>
              <p:nvPr/>
            </p:nvSpPr>
            <p:spPr>
              <a:xfrm>
                <a:off x="2983881" y="2551465"/>
                <a:ext cx="907674" cy="369332"/>
              </a:xfrm>
              <a:prstGeom prst="rect">
                <a:avLst/>
              </a:prstGeom>
              <a:noFill/>
            </p:spPr>
            <p:txBody>
              <a:bodyPr wrap="square" rtlCol="0">
                <a:spAutoFit/>
              </a:bodyPr>
              <a:lstStyle/>
              <a:p>
                <a:r>
                  <a:rPr lang="en-US" altLang="zh-CN" dirty="0"/>
                  <a:t>(</a:t>
                </a:r>
                <a14:m>
                  <m:oMath xmlns:m="http://schemas.openxmlformats.org/officeDocument/2006/math">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𝜃</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𝜑</m:t>
                        </m:r>
                      </m:e>
                      <m:sup>
                        <m:r>
                          <a:rPr lang="en-US" altLang="zh-CN" b="0" i="1" smtClean="0">
                            <a:latin typeface="Cambria Math" panose="02040503050406030204" pitchFamily="18" charset="0"/>
                          </a:rPr>
                          <m:t>′</m:t>
                        </m:r>
                      </m:sup>
                    </m:sSup>
                  </m:oMath>
                </a14:m>
                <a:r>
                  <a:rPr lang="en-US" altLang="zh-CN" dirty="0"/>
                  <a:t>)</a:t>
                </a:r>
                <a:endParaRPr lang="zh-CN" altLang="en-US" dirty="0"/>
              </a:p>
            </p:txBody>
          </p:sp>
        </mc:Choice>
        <mc:Fallback xmlns="">
          <p:sp>
            <p:nvSpPr>
              <p:cNvPr id="63" name="文本框 62">
                <a:extLst>
                  <a:ext uri="{FF2B5EF4-FFF2-40B4-BE49-F238E27FC236}">
                    <a16:creationId xmlns:a16="http://schemas.microsoft.com/office/drawing/2014/main" id="{9643AF97-2703-41AB-A43E-5C30C5BB3DC4}"/>
                  </a:ext>
                </a:extLst>
              </p:cNvPr>
              <p:cNvSpPr txBox="1">
                <a:spLocks noRot="1" noChangeAspect="1" noMove="1" noResize="1" noEditPoints="1" noAdjustHandles="1" noChangeArrowheads="1" noChangeShapeType="1" noTextEdit="1"/>
              </p:cNvSpPr>
              <p:nvPr/>
            </p:nvSpPr>
            <p:spPr>
              <a:xfrm>
                <a:off x="2983881" y="2551465"/>
                <a:ext cx="907674" cy="369332"/>
              </a:xfrm>
              <a:prstGeom prst="rect">
                <a:avLst/>
              </a:prstGeom>
              <a:blipFill>
                <a:blip r:embed="rId8"/>
                <a:stretch>
                  <a:fillRect l="-5369" t="-10000" r="-1342" b="-26667"/>
                </a:stretch>
              </a:blipFill>
            </p:spPr>
            <p:txBody>
              <a:bodyPr/>
              <a:lstStyle/>
              <a:p>
                <a:r>
                  <a:rPr lang="zh-CN" altLang="en-US">
                    <a:noFill/>
                  </a:rPr>
                  <a:t> </a:t>
                </a:r>
              </a:p>
            </p:txBody>
          </p:sp>
        </mc:Fallback>
      </mc:AlternateContent>
      <p:grpSp>
        <p:nvGrpSpPr>
          <p:cNvPr id="68" name="组合 67">
            <a:extLst>
              <a:ext uri="{FF2B5EF4-FFF2-40B4-BE49-F238E27FC236}">
                <a16:creationId xmlns:a16="http://schemas.microsoft.com/office/drawing/2014/main" id="{B451D980-0E71-1621-51D2-47BFD88ED0F0}"/>
              </a:ext>
            </a:extLst>
          </p:cNvPr>
          <p:cNvGrpSpPr/>
          <p:nvPr/>
        </p:nvGrpSpPr>
        <p:grpSpPr>
          <a:xfrm>
            <a:off x="5042403" y="4693356"/>
            <a:ext cx="2891429" cy="1995062"/>
            <a:chOff x="1342109" y="3310242"/>
            <a:chExt cx="4287322" cy="2998758"/>
          </a:xfrm>
        </p:grpSpPr>
        <p:pic>
          <p:nvPicPr>
            <p:cNvPr id="69" name="图片 68">
              <a:extLst>
                <a:ext uri="{FF2B5EF4-FFF2-40B4-BE49-F238E27FC236}">
                  <a16:creationId xmlns:a16="http://schemas.microsoft.com/office/drawing/2014/main" id="{3C70F086-0806-49A8-45DB-07196B3A4FE1}"/>
                </a:ext>
              </a:extLst>
            </p:cNvPr>
            <p:cNvPicPr>
              <a:picLocks noChangeAspect="1"/>
            </p:cNvPicPr>
            <p:nvPr/>
          </p:nvPicPr>
          <p:blipFill>
            <a:blip r:embed="rId9"/>
            <a:stretch>
              <a:fillRect/>
            </a:stretch>
          </p:blipFill>
          <p:spPr>
            <a:xfrm>
              <a:off x="1342109" y="3429000"/>
              <a:ext cx="4287322" cy="2880000"/>
            </a:xfrm>
            <a:prstGeom prst="rect">
              <a:avLst/>
            </a:prstGeom>
          </p:spPr>
        </p:pic>
        <p:cxnSp>
          <p:nvCxnSpPr>
            <p:cNvPr id="70" name="直接箭头连接符 69">
              <a:extLst>
                <a:ext uri="{FF2B5EF4-FFF2-40B4-BE49-F238E27FC236}">
                  <a16:creationId xmlns:a16="http://schemas.microsoft.com/office/drawing/2014/main" id="{8BC6997E-D95D-C18B-9F6A-EB5E318FE7CB}"/>
                </a:ext>
              </a:extLst>
            </p:cNvPr>
            <p:cNvCxnSpPr/>
            <p:nvPr/>
          </p:nvCxnSpPr>
          <p:spPr>
            <a:xfrm flipV="1">
              <a:off x="3168203" y="3548130"/>
              <a:ext cx="0" cy="13208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D6C76BCA-B8ED-3551-E13E-97B8B5887698}"/>
                </a:ext>
              </a:extLst>
            </p:cNvPr>
            <p:cNvCxnSpPr>
              <a:cxnSpLocks/>
            </p:cNvCxnSpPr>
            <p:nvPr/>
          </p:nvCxnSpPr>
          <p:spPr>
            <a:xfrm>
              <a:off x="3168203" y="4886958"/>
              <a:ext cx="170645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文本框 71">
              <a:extLst>
                <a:ext uri="{FF2B5EF4-FFF2-40B4-BE49-F238E27FC236}">
                  <a16:creationId xmlns:a16="http://schemas.microsoft.com/office/drawing/2014/main" id="{F82AB57E-EE77-0D46-4960-8F841A844DB3}"/>
                </a:ext>
              </a:extLst>
            </p:cNvPr>
            <p:cNvSpPr txBox="1"/>
            <p:nvPr/>
          </p:nvSpPr>
          <p:spPr>
            <a:xfrm>
              <a:off x="2826913" y="4886958"/>
              <a:ext cx="1151185" cy="508877"/>
            </a:xfrm>
            <a:prstGeom prst="rect">
              <a:avLst/>
            </a:prstGeom>
            <a:noFill/>
          </p:spPr>
          <p:txBody>
            <a:bodyPr wrap="square" rtlCol="0">
              <a:spAutoFit/>
            </a:bodyPr>
            <a:lstStyle/>
            <a:p>
              <a:r>
                <a:rPr lang="en-US" altLang="zh-CN" sz="1600" dirty="0">
                  <a:solidFill>
                    <a:srgbClr val="FF0000"/>
                  </a:solidFill>
                </a:rPr>
                <a:t>zenith</a:t>
              </a:r>
              <a:endParaRPr lang="zh-CN" altLang="en-US" sz="1600" dirty="0">
                <a:solidFill>
                  <a:srgbClr val="FF0000"/>
                </a:solidFill>
              </a:endParaRPr>
            </a:p>
          </p:txBody>
        </p:sp>
        <p:sp>
          <p:nvSpPr>
            <p:cNvPr id="73" name="文本框 72">
              <a:extLst>
                <a:ext uri="{FF2B5EF4-FFF2-40B4-BE49-F238E27FC236}">
                  <a16:creationId xmlns:a16="http://schemas.microsoft.com/office/drawing/2014/main" id="{547C0BA8-AF2C-C0C0-09D7-37F74F7AC2C6}"/>
                </a:ext>
              </a:extLst>
            </p:cNvPr>
            <p:cNvSpPr txBox="1"/>
            <p:nvPr/>
          </p:nvSpPr>
          <p:spPr>
            <a:xfrm>
              <a:off x="4514351" y="4868780"/>
              <a:ext cx="425003" cy="369332"/>
            </a:xfrm>
            <a:prstGeom prst="rect">
              <a:avLst/>
            </a:prstGeom>
            <a:noFill/>
          </p:spPr>
          <p:txBody>
            <a:bodyPr wrap="square" rtlCol="0">
              <a:spAutoFit/>
            </a:bodyPr>
            <a:lstStyle/>
            <a:p>
              <a:r>
                <a:rPr lang="en-US" altLang="zh-CN" dirty="0">
                  <a:solidFill>
                    <a:srgbClr val="FF0000"/>
                  </a:solidFill>
                </a:rPr>
                <a:t>E</a:t>
              </a:r>
              <a:endParaRPr lang="zh-CN" altLang="en-US" dirty="0">
                <a:solidFill>
                  <a:srgbClr val="FF0000"/>
                </a:solidFill>
              </a:endParaRPr>
            </a:p>
          </p:txBody>
        </p:sp>
        <p:sp>
          <p:nvSpPr>
            <p:cNvPr id="74" name="文本框 73">
              <a:extLst>
                <a:ext uri="{FF2B5EF4-FFF2-40B4-BE49-F238E27FC236}">
                  <a16:creationId xmlns:a16="http://schemas.microsoft.com/office/drawing/2014/main" id="{3D704498-3FAC-80A1-8FE0-97C88D0F2391}"/>
                </a:ext>
              </a:extLst>
            </p:cNvPr>
            <p:cNvSpPr txBox="1"/>
            <p:nvPr/>
          </p:nvSpPr>
          <p:spPr>
            <a:xfrm>
              <a:off x="3182101" y="3310242"/>
              <a:ext cx="474747" cy="555139"/>
            </a:xfrm>
            <a:prstGeom prst="rect">
              <a:avLst/>
            </a:prstGeom>
            <a:noFill/>
          </p:spPr>
          <p:txBody>
            <a:bodyPr wrap="square" rtlCol="0">
              <a:spAutoFit/>
            </a:bodyPr>
            <a:lstStyle/>
            <a:p>
              <a:r>
                <a:rPr lang="en-US" altLang="zh-CN" dirty="0">
                  <a:solidFill>
                    <a:srgbClr val="FF0000"/>
                  </a:solidFill>
                </a:rPr>
                <a:t>N</a:t>
              </a:r>
              <a:endParaRPr lang="zh-CN" altLang="en-US" dirty="0">
                <a:solidFill>
                  <a:srgbClr val="FF0000"/>
                </a:solidFill>
              </a:endParaRPr>
            </a:p>
          </p:txBody>
        </p:sp>
      </p:grpSp>
      <p:sp>
        <p:nvSpPr>
          <p:cNvPr id="77" name="文本框 76">
            <a:extLst>
              <a:ext uri="{FF2B5EF4-FFF2-40B4-BE49-F238E27FC236}">
                <a16:creationId xmlns:a16="http://schemas.microsoft.com/office/drawing/2014/main" id="{A134420A-D487-79C7-9484-60AE6534D57B}"/>
              </a:ext>
            </a:extLst>
          </p:cNvPr>
          <p:cNvSpPr txBox="1"/>
          <p:nvPr/>
        </p:nvSpPr>
        <p:spPr>
          <a:xfrm>
            <a:off x="5436358" y="3144292"/>
            <a:ext cx="1963271" cy="369332"/>
          </a:xfrm>
          <a:prstGeom prst="rect">
            <a:avLst/>
          </a:prstGeom>
          <a:noFill/>
        </p:spPr>
        <p:txBody>
          <a:bodyPr wrap="square" rtlCol="0">
            <a:spAutoFit/>
          </a:bodyPr>
          <a:lstStyle/>
          <a:p>
            <a:r>
              <a:rPr lang="en-US" altLang="zh-CN" dirty="0"/>
              <a:t>Zenith efficiency</a:t>
            </a:r>
            <a:endParaRPr lang="zh-CN" altLang="en-US" dirty="0"/>
          </a:p>
        </p:txBody>
      </p:sp>
      <p:sp>
        <p:nvSpPr>
          <p:cNvPr id="78" name="文本框 77">
            <a:extLst>
              <a:ext uri="{FF2B5EF4-FFF2-40B4-BE49-F238E27FC236}">
                <a16:creationId xmlns:a16="http://schemas.microsoft.com/office/drawing/2014/main" id="{90A92AB6-BFF0-D846-77C8-024153624727}"/>
              </a:ext>
            </a:extLst>
          </p:cNvPr>
          <p:cNvSpPr txBox="1"/>
          <p:nvPr/>
        </p:nvSpPr>
        <p:spPr>
          <a:xfrm>
            <a:off x="5385914" y="4496743"/>
            <a:ext cx="2309821" cy="369332"/>
          </a:xfrm>
          <a:prstGeom prst="rect">
            <a:avLst/>
          </a:prstGeom>
          <a:noFill/>
        </p:spPr>
        <p:txBody>
          <a:bodyPr wrap="square" rtlCol="0">
            <a:spAutoFit/>
          </a:bodyPr>
          <a:lstStyle/>
          <a:p>
            <a:r>
              <a:rPr lang="en-US" altLang="zh-CN" dirty="0"/>
              <a:t>Azimuth efficiency</a:t>
            </a:r>
            <a:endParaRPr lang="zh-CN" altLang="en-US" dirty="0"/>
          </a:p>
        </p:txBody>
      </p:sp>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154462F9-8A69-4A0D-2346-D109EFF2B446}"/>
                  </a:ext>
                </a:extLst>
              </p:cNvPr>
              <p:cNvSpPr txBox="1"/>
              <p:nvPr/>
            </p:nvSpPr>
            <p:spPr>
              <a:xfrm>
                <a:off x="5042403" y="2221634"/>
                <a:ext cx="3329411" cy="369333"/>
              </a:xfrm>
              <a:prstGeom prst="rect">
                <a:avLst/>
              </a:prstGeom>
              <a:noFill/>
            </p:spPr>
            <p:txBody>
              <a:bodyPr wrap="square" rtlCol="0">
                <a:spAutoFit/>
              </a:bodyPr>
              <a:lstStyle/>
              <a:p>
                <a:r>
                  <a:rPr lang="en-US" altLang="zh-CN" dirty="0">
                    <a:solidFill>
                      <a:schemeClr val="accent6">
                        <a:lumMod val="75000"/>
                      </a:schemeClr>
                    </a:solidFill>
                  </a:rPr>
                  <a:t>Detector efficiency </a:t>
                </a:r>
                <a14:m>
                  <m:oMath xmlns:m="http://schemas.openxmlformats.org/officeDocument/2006/math">
                    <m:sSub>
                      <m:sSubPr>
                        <m:ctrlPr>
                          <a:rPr lang="en-US" altLang="zh-CN" i="1">
                            <a:solidFill>
                              <a:schemeClr val="accent6">
                                <a:lumMod val="75000"/>
                              </a:schemeClr>
                            </a:solidFill>
                            <a:latin typeface="Cambria Math" panose="02040503050406030204" pitchFamily="18" charset="0"/>
                          </a:rPr>
                        </m:ctrlPr>
                      </m:sSubPr>
                      <m:e>
                        <m:r>
                          <a:rPr lang="en-US" altLang="zh-CN" i="1">
                            <a:solidFill>
                              <a:schemeClr val="accent6">
                                <a:lumMod val="75000"/>
                              </a:schemeClr>
                            </a:solidFill>
                            <a:latin typeface="Cambria Math" panose="02040503050406030204" pitchFamily="18" charset="0"/>
                            <a:ea typeface="Cambria Math" panose="02040503050406030204" pitchFamily="18" charset="0"/>
                          </a:rPr>
                          <m:t>𝜀</m:t>
                        </m:r>
                      </m:e>
                      <m:sub>
                        <m:r>
                          <a:rPr lang="en-US" altLang="zh-CN" b="0" i="1" smtClean="0">
                            <a:solidFill>
                              <a:schemeClr val="accent6">
                                <a:lumMod val="75000"/>
                              </a:schemeClr>
                            </a:solidFill>
                            <a:latin typeface="Cambria Math" panose="02040503050406030204" pitchFamily="18" charset="0"/>
                            <a:ea typeface="Cambria Math" panose="02040503050406030204" pitchFamily="18" charset="0"/>
                          </a:rPr>
                          <m:t>𝑑𝑒𝑡</m:t>
                        </m:r>
                      </m:sub>
                    </m:sSub>
                  </m:oMath>
                </a14:m>
                <a:r>
                  <a:rPr lang="en-US" altLang="zh-CN" i="1" dirty="0">
                    <a:solidFill>
                      <a:schemeClr val="accent6">
                        <a:lumMod val="75000"/>
                      </a:schemeClr>
                    </a:solidFill>
                  </a:rPr>
                  <a:t>(</a:t>
                </a:r>
                <a14:m>
                  <m:oMath xmlns:m="http://schemas.openxmlformats.org/officeDocument/2006/math">
                    <m:r>
                      <a:rPr lang="zh-CN" altLang="en-US" i="1">
                        <a:solidFill>
                          <a:schemeClr val="accent6">
                            <a:lumMod val="75000"/>
                          </a:schemeClr>
                        </a:solidFill>
                        <a:latin typeface="Cambria Math" panose="02040503050406030204" pitchFamily="18" charset="0"/>
                      </a:rPr>
                      <m:t>𝜃</m:t>
                    </m:r>
                    <m:r>
                      <a:rPr lang="en-US" altLang="zh-CN" i="1">
                        <a:solidFill>
                          <a:schemeClr val="accent6">
                            <a:lumMod val="75000"/>
                          </a:schemeClr>
                        </a:solidFill>
                        <a:latin typeface="Cambria Math" panose="02040503050406030204" pitchFamily="18" charset="0"/>
                      </a:rPr>
                      <m:t>,</m:t>
                    </m:r>
                    <m:r>
                      <a:rPr lang="zh-CN" altLang="en-US" i="1">
                        <a:solidFill>
                          <a:schemeClr val="accent6">
                            <a:lumMod val="75000"/>
                          </a:schemeClr>
                        </a:solidFill>
                        <a:latin typeface="Cambria Math" panose="02040503050406030204" pitchFamily="18" charset="0"/>
                      </a:rPr>
                      <m:t>𝜑</m:t>
                    </m:r>
                  </m:oMath>
                </a14:m>
                <a:r>
                  <a:rPr lang="en-US" altLang="zh-CN" i="1" dirty="0">
                    <a:solidFill>
                      <a:schemeClr val="accent6">
                        <a:lumMod val="75000"/>
                      </a:schemeClr>
                    </a:solidFill>
                  </a:rPr>
                  <a:t>) </a:t>
                </a:r>
                <a:endParaRPr lang="zh-CN" altLang="en-US" i="1" dirty="0">
                  <a:solidFill>
                    <a:schemeClr val="accent6">
                      <a:lumMod val="75000"/>
                    </a:schemeClr>
                  </a:solidFill>
                </a:endParaRPr>
              </a:p>
            </p:txBody>
          </p:sp>
        </mc:Choice>
        <mc:Fallback xmlns="">
          <p:sp>
            <p:nvSpPr>
              <p:cNvPr id="97" name="文本框 96">
                <a:extLst>
                  <a:ext uri="{FF2B5EF4-FFF2-40B4-BE49-F238E27FC236}">
                    <a16:creationId xmlns:a16="http://schemas.microsoft.com/office/drawing/2014/main" id="{FC5356D4-F4C6-4A9A-88CB-871BA4821CFC}"/>
                  </a:ext>
                </a:extLst>
              </p:cNvPr>
              <p:cNvSpPr txBox="1">
                <a:spLocks noRot="1" noChangeAspect="1" noMove="1" noResize="1" noEditPoints="1" noAdjustHandles="1" noChangeArrowheads="1" noChangeShapeType="1" noTextEdit="1"/>
              </p:cNvSpPr>
              <p:nvPr/>
            </p:nvSpPr>
            <p:spPr>
              <a:xfrm>
                <a:off x="5042403" y="2221634"/>
                <a:ext cx="3329411" cy="369333"/>
              </a:xfrm>
              <a:prstGeom prst="rect">
                <a:avLst/>
              </a:prstGeom>
              <a:blipFill>
                <a:blip r:embed="rId10"/>
                <a:stretch>
                  <a:fillRect l="-1465" t="-8197" b="-24590"/>
                </a:stretch>
              </a:blipFill>
            </p:spPr>
            <p:txBody>
              <a:bodyPr/>
              <a:lstStyle/>
              <a:p>
                <a:r>
                  <a:rPr lang="zh-CN" altLang="en-US">
                    <a:noFill/>
                  </a:rPr>
                  <a:t> </a:t>
                </a:r>
              </a:p>
            </p:txBody>
          </p:sp>
        </mc:Fallback>
      </mc:AlternateContent>
      <p:sp>
        <p:nvSpPr>
          <p:cNvPr id="98" name="椭圆 97">
            <a:extLst>
              <a:ext uri="{FF2B5EF4-FFF2-40B4-BE49-F238E27FC236}">
                <a16:creationId xmlns:a16="http://schemas.microsoft.com/office/drawing/2014/main" id="{E7384642-5267-F54B-C788-220CFCC93736}"/>
              </a:ext>
            </a:extLst>
          </p:cNvPr>
          <p:cNvSpPr/>
          <p:nvPr/>
        </p:nvSpPr>
        <p:spPr>
          <a:xfrm>
            <a:off x="99946" y="3392637"/>
            <a:ext cx="4193728" cy="2252263"/>
          </a:xfrm>
          <a:custGeom>
            <a:avLst/>
            <a:gdLst>
              <a:gd name="connsiteX0" fmla="*/ 0 w 3943738"/>
              <a:gd name="connsiteY0" fmla="*/ 1478033 h 2956066"/>
              <a:gd name="connsiteX1" fmla="*/ 1971869 w 3943738"/>
              <a:gd name="connsiteY1" fmla="*/ 0 h 2956066"/>
              <a:gd name="connsiteX2" fmla="*/ 3943738 w 3943738"/>
              <a:gd name="connsiteY2" fmla="*/ 1478033 h 2956066"/>
              <a:gd name="connsiteX3" fmla="*/ 1971869 w 3943738"/>
              <a:gd name="connsiteY3" fmla="*/ 2956066 h 2956066"/>
              <a:gd name="connsiteX4" fmla="*/ 0 w 3943738"/>
              <a:gd name="connsiteY4" fmla="*/ 1478033 h 2956066"/>
              <a:gd name="connsiteX0" fmla="*/ 0 w 3943738"/>
              <a:gd name="connsiteY0" fmla="*/ 1478033 h 1662787"/>
              <a:gd name="connsiteX1" fmla="*/ 1971869 w 3943738"/>
              <a:gd name="connsiteY1" fmla="*/ 0 h 1662787"/>
              <a:gd name="connsiteX2" fmla="*/ 3943738 w 3943738"/>
              <a:gd name="connsiteY2" fmla="*/ 1478033 h 1662787"/>
              <a:gd name="connsiteX3" fmla="*/ 0 w 3943738"/>
              <a:gd name="connsiteY3" fmla="*/ 1478033 h 1662787"/>
            </a:gdLst>
            <a:ahLst/>
            <a:cxnLst>
              <a:cxn ang="0">
                <a:pos x="connsiteX0" y="connsiteY0"/>
              </a:cxn>
              <a:cxn ang="0">
                <a:pos x="connsiteX1" y="connsiteY1"/>
              </a:cxn>
              <a:cxn ang="0">
                <a:pos x="connsiteX2" y="connsiteY2"/>
              </a:cxn>
              <a:cxn ang="0">
                <a:pos x="connsiteX3" y="connsiteY3"/>
              </a:cxn>
            </a:cxnLst>
            <a:rect l="l" t="t" r="r" b="b"/>
            <a:pathLst>
              <a:path w="3943738" h="1662787">
                <a:moveTo>
                  <a:pt x="0" y="1478033"/>
                </a:moveTo>
                <a:cubicBezTo>
                  <a:pt x="0" y="661738"/>
                  <a:pt x="882836" y="0"/>
                  <a:pt x="1971869" y="0"/>
                </a:cubicBezTo>
                <a:cubicBezTo>
                  <a:pt x="3060902" y="0"/>
                  <a:pt x="3943738" y="661738"/>
                  <a:pt x="3943738" y="1478033"/>
                </a:cubicBezTo>
                <a:cubicBezTo>
                  <a:pt x="3615093" y="1724372"/>
                  <a:pt x="328645" y="1724372"/>
                  <a:pt x="0" y="147803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9" name="组合 98">
            <a:extLst>
              <a:ext uri="{FF2B5EF4-FFF2-40B4-BE49-F238E27FC236}">
                <a16:creationId xmlns:a16="http://schemas.microsoft.com/office/drawing/2014/main" id="{8D80033D-FF2C-E349-22A6-8622B53B3EFF}"/>
              </a:ext>
            </a:extLst>
          </p:cNvPr>
          <p:cNvGrpSpPr/>
          <p:nvPr/>
        </p:nvGrpSpPr>
        <p:grpSpPr>
          <a:xfrm>
            <a:off x="2192172" y="3464603"/>
            <a:ext cx="2807361" cy="2160000"/>
            <a:chOff x="299190" y="3491298"/>
            <a:chExt cx="2652263" cy="2173712"/>
          </a:xfrm>
        </p:grpSpPr>
        <p:pic>
          <p:nvPicPr>
            <p:cNvPr id="100" name="图片 99">
              <a:extLst>
                <a:ext uri="{FF2B5EF4-FFF2-40B4-BE49-F238E27FC236}">
                  <a16:creationId xmlns:a16="http://schemas.microsoft.com/office/drawing/2014/main" id="{F60BC2A0-F196-2909-8961-8D02D93206E1}"/>
                </a:ext>
              </a:extLst>
            </p:cNvPr>
            <p:cNvPicPr>
              <a:picLocks noChangeAspect="1"/>
            </p:cNvPicPr>
            <p:nvPr/>
          </p:nvPicPr>
          <p:blipFill>
            <a:blip r:embed="rId11"/>
            <a:stretch>
              <a:fillRect/>
            </a:stretch>
          </p:blipFill>
          <p:spPr>
            <a:xfrm>
              <a:off x="299190" y="3491298"/>
              <a:ext cx="2652263" cy="2173712"/>
            </a:xfrm>
            <a:prstGeom prst="rect">
              <a:avLst/>
            </a:prstGeom>
          </p:spPr>
        </p:pic>
        <p:sp>
          <p:nvSpPr>
            <p:cNvPr id="101" name="文本框 100">
              <a:extLst>
                <a:ext uri="{FF2B5EF4-FFF2-40B4-BE49-F238E27FC236}">
                  <a16:creationId xmlns:a16="http://schemas.microsoft.com/office/drawing/2014/main" id="{FE5C4C76-0049-D1D9-785E-4D970F0191AB}"/>
                </a:ext>
              </a:extLst>
            </p:cNvPr>
            <p:cNvSpPr txBox="1"/>
            <p:nvPr/>
          </p:nvSpPr>
          <p:spPr>
            <a:xfrm>
              <a:off x="338826" y="3592896"/>
              <a:ext cx="1097280" cy="369332"/>
            </a:xfrm>
            <a:prstGeom prst="rect">
              <a:avLst/>
            </a:prstGeom>
            <a:noFill/>
          </p:spPr>
          <p:txBody>
            <a:bodyPr wrap="square" rtlCol="0">
              <a:spAutoFit/>
            </a:bodyPr>
            <a:lstStyle/>
            <a:p>
              <a:r>
                <a:rPr lang="en-US" altLang="zh-CN" b="1" dirty="0">
                  <a:solidFill>
                    <a:schemeClr val="bg1"/>
                  </a:solidFill>
                </a:rPr>
                <a:t>HAWC</a:t>
              </a:r>
              <a:endParaRPr lang="zh-CN" altLang="en-US" b="1" dirty="0">
                <a:solidFill>
                  <a:schemeClr val="bg1"/>
                </a:solidFill>
              </a:endParaRPr>
            </a:p>
          </p:txBody>
        </p:sp>
      </p:grpSp>
      <p:grpSp>
        <p:nvGrpSpPr>
          <p:cNvPr id="102" name="组合 101">
            <a:extLst>
              <a:ext uri="{FF2B5EF4-FFF2-40B4-BE49-F238E27FC236}">
                <a16:creationId xmlns:a16="http://schemas.microsoft.com/office/drawing/2014/main" id="{3E1D465E-D690-A59E-BB24-6DADD4392EE7}"/>
              </a:ext>
            </a:extLst>
          </p:cNvPr>
          <p:cNvGrpSpPr/>
          <p:nvPr/>
        </p:nvGrpSpPr>
        <p:grpSpPr>
          <a:xfrm>
            <a:off x="3058173" y="3185748"/>
            <a:ext cx="2507457" cy="2160000"/>
            <a:chOff x="2323427" y="2948391"/>
            <a:chExt cx="2507457" cy="2160000"/>
          </a:xfrm>
        </p:grpSpPr>
        <p:pic>
          <p:nvPicPr>
            <p:cNvPr id="103" name="图片 102">
              <a:extLst>
                <a:ext uri="{FF2B5EF4-FFF2-40B4-BE49-F238E27FC236}">
                  <a16:creationId xmlns:a16="http://schemas.microsoft.com/office/drawing/2014/main" id="{DC172D72-0FDF-46E1-4517-DCC7A09CA979}"/>
                </a:ext>
              </a:extLst>
            </p:cNvPr>
            <p:cNvPicPr>
              <a:picLocks noChangeAspect="1"/>
            </p:cNvPicPr>
            <p:nvPr/>
          </p:nvPicPr>
          <p:blipFill>
            <a:blip r:embed="rId12"/>
            <a:stretch>
              <a:fillRect/>
            </a:stretch>
          </p:blipFill>
          <p:spPr>
            <a:xfrm>
              <a:off x="2323427" y="2948391"/>
              <a:ext cx="2507457" cy="2160000"/>
            </a:xfrm>
            <a:prstGeom prst="rect">
              <a:avLst/>
            </a:prstGeom>
          </p:spPr>
        </p:pic>
        <p:sp>
          <p:nvSpPr>
            <p:cNvPr id="104" name="文本框 103">
              <a:extLst>
                <a:ext uri="{FF2B5EF4-FFF2-40B4-BE49-F238E27FC236}">
                  <a16:creationId xmlns:a16="http://schemas.microsoft.com/office/drawing/2014/main" id="{40476ADB-08C2-7D1C-447C-9532B1E972E2}"/>
                </a:ext>
              </a:extLst>
            </p:cNvPr>
            <p:cNvSpPr txBox="1"/>
            <p:nvPr/>
          </p:nvSpPr>
          <p:spPr>
            <a:xfrm>
              <a:off x="2475311" y="3005743"/>
              <a:ext cx="1603704" cy="369332"/>
            </a:xfrm>
            <a:prstGeom prst="rect">
              <a:avLst/>
            </a:prstGeom>
            <a:noFill/>
          </p:spPr>
          <p:txBody>
            <a:bodyPr wrap="square" rtlCol="0">
              <a:spAutoFit/>
            </a:bodyPr>
            <a:lstStyle/>
            <a:p>
              <a:r>
                <a:rPr lang="en-US" altLang="zh-CN" b="1" dirty="0">
                  <a:solidFill>
                    <a:schemeClr val="bg1"/>
                  </a:solidFill>
                </a:rPr>
                <a:t>ICECUBE</a:t>
              </a:r>
              <a:endParaRPr lang="zh-CN" altLang="en-US" b="1" dirty="0">
                <a:solidFill>
                  <a:schemeClr val="bg1"/>
                </a:solidFill>
              </a:endParaRPr>
            </a:p>
          </p:txBody>
        </p:sp>
      </p:grpSp>
      <p:grpSp>
        <p:nvGrpSpPr>
          <p:cNvPr id="105" name="组合 104">
            <a:extLst>
              <a:ext uri="{FF2B5EF4-FFF2-40B4-BE49-F238E27FC236}">
                <a16:creationId xmlns:a16="http://schemas.microsoft.com/office/drawing/2014/main" id="{23C48807-8E75-E37F-7326-1A9BDCF65849}"/>
              </a:ext>
            </a:extLst>
          </p:cNvPr>
          <p:cNvGrpSpPr/>
          <p:nvPr/>
        </p:nvGrpSpPr>
        <p:grpSpPr>
          <a:xfrm>
            <a:off x="3739533" y="2944667"/>
            <a:ext cx="2520000" cy="2181219"/>
            <a:chOff x="1975319" y="2372026"/>
            <a:chExt cx="2791636" cy="2068518"/>
          </a:xfrm>
        </p:grpSpPr>
        <p:pic>
          <p:nvPicPr>
            <p:cNvPr id="106" name="图片 105">
              <a:extLst>
                <a:ext uri="{FF2B5EF4-FFF2-40B4-BE49-F238E27FC236}">
                  <a16:creationId xmlns:a16="http://schemas.microsoft.com/office/drawing/2014/main" id="{1023B2FB-0EB3-5AFD-024F-8CD904D15C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75319" y="2392149"/>
              <a:ext cx="2791636" cy="2048395"/>
            </a:xfrm>
            <a:prstGeom prst="rect">
              <a:avLst/>
            </a:prstGeom>
          </p:spPr>
        </p:pic>
        <p:sp>
          <p:nvSpPr>
            <p:cNvPr id="107" name="文本框 106">
              <a:extLst>
                <a:ext uri="{FF2B5EF4-FFF2-40B4-BE49-F238E27FC236}">
                  <a16:creationId xmlns:a16="http://schemas.microsoft.com/office/drawing/2014/main" id="{C9255910-DCB5-EE7D-3A04-A2EAF3EFEFA2}"/>
                </a:ext>
              </a:extLst>
            </p:cNvPr>
            <p:cNvSpPr txBox="1"/>
            <p:nvPr/>
          </p:nvSpPr>
          <p:spPr>
            <a:xfrm>
              <a:off x="1984197" y="2372026"/>
              <a:ext cx="1521561" cy="350249"/>
            </a:xfrm>
            <a:prstGeom prst="rect">
              <a:avLst/>
            </a:prstGeom>
            <a:noFill/>
          </p:spPr>
          <p:txBody>
            <a:bodyPr wrap="square" rtlCol="0">
              <a:spAutoFit/>
            </a:bodyPr>
            <a:lstStyle/>
            <a:p>
              <a:r>
                <a:rPr lang="en-US" altLang="zh-CN" b="1" dirty="0">
                  <a:solidFill>
                    <a:schemeClr val="bg1"/>
                  </a:solidFill>
                </a:rPr>
                <a:t>LHAASO</a:t>
              </a:r>
              <a:endParaRPr lang="zh-CN" altLang="en-US" b="1" dirty="0">
                <a:solidFill>
                  <a:schemeClr val="bg1"/>
                </a:solidFill>
              </a:endParaRPr>
            </a:p>
          </p:txBody>
        </p:sp>
      </p:grpSp>
      <p:sp>
        <p:nvSpPr>
          <p:cNvPr id="117" name="矩形 116">
            <a:extLst>
              <a:ext uri="{FF2B5EF4-FFF2-40B4-BE49-F238E27FC236}">
                <a16:creationId xmlns:a16="http://schemas.microsoft.com/office/drawing/2014/main" id="{F191B3E3-D201-70B4-865D-83F932922013}"/>
              </a:ext>
            </a:extLst>
          </p:cNvPr>
          <p:cNvSpPr/>
          <p:nvPr/>
        </p:nvSpPr>
        <p:spPr>
          <a:xfrm>
            <a:off x="8669279" y="2864471"/>
            <a:ext cx="3163045" cy="400110"/>
          </a:xfrm>
          <a:prstGeom prst="rect">
            <a:avLst/>
          </a:prstGeom>
        </p:spPr>
        <p:txBody>
          <a:bodyPr wrap="none">
            <a:spAutoFit/>
          </a:bodyPr>
          <a:lstStyle/>
          <a:p>
            <a:r>
              <a:rPr lang="en-US" altLang="zh-CN" sz="2000" u="sng" dirty="0">
                <a:solidFill>
                  <a:schemeClr val="accent2"/>
                </a:solidFill>
              </a:rPr>
              <a:t>Space-based experiments</a:t>
            </a:r>
            <a:endParaRPr lang="zh-CN" altLang="en-US" sz="2000" u="sng" dirty="0">
              <a:solidFill>
                <a:schemeClr val="accent2"/>
              </a:solidFill>
            </a:endParaRPr>
          </a:p>
        </p:txBody>
      </p:sp>
      <p:sp>
        <p:nvSpPr>
          <p:cNvPr id="118" name="文本框 117">
            <a:extLst>
              <a:ext uri="{FF2B5EF4-FFF2-40B4-BE49-F238E27FC236}">
                <a16:creationId xmlns:a16="http://schemas.microsoft.com/office/drawing/2014/main" id="{B21A16E5-B0F0-294E-4A75-21083DF9FF07}"/>
              </a:ext>
            </a:extLst>
          </p:cNvPr>
          <p:cNvSpPr txBox="1"/>
          <p:nvPr/>
        </p:nvSpPr>
        <p:spPr>
          <a:xfrm>
            <a:off x="11205140" y="5546658"/>
            <a:ext cx="971213" cy="523220"/>
          </a:xfrm>
          <a:prstGeom prst="rect">
            <a:avLst/>
          </a:prstGeom>
          <a:noFill/>
        </p:spPr>
        <p:txBody>
          <a:bodyPr wrap="square" rtlCol="0">
            <a:spAutoFit/>
          </a:bodyPr>
          <a:lstStyle/>
          <a:p>
            <a:r>
              <a:rPr lang="en-US" altLang="zh-CN" sz="2800" b="1" dirty="0"/>
              <a:t>…</a:t>
            </a:r>
            <a:endParaRPr lang="zh-CN" altLang="en-US" sz="2800" b="1" dirty="0"/>
          </a:p>
        </p:txBody>
      </p:sp>
      <p:grpSp>
        <p:nvGrpSpPr>
          <p:cNvPr id="18" name="组合 17">
            <a:extLst>
              <a:ext uri="{FF2B5EF4-FFF2-40B4-BE49-F238E27FC236}">
                <a16:creationId xmlns:a16="http://schemas.microsoft.com/office/drawing/2014/main" id="{323EB9C5-1FBE-23E3-7BBD-22621298D06B}"/>
              </a:ext>
            </a:extLst>
          </p:cNvPr>
          <p:cNvGrpSpPr/>
          <p:nvPr/>
        </p:nvGrpSpPr>
        <p:grpSpPr>
          <a:xfrm>
            <a:off x="4663838" y="2884017"/>
            <a:ext cx="2891430" cy="2365865"/>
            <a:chOff x="5730480" y="2847691"/>
            <a:chExt cx="2891430" cy="2365865"/>
          </a:xfrm>
        </p:grpSpPr>
        <p:pic>
          <p:nvPicPr>
            <p:cNvPr id="16" name="图片 15">
              <a:extLst>
                <a:ext uri="{FF2B5EF4-FFF2-40B4-BE49-F238E27FC236}">
                  <a16:creationId xmlns:a16="http://schemas.microsoft.com/office/drawing/2014/main" id="{2FEAC280-985B-D4EC-4D1C-4C71584F68FC}"/>
                </a:ext>
              </a:extLst>
            </p:cNvPr>
            <p:cNvPicPr>
              <a:picLocks noChangeAspect="1"/>
            </p:cNvPicPr>
            <p:nvPr/>
          </p:nvPicPr>
          <p:blipFill>
            <a:blip r:embed="rId14"/>
            <a:stretch>
              <a:fillRect/>
            </a:stretch>
          </p:blipFill>
          <p:spPr>
            <a:xfrm>
              <a:off x="5730480" y="2847691"/>
              <a:ext cx="2891430" cy="2365865"/>
            </a:xfrm>
            <a:prstGeom prst="rect">
              <a:avLst/>
            </a:prstGeom>
          </p:spPr>
        </p:pic>
        <p:sp>
          <p:nvSpPr>
            <p:cNvPr id="17" name="文本框 16">
              <a:extLst>
                <a:ext uri="{FF2B5EF4-FFF2-40B4-BE49-F238E27FC236}">
                  <a16:creationId xmlns:a16="http://schemas.microsoft.com/office/drawing/2014/main" id="{AE7586F2-B2B8-B82B-FF3E-4DF7424614CC}"/>
                </a:ext>
              </a:extLst>
            </p:cNvPr>
            <p:cNvSpPr txBox="1"/>
            <p:nvPr/>
          </p:nvSpPr>
          <p:spPr>
            <a:xfrm>
              <a:off x="5747098" y="3028226"/>
              <a:ext cx="1018227" cy="369332"/>
            </a:xfrm>
            <a:prstGeom prst="rect">
              <a:avLst/>
            </a:prstGeom>
            <a:noFill/>
          </p:spPr>
          <p:txBody>
            <a:bodyPr wrap="none" rtlCol="0">
              <a:spAutoFit/>
            </a:bodyPr>
            <a:lstStyle/>
            <a:p>
              <a:r>
                <a:rPr kumimoji="1" lang="en-US" altLang="zh-CN" b="1" dirty="0">
                  <a:solidFill>
                    <a:schemeClr val="bg1"/>
                  </a:solidFill>
                </a:rPr>
                <a:t>AUGER</a:t>
              </a:r>
              <a:endParaRPr kumimoji="1" lang="zh-CN" altLang="en-US" b="1" dirty="0">
                <a:solidFill>
                  <a:schemeClr val="bg1"/>
                </a:solidFill>
              </a:endParaRPr>
            </a:p>
          </p:txBody>
        </p:sp>
      </p:grpSp>
      <p:grpSp>
        <p:nvGrpSpPr>
          <p:cNvPr id="21" name="组合 20">
            <a:extLst>
              <a:ext uri="{FF2B5EF4-FFF2-40B4-BE49-F238E27FC236}">
                <a16:creationId xmlns:a16="http://schemas.microsoft.com/office/drawing/2014/main" id="{0906FCA7-AAC3-FF50-EFDA-7DA6086D60C4}"/>
              </a:ext>
            </a:extLst>
          </p:cNvPr>
          <p:cNvGrpSpPr/>
          <p:nvPr/>
        </p:nvGrpSpPr>
        <p:grpSpPr>
          <a:xfrm>
            <a:off x="5534347" y="3057266"/>
            <a:ext cx="3212018" cy="2390856"/>
            <a:chOff x="3943057" y="4232551"/>
            <a:chExt cx="3212018" cy="2390856"/>
          </a:xfrm>
        </p:grpSpPr>
        <p:pic>
          <p:nvPicPr>
            <p:cNvPr id="19" name="图片 18">
              <a:extLst>
                <a:ext uri="{FF2B5EF4-FFF2-40B4-BE49-F238E27FC236}">
                  <a16:creationId xmlns:a16="http://schemas.microsoft.com/office/drawing/2014/main" id="{B0895584-9975-E3B0-BFE8-E1CB7D651AC9}"/>
                </a:ext>
              </a:extLst>
            </p:cNvPr>
            <p:cNvPicPr>
              <a:picLocks noChangeAspect="1"/>
            </p:cNvPicPr>
            <p:nvPr/>
          </p:nvPicPr>
          <p:blipFill>
            <a:blip r:embed="rId15"/>
            <a:stretch>
              <a:fillRect/>
            </a:stretch>
          </p:blipFill>
          <p:spPr>
            <a:xfrm>
              <a:off x="3943057" y="4232551"/>
              <a:ext cx="3212018" cy="2390856"/>
            </a:xfrm>
            <a:prstGeom prst="rect">
              <a:avLst/>
            </a:prstGeom>
          </p:spPr>
        </p:pic>
        <p:sp>
          <p:nvSpPr>
            <p:cNvPr id="20" name="文本框 19">
              <a:extLst>
                <a:ext uri="{FF2B5EF4-FFF2-40B4-BE49-F238E27FC236}">
                  <a16:creationId xmlns:a16="http://schemas.microsoft.com/office/drawing/2014/main" id="{286F39A0-E8F8-0483-0C0B-4D43485DBE37}"/>
                </a:ext>
              </a:extLst>
            </p:cNvPr>
            <p:cNvSpPr txBox="1"/>
            <p:nvPr/>
          </p:nvSpPr>
          <p:spPr>
            <a:xfrm>
              <a:off x="4097616" y="4352216"/>
              <a:ext cx="475323" cy="369332"/>
            </a:xfrm>
            <a:prstGeom prst="rect">
              <a:avLst/>
            </a:prstGeom>
            <a:noFill/>
          </p:spPr>
          <p:txBody>
            <a:bodyPr wrap="none" rtlCol="0">
              <a:spAutoFit/>
            </a:bodyPr>
            <a:lstStyle/>
            <a:p>
              <a:r>
                <a:rPr kumimoji="1" lang="en-US" altLang="zh-CN" b="1" dirty="0">
                  <a:solidFill>
                    <a:schemeClr val="bg1"/>
                  </a:solidFill>
                </a:rPr>
                <a:t>TA</a:t>
              </a:r>
              <a:endParaRPr kumimoji="1" lang="zh-CN" altLang="en-US" b="1" dirty="0">
                <a:solidFill>
                  <a:schemeClr val="bg1"/>
                </a:solidFill>
              </a:endParaRPr>
            </a:p>
          </p:txBody>
        </p:sp>
      </p:grpSp>
      <p:grpSp>
        <p:nvGrpSpPr>
          <p:cNvPr id="108" name="组合 107">
            <a:extLst>
              <a:ext uri="{FF2B5EF4-FFF2-40B4-BE49-F238E27FC236}">
                <a16:creationId xmlns:a16="http://schemas.microsoft.com/office/drawing/2014/main" id="{8BE13FE1-34C9-A42D-FA10-AAA10EBC20BF}"/>
              </a:ext>
            </a:extLst>
          </p:cNvPr>
          <p:cNvGrpSpPr/>
          <p:nvPr/>
        </p:nvGrpSpPr>
        <p:grpSpPr>
          <a:xfrm>
            <a:off x="6533298" y="3324343"/>
            <a:ext cx="2646749" cy="2367627"/>
            <a:chOff x="7040114" y="3429000"/>
            <a:chExt cx="2646749" cy="2367627"/>
          </a:xfrm>
        </p:grpSpPr>
        <p:pic>
          <p:nvPicPr>
            <p:cNvPr id="109" name="图片 108">
              <a:extLst>
                <a:ext uri="{FF2B5EF4-FFF2-40B4-BE49-F238E27FC236}">
                  <a16:creationId xmlns:a16="http://schemas.microsoft.com/office/drawing/2014/main" id="{5C90BC6B-D61D-D159-26C7-0543C5D55F72}"/>
                </a:ext>
              </a:extLst>
            </p:cNvPr>
            <p:cNvPicPr>
              <a:picLocks noChangeAspect="1"/>
            </p:cNvPicPr>
            <p:nvPr/>
          </p:nvPicPr>
          <p:blipFill>
            <a:blip r:embed="rId16"/>
            <a:stretch>
              <a:fillRect/>
            </a:stretch>
          </p:blipFill>
          <p:spPr>
            <a:xfrm>
              <a:off x="7040114" y="3429000"/>
              <a:ext cx="2646749" cy="2367627"/>
            </a:xfrm>
            <a:prstGeom prst="rect">
              <a:avLst/>
            </a:prstGeom>
          </p:spPr>
        </p:pic>
        <p:sp>
          <p:nvSpPr>
            <p:cNvPr id="110" name="文本框 109">
              <a:extLst>
                <a:ext uri="{FF2B5EF4-FFF2-40B4-BE49-F238E27FC236}">
                  <a16:creationId xmlns:a16="http://schemas.microsoft.com/office/drawing/2014/main" id="{8E2EA002-C944-AB5E-E788-24F2F9373E1D}"/>
                </a:ext>
              </a:extLst>
            </p:cNvPr>
            <p:cNvSpPr txBox="1"/>
            <p:nvPr/>
          </p:nvSpPr>
          <p:spPr>
            <a:xfrm>
              <a:off x="7735324" y="3661815"/>
              <a:ext cx="1521561" cy="369332"/>
            </a:xfrm>
            <a:prstGeom prst="rect">
              <a:avLst/>
            </a:prstGeom>
            <a:noFill/>
          </p:spPr>
          <p:txBody>
            <a:bodyPr wrap="square" rtlCol="0">
              <a:spAutoFit/>
            </a:bodyPr>
            <a:lstStyle/>
            <a:p>
              <a:r>
                <a:rPr lang="en-US" altLang="zh-CN" b="1" dirty="0">
                  <a:solidFill>
                    <a:schemeClr val="bg1"/>
                  </a:solidFill>
                </a:rPr>
                <a:t>Fermi-Lat</a:t>
              </a:r>
              <a:endParaRPr lang="zh-CN" altLang="en-US" b="1" dirty="0">
                <a:solidFill>
                  <a:schemeClr val="bg1"/>
                </a:solidFill>
              </a:endParaRPr>
            </a:p>
          </p:txBody>
        </p:sp>
      </p:grpSp>
      <p:grpSp>
        <p:nvGrpSpPr>
          <p:cNvPr id="9" name="组合 8">
            <a:extLst>
              <a:ext uri="{FF2B5EF4-FFF2-40B4-BE49-F238E27FC236}">
                <a16:creationId xmlns:a16="http://schemas.microsoft.com/office/drawing/2014/main" id="{9F898CEB-CA8E-FFBF-E97A-E33570C66064}"/>
              </a:ext>
            </a:extLst>
          </p:cNvPr>
          <p:cNvGrpSpPr/>
          <p:nvPr/>
        </p:nvGrpSpPr>
        <p:grpSpPr>
          <a:xfrm>
            <a:off x="7396400" y="3884307"/>
            <a:ext cx="2837549" cy="2160000"/>
            <a:chOff x="7006715" y="3678422"/>
            <a:chExt cx="2837549" cy="2160000"/>
          </a:xfrm>
        </p:grpSpPr>
        <p:grpSp>
          <p:nvGrpSpPr>
            <p:cNvPr id="111" name="组合 110">
              <a:extLst>
                <a:ext uri="{FF2B5EF4-FFF2-40B4-BE49-F238E27FC236}">
                  <a16:creationId xmlns:a16="http://schemas.microsoft.com/office/drawing/2014/main" id="{BD61A9AF-BF23-D278-46E9-319FCD9EE155}"/>
                </a:ext>
              </a:extLst>
            </p:cNvPr>
            <p:cNvGrpSpPr/>
            <p:nvPr/>
          </p:nvGrpSpPr>
          <p:grpSpPr>
            <a:xfrm>
              <a:off x="7006715" y="3678422"/>
              <a:ext cx="2763878" cy="2160000"/>
              <a:chOff x="7974663" y="4229580"/>
              <a:chExt cx="3089577" cy="2341703"/>
            </a:xfrm>
          </p:grpSpPr>
          <p:sp>
            <p:nvSpPr>
              <p:cNvPr id="112" name="文本框 111">
                <a:extLst>
                  <a:ext uri="{FF2B5EF4-FFF2-40B4-BE49-F238E27FC236}">
                    <a16:creationId xmlns:a16="http://schemas.microsoft.com/office/drawing/2014/main" id="{8B4E9C57-2AB6-F051-EF5D-DD2B081BEEF0}"/>
                  </a:ext>
                </a:extLst>
              </p:cNvPr>
              <p:cNvSpPr txBox="1"/>
              <p:nvPr/>
            </p:nvSpPr>
            <p:spPr>
              <a:xfrm>
                <a:off x="9587100" y="4288005"/>
                <a:ext cx="1175427" cy="369332"/>
              </a:xfrm>
              <a:prstGeom prst="rect">
                <a:avLst/>
              </a:prstGeom>
              <a:noFill/>
            </p:spPr>
            <p:txBody>
              <a:bodyPr wrap="square" rtlCol="0">
                <a:spAutoFit/>
              </a:bodyPr>
              <a:lstStyle/>
              <a:p>
                <a:r>
                  <a:rPr lang="en-US" altLang="zh-CN" b="1" dirty="0">
                    <a:solidFill>
                      <a:schemeClr val="bg1"/>
                    </a:solidFill>
                  </a:rPr>
                  <a:t>AMS-02</a:t>
                </a:r>
                <a:endParaRPr lang="zh-CN" altLang="en-US" b="1" dirty="0">
                  <a:solidFill>
                    <a:schemeClr val="bg1"/>
                  </a:solidFill>
                </a:endParaRPr>
              </a:p>
            </p:txBody>
          </p:sp>
          <p:pic>
            <p:nvPicPr>
              <p:cNvPr id="113" name="图片 112">
                <a:extLst>
                  <a:ext uri="{FF2B5EF4-FFF2-40B4-BE49-F238E27FC236}">
                    <a16:creationId xmlns:a16="http://schemas.microsoft.com/office/drawing/2014/main" id="{9BF07694-D0FC-684F-DB40-8AB82EAC8FA4}"/>
                  </a:ext>
                </a:extLst>
              </p:cNvPr>
              <p:cNvPicPr>
                <a:picLocks noChangeAspect="1"/>
              </p:cNvPicPr>
              <p:nvPr/>
            </p:nvPicPr>
            <p:blipFill>
              <a:blip r:embed="rId17"/>
              <a:stretch>
                <a:fillRect/>
              </a:stretch>
            </p:blipFill>
            <p:spPr>
              <a:xfrm>
                <a:off x="7974663" y="4229580"/>
                <a:ext cx="3089577" cy="2341703"/>
              </a:xfrm>
              <a:prstGeom prst="rect">
                <a:avLst/>
              </a:prstGeom>
            </p:spPr>
          </p:pic>
        </p:grpSp>
        <p:sp>
          <p:nvSpPr>
            <p:cNvPr id="8" name="文本框 7">
              <a:extLst>
                <a:ext uri="{FF2B5EF4-FFF2-40B4-BE49-F238E27FC236}">
                  <a16:creationId xmlns:a16="http://schemas.microsoft.com/office/drawing/2014/main" id="{0A39A880-D5FE-4775-98D8-664ED8440474}"/>
                </a:ext>
              </a:extLst>
            </p:cNvPr>
            <p:cNvSpPr txBox="1"/>
            <p:nvPr/>
          </p:nvSpPr>
          <p:spPr>
            <a:xfrm>
              <a:off x="8322703" y="3718225"/>
              <a:ext cx="1521561" cy="369332"/>
            </a:xfrm>
            <a:prstGeom prst="rect">
              <a:avLst/>
            </a:prstGeom>
            <a:noFill/>
          </p:spPr>
          <p:txBody>
            <a:bodyPr wrap="square" rtlCol="0">
              <a:spAutoFit/>
            </a:bodyPr>
            <a:lstStyle/>
            <a:p>
              <a:r>
                <a:rPr lang="en-US" altLang="zh-CN" b="1" dirty="0">
                  <a:solidFill>
                    <a:schemeClr val="bg1"/>
                  </a:solidFill>
                </a:rPr>
                <a:t>AMS-02</a:t>
              </a:r>
              <a:endParaRPr lang="zh-CN" altLang="en-US" b="1" dirty="0">
                <a:solidFill>
                  <a:schemeClr val="bg1"/>
                </a:solidFill>
              </a:endParaRPr>
            </a:p>
          </p:txBody>
        </p:sp>
      </p:grpSp>
      <p:grpSp>
        <p:nvGrpSpPr>
          <p:cNvPr id="114" name="组合 113">
            <a:extLst>
              <a:ext uri="{FF2B5EF4-FFF2-40B4-BE49-F238E27FC236}">
                <a16:creationId xmlns:a16="http://schemas.microsoft.com/office/drawing/2014/main" id="{4FF9D766-55D8-D6B7-8DFF-DD271739B36E}"/>
              </a:ext>
            </a:extLst>
          </p:cNvPr>
          <p:cNvGrpSpPr/>
          <p:nvPr/>
        </p:nvGrpSpPr>
        <p:grpSpPr>
          <a:xfrm>
            <a:off x="8333108" y="4391770"/>
            <a:ext cx="2957847" cy="2140882"/>
            <a:chOff x="7788073" y="3177533"/>
            <a:chExt cx="2957847" cy="2140882"/>
          </a:xfrm>
        </p:grpSpPr>
        <p:pic>
          <p:nvPicPr>
            <p:cNvPr id="115" name="图片 114">
              <a:extLst>
                <a:ext uri="{FF2B5EF4-FFF2-40B4-BE49-F238E27FC236}">
                  <a16:creationId xmlns:a16="http://schemas.microsoft.com/office/drawing/2014/main" id="{E79EB6E1-08F4-0A68-AA1D-CAB68C4F044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88073" y="3177533"/>
              <a:ext cx="2743200" cy="2140882"/>
            </a:xfrm>
            <a:prstGeom prst="rect">
              <a:avLst/>
            </a:prstGeom>
          </p:spPr>
        </p:pic>
        <p:sp>
          <p:nvSpPr>
            <p:cNvPr id="116" name="文本框 115">
              <a:extLst>
                <a:ext uri="{FF2B5EF4-FFF2-40B4-BE49-F238E27FC236}">
                  <a16:creationId xmlns:a16="http://schemas.microsoft.com/office/drawing/2014/main" id="{58A0DEB4-2E45-76ED-8FEB-C588A91EF63B}"/>
                </a:ext>
              </a:extLst>
            </p:cNvPr>
            <p:cNvSpPr txBox="1"/>
            <p:nvPr/>
          </p:nvSpPr>
          <p:spPr>
            <a:xfrm>
              <a:off x="9224359" y="3253676"/>
              <a:ext cx="1521561" cy="369332"/>
            </a:xfrm>
            <a:prstGeom prst="rect">
              <a:avLst/>
            </a:prstGeom>
            <a:noFill/>
          </p:spPr>
          <p:txBody>
            <a:bodyPr wrap="square" rtlCol="0">
              <a:spAutoFit/>
            </a:bodyPr>
            <a:lstStyle/>
            <a:p>
              <a:r>
                <a:rPr lang="en-US" altLang="zh-CN" b="1" dirty="0">
                  <a:solidFill>
                    <a:schemeClr val="bg1"/>
                  </a:solidFill>
                </a:rPr>
                <a:t>DAMPE</a:t>
              </a:r>
              <a:endParaRPr lang="zh-CN" altLang="en-US" b="1" dirty="0">
                <a:solidFill>
                  <a:schemeClr val="bg1"/>
                </a:solidFill>
              </a:endParaRPr>
            </a:p>
          </p:txBody>
        </p:sp>
      </p:grpSp>
    </p:spTree>
    <p:custDataLst>
      <p:tags r:id="rId1"/>
    </p:custDataLst>
    <p:extLst>
      <p:ext uri="{BB962C8B-B14F-4D97-AF65-F5344CB8AC3E}">
        <p14:creationId xmlns:p14="http://schemas.microsoft.com/office/powerpoint/2010/main" val="1324474416"/>
      </p:ext>
    </p:extLst>
  </p:cSld>
  <p:clrMapOvr>
    <a:masterClrMapping/>
  </p:clrMapOvr>
  <mc:AlternateContent xmlns:mc="http://schemas.openxmlformats.org/markup-compatibility/2006" xmlns:p14="http://schemas.microsoft.com/office/powerpoint/2010/main">
    <mc:Choice Requires="p14">
      <p:transition spd="slow" p14:dur="2000" advTm="14178"/>
    </mc:Choice>
    <mc:Fallback xmlns="">
      <p:transition spd="slow" advTm="141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1000"/>
                                        <p:tgtEl>
                                          <p:spTgt spid="99"/>
                                        </p:tgtEl>
                                      </p:cBhvr>
                                    </p:animEffect>
                                    <p:anim calcmode="lin" valueType="num">
                                      <p:cBhvr>
                                        <p:cTn id="15" dur="1000" fill="hold"/>
                                        <p:tgtEl>
                                          <p:spTgt spid="99"/>
                                        </p:tgtEl>
                                        <p:attrNameLst>
                                          <p:attrName>ppt_x</p:attrName>
                                        </p:attrNameLst>
                                      </p:cBhvr>
                                      <p:tavLst>
                                        <p:tav tm="0">
                                          <p:val>
                                            <p:strVal val="#ppt_x"/>
                                          </p:val>
                                        </p:tav>
                                        <p:tav tm="100000">
                                          <p:val>
                                            <p:strVal val="#ppt_x"/>
                                          </p:val>
                                        </p:tav>
                                      </p:tavLst>
                                    </p:anim>
                                    <p:anim calcmode="lin" valueType="num">
                                      <p:cBhvr>
                                        <p:cTn id="1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1000"/>
                                        <p:tgtEl>
                                          <p:spTgt spid="102"/>
                                        </p:tgtEl>
                                      </p:cBhvr>
                                    </p:animEffect>
                                    <p:anim calcmode="lin" valueType="num">
                                      <p:cBhvr>
                                        <p:cTn id="22" dur="1000" fill="hold"/>
                                        <p:tgtEl>
                                          <p:spTgt spid="102"/>
                                        </p:tgtEl>
                                        <p:attrNameLst>
                                          <p:attrName>ppt_x</p:attrName>
                                        </p:attrNameLst>
                                      </p:cBhvr>
                                      <p:tavLst>
                                        <p:tav tm="0">
                                          <p:val>
                                            <p:strVal val="#ppt_x"/>
                                          </p:val>
                                        </p:tav>
                                        <p:tav tm="100000">
                                          <p:val>
                                            <p:strVal val="#ppt_x"/>
                                          </p:val>
                                        </p:tav>
                                      </p:tavLst>
                                    </p:anim>
                                    <p:anim calcmode="lin" valueType="num">
                                      <p:cBhvr>
                                        <p:cTn id="2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1000"/>
                                        <p:tgtEl>
                                          <p:spTgt spid="105"/>
                                        </p:tgtEl>
                                      </p:cBhvr>
                                    </p:animEffect>
                                    <p:anim calcmode="lin" valueType="num">
                                      <p:cBhvr>
                                        <p:cTn id="29" dur="1000" fill="hold"/>
                                        <p:tgtEl>
                                          <p:spTgt spid="105"/>
                                        </p:tgtEl>
                                        <p:attrNameLst>
                                          <p:attrName>ppt_x</p:attrName>
                                        </p:attrNameLst>
                                      </p:cBhvr>
                                      <p:tavLst>
                                        <p:tav tm="0">
                                          <p:val>
                                            <p:strVal val="#ppt_x"/>
                                          </p:val>
                                        </p:tav>
                                        <p:tav tm="100000">
                                          <p:val>
                                            <p:strVal val="#ppt_x"/>
                                          </p:val>
                                        </p:tav>
                                      </p:tavLst>
                                    </p:anim>
                                    <p:anim calcmode="lin" valueType="num">
                                      <p:cBhvr>
                                        <p:cTn id="30"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fade">
                                      <p:cBhvr>
                                        <p:cTn id="63" dur="1000"/>
                                        <p:tgtEl>
                                          <p:spTgt spid="114"/>
                                        </p:tgtEl>
                                      </p:cBhvr>
                                    </p:animEffect>
                                    <p:anim calcmode="lin" valueType="num">
                                      <p:cBhvr>
                                        <p:cTn id="64" dur="1000" fill="hold"/>
                                        <p:tgtEl>
                                          <p:spTgt spid="114"/>
                                        </p:tgtEl>
                                        <p:attrNameLst>
                                          <p:attrName>ppt_x</p:attrName>
                                        </p:attrNameLst>
                                      </p:cBhvr>
                                      <p:tavLst>
                                        <p:tav tm="0">
                                          <p:val>
                                            <p:strVal val="#ppt_x"/>
                                          </p:val>
                                        </p:tav>
                                        <p:tav tm="100000">
                                          <p:val>
                                            <p:strVal val="#ppt_x"/>
                                          </p:val>
                                        </p:tav>
                                      </p:tavLst>
                                    </p:anim>
                                    <p:anim calcmode="lin" valueType="num">
                                      <p:cBhvr>
                                        <p:cTn id="65"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6E9C0-7F4C-4B86-8D56-05928990DE3E}"/>
              </a:ext>
            </a:extLst>
          </p:cNvPr>
          <p:cNvSpPr>
            <a:spLocks noGrp="1"/>
          </p:cNvSpPr>
          <p:nvPr>
            <p:ph type="title"/>
          </p:nvPr>
        </p:nvSpPr>
        <p:spPr>
          <a:xfrm>
            <a:off x="838200" y="313609"/>
            <a:ext cx="10515600" cy="1325563"/>
          </a:xfrm>
        </p:spPr>
        <p:txBody>
          <a:bodyPr/>
          <a:lstStyle/>
          <a:p>
            <a:r>
              <a:rPr lang="en-US" altLang="zh-CN" dirty="0"/>
              <a:t>Introduction: Observations results</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92329E6-53D7-494D-88B0-364562992402}"/>
                  </a:ext>
                </a:extLst>
              </p:cNvPr>
              <p:cNvSpPr>
                <a:spLocks noGrp="1"/>
              </p:cNvSpPr>
              <p:nvPr>
                <p:ph idx="1"/>
              </p:nvPr>
            </p:nvSpPr>
            <p:spPr>
              <a:xfrm>
                <a:off x="762332" y="1602275"/>
                <a:ext cx="10515600" cy="1387654"/>
              </a:xfrm>
            </p:spPr>
            <p:txBody>
              <a:bodyPr>
                <a:normAutofit/>
              </a:bodyPr>
              <a:lstStyle/>
              <a:p>
                <a:pPr>
                  <a:buFont typeface="Wingdings" panose="05000000000000000000" pitchFamily="2" charset="2"/>
                  <a:buChar char="p"/>
                </a:pPr>
                <a:r>
                  <a:rPr lang="en-US" altLang="zh-CN" sz="2400" dirty="0"/>
                  <a:t>Anisotropy includes </a:t>
                </a:r>
                <a:r>
                  <a:rPr lang="en-US" altLang="zh-CN" sz="2400" dirty="0">
                    <a:solidFill>
                      <a:schemeClr val="accent2"/>
                    </a:solidFill>
                  </a:rPr>
                  <a:t>sidereal anisotropy </a:t>
                </a:r>
                <a14:m>
                  <m:oMath xmlns:m="http://schemas.openxmlformats.org/officeDocument/2006/math">
                    <m:sSub>
                      <m:sSubPr>
                        <m:ctrlPr>
                          <a:rPr lang="en-US" altLang="zh-CN" sz="2400" i="1">
                            <a:solidFill>
                              <a:schemeClr val="accent2"/>
                            </a:solidFill>
                            <a:latin typeface="Cambria Math" panose="02040503050406030204" pitchFamily="18" charset="0"/>
                          </a:rPr>
                        </m:ctrlPr>
                      </m:sSubPr>
                      <m:e>
                        <m:r>
                          <a:rPr lang="en-US" altLang="zh-CN" sz="2400" i="1">
                            <a:solidFill>
                              <a:schemeClr val="accent2"/>
                            </a:solidFill>
                            <a:latin typeface="Cambria Math" panose="02040503050406030204" pitchFamily="18" charset="0"/>
                          </a:rPr>
                          <m:t>𝐼</m:t>
                        </m:r>
                      </m:e>
                      <m:sub>
                        <m:r>
                          <a:rPr lang="en-US" altLang="zh-CN" sz="2400" i="1">
                            <a:solidFill>
                              <a:schemeClr val="accent2"/>
                            </a:solidFill>
                            <a:latin typeface="Cambria Math" panose="02040503050406030204" pitchFamily="18" charset="0"/>
                          </a:rPr>
                          <m:t>𝑠𝑖𝑑</m:t>
                        </m:r>
                      </m:sub>
                    </m:sSub>
                  </m:oMath>
                </a14:m>
                <a:r>
                  <a:rPr lang="en-US" altLang="zh-CN" sz="2400" dirty="0"/>
                  <a:t> and </a:t>
                </a:r>
                <a:r>
                  <a:rPr lang="en-US" altLang="zh-CN" sz="2400" dirty="0">
                    <a:solidFill>
                      <a:schemeClr val="accent1"/>
                    </a:solidFill>
                  </a:rPr>
                  <a:t>solar anisotropy </a:t>
                </a:r>
                <a14:m>
                  <m:oMath xmlns:m="http://schemas.openxmlformats.org/officeDocument/2006/math">
                    <m:sSub>
                      <m:sSubPr>
                        <m:ctrlPr>
                          <a:rPr lang="en-US" altLang="zh-CN" sz="2400" i="1">
                            <a:solidFill>
                              <a:schemeClr val="accent1"/>
                            </a:solidFill>
                            <a:latin typeface="Cambria Math" panose="02040503050406030204" pitchFamily="18" charset="0"/>
                          </a:rPr>
                        </m:ctrlPr>
                      </m:sSubPr>
                      <m:e>
                        <m:r>
                          <a:rPr lang="en-US" altLang="zh-CN" sz="2400" i="1">
                            <a:solidFill>
                              <a:schemeClr val="accent1"/>
                            </a:solidFill>
                            <a:latin typeface="Cambria Math" panose="02040503050406030204" pitchFamily="18" charset="0"/>
                          </a:rPr>
                          <m:t>𝐼</m:t>
                        </m:r>
                      </m:e>
                      <m:sub>
                        <m:r>
                          <a:rPr lang="en-US" altLang="zh-CN" sz="2400" i="1">
                            <a:solidFill>
                              <a:schemeClr val="accent1"/>
                            </a:solidFill>
                            <a:latin typeface="Cambria Math" panose="02040503050406030204" pitchFamily="18" charset="0"/>
                          </a:rPr>
                          <m:t>𝑠𝑜𝑟</m:t>
                        </m:r>
                      </m:sub>
                    </m:sSub>
                  </m:oMath>
                </a14:m>
                <a:r>
                  <a:rPr lang="en-US" altLang="zh-CN" sz="2400" dirty="0"/>
                  <a:t>.</a:t>
                </a:r>
              </a:p>
              <a:p>
                <a:pPr>
                  <a:buFont typeface="Wingdings" panose="05000000000000000000" pitchFamily="2" charset="2"/>
                  <a:buChar char="p"/>
                </a:pPr>
                <a:r>
                  <a:rPr lang="en-US" altLang="zh-CN" sz="2400" dirty="0"/>
                  <a:t>Current observations of the two-dimensional anisotropy of cosmic rays in the GeV-</a:t>
                </a:r>
                <a:r>
                  <a:rPr lang="en-US" altLang="zh-CN" sz="2400" dirty="0" err="1"/>
                  <a:t>PeV</a:t>
                </a:r>
                <a:r>
                  <a:rPr lang="en-US" altLang="zh-CN" sz="2400" dirty="0"/>
                  <a:t> energy remain </a:t>
                </a:r>
                <a:r>
                  <a:rPr lang="en-US" altLang="zh-CN" sz="2400" dirty="0">
                    <a:solidFill>
                      <a:srgbClr val="FF0000"/>
                    </a:solidFill>
                  </a:rPr>
                  <a:t>insufficient</a:t>
                </a:r>
                <a:r>
                  <a:rPr lang="en-US" altLang="zh-CN" sz="2400" dirty="0"/>
                  <a:t>:</a:t>
                </a:r>
              </a:p>
              <a:p>
                <a:pPr marL="0" indent="0">
                  <a:buNone/>
                </a:pPr>
                <a:endParaRPr lang="en-US" altLang="zh-CN" sz="2400" dirty="0"/>
              </a:p>
              <a:p>
                <a:endParaRPr lang="en-US" altLang="zh-CN" sz="2400" dirty="0"/>
              </a:p>
              <a:p>
                <a:endParaRPr lang="zh-CN" altLang="en-US" sz="2400" dirty="0"/>
              </a:p>
            </p:txBody>
          </p:sp>
        </mc:Choice>
        <mc:Fallback xmlns="">
          <p:sp>
            <p:nvSpPr>
              <p:cNvPr id="3" name="内容占位符 2">
                <a:extLst>
                  <a:ext uri="{FF2B5EF4-FFF2-40B4-BE49-F238E27FC236}">
                    <a16:creationId xmlns:a16="http://schemas.microsoft.com/office/drawing/2014/main" id="{B92329E6-53D7-494D-88B0-364562992402}"/>
                  </a:ext>
                </a:extLst>
              </p:cNvPr>
              <p:cNvSpPr>
                <a:spLocks noGrp="1" noRot="1" noChangeAspect="1" noMove="1" noResize="1" noEditPoints="1" noAdjustHandles="1" noChangeArrowheads="1" noChangeShapeType="1" noTextEdit="1"/>
              </p:cNvSpPr>
              <p:nvPr>
                <p:ph idx="1"/>
              </p:nvPr>
            </p:nvSpPr>
            <p:spPr>
              <a:xfrm>
                <a:off x="762332" y="1602275"/>
                <a:ext cx="10515600" cy="1387654"/>
              </a:xfrm>
              <a:blipFill>
                <a:blip r:embed="rId3"/>
                <a:stretch>
                  <a:fillRect l="-754" t="-5727"/>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99FE69E5-CB8D-40D3-AC58-2086472CD167}"/>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F63FF9B0-CCF1-4D75-8EE9-781318E343ED}"/>
              </a:ext>
            </a:extLst>
          </p:cNvPr>
          <p:cNvSpPr>
            <a:spLocks noGrp="1"/>
          </p:cNvSpPr>
          <p:nvPr>
            <p:ph type="sldNum" sz="quarter" idx="12"/>
          </p:nvPr>
        </p:nvSpPr>
        <p:spPr/>
        <p:txBody>
          <a:bodyPr/>
          <a:lstStyle/>
          <a:p>
            <a:fld id="{CED9138F-0593-4034-B125-33C87EDF5422}" type="slidenum">
              <a:rPr lang="zh-CN" altLang="en-US" smtClean="0"/>
              <a:t>5</a:t>
            </a:fld>
            <a:endParaRPr lang="zh-CN" altLang="en-US" dirty="0"/>
          </a:p>
        </p:txBody>
      </p:sp>
      <p:pic>
        <p:nvPicPr>
          <p:cNvPr id="6" name="图片 5">
            <a:extLst>
              <a:ext uri="{FF2B5EF4-FFF2-40B4-BE49-F238E27FC236}">
                <a16:creationId xmlns:a16="http://schemas.microsoft.com/office/drawing/2014/main" id="{03CF2466-4E49-4658-83E7-B34A4EDE4C3A}"/>
              </a:ext>
            </a:extLst>
          </p:cNvPr>
          <p:cNvPicPr>
            <a:picLocks noChangeAspect="1"/>
          </p:cNvPicPr>
          <p:nvPr/>
        </p:nvPicPr>
        <p:blipFill>
          <a:blip r:embed="rId4"/>
          <a:stretch>
            <a:fillRect/>
          </a:stretch>
        </p:blipFill>
        <p:spPr>
          <a:xfrm>
            <a:off x="8304977" y="3498307"/>
            <a:ext cx="3354445" cy="2431256"/>
          </a:xfrm>
          <a:prstGeom prst="rect">
            <a:avLst/>
          </a:prstGeom>
        </p:spPr>
      </p:pic>
      <p:sp>
        <p:nvSpPr>
          <p:cNvPr id="11" name="矩形 10">
            <a:extLst>
              <a:ext uri="{FF2B5EF4-FFF2-40B4-BE49-F238E27FC236}">
                <a16:creationId xmlns:a16="http://schemas.microsoft.com/office/drawing/2014/main" id="{50D7F0BB-ADA9-4B75-BFA7-A6CFC1B5DD56}"/>
              </a:ext>
            </a:extLst>
          </p:cNvPr>
          <p:cNvSpPr/>
          <p:nvPr/>
        </p:nvSpPr>
        <p:spPr>
          <a:xfrm>
            <a:off x="9457850" y="5976680"/>
            <a:ext cx="1495922" cy="338554"/>
          </a:xfrm>
          <a:prstGeom prst="rect">
            <a:avLst/>
          </a:prstGeom>
        </p:spPr>
        <p:txBody>
          <a:bodyPr wrap="none">
            <a:spAutoFit/>
          </a:bodyPr>
          <a:lstStyle/>
          <a:p>
            <a:r>
              <a:rPr lang="en-US" altLang="zh-CN" sz="1600" dirty="0"/>
              <a:t>AMS-02, 2019</a:t>
            </a:r>
            <a:endParaRPr lang="zh-CN" altLang="en-US" sz="1600" dirty="0"/>
          </a:p>
        </p:txBody>
      </p:sp>
      <p:sp>
        <p:nvSpPr>
          <p:cNvPr id="12" name="文本框 11">
            <a:extLst>
              <a:ext uri="{FF2B5EF4-FFF2-40B4-BE49-F238E27FC236}">
                <a16:creationId xmlns:a16="http://schemas.microsoft.com/office/drawing/2014/main" id="{5D0A0330-4DE3-4806-A365-95C6D8B16478}"/>
              </a:ext>
            </a:extLst>
          </p:cNvPr>
          <p:cNvSpPr txBox="1"/>
          <p:nvPr/>
        </p:nvSpPr>
        <p:spPr>
          <a:xfrm>
            <a:off x="8017571" y="2755779"/>
            <a:ext cx="3911730" cy="400110"/>
          </a:xfrm>
          <a:prstGeom prst="rect">
            <a:avLst/>
          </a:prstGeom>
          <a:noFill/>
        </p:spPr>
        <p:txBody>
          <a:bodyPr wrap="square" rtlCol="0">
            <a:spAutoFit/>
          </a:bodyPr>
          <a:lstStyle/>
          <a:p>
            <a:r>
              <a:rPr lang="en-US" altLang="zh-CN" sz="2000" dirty="0">
                <a:solidFill>
                  <a:schemeClr val="accent1"/>
                </a:solidFill>
                <a:latin typeface="等线" panose="02010600030101010101" pitchFamily="2" charset="-122"/>
                <a:ea typeface="等线" panose="02010600030101010101" pitchFamily="2" charset="-122"/>
              </a:rPr>
              <a:t>② </a:t>
            </a:r>
            <a:r>
              <a:rPr lang="en-US" altLang="zh-CN" sz="2000" dirty="0">
                <a:solidFill>
                  <a:schemeClr val="accent1"/>
                </a:solidFill>
              </a:rPr>
              <a:t>In GeV-</a:t>
            </a:r>
            <a:r>
              <a:rPr lang="en-US" altLang="zh-CN" sz="2000" dirty="0" err="1">
                <a:solidFill>
                  <a:schemeClr val="accent1"/>
                </a:solidFill>
              </a:rPr>
              <a:t>TeV</a:t>
            </a:r>
            <a:r>
              <a:rPr lang="en-US" altLang="zh-CN" sz="2000" dirty="0"/>
              <a:t>, </a:t>
            </a:r>
            <a:r>
              <a:rPr lang="en-US" altLang="zh-CN" sz="2000" dirty="0">
                <a:solidFill>
                  <a:srgbClr val="FF0000"/>
                </a:solidFill>
              </a:rPr>
              <a:t>only upper limits !</a:t>
            </a:r>
            <a:endParaRPr lang="zh-CN" altLang="en-US" sz="2000" dirty="0">
              <a:solidFill>
                <a:srgbClr val="FF0000"/>
              </a:solidFill>
            </a:endParaRPr>
          </a:p>
        </p:txBody>
      </p:sp>
      <p:sp>
        <p:nvSpPr>
          <p:cNvPr id="13" name="文本框 12">
            <a:extLst>
              <a:ext uri="{FF2B5EF4-FFF2-40B4-BE49-F238E27FC236}">
                <a16:creationId xmlns:a16="http://schemas.microsoft.com/office/drawing/2014/main" id="{36F3E5BE-DA44-4F9C-8BFC-D5AEDAA83269}"/>
              </a:ext>
            </a:extLst>
          </p:cNvPr>
          <p:cNvSpPr txBox="1"/>
          <p:nvPr/>
        </p:nvSpPr>
        <p:spPr>
          <a:xfrm>
            <a:off x="3081084" y="2807756"/>
            <a:ext cx="2165980" cy="400110"/>
          </a:xfrm>
          <a:prstGeom prst="rect">
            <a:avLst/>
          </a:prstGeom>
          <a:noFill/>
        </p:spPr>
        <p:txBody>
          <a:bodyPr wrap="square" rtlCol="0">
            <a:spAutoFit/>
          </a:bodyPr>
          <a:lstStyle/>
          <a:p>
            <a:r>
              <a:rPr lang="en-US" altLang="zh-CN" sz="2000" dirty="0">
                <a:solidFill>
                  <a:schemeClr val="accent1"/>
                </a:solidFill>
                <a:latin typeface="等线" panose="02010600030101010101" pitchFamily="2" charset="-122"/>
                <a:ea typeface="等线" panose="02010600030101010101" pitchFamily="2" charset="-122"/>
              </a:rPr>
              <a:t>① </a:t>
            </a:r>
            <a:r>
              <a:rPr lang="en-US" altLang="zh-CN" sz="2000" dirty="0">
                <a:solidFill>
                  <a:schemeClr val="accent1"/>
                </a:solidFill>
              </a:rPr>
              <a:t>In </a:t>
            </a:r>
            <a:r>
              <a:rPr lang="en-US" altLang="zh-CN" sz="2000" dirty="0" err="1">
                <a:solidFill>
                  <a:schemeClr val="accent1"/>
                </a:solidFill>
              </a:rPr>
              <a:t>TeV-PeV</a:t>
            </a:r>
            <a:endParaRPr lang="zh-CN" altLang="en-US" sz="2000" dirty="0">
              <a:solidFill>
                <a:schemeClr val="accent1"/>
              </a:solidFill>
            </a:endParaRPr>
          </a:p>
        </p:txBody>
      </p:sp>
      <p:sp>
        <p:nvSpPr>
          <p:cNvPr id="16" name="文本框 15">
            <a:extLst>
              <a:ext uri="{FF2B5EF4-FFF2-40B4-BE49-F238E27FC236}">
                <a16:creationId xmlns:a16="http://schemas.microsoft.com/office/drawing/2014/main" id="{C98BF113-FE27-4400-A3EE-75170C425E47}"/>
              </a:ext>
            </a:extLst>
          </p:cNvPr>
          <p:cNvSpPr txBox="1"/>
          <p:nvPr/>
        </p:nvSpPr>
        <p:spPr>
          <a:xfrm>
            <a:off x="9982199" y="4883819"/>
            <a:ext cx="1772958" cy="461665"/>
          </a:xfrm>
          <a:prstGeom prst="rect">
            <a:avLst/>
          </a:prstGeom>
          <a:noFill/>
        </p:spPr>
        <p:txBody>
          <a:bodyPr wrap="square" rtlCol="0">
            <a:spAutoFit/>
          </a:bodyPr>
          <a:lstStyle/>
          <a:p>
            <a:r>
              <a:rPr lang="en-US" altLang="zh-CN" sz="2400" dirty="0">
                <a:highlight>
                  <a:srgbClr val="FFFF00"/>
                </a:highlight>
                <a:latin typeface="Arial" panose="020B0604020202020204" pitchFamily="34" charset="0"/>
                <a:cs typeface="Arial" panose="020B0604020202020204" pitchFamily="34" charset="0"/>
              </a:rPr>
              <a:t>Satellites </a:t>
            </a: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B8C2947D-54E0-48C2-A94A-629D9278AABA}"/>
                  </a:ext>
                </a:extLst>
              </p:cNvPr>
              <p:cNvSpPr txBox="1"/>
              <p:nvPr/>
            </p:nvSpPr>
            <p:spPr>
              <a:xfrm>
                <a:off x="1308945" y="5853605"/>
                <a:ext cx="1333178" cy="338554"/>
              </a:xfrm>
              <a:prstGeom prst="rect">
                <a:avLst/>
              </a:prstGeom>
              <a:noFill/>
            </p:spPr>
            <p:txBody>
              <a:bodyPr wrap="square" rtlCol="0">
                <a:spAutoFit/>
              </a:bodyPr>
              <a:lstStyle/>
              <a:p>
                <a:r>
                  <a:rPr lang="en-US" altLang="zh-CN" sz="1600" dirty="0"/>
                  <a:t>As</a:t>
                </a:r>
                <a14:m>
                  <m:oMath xmlns:m="http://schemas.openxmlformats.org/officeDocument/2006/math">
                    <m:r>
                      <a:rPr lang="zh-CN" altLang="en-US" sz="1600" i="1" smtClean="0">
                        <a:latin typeface="Cambria Math" panose="02040503050406030204" pitchFamily="18" charset="0"/>
                      </a:rPr>
                      <m:t>𝛾</m:t>
                    </m:r>
                  </m:oMath>
                </a14:m>
                <a:r>
                  <a:rPr lang="en-US" altLang="zh-CN" sz="1600" dirty="0"/>
                  <a:t>, 2005</a:t>
                </a:r>
                <a:endParaRPr lang="zh-CN" altLang="en-US" sz="1600" dirty="0"/>
              </a:p>
            </p:txBody>
          </p:sp>
        </mc:Choice>
        <mc:Fallback xmlns="">
          <p:sp>
            <p:nvSpPr>
              <p:cNvPr id="20" name="文本框 19">
                <a:extLst>
                  <a:ext uri="{FF2B5EF4-FFF2-40B4-BE49-F238E27FC236}">
                    <a16:creationId xmlns:a16="http://schemas.microsoft.com/office/drawing/2014/main" id="{B8C2947D-54E0-48C2-A94A-629D9278AABA}"/>
                  </a:ext>
                </a:extLst>
              </p:cNvPr>
              <p:cNvSpPr txBox="1">
                <a:spLocks noRot="1" noChangeAspect="1" noMove="1" noResize="1" noEditPoints="1" noAdjustHandles="1" noChangeArrowheads="1" noChangeShapeType="1" noTextEdit="1"/>
              </p:cNvSpPr>
              <p:nvPr/>
            </p:nvSpPr>
            <p:spPr>
              <a:xfrm>
                <a:off x="1308945" y="5853605"/>
                <a:ext cx="1333178" cy="338554"/>
              </a:xfrm>
              <a:prstGeom prst="rect">
                <a:avLst/>
              </a:prstGeom>
              <a:blipFill>
                <a:blip r:embed="rId5"/>
                <a:stretch>
                  <a:fillRect l="-2752" t="-5357" b="-21429"/>
                </a:stretch>
              </a:blipFill>
            </p:spPr>
            <p:txBody>
              <a:bodyPr/>
              <a:lstStyle/>
              <a:p>
                <a:r>
                  <a:rPr lang="zh-CN" altLang="en-US">
                    <a:noFill/>
                  </a:rPr>
                  <a:t> </a:t>
                </a:r>
              </a:p>
            </p:txBody>
          </p:sp>
        </mc:Fallback>
      </mc:AlternateContent>
      <p:grpSp>
        <p:nvGrpSpPr>
          <p:cNvPr id="14" name="组合 13">
            <a:extLst>
              <a:ext uri="{FF2B5EF4-FFF2-40B4-BE49-F238E27FC236}">
                <a16:creationId xmlns:a16="http://schemas.microsoft.com/office/drawing/2014/main" id="{8B43342C-04C1-4233-A734-FE3600F5B169}"/>
              </a:ext>
            </a:extLst>
          </p:cNvPr>
          <p:cNvGrpSpPr/>
          <p:nvPr/>
        </p:nvGrpSpPr>
        <p:grpSpPr>
          <a:xfrm>
            <a:off x="4015701" y="3321848"/>
            <a:ext cx="4106731" cy="2438881"/>
            <a:chOff x="3873868" y="3129688"/>
            <a:chExt cx="4106731" cy="2438881"/>
          </a:xfrm>
        </p:grpSpPr>
        <p:pic>
          <p:nvPicPr>
            <p:cNvPr id="9" name="图片 8">
              <a:extLst>
                <a:ext uri="{FF2B5EF4-FFF2-40B4-BE49-F238E27FC236}">
                  <a16:creationId xmlns:a16="http://schemas.microsoft.com/office/drawing/2014/main" id="{4E99A9C6-E1C4-4036-963A-AEB6FDF40A08}"/>
                </a:ext>
              </a:extLst>
            </p:cNvPr>
            <p:cNvPicPr>
              <a:picLocks noChangeAspect="1"/>
            </p:cNvPicPr>
            <p:nvPr/>
          </p:nvPicPr>
          <p:blipFill>
            <a:blip r:embed="rId6"/>
            <a:stretch>
              <a:fillRect/>
            </a:stretch>
          </p:blipFill>
          <p:spPr>
            <a:xfrm>
              <a:off x="4068869" y="3129688"/>
              <a:ext cx="3911730" cy="1198590"/>
            </a:xfrm>
            <a:prstGeom prst="rect">
              <a:avLst/>
            </a:prstGeom>
          </p:spPr>
        </p:pic>
        <p:pic>
          <p:nvPicPr>
            <p:cNvPr id="10" name="图片 9">
              <a:extLst>
                <a:ext uri="{FF2B5EF4-FFF2-40B4-BE49-F238E27FC236}">
                  <a16:creationId xmlns:a16="http://schemas.microsoft.com/office/drawing/2014/main" id="{1E354363-4C92-427A-BF09-40FFBBE2A2BA}"/>
                </a:ext>
              </a:extLst>
            </p:cNvPr>
            <p:cNvPicPr>
              <a:picLocks noChangeAspect="1"/>
            </p:cNvPicPr>
            <p:nvPr/>
          </p:nvPicPr>
          <p:blipFill>
            <a:blip r:embed="rId7"/>
            <a:stretch>
              <a:fillRect/>
            </a:stretch>
          </p:blipFill>
          <p:spPr>
            <a:xfrm>
              <a:off x="3873868" y="4286577"/>
              <a:ext cx="3718524" cy="1281992"/>
            </a:xfrm>
            <a:prstGeom prst="rect">
              <a:avLst/>
            </a:prstGeom>
          </p:spPr>
        </p:pic>
      </p:grpSp>
      <p:sp>
        <p:nvSpPr>
          <p:cNvPr id="8" name="文本框 7">
            <a:extLst>
              <a:ext uri="{FF2B5EF4-FFF2-40B4-BE49-F238E27FC236}">
                <a16:creationId xmlns:a16="http://schemas.microsoft.com/office/drawing/2014/main" id="{97B83EE3-8C51-7ABA-A5F8-7B385F1E47FC}"/>
              </a:ext>
            </a:extLst>
          </p:cNvPr>
          <p:cNvSpPr txBox="1"/>
          <p:nvPr/>
        </p:nvSpPr>
        <p:spPr>
          <a:xfrm>
            <a:off x="4856606" y="3383057"/>
            <a:ext cx="1282390" cy="400110"/>
          </a:xfrm>
          <a:prstGeom prst="rect">
            <a:avLst/>
          </a:prstGeom>
          <a:noFill/>
        </p:spPr>
        <p:txBody>
          <a:bodyPr wrap="square" rtlCol="0">
            <a:spAutoFit/>
          </a:bodyPr>
          <a:lstStyle/>
          <a:p>
            <a:r>
              <a:rPr kumimoji="1" lang="en-US" altLang="zh-CN" sz="2000" dirty="0">
                <a:solidFill>
                  <a:srgbClr val="FF0000"/>
                </a:solidFill>
              </a:rPr>
              <a:t>Quasi-2D</a:t>
            </a:r>
            <a:endParaRPr kumimoji="1" lang="zh-CN" altLang="en-US" sz="2000" dirty="0">
              <a:solidFill>
                <a:srgbClr val="FF0000"/>
              </a:solidFill>
            </a:endParaRPr>
          </a:p>
        </p:txBody>
      </p:sp>
      <p:sp>
        <p:nvSpPr>
          <p:cNvPr id="22" name="文本框 21">
            <a:extLst>
              <a:ext uri="{FF2B5EF4-FFF2-40B4-BE49-F238E27FC236}">
                <a16:creationId xmlns:a16="http://schemas.microsoft.com/office/drawing/2014/main" id="{8C58E7D5-F134-418F-BF5D-CBEA01CA6632}"/>
              </a:ext>
            </a:extLst>
          </p:cNvPr>
          <p:cNvSpPr txBox="1"/>
          <p:nvPr/>
        </p:nvSpPr>
        <p:spPr>
          <a:xfrm>
            <a:off x="4683903" y="5927123"/>
            <a:ext cx="3219236" cy="338555"/>
          </a:xfrm>
          <a:prstGeom prst="rect">
            <a:avLst/>
          </a:prstGeom>
          <a:noFill/>
        </p:spPr>
        <p:txBody>
          <a:bodyPr wrap="square" rtlCol="0">
            <a:spAutoFit/>
          </a:bodyPr>
          <a:lstStyle/>
          <a:p>
            <a:r>
              <a:rPr lang="en-US" altLang="zh-CN" sz="1600" dirty="0"/>
              <a:t>LHAASO-WCDA, 2023</a:t>
            </a:r>
            <a:r>
              <a:rPr lang="zh-CN" altLang="en-US" sz="1600" dirty="0"/>
              <a:t> </a:t>
            </a:r>
            <a:r>
              <a:rPr lang="en-US" altLang="zh-CN" sz="1600" dirty="0"/>
              <a:t>ICRC</a:t>
            </a:r>
            <a:endParaRPr lang="zh-CN" altLang="en-US" sz="1600" dirty="0"/>
          </a:p>
        </p:txBody>
      </p:sp>
      <p:sp>
        <p:nvSpPr>
          <p:cNvPr id="23" name="文本框 22">
            <a:extLst>
              <a:ext uri="{FF2B5EF4-FFF2-40B4-BE49-F238E27FC236}">
                <a16:creationId xmlns:a16="http://schemas.microsoft.com/office/drawing/2014/main" id="{B46F8FD3-BE88-49DC-8834-CBF5D5B3C035}"/>
              </a:ext>
            </a:extLst>
          </p:cNvPr>
          <p:cNvSpPr txBox="1"/>
          <p:nvPr/>
        </p:nvSpPr>
        <p:spPr>
          <a:xfrm>
            <a:off x="762332" y="3400197"/>
            <a:ext cx="1282390" cy="400110"/>
          </a:xfrm>
          <a:prstGeom prst="rect">
            <a:avLst/>
          </a:prstGeom>
          <a:noFill/>
        </p:spPr>
        <p:txBody>
          <a:bodyPr wrap="square" rtlCol="0">
            <a:spAutoFit/>
          </a:bodyPr>
          <a:lstStyle/>
          <a:p>
            <a:r>
              <a:rPr kumimoji="1" lang="en-US" altLang="zh-CN" sz="2000" dirty="0">
                <a:solidFill>
                  <a:srgbClr val="FF0000"/>
                </a:solidFill>
              </a:rPr>
              <a:t>Quasi-2D</a:t>
            </a:r>
            <a:endParaRPr kumimoji="1" lang="zh-CN" altLang="en-US" sz="2000" dirty="0">
              <a:solidFill>
                <a:srgbClr val="FF0000"/>
              </a:solidFill>
            </a:endParaRPr>
          </a:p>
        </p:txBody>
      </p:sp>
      <p:sp>
        <p:nvSpPr>
          <p:cNvPr id="24" name="文本框 23">
            <a:extLst>
              <a:ext uri="{FF2B5EF4-FFF2-40B4-BE49-F238E27FC236}">
                <a16:creationId xmlns:a16="http://schemas.microsoft.com/office/drawing/2014/main" id="{F62CA5F0-1D37-404F-B92F-C46D20E52DAB}"/>
              </a:ext>
            </a:extLst>
          </p:cNvPr>
          <p:cNvSpPr txBox="1"/>
          <p:nvPr/>
        </p:nvSpPr>
        <p:spPr>
          <a:xfrm>
            <a:off x="2194502" y="4655664"/>
            <a:ext cx="1442889" cy="369332"/>
          </a:xfrm>
          <a:prstGeom prst="rect">
            <a:avLst/>
          </a:prstGeom>
          <a:noFill/>
        </p:spPr>
        <p:txBody>
          <a:bodyPr wrap="square" rtlCol="0">
            <a:spAutoFit/>
          </a:bodyPr>
          <a:lstStyle/>
          <a:p>
            <a:r>
              <a:rPr lang="en-US" altLang="zh-CN" dirty="0">
                <a:highlight>
                  <a:srgbClr val="FFFF00"/>
                </a:highlight>
              </a:rPr>
              <a:t>EAS array</a:t>
            </a:r>
            <a:endParaRPr lang="zh-CN" altLang="en-US" dirty="0">
              <a:highlight>
                <a:srgbClr val="FFFF00"/>
              </a:highlight>
            </a:endParaRPr>
          </a:p>
        </p:txBody>
      </p:sp>
      <p:sp>
        <p:nvSpPr>
          <p:cNvPr id="25" name="文本框 24">
            <a:extLst>
              <a:ext uri="{FF2B5EF4-FFF2-40B4-BE49-F238E27FC236}">
                <a16:creationId xmlns:a16="http://schemas.microsoft.com/office/drawing/2014/main" id="{C1732B03-DE20-44E2-AD4D-E12D71747AB2}"/>
              </a:ext>
            </a:extLst>
          </p:cNvPr>
          <p:cNvSpPr txBox="1"/>
          <p:nvPr/>
        </p:nvSpPr>
        <p:spPr>
          <a:xfrm>
            <a:off x="6460250" y="4601323"/>
            <a:ext cx="1442889" cy="369332"/>
          </a:xfrm>
          <a:prstGeom prst="rect">
            <a:avLst/>
          </a:prstGeom>
          <a:noFill/>
        </p:spPr>
        <p:txBody>
          <a:bodyPr wrap="square" rtlCol="0">
            <a:spAutoFit/>
          </a:bodyPr>
          <a:lstStyle/>
          <a:p>
            <a:r>
              <a:rPr lang="en-US" altLang="zh-CN" dirty="0">
                <a:highlight>
                  <a:srgbClr val="FFFF00"/>
                </a:highlight>
              </a:rPr>
              <a:t>EAS array</a:t>
            </a:r>
            <a:endParaRPr lang="zh-CN" altLang="en-US" dirty="0">
              <a:highlight>
                <a:srgbClr val="FFFF00"/>
              </a:highlight>
            </a:endParaRPr>
          </a:p>
        </p:txBody>
      </p:sp>
      <p:sp>
        <p:nvSpPr>
          <p:cNvPr id="7" name="文本框 6">
            <a:extLst>
              <a:ext uri="{FF2B5EF4-FFF2-40B4-BE49-F238E27FC236}">
                <a16:creationId xmlns:a16="http://schemas.microsoft.com/office/drawing/2014/main" id="{FF753E34-0EE3-4B0F-B098-B0257BDCBC19}"/>
              </a:ext>
            </a:extLst>
          </p:cNvPr>
          <p:cNvSpPr txBox="1"/>
          <p:nvPr/>
        </p:nvSpPr>
        <p:spPr>
          <a:xfrm>
            <a:off x="5660028" y="3897149"/>
            <a:ext cx="1013076" cy="369332"/>
          </a:xfrm>
          <a:prstGeom prst="rect">
            <a:avLst/>
          </a:prstGeom>
          <a:noFill/>
        </p:spPr>
        <p:txBody>
          <a:bodyPr wrap="square" rtlCol="0">
            <a:spAutoFit/>
          </a:bodyPr>
          <a:lstStyle/>
          <a:p>
            <a:r>
              <a:rPr lang="en-US" altLang="zh-CN" dirty="0"/>
              <a:t>1.1TeV</a:t>
            </a:r>
            <a:endParaRPr lang="zh-CN" altLang="en-US" dirty="0"/>
          </a:p>
        </p:txBody>
      </p:sp>
      <p:sp>
        <p:nvSpPr>
          <p:cNvPr id="17" name="文本框 16">
            <a:extLst>
              <a:ext uri="{FF2B5EF4-FFF2-40B4-BE49-F238E27FC236}">
                <a16:creationId xmlns:a16="http://schemas.microsoft.com/office/drawing/2014/main" id="{F41DBC1A-BFC3-38CC-8C9A-3FB684CEBE58}"/>
              </a:ext>
            </a:extLst>
          </p:cNvPr>
          <p:cNvSpPr txBox="1"/>
          <p:nvPr/>
        </p:nvSpPr>
        <p:spPr>
          <a:xfrm>
            <a:off x="5409000" y="5662278"/>
            <a:ext cx="1515131" cy="276999"/>
          </a:xfrm>
          <a:prstGeom prst="rect">
            <a:avLst/>
          </a:prstGeom>
          <a:noFill/>
        </p:spPr>
        <p:txBody>
          <a:bodyPr wrap="square" rtlCol="0">
            <a:spAutoFit/>
          </a:bodyPr>
          <a:lstStyle/>
          <a:p>
            <a:r>
              <a:rPr kumimoji="1" lang="en-US" altLang="zh-CN" sz="1200" dirty="0"/>
              <a:t>Local solar time [</a:t>
            </a:r>
            <a:r>
              <a:rPr kumimoji="1" lang="en-US" altLang="zh-CN" sz="1200" dirty="0" err="1"/>
              <a:t>hr</a:t>
            </a:r>
            <a:r>
              <a:rPr kumimoji="1" lang="en-US" altLang="zh-CN" sz="1200" dirty="0"/>
              <a:t>]</a:t>
            </a:r>
            <a:endParaRPr kumimoji="1" lang="zh-CN" altLang="en-US" sz="1200" dirty="0"/>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C2120371-94D6-432D-988C-12E0D706A6D2}"/>
                  </a:ext>
                </a:extLst>
              </p:cNvPr>
              <p:cNvSpPr txBox="1"/>
              <p:nvPr/>
            </p:nvSpPr>
            <p:spPr>
              <a:xfrm>
                <a:off x="1308945" y="3010487"/>
                <a:ext cx="1471551" cy="400110"/>
              </a:xfrm>
              <a:prstGeom prst="rect">
                <a:avLst/>
              </a:prstGeom>
              <a:noFill/>
            </p:spPr>
            <p:txBody>
              <a:bodyPr wrap="square" rtlCol="0">
                <a:spAutoFit/>
              </a:bodyPr>
              <a:lstStyle/>
              <a:p>
                <a14:m>
                  <m:oMath xmlns:m="http://schemas.openxmlformats.org/officeDocument/2006/math">
                    <m:sSub>
                      <m:sSubPr>
                        <m:ctrlPr>
                          <a:rPr lang="en-US" altLang="zh-CN" sz="2000" i="1" smtClean="0">
                            <a:solidFill>
                              <a:schemeClr val="tx1"/>
                            </a:solidFill>
                            <a:latin typeface="Cambria Math" panose="02040503050406030204" pitchFamily="18" charset="0"/>
                          </a:rPr>
                        </m:ctrlPr>
                      </m:sSubPr>
                      <m:e>
                        <m:r>
                          <m:rPr>
                            <m:sty m:val="p"/>
                          </m:rPr>
                          <a:rPr lang="en-US" altLang="zh-CN" sz="2000" b="0" i="0">
                            <a:solidFill>
                              <a:schemeClr val="tx1"/>
                            </a:solidFill>
                            <a:latin typeface="Cambria Math" panose="02040503050406030204" pitchFamily="18" charset="0"/>
                          </a:rPr>
                          <m:t>I</m:t>
                        </m:r>
                      </m:e>
                      <m:sub>
                        <m:r>
                          <m:rPr>
                            <m:sty m:val="p"/>
                          </m:rPr>
                          <a:rPr lang="en-US" altLang="zh-CN" sz="2000" b="0" i="0">
                            <a:solidFill>
                              <a:schemeClr val="tx1"/>
                            </a:solidFill>
                            <a:latin typeface="Cambria Math" panose="02040503050406030204" pitchFamily="18" charset="0"/>
                          </a:rPr>
                          <m:t>sid</m:t>
                        </m:r>
                      </m:sub>
                    </m:sSub>
                  </m:oMath>
                </a14:m>
                <a:r>
                  <a:rPr lang="en-US" altLang="zh-CN" sz="2000" dirty="0">
                    <a:solidFill>
                      <a:schemeClr val="tx1"/>
                    </a:solidFill>
                  </a:rPr>
                  <a:t>(</a:t>
                </a:r>
                <a:r>
                  <a:rPr lang="en-US" altLang="zh-CN" sz="2000" dirty="0" err="1">
                    <a:solidFill>
                      <a:schemeClr val="tx1"/>
                    </a:solidFill>
                  </a:rPr>
                  <a:t>ra,dec</a:t>
                </a:r>
                <a:r>
                  <a:rPr lang="en-US" altLang="zh-CN" sz="2000" dirty="0">
                    <a:solidFill>
                      <a:schemeClr val="tx1"/>
                    </a:solidFill>
                  </a:rPr>
                  <a:t>)</a:t>
                </a:r>
                <a:endParaRPr lang="zh-CN" altLang="en-US" sz="2000" dirty="0">
                  <a:solidFill>
                    <a:schemeClr val="tx1"/>
                  </a:solidFill>
                </a:endParaRPr>
              </a:p>
            </p:txBody>
          </p:sp>
        </mc:Choice>
        <mc:Fallback xmlns="">
          <p:sp>
            <p:nvSpPr>
              <p:cNvPr id="19" name="文本框 18">
                <a:extLst>
                  <a:ext uri="{FF2B5EF4-FFF2-40B4-BE49-F238E27FC236}">
                    <a16:creationId xmlns:a16="http://schemas.microsoft.com/office/drawing/2014/main" id="{C2120371-94D6-432D-988C-12E0D706A6D2}"/>
                  </a:ext>
                </a:extLst>
              </p:cNvPr>
              <p:cNvSpPr txBox="1">
                <a:spLocks noRot="1" noChangeAspect="1" noMove="1" noResize="1" noEditPoints="1" noAdjustHandles="1" noChangeArrowheads="1" noChangeShapeType="1" noTextEdit="1"/>
              </p:cNvSpPr>
              <p:nvPr/>
            </p:nvSpPr>
            <p:spPr>
              <a:xfrm>
                <a:off x="1308945" y="3010487"/>
                <a:ext cx="1471551" cy="400110"/>
              </a:xfrm>
              <a:prstGeom prst="rect">
                <a:avLst/>
              </a:prstGeom>
              <a:blipFill>
                <a:blip r:embed="rId8"/>
                <a:stretch>
                  <a:fillRect t="-7692" r="-830" b="-2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F747520F-2297-43CC-B3AF-25CB119B8F98}"/>
                  </a:ext>
                </a:extLst>
              </p:cNvPr>
              <p:cNvSpPr txBox="1"/>
              <p:nvPr/>
            </p:nvSpPr>
            <p:spPr>
              <a:xfrm>
                <a:off x="4824206" y="3101235"/>
                <a:ext cx="3138394" cy="369332"/>
              </a:xfrm>
              <a:prstGeom prst="rect">
                <a:avLst/>
              </a:prstGeom>
              <a:noFill/>
            </p:spPr>
            <p:txBody>
              <a:bodyPr wrap="square" rtlCol="0">
                <a:spAutoFit/>
              </a:bodyPr>
              <a:lstStyle/>
              <a:p>
                <a14:m>
                  <m:oMath xmlns:m="http://schemas.openxmlformats.org/officeDocument/2006/math">
                    <m:sSub>
                      <m:sSubPr>
                        <m:ctrlPr>
                          <a:rPr lang="en-US" altLang="zh-CN" i="1" smtClean="0">
                            <a:solidFill>
                              <a:schemeClr val="tx1"/>
                            </a:solidFill>
                            <a:latin typeface="Cambria Math" panose="02040503050406030204" pitchFamily="18" charset="0"/>
                          </a:rPr>
                        </m:ctrlPr>
                      </m:sSubPr>
                      <m:e>
                        <m:r>
                          <m:rPr>
                            <m:sty m:val="p"/>
                          </m:rPr>
                          <a:rPr lang="en-US" altLang="zh-CN" b="0" i="0">
                            <a:solidFill>
                              <a:schemeClr val="tx1"/>
                            </a:solidFill>
                            <a:latin typeface="Cambria Math" panose="02040503050406030204" pitchFamily="18" charset="0"/>
                          </a:rPr>
                          <m:t>I</m:t>
                        </m:r>
                      </m:e>
                      <m:sub>
                        <m:r>
                          <m:rPr>
                            <m:sty m:val="p"/>
                          </m:rPr>
                          <a:rPr lang="en-US" altLang="zh-CN" b="0" i="0">
                            <a:solidFill>
                              <a:schemeClr val="tx1"/>
                            </a:solidFill>
                            <a:latin typeface="Cambria Math" panose="02040503050406030204" pitchFamily="18" charset="0"/>
                          </a:rPr>
                          <m:t>s</m:t>
                        </m:r>
                        <m:r>
                          <m:rPr>
                            <m:sty m:val="p"/>
                          </m:rPr>
                          <a:rPr lang="en-US" altLang="zh-CN" b="0" i="0" smtClean="0">
                            <a:solidFill>
                              <a:schemeClr val="tx1"/>
                            </a:solidFill>
                            <a:latin typeface="Cambria Math" panose="02040503050406030204" pitchFamily="18" charset="0"/>
                          </a:rPr>
                          <m:t>or</m:t>
                        </m:r>
                      </m:sub>
                    </m:sSub>
                  </m:oMath>
                </a14:m>
                <a:r>
                  <a:rPr lang="en-US" altLang="zh-CN" dirty="0">
                    <a:solidFill>
                      <a:schemeClr val="tx1"/>
                    </a:solidFill>
                  </a:rPr>
                  <a:t>(</a:t>
                </a:r>
                <a:r>
                  <a:rPr lang="en-US" altLang="zh-CN" dirty="0"/>
                  <a:t>local solar </a:t>
                </a:r>
                <a:r>
                  <a:rPr lang="en-US" altLang="zh-CN" dirty="0" err="1"/>
                  <a:t>time</a:t>
                </a:r>
                <a:r>
                  <a:rPr lang="en-US" altLang="zh-CN" dirty="0" err="1">
                    <a:solidFill>
                      <a:schemeClr val="tx1"/>
                    </a:solidFill>
                  </a:rPr>
                  <a:t>,dec</a:t>
                </a:r>
                <a:r>
                  <a:rPr lang="en-US" altLang="zh-CN" dirty="0">
                    <a:solidFill>
                      <a:schemeClr val="tx1"/>
                    </a:solidFill>
                  </a:rPr>
                  <a:t>)</a:t>
                </a:r>
                <a:endParaRPr lang="zh-CN" altLang="en-US" dirty="0">
                  <a:solidFill>
                    <a:schemeClr val="tx1"/>
                  </a:solidFill>
                </a:endParaRPr>
              </a:p>
            </p:txBody>
          </p:sp>
        </mc:Choice>
        <mc:Fallback xmlns="">
          <p:sp>
            <p:nvSpPr>
              <p:cNvPr id="26" name="文本框 25">
                <a:extLst>
                  <a:ext uri="{FF2B5EF4-FFF2-40B4-BE49-F238E27FC236}">
                    <a16:creationId xmlns:a16="http://schemas.microsoft.com/office/drawing/2014/main" id="{F747520F-2297-43CC-B3AF-25CB119B8F98}"/>
                  </a:ext>
                </a:extLst>
              </p:cNvPr>
              <p:cNvSpPr txBox="1">
                <a:spLocks noRot="1" noChangeAspect="1" noMove="1" noResize="1" noEditPoints="1" noAdjustHandles="1" noChangeArrowheads="1" noChangeShapeType="1" noTextEdit="1"/>
              </p:cNvSpPr>
              <p:nvPr/>
            </p:nvSpPr>
            <p:spPr>
              <a:xfrm>
                <a:off x="4824206" y="3101235"/>
                <a:ext cx="3138394" cy="369332"/>
              </a:xfrm>
              <a:prstGeom prst="rect">
                <a:avLst/>
              </a:prstGeom>
              <a:blipFill>
                <a:blip r:embed="rId9"/>
                <a:stretch>
                  <a:fillRect t="-10000" b="-23333"/>
                </a:stretch>
              </a:blipFill>
            </p:spPr>
            <p:txBody>
              <a:bodyPr/>
              <a:lstStyle/>
              <a:p>
                <a:r>
                  <a:rPr lang="zh-CN" altLang="en-US">
                    <a:noFill/>
                  </a:rPr>
                  <a:t> </a:t>
                </a:r>
              </a:p>
            </p:txBody>
          </p:sp>
        </mc:Fallback>
      </mc:AlternateContent>
      <p:pic>
        <p:nvPicPr>
          <p:cNvPr id="27" name="图片 26">
            <a:extLst>
              <a:ext uri="{FF2B5EF4-FFF2-40B4-BE49-F238E27FC236}">
                <a16:creationId xmlns:a16="http://schemas.microsoft.com/office/drawing/2014/main" id="{C7941799-442B-49FF-92F8-A168FD224AB1}"/>
              </a:ext>
            </a:extLst>
          </p:cNvPr>
          <p:cNvPicPr>
            <a:picLocks noChangeAspect="1"/>
          </p:cNvPicPr>
          <p:nvPr/>
        </p:nvPicPr>
        <p:blipFill rotWithShape="1">
          <a:blip r:embed="rId10"/>
          <a:srcRect t="6706"/>
          <a:stretch/>
        </p:blipFill>
        <p:spPr>
          <a:xfrm>
            <a:off x="275661" y="3369013"/>
            <a:ext cx="3361378" cy="2464620"/>
          </a:xfrm>
          <a:prstGeom prst="rect">
            <a:avLst/>
          </a:prstGeom>
        </p:spPr>
      </p:pic>
      <p:sp>
        <p:nvSpPr>
          <p:cNvPr id="28" name="文本框 27">
            <a:extLst>
              <a:ext uri="{FF2B5EF4-FFF2-40B4-BE49-F238E27FC236}">
                <a16:creationId xmlns:a16="http://schemas.microsoft.com/office/drawing/2014/main" id="{18875D9A-FBBA-4A21-A7F8-7D74BD1A64C0}"/>
              </a:ext>
            </a:extLst>
          </p:cNvPr>
          <p:cNvSpPr txBox="1"/>
          <p:nvPr/>
        </p:nvSpPr>
        <p:spPr>
          <a:xfrm>
            <a:off x="549409" y="3369013"/>
            <a:ext cx="1282390" cy="400110"/>
          </a:xfrm>
          <a:prstGeom prst="rect">
            <a:avLst/>
          </a:prstGeom>
          <a:noFill/>
        </p:spPr>
        <p:txBody>
          <a:bodyPr wrap="square" rtlCol="0">
            <a:spAutoFit/>
          </a:bodyPr>
          <a:lstStyle/>
          <a:p>
            <a:r>
              <a:rPr kumimoji="1" lang="en-US" altLang="zh-CN" sz="2000" dirty="0">
                <a:solidFill>
                  <a:srgbClr val="FF0000"/>
                </a:solidFill>
              </a:rPr>
              <a:t>Quasi-2D</a:t>
            </a:r>
            <a:endParaRPr kumimoji="1" lang="zh-CN" altLang="en-US" sz="2000" dirty="0">
              <a:solidFill>
                <a:srgbClr val="FF0000"/>
              </a:solidFill>
            </a:endParaRPr>
          </a:p>
        </p:txBody>
      </p:sp>
      <p:cxnSp>
        <p:nvCxnSpPr>
          <p:cNvPr id="30" name="直接连接符 29">
            <a:extLst>
              <a:ext uri="{FF2B5EF4-FFF2-40B4-BE49-F238E27FC236}">
                <a16:creationId xmlns:a16="http://schemas.microsoft.com/office/drawing/2014/main" id="{2F32EE27-05B6-4E84-8FDF-5B6CF6D08DBD}"/>
              </a:ext>
            </a:extLst>
          </p:cNvPr>
          <p:cNvCxnSpPr>
            <a:cxnSpLocks/>
          </p:cNvCxnSpPr>
          <p:nvPr/>
        </p:nvCxnSpPr>
        <p:spPr>
          <a:xfrm>
            <a:off x="665629" y="3897149"/>
            <a:ext cx="2635624"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EC05433-079D-4775-BDF0-9D85B87DF30D}"/>
              </a:ext>
            </a:extLst>
          </p:cNvPr>
          <p:cNvCxnSpPr>
            <a:cxnSpLocks/>
          </p:cNvCxnSpPr>
          <p:nvPr/>
        </p:nvCxnSpPr>
        <p:spPr>
          <a:xfrm>
            <a:off x="614268" y="4106404"/>
            <a:ext cx="2684163"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A61A5C01-B302-4F87-9EAA-F8F7C6A7C27A}"/>
              </a:ext>
            </a:extLst>
          </p:cNvPr>
          <p:cNvSpPr/>
          <p:nvPr/>
        </p:nvSpPr>
        <p:spPr>
          <a:xfrm>
            <a:off x="895513" y="3847329"/>
            <a:ext cx="2121671" cy="307777"/>
          </a:xfrm>
          <a:prstGeom prst="rect">
            <a:avLst/>
          </a:prstGeom>
        </p:spPr>
        <p:txBody>
          <a:bodyPr wrap="none">
            <a:spAutoFit/>
          </a:bodyPr>
          <a:lstStyle/>
          <a:p>
            <a:r>
              <a:rPr lang="en-US" altLang="zh-CN" sz="1400" dirty="0">
                <a:latin typeface="-apple-system"/>
              </a:rPr>
              <a:t>Normalize Declination to 1</a:t>
            </a:r>
            <a:endParaRPr lang="zh-CN" altLang="en-US" sz="1400" dirty="0"/>
          </a:p>
        </p:txBody>
      </p:sp>
      <p:sp>
        <p:nvSpPr>
          <p:cNvPr id="15" name="文本框 14">
            <a:extLst>
              <a:ext uri="{FF2B5EF4-FFF2-40B4-BE49-F238E27FC236}">
                <a16:creationId xmlns:a16="http://schemas.microsoft.com/office/drawing/2014/main" id="{75D4C480-A7DF-9D7E-7676-62BDE6EB07FA}"/>
              </a:ext>
            </a:extLst>
          </p:cNvPr>
          <p:cNvSpPr txBox="1"/>
          <p:nvPr/>
        </p:nvSpPr>
        <p:spPr>
          <a:xfrm>
            <a:off x="1758082" y="5101688"/>
            <a:ext cx="1442889" cy="369332"/>
          </a:xfrm>
          <a:prstGeom prst="rect">
            <a:avLst/>
          </a:prstGeom>
          <a:noFill/>
        </p:spPr>
        <p:txBody>
          <a:bodyPr wrap="square" rtlCol="0">
            <a:spAutoFit/>
          </a:bodyPr>
          <a:lstStyle/>
          <a:p>
            <a:r>
              <a:rPr lang="en-US" altLang="zh-CN" dirty="0">
                <a:highlight>
                  <a:srgbClr val="FFFF00"/>
                </a:highlight>
              </a:rPr>
              <a:t>EAS array</a:t>
            </a:r>
            <a:endParaRPr lang="zh-CN" altLang="en-US" dirty="0">
              <a:highlight>
                <a:srgbClr val="FFFF00"/>
              </a:highlight>
            </a:endParaRPr>
          </a:p>
        </p:txBody>
      </p:sp>
    </p:spTree>
    <p:extLst>
      <p:ext uri="{BB962C8B-B14F-4D97-AF65-F5344CB8AC3E}">
        <p14:creationId xmlns:p14="http://schemas.microsoft.com/office/powerpoint/2010/main" val="208314488"/>
      </p:ext>
    </p:extLst>
  </p:cSld>
  <p:clrMapOvr>
    <a:masterClrMapping/>
  </p:clrMapOvr>
  <mc:AlternateContent xmlns:mc="http://schemas.openxmlformats.org/markup-compatibility/2006" xmlns:p14="http://schemas.microsoft.com/office/powerpoint/2010/main">
    <mc:Choice Requires="p14">
      <p:transition spd="slow" p14:dur="2000" advTm="103809"/>
    </mc:Choice>
    <mc:Fallback xmlns="">
      <p:transition spd="slow" advTm="10380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148D92-D2CC-450A-8751-8246D7637359}"/>
              </a:ext>
            </a:extLst>
          </p:cNvPr>
          <p:cNvSpPr>
            <a:spLocks noGrp="1"/>
          </p:cNvSpPr>
          <p:nvPr>
            <p:ph type="title"/>
          </p:nvPr>
        </p:nvSpPr>
        <p:spPr/>
        <p:txBody>
          <a:bodyPr/>
          <a:lstStyle/>
          <a:p>
            <a:r>
              <a:rPr lang="en-US" altLang="zh-CN" dirty="0"/>
              <a:t>Introduction: Problem of Observations</a:t>
            </a:r>
            <a:endParaRPr lang="zh-CN" altLang="en-US" dirty="0"/>
          </a:p>
        </p:txBody>
      </p:sp>
      <p:sp>
        <p:nvSpPr>
          <p:cNvPr id="3" name="内容占位符 2">
            <a:extLst>
              <a:ext uri="{FF2B5EF4-FFF2-40B4-BE49-F238E27FC236}">
                <a16:creationId xmlns:a16="http://schemas.microsoft.com/office/drawing/2014/main" id="{D055055C-730A-4EEE-B89C-678A7F6E371E}"/>
              </a:ext>
            </a:extLst>
          </p:cNvPr>
          <p:cNvSpPr>
            <a:spLocks noGrp="1"/>
          </p:cNvSpPr>
          <p:nvPr>
            <p:ph idx="1"/>
          </p:nvPr>
        </p:nvSpPr>
        <p:spPr>
          <a:xfrm>
            <a:off x="4825017" y="2118250"/>
            <a:ext cx="7115320" cy="3743761"/>
          </a:xfrm>
        </p:spPr>
        <p:txBody>
          <a:bodyPr>
            <a:normAutofit lnSpcReduction="10000"/>
          </a:bodyPr>
          <a:lstStyle/>
          <a:p>
            <a:pPr marL="0" indent="0">
              <a:buNone/>
            </a:pPr>
            <a:r>
              <a:rPr lang="en-US" altLang="zh-CN" sz="2400" b="1" dirty="0">
                <a:solidFill>
                  <a:schemeClr val="accent1"/>
                </a:solidFill>
                <a:highlight>
                  <a:srgbClr val="FFFF00"/>
                </a:highlight>
              </a:rPr>
              <a:t>Right Ascension directions:</a:t>
            </a:r>
          </a:p>
          <a:p>
            <a:r>
              <a:rPr lang="en-US" altLang="zh-CN" sz="2400" dirty="0"/>
              <a:t>Efficiency of Detector remains uniform.</a:t>
            </a:r>
          </a:p>
          <a:p>
            <a:pPr>
              <a:buFont typeface="Wingdings" panose="05000000000000000000" pitchFamily="2" charset="2"/>
              <a:buChar char="Ø"/>
            </a:pPr>
            <a:r>
              <a:rPr lang="en-US" altLang="zh-CN" sz="2400" dirty="0"/>
              <a:t>Intensity in different Ra. can be compared precisely.</a:t>
            </a:r>
          </a:p>
          <a:p>
            <a:pPr>
              <a:buFont typeface="Wingdings" panose="05000000000000000000" pitchFamily="2" charset="2"/>
              <a:buChar char="Ø"/>
            </a:pPr>
            <a:endParaRPr lang="en-US" altLang="zh-CN" sz="2400" dirty="0"/>
          </a:p>
          <a:p>
            <a:pPr marL="0" indent="0">
              <a:buNone/>
            </a:pPr>
            <a:r>
              <a:rPr lang="en-US" altLang="zh-CN" sz="2400" b="1" dirty="0">
                <a:solidFill>
                  <a:schemeClr val="accent1"/>
                </a:solidFill>
                <a:highlight>
                  <a:srgbClr val="FFFF00"/>
                </a:highlight>
              </a:rPr>
              <a:t>Declination direction:</a:t>
            </a:r>
          </a:p>
          <a:p>
            <a:r>
              <a:rPr lang="en-US" altLang="zh-CN" sz="2400" dirty="0"/>
              <a:t> no scanning across Dec.</a:t>
            </a:r>
          </a:p>
          <a:p>
            <a:pPr>
              <a:buFont typeface="Wingdings" panose="05000000000000000000" pitchFamily="2" charset="2"/>
              <a:buChar char="Ø"/>
            </a:pPr>
            <a:r>
              <a:rPr lang="en-US" altLang="zh-CN" sz="2400" dirty="0">
                <a:solidFill>
                  <a:schemeClr val="accent2"/>
                </a:solidFill>
              </a:rPr>
              <a:t> Intensity in different Dec. can not be compared precisely! </a:t>
            </a:r>
            <a:endParaRPr lang="zh-CN" altLang="en-US" sz="2400" dirty="0">
              <a:solidFill>
                <a:schemeClr val="accent2"/>
              </a:solidFill>
            </a:endParaRPr>
          </a:p>
        </p:txBody>
      </p:sp>
      <p:sp>
        <p:nvSpPr>
          <p:cNvPr id="4" name="日期占位符 3">
            <a:extLst>
              <a:ext uri="{FF2B5EF4-FFF2-40B4-BE49-F238E27FC236}">
                <a16:creationId xmlns:a16="http://schemas.microsoft.com/office/drawing/2014/main" id="{C389AB56-FB64-4DC0-9B9C-87B97BBC5FF9}"/>
              </a:ext>
            </a:extLst>
          </p:cNvPr>
          <p:cNvSpPr>
            <a:spLocks noGrp="1"/>
          </p:cNvSpPr>
          <p:nvPr>
            <p:ph type="dt" sz="half" idx="10"/>
          </p:nvPr>
        </p:nvSpPr>
        <p:spPr/>
        <p:txBody>
          <a:bodyPr/>
          <a:lstStyle/>
          <a:p>
            <a:fld id="{ED07EB5D-7AF6-49B9-8D98-74C254CF1603}" type="datetime1">
              <a:rPr lang="zh-CN" altLang="en-US" smtClean="0"/>
              <a:t>2025/7/31</a:t>
            </a:fld>
            <a:endParaRPr lang="zh-CN" altLang="en-US" dirty="0"/>
          </a:p>
        </p:txBody>
      </p:sp>
      <p:sp>
        <p:nvSpPr>
          <p:cNvPr id="5" name="灯片编号占位符 4">
            <a:extLst>
              <a:ext uri="{FF2B5EF4-FFF2-40B4-BE49-F238E27FC236}">
                <a16:creationId xmlns:a16="http://schemas.microsoft.com/office/drawing/2014/main" id="{2CA9D1BF-05AB-4BF9-A450-D60AFFBB2E2A}"/>
              </a:ext>
            </a:extLst>
          </p:cNvPr>
          <p:cNvSpPr>
            <a:spLocks noGrp="1"/>
          </p:cNvSpPr>
          <p:nvPr>
            <p:ph type="sldNum" sz="quarter" idx="12"/>
          </p:nvPr>
        </p:nvSpPr>
        <p:spPr>
          <a:xfrm>
            <a:off x="8610600" y="6356350"/>
            <a:ext cx="2743200" cy="365125"/>
          </a:xfrm>
        </p:spPr>
        <p:txBody>
          <a:bodyPr/>
          <a:lstStyle/>
          <a:p>
            <a:fld id="{CED9138F-0593-4034-B125-33C87EDF5422}" type="slidenum">
              <a:rPr lang="zh-CN" altLang="en-US" smtClean="0"/>
              <a:t>6</a:t>
            </a:fld>
            <a:endParaRPr lang="zh-CN" altLang="en-US"/>
          </a:p>
        </p:txBody>
      </p:sp>
      <p:pic>
        <p:nvPicPr>
          <p:cNvPr id="17" name="图片 16">
            <a:extLst>
              <a:ext uri="{FF2B5EF4-FFF2-40B4-BE49-F238E27FC236}">
                <a16:creationId xmlns:a16="http://schemas.microsoft.com/office/drawing/2014/main" id="{39983638-2DCF-4CE3-9B70-B747389E6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328" y="2963356"/>
            <a:ext cx="3416476" cy="2635385"/>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CEC9D9C-1D0F-42E6-8602-3DE8F1020814}"/>
                  </a:ext>
                </a:extLst>
              </p:cNvPr>
              <p:cNvSpPr txBox="1"/>
              <p:nvPr/>
            </p:nvSpPr>
            <p:spPr>
              <a:xfrm>
                <a:off x="251663" y="2057271"/>
                <a:ext cx="4544644" cy="646331"/>
              </a:xfrm>
              <a:prstGeom prst="rect">
                <a:avLst/>
              </a:prstGeom>
              <a:noFill/>
            </p:spPr>
            <p:txBody>
              <a:bodyPr wrap="square" rtlCol="0">
                <a:spAutoFit/>
              </a:bodyPr>
              <a:lstStyle/>
              <a:p>
                <a:r>
                  <a:rPr lang="en-US" altLang="zh-CN" dirty="0"/>
                  <a:t>Consider a single-direction detector with efficiency </a:t>
                </a:r>
                <a14:m>
                  <m:oMath xmlns:m="http://schemas.openxmlformats.org/officeDocument/2006/math">
                    <m:sSub>
                      <m:sSubPr>
                        <m:ctrlPr>
                          <a:rPr lang="en-US" altLang="zh-CN" i="1" dirty="0">
                            <a:solidFill>
                              <a:schemeClr val="accent6">
                                <a:lumMod val="75000"/>
                              </a:schemeClr>
                            </a:solidFill>
                            <a:latin typeface="Cambria Math" panose="02040503050406030204" pitchFamily="18" charset="0"/>
                          </a:rPr>
                        </m:ctrlPr>
                      </m:sSubPr>
                      <m:e>
                        <m:r>
                          <a:rPr lang="zh-CN" altLang="en-US" i="1" dirty="0">
                            <a:solidFill>
                              <a:schemeClr val="accent6">
                                <a:lumMod val="75000"/>
                              </a:schemeClr>
                            </a:solidFill>
                            <a:latin typeface="Cambria Math" panose="02040503050406030204" pitchFamily="18" charset="0"/>
                          </a:rPr>
                          <m:t>𝜀</m:t>
                        </m:r>
                      </m:e>
                      <m:sub>
                        <m:r>
                          <a:rPr lang="en-US" altLang="zh-CN" i="1" dirty="0">
                            <a:solidFill>
                              <a:schemeClr val="accent6">
                                <a:lumMod val="75000"/>
                              </a:schemeClr>
                            </a:solidFill>
                            <a:latin typeface="Cambria Math" panose="02040503050406030204" pitchFamily="18" charset="0"/>
                          </a:rPr>
                          <m:t>𝑑𝑒𝑡</m:t>
                        </m:r>
                      </m:sub>
                    </m:sSub>
                    <m:d>
                      <m:dPr>
                        <m:ctrlPr>
                          <a:rPr lang="en-US" altLang="zh-CN" i="1">
                            <a:solidFill>
                              <a:schemeClr val="accent6">
                                <a:lumMod val="75000"/>
                              </a:schemeClr>
                            </a:solidFill>
                            <a:latin typeface="Cambria Math" panose="02040503050406030204" pitchFamily="18" charset="0"/>
                            <a:ea typeface="Cambria Math" panose="02040503050406030204" pitchFamily="18" charset="0"/>
                          </a:rPr>
                        </m:ctrlPr>
                      </m:dPr>
                      <m:e>
                        <m:r>
                          <a:rPr lang="zh-CN" altLang="en-US" i="1">
                            <a:solidFill>
                              <a:schemeClr val="accent6">
                                <a:lumMod val="75000"/>
                              </a:schemeClr>
                            </a:solidFill>
                            <a:latin typeface="Cambria Math" panose="02040503050406030204" pitchFamily="18" charset="0"/>
                            <a:ea typeface="Cambria Math" panose="02040503050406030204" pitchFamily="18" charset="0"/>
                          </a:rPr>
                          <m:t>𝜃</m:t>
                        </m:r>
                        <m:r>
                          <a:rPr lang="en-US" altLang="zh-CN" i="1">
                            <a:solidFill>
                              <a:schemeClr val="accent6">
                                <a:lumMod val="75000"/>
                              </a:schemeClr>
                            </a:solidFill>
                            <a:latin typeface="Cambria Math" panose="02040503050406030204" pitchFamily="18" charset="0"/>
                            <a:ea typeface="Cambria Math" panose="02040503050406030204" pitchFamily="18" charset="0"/>
                          </a:rPr>
                          <m:t>,</m:t>
                        </m:r>
                        <m:r>
                          <a:rPr lang="zh-CN" altLang="en-US" i="1">
                            <a:solidFill>
                              <a:schemeClr val="accent6">
                                <a:lumMod val="75000"/>
                              </a:schemeClr>
                            </a:solidFill>
                            <a:latin typeface="Cambria Math" panose="02040503050406030204" pitchFamily="18" charset="0"/>
                            <a:ea typeface="Cambria Math" panose="02040503050406030204" pitchFamily="18" charset="0"/>
                          </a:rPr>
                          <m:t>𝜑</m:t>
                        </m:r>
                      </m:e>
                    </m:d>
                  </m:oMath>
                </a14:m>
                <a:r>
                  <a:rPr lang="en-US" altLang="zh-CN" dirty="0"/>
                  <a:t>rotates with the Earth… </a:t>
                </a:r>
                <a:endParaRPr lang="zh-CN" altLang="en-US" dirty="0"/>
              </a:p>
            </p:txBody>
          </p:sp>
        </mc:Choice>
        <mc:Fallback xmlns="">
          <p:sp>
            <p:nvSpPr>
              <p:cNvPr id="6" name="文本框 5">
                <a:extLst>
                  <a:ext uri="{FF2B5EF4-FFF2-40B4-BE49-F238E27FC236}">
                    <a16:creationId xmlns:a16="http://schemas.microsoft.com/office/drawing/2014/main" id="{7CEC9D9C-1D0F-42E6-8602-3DE8F1020814}"/>
                  </a:ext>
                </a:extLst>
              </p:cNvPr>
              <p:cNvSpPr txBox="1">
                <a:spLocks noRot="1" noChangeAspect="1" noMove="1" noResize="1" noEditPoints="1" noAdjustHandles="1" noChangeArrowheads="1" noChangeShapeType="1" noTextEdit="1"/>
              </p:cNvSpPr>
              <p:nvPr/>
            </p:nvSpPr>
            <p:spPr>
              <a:xfrm>
                <a:off x="251663" y="2057271"/>
                <a:ext cx="4544644" cy="646331"/>
              </a:xfrm>
              <a:prstGeom prst="rect">
                <a:avLst/>
              </a:prstGeom>
              <a:blipFill>
                <a:blip r:embed="rId4"/>
                <a:stretch>
                  <a:fillRect l="-1072" t="-4673" r="-2145" b="-13084"/>
                </a:stretch>
              </a:blipFill>
            </p:spPr>
            <p:txBody>
              <a:bodyPr/>
              <a:lstStyle/>
              <a:p>
                <a:r>
                  <a:rPr lang="zh-CN" altLang="en-US">
                    <a:noFill/>
                  </a:rPr>
                  <a:t> </a:t>
                </a:r>
              </a:p>
            </p:txBody>
          </p:sp>
        </mc:Fallback>
      </mc:AlternateContent>
      <p:sp>
        <p:nvSpPr>
          <p:cNvPr id="7" name="箭头: 右 6">
            <a:extLst>
              <a:ext uri="{FF2B5EF4-FFF2-40B4-BE49-F238E27FC236}">
                <a16:creationId xmlns:a16="http://schemas.microsoft.com/office/drawing/2014/main" id="{A8003F56-BF18-4044-96E5-F1BB57213429}"/>
              </a:ext>
            </a:extLst>
          </p:cNvPr>
          <p:cNvSpPr/>
          <p:nvPr/>
        </p:nvSpPr>
        <p:spPr>
          <a:xfrm>
            <a:off x="4078618" y="5810428"/>
            <a:ext cx="912629" cy="479145"/>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DDC3C9D0-C351-4E53-99EE-42CA8BABF52D}"/>
              </a:ext>
            </a:extLst>
          </p:cNvPr>
          <p:cNvSpPr txBox="1"/>
          <p:nvPr/>
        </p:nvSpPr>
        <p:spPr>
          <a:xfrm>
            <a:off x="5177214" y="5888898"/>
            <a:ext cx="3026072" cy="479145"/>
          </a:xfrm>
          <a:prstGeom prst="rect">
            <a:avLst/>
          </a:prstGeom>
          <a:noFill/>
          <a:ln w="19050">
            <a:solidFill>
              <a:schemeClr val="tx1"/>
            </a:solidFill>
          </a:ln>
        </p:spPr>
        <p:txBody>
          <a:bodyPr wrap="square" rtlCol="0">
            <a:spAutoFit/>
          </a:bodyPr>
          <a:lstStyle/>
          <a:p>
            <a:r>
              <a:rPr lang="en-US" altLang="zh-CN" sz="2400" dirty="0">
                <a:solidFill>
                  <a:srgbClr val="FF0000"/>
                </a:solidFill>
              </a:rPr>
              <a:t>Quasi-2D anisotropy</a:t>
            </a:r>
            <a:endParaRPr lang="zh-CN" altLang="en-US" sz="2400" dirty="0">
              <a:solidFill>
                <a:srgbClr val="FF0000"/>
              </a:solidFill>
            </a:endParaRPr>
          </a:p>
        </p:txBody>
      </p:sp>
    </p:spTree>
    <p:extLst>
      <p:ext uri="{BB962C8B-B14F-4D97-AF65-F5344CB8AC3E}">
        <p14:creationId xmlns:p14="http://schemas.microsoft.com/office/powerpoint/2010/main" val="339075159"/>
      </p:ext>
    </p:extLst>
  </p:cSld>
  <p:clrMapOvr>
    <a:masterClrMapping/>
  </p:clrMapOvr>
  <mc:AlternateContent xmlns:mc="http://schemas.openxmlformats.org/markup-compatibility/2006" xmlns:p14="http://schemas.microsoft.com/office/powerpoint/2010/main">
    <mc:Choice Requires="p14">
      <p:transition spd="slow" p14:dur="2000" advTm="63862"/>
    </mc:Choice>
    <mc:Fallback xmlns="">
      <p:transition spd="slow" advTm="6386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22E6AD-F49F-4523-96F4-1BB4D5B8C2C9}"/>
              </a:ext>
            </a:extLst>
          </p:cNvPr>
          <p:cNvSpPr>
            <a:spLocks noGrp="1"/>
          </p:cNvSpPr>
          <p:nvPr>
            <p:ph type="title"/>
          </p:nvPr>
        </p:nvSpPr>
        <p:spPr/>
        <p:txBody>
          <a:bodyPr/>
          <a:lstStyle/>
          <a:p>
            <a:r>
              <a:rPr lang="en-US" altLang="zh-CN" dirty="0"/>
              <a:t>Proposed scheme </a:t>
            </a:r>
            <a:endParaRPr lang="zh-CN" altLang="en-US" dirty="0"/>
          </a:p>
        </p:txBody>
      </p:sp>
      <p:sp>
        <p:nvSpPr>
          <p:cNvPr id="3" name="内容占位符 2">
            <a:extLst>
              <a:ext uri="{FF2B5EF4-FFF2-40B4-BE49-F238E27FC236}">
                <a16:creationId xmlns:a16="http://schemas.microsoft.com/office/drawing/2014/main" id="{5532CFE6-298B-4702-92CB-01F61D9DF697}"/>
              </a:ext>
            </a:extLst>
          </p:cNvPr>
          <p:cNvSpPr>
            <a:spLocks noGrp="1"/>
          </p:cNvSpPr>
          <p:nvPr>
            <p:ph idx="1"/>
          </p:nvPr>
        </p:nvSpPr>
        <p:spPr>
          <a:xfrm>
            <a:off x="838200" y="1757697"/>
            <a:ext cx="10772104" cy="1060791"/>
          </a:xfrm>
        </p:spPr>
        <p:txBody>
          <a:bodyPr>
            <a:normAutofit/>
          </a:bodyPr>
          <a:lstStyle/>
          <a:p>
            <a:pPr>
              <a:buFont typeface="Wingdings" panose="05000000000000000000" pitchFamily="2" charset="2"/>
              <a:buChar char="p"/>
            </a:pPr>
            <a:r>
              <a:rPr lang="en-US" altLang="zh-CN" dirty="0"/>
              <a:t>If detector achieve scanning in two dimension, the Ra.-Dec. direction can be compared precisely.</a:t>
            </a:r>
          </a:p>
          <a:p>
            <a:endParaRPr lang="en-US" altLang="zh-CN" dirty="0"/>
          </a:p>
          <a:p>
            <a:pPr marL="0" indent="0">
              <a:buNone/>
            </a:pPr>
            <a:endParaRPr lang="zh-CN" altLang="en-US" dirty="0"/>
          </a:p>
        </p:txBody>
      </p:sp>
      <p:sp>
        <p:nvSpPr>
          <p:cNvPr id="4" name="日期占位符 3">
            <a:extLst>
              <a:ext uri="{FF2B5EF4-FFF2-40B4-BE49-F238E27FC236}">
                <a16:creationId xmlns:a16="http://schemas.microsoft.com/office/drawing/2014/main" id="{A3CFBA2C-EA70-4CD0-8D33-CB7AC5072EA8}"/>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5A821BFE-116A-45E2-9018-ADDD6920C1B0}"/>
              </a:ext>
            </a:extLst>
          </p:cNvPr>
          <p:cNvSpPr>
            <a:spLocks noGrp="1"/>
          </p:cNvSpPr>
          <p:nvPr>
            <p:ph type="sldNum" sz="quarter" idx="12"/>
          </p:nvPr>
        </p:nvSpPr>
        <p:spPr>
          <a:xfrm>
            <a:off x="8610600" y="6356350"/>
            <a:ext cx="2743200" cy="365125"/>
          </a:xfrm>
        </p:spPr>
        <p:txBody>
          <a:bodyPr/>
          <a:lstStyle/>
          <a:p>
            <a:fld id="{CED9138F-0593-4034-B125-33C87EDF5422}" type="slidenum">
              <a:rPr lang="zh-CN" altLang="en-US" smtClean="0"/>
              <a:t>7</a:t>
            </a:fld>
            <a:endParaRPr lang="zh-CN" altLang="en-US" dirty="0"/>
          </a:p>
        </p:txBody>
      </p:sp>
      <p:pic>
        <p:nvPicPr>
          <p:cNvPr id="11" name="图片 10">
            <a:extLst>
              <a:ext uri="{FF2B5EF4-FFF2-40B4-BE49-F238E27FC236}">
                <a16:creationId xmlns:a16="http://schemas.microsoft.com/office/drawing/2014/main" id="{800E0837-D32C-4B01-BE71-40FD23D16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24" y="2615081"/>
            <a:ext cx="3416476" cy="2635385"/>
          </a:xfrm>
          <a:prstGeom prst="rect">
            <a:avLst/>
          </a:prstGeom>
        </p:spPr>
      </p:pic>
      <p:grpSp>
        <p:nvGrpSpPr>
          <p:cNvPr id="22" name="组合 21">
            <a:extLst>
              <a:ext uri="{FF2B5EF4-FFF2-40B4-BE49-F238E27FC236}">
                <a16:creationId xmlns:a16="http://schemas.microsoft.com/office/drawing/2014/main" id="{3507A992-67A9-45A7-8E4B-54690210B18B}"/>
              </a:ext>
            </a:extLst>
          </p:cNvPr>
          <p:cNvGrpSpPr/>
          <p:nvPr/>
        </p:nvGrpSpPr>
        <p:grpSpPr>
          <a:xfrm>
            <a:off x="8738006" y="743067"/>
            <a:ext cx="1580083" cy="892455"/>
            <a:chOff x="8610600" y="548640"/>
            <a:chExt cx="1580083" cy="892455"/>
          </a:xfrm>
        </p:grpSpPr>
        <p:sp>
          <p:nvSpPr>
            <p:cNvPr id="14" name="椭圆 13">
              <a:extLst>
                <a:ext uri="{FF2B5EF4-FFF2-40B4-BE49-F238E27FC236}">
                  <a16:creationId xmlns:a16="http://schemas.microsoft.com/office/drawing/2014/main" id="{E83CF8B7-2F41-4452-943A-D192869E12CD}"/>
                </a:ext>
              </a:extLst>
            </p:cNvPr>
            <p:cNvSpPr/>
            <p:nvPr/>
          </p:nvSpPr>
          <p:spPr>
            <a:xfrm>
              <a:off x="8610600" y="1016813"/>
              <a:ext cx="1580083" cy="424282"/>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3B10017-68F5-448F-BFD5-FD60B3FF799F}"/>
                </a:ext>
              </a:extLst>
            </p:cNvPr>
            <p:cNvSpPr/>
            <p:nvPr/>
          </p:nvSpPr>
          <p:spPr>
            <a:xfrm>
              <a:off x="8887968" y="1016813"/>
              <a:ext cx="117043" cy="73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a:extLst>
                <a:ext uri="{FF2B5EF4-FFF2-40B4-BE49-F238E27FC236}">
                  <a16:creationId xmlns:a16="http://schemas.microsoft.com/office/drawing/2014/main" id="{CFDDDD1E-7E80-44F2-97B1-C63D5DCC7BD1}"/>
                </a:ext>
              </a:extLst>
            </p:cNvPr>
            <p:cNvCxnSpPr/>
            <p:nvPr/>
          </p:nvCxnSpPr>
          <p:spPr>
            <a:xfrm flipV="1">
              <a:off x="9407347" y="548640"/>
              <a:ext cx="0" cy="6876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箭头: 左弧形 19">
              <a:extLst>
                <a:ext uri="{FF2B5EF4-FFF2-40B4-BE49-F238E27FC236}">
                  <a16:creationId xmlns:a16="http://schemas.microsoft.com/office/drawing/2014/main" id="{1C04B344-966D-49D8-AB1E-DC4BDC7ABD5C}"/>
                </a:ext>
              </a:extLst>
            </p:cNvPr>
            <p:cNvSpPr/>
            <p:nvPr/>
          </p:nvSpPr>
          <p:spPr>
            <a:xfrm>
              <a:off x="9140342" y="738835"/>
              <a:ext cx="534009" cy="236739"/>
            </a:xfrm>
            <a:prstGeom prst="curved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solidFill>
                  <a:schemeClr val="tx1"/>
                </a:solidFill>
              </a:endParaRPr>
            </a:p>
          </p:txBody>
        </p:sp>
      </p:grpSp>
      <p:sp>
        <p:nvSpPr>
          <p:cNvPr id="23" name="文本框 22">
            <a:extLst>
              <a:ext uri="{FF2B5EF4-FFF2-40B4-BE49-F238E27FC236}">
                <a16:creationId xmlns:a16="http://schemas.microsoft.com/office/drawing/2014/main" id="{295F8853-5607-4FF7-B4EE-8F15DE904C3D}"/>
              </a:ext>
            </a:extLst>
          </p:cNvPr>
          <p:cNvSpPr txBox="1"/>
          <p:nvPr/>
        </p:nvSpPr>
        <p:spPr>
          <a:xfrm>
            <a:off x="9132417" y="375938"/>
            <a:ext cx="1305763" cy="646331"/>
          </a:xfrm>
          <a:prstGeom prst="rect">
            <a:avLst/>
          </a:prstGeom>
          <a:noFill/>
        </p:spPr>
        <p:txBody>
          <a:bodyPr wrap="square" rtlCol="0">
            <a:spAutoFit/>
          </a:bodyPr>
          <a:lstStyle/>
          <a:p>
            <a:r>
              <a:rPr lang="en-US" altLang="zh-CN" dirty="0"/>
              <a:t>Zenith</a:t>
            </a:r>
          </a:p>
          <a:p>
            <a:endParaRPr lang="zh-CN" altLang="en-US" dirty="0"/>
          </a:p>
        </p:txBody>
      </p:sp>
      <p:sp>
        <p:nvSpPr>
          <p:cNvPr id="24" name="矩形 23">
            <a:extLst>
              <a:ext uri="{FF2B5EF4-FFF2-40B4-BE49-F238E27FC236}">
                <a16:creationId xmlns:a16="http://schemas.microsoft.com/office/drawing/2014/main" id="{1336DE80-F6BF-4E01-A7A6-51D9EAFC650A}"/>
              </a:ext>
            </a:extLst>
          </p:cNvPr>
          <p:cNvSpPr/>
          <p:nvPr/>
        </p:nvSpPr>
        <p:spPr>
          <a:xfrm>
            <a:off x="1877568" y="5570472"/>
            <a:ext cx="9226905" cy="830997"/>
          </a:xfrm>
          <a:prstGeom prst="rect">
            <a:avLst/>
          </a:prstGeom>
        </p:spPr>
        <p:txBody>
          <a:bodyPr wrap="square">
            <a:spAutoFit/>
          </a:bodyPr>
          <a:lstStyle/>
          <a:p>
            <a:r>
              <a:rPr lang="en-US" altLang="zh-CN" sz="2400" b="1" i="1" dirty="0">
                <a:solidFill>
                  <a:srgbClr val="FF0000"/>
                </a:solidFill>
              </a:rPr>
              <a:t>By expanding the single-direction detector into a large-scale array, we will measure true-2D anisotropy!</a:t>
            </a:r>
            <a:endParaRPr lang="zh-CN" altLang="en-US" sz="2400" b="1" i="1" dirty="0">
              <a:solidFill>
                <a:srgbClr val="FF0000"/>
              </a:solidFill>
            </a:endParaRPr>
          </a:p>
        </p:txBody>
      </p:sp>
      <p:sp>
        <p:nvSpPr>
          <p:cNvPr id="6" name="加号 5">
            <a:extLst>
              <a:ext uri="{FF2B5EF4-FFF2-40B4-BE49-F238E27FC236}">
                <a16:creationId xmlns:a16="http://schemas.microsoft.com/office/drawing/2014/main" id="{802B4596-7DBE-4945-A925-F44170CD5494}"/>
              </a:ext>
            </a:extLst>
          </p:cNvPr>
          <p:cNvSpPr/>
          <p:nvPr/>
        </p:nvSpPr>
        <p:spPr>
          <a:xfrm>
            <a:off x="3744578" y="3795747"/>
            <a:ext cx="697312" cy="782831"/>
          </a:xfrm>
          <a:prstGeom prst="mathPlu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等号 6">
            <a:extLst>
              <a:ext uri="{FF2B5EF4-FFF2-40B4-BE49-F238E27FC236}">
                <a16:creationId xmlns:a16="http://schemas.microsoft.com/office/drawing/2014/main" id="{851EDADD-DCCD-417C-9841-989D14BE4ABF}"/>
              </a:ext>
            </a:extLst>
          </p:cNvPr>
          <p:cNvSpPr/>
          <p:nvPr/>
        </p:nvSpPr>
        <p:spPr>
          <a:xfrm>
            <a:off x="7917998" y="3936155"/>
            <a:ext cx="692602" cy="651264"/>
          </a:xfrm>
          <a:prstGeom prst="mathEqual">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3" name="组合 32">
            <a:extLst>
              <a:ext uri="{FF2B5EF4-FFF2-40B4-BE49-F238E27FC236}">
                <a16:creationId xmlns:a16="http://schemas.microsoft.com/office/drawing/2014/main" id="{393E75EA-9B83-4425-8A3F-558009346DE4}"/>
              </a:ext>
            </a:extLst>
          </p:cNvPr>
          <p:cNvGrpSpPr/>
          <p:nvPr/>
        </p:nvGrpSpPr>
        <p:grpSpPr>
          <a:xfrm>
            <a:off x="4495241" y="2615081"/>
            <a:ext cx="3254871" cy="2667396"/>
            <a:chOff x="6882513" y="2611105"/>
            <a:chExt cx="3254871" cy="2667396"/>
          </a:xfrm>
        </p:grpSpPr>
        <p:sp>
          <p:nvSpPr>
            <p:cNvPr id="34" name="椭圆 33">
              <a:extLst>
                <a:ext uri="{FF2B5EF4-FFF2-40B4-BE49-F238E27FC236}">
                  <a16:creationId xmlns:a16="http://schemas.microsoft.com/office/drawing/2014/main" id="{50BF5D04-4050-464E-86A2-49D623CA702E}"/>
                </a:ext>
              </a:extLst>
            </p:cNvPr>
            <p:cNvSpPr/>
            <p:nvPr/>
          </p:nvSpPr>
          <p:spPr>
            <a:xfrm>
              <a:off x="7430251" y="3599417"/>
              <a:ext cx="1405217" cy="1351430"/>
            </a:xfrm>
            <a:prstGeom prst="ellipse">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9133BC93-B7FE-4C33-BD31-5E9A8F955C88}"/>
                </a:ext>
              </a:extLst>
            </p:cNvPr>
            <p:cNvCxnSpPr>
              <a:cxnSpLocks/>
            </p:cNvCxnSpPr>
            <p:nvPr/>
          </p:nvCxnSpPr>
          <p:spPr>
            <a:xfrm flipH="1">
              <a:off x="7540574" y="3211442"/>
              <a:ext cx="1217053" cy="2067059"/>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36" name="矩形 35">
              <a:extLst>
                <a:ext uri="{FF2B5EF4-FFF2-40B4-BE49-F238E27FC236}">
                  <a16:creationId xmlns:a16="http://schemas.microsoft.com/office/drawing/2014/main" id="{7E4C3AC1-D657-4130-B754-D87994F730C3}"/>
                </a:ext>
              </a:extLst>
            </p:cNvPr>
            <p:cNvSpPr/>
            <p:nvPr/>
          </p:nvSpPr>
          <p:spPr>
            <a:xfrm rot="19263546">
              <a:off x="7705243" y="3706427"/>
              <a:ext cx="107576" cy="80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a:extLst>
                <a:ext uri="{FF2B5EF4-FFF2-40B4-BE49-F238E27FC236}">
                  <a16:creationId xmlns:a16="http://schemas.microsoft.com/office/drawing/2014/main" id="{B78B2D1E-589E-40DB-AD08-552734427EE4}"/>
                </a:ext>
              </a:extLst>
            </p:cNvPr>
            <p:cNvCxnSpPr>
              <a:cxnSpLocks/>
              <a:stCxn id="36" idx="0"/>
            </p:cNvCxnSpPr>
            <p:nvPr/>
          </p:nvCxnSpPr>
          <p:spPr>
            <a:xfrm flipV="1">
              <a:off x="7733676" y="2891713"/>
              <a:ext cx="169680" cy="823678"/>
            </a:xfrm>
            <a:prstGeom prst="line">
              <a:avLst/>
            </a:prstGeom>
            <a:ln>
              <a:prstDash val="lgDash"/>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38" name="箭头: 左弧形 37">
              <a:extLst>
                <a:ext uri="{FF2B5EF4-FFF2-40B4-BE49-F238E27FC236}">
                  <a16:creationId xmlns:a16="http://schemas.microsoft.com/office/drawing/2014/main" id="{297CFB16-904E-492C-8AE0-300795B97F0B}"/>
                </a:ext>
              </a:extLst>
            </p:cNvPr>
            <p:cNvSpPr/>
            <p:nvPr/>
          </p:nvSpPr>
          <p:spPr>
            <a:xfrm rot="18965976">
              <a:off x="8615950" y="3214648"/>
              <a:ext cx="127663" cy="3571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38">
              <a:extLst>
                <a:ext uri="{FF2B5EF4-FFF2-40B4-BE49-F238E27FC236}">
                  <a16:creationId xmlns:a16="http://schemas.microsoft.com/office/drawing/2014/main" id="{B17EAB67-EB21-4DA1-BCF4-1B6B2FC4B393}"/>
                </a:ext>
              </a:extLst>
            </p:cNvPr>
            <p:cNvSpPr/>
            <p:nvPr/>
          </p:nvSpPr>
          <p:spPr>
            <a:xfrm rot="1864857">
              <a:off x="6882513" y="3186341"/>
              <a:ext cx="3254871" cy="90663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a:extLst>
                <a:ext uri="{FF2B5EF4-FFF2-40B4-BE49-F238E27FC236}">
                  <a16:creationId xmlns:a16="http://schemas.microsoft.com/office/drawing/2014/main" id="{86658B6B-B412-4D4E-986B-92A57A5312F3}"/>
                </a:ext>
              </a:extLst>
            </p:cNvPr>
            <p:cNvSpPr txBox="1"/>
            <p:nvPr/>
          </p:nvSpPr>
          <p:spPr>
            <a:xfrm rot="1048340">
              <a:off x="8861602" y="4225328"/>
              <a:ext cx="811941" cy="307777"/>
            </a:xfrm>
            <a:prstGeom prst="rect">
              <a:avLst/>
            </a:prstGeom>
            <a:noFill/>
          </p:spPr>
          <p:txBody>
            <a:bodyPr wrap="square" rtlCol="0">
              <a:spAutoFit/>
            </a:bodyPr>
            <a:lstStyle/>
            <a:p>
              <a:r>
                <a:rPr lang="en-US" altLang="zh-CN" sz="1400" dirty="0">
                  <a:solidFill>
                    <a:schemeClr val="accent4"/>
                  </a:solidFill>
                </a:rPr>
                <a:t>dec20</a:t>
              </a:r>
              <a:endParaRPr lang="zh-CN" altLang="en-US" sz="1400" dirty="0">
                <a:solidFill>
                  <a:schemeClr val="accent4"/>
                </a:solidFill>
              </a:endParaRP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9768EDDF-4FCD-4813-8E7C-53AA4D4CC8E9}"/>
                    </a:ext>
                  </a:extLst>
                </p:cNvPr>
                <p:cNvSpPr txBox="1"/>
                <p:nvPr/>
              </p:nvSpPr>
              <p:spPr>
                <a:xfrm>
                  <a:off x="7329004" y="2611105"/>
                  <a:ext cx="1323302" cy="307777"/>
                </a:xfrm>
                <a:prstGeom prst="rect">
                  <a:avLst/>
                </a:prstGeom>
                <a:noFill/>
              </p:spPr>
              <p:txBody>
                <a:bodyPr wrap="square" rtlCol="0">
                  <a:spAutoFit/>
                </a:bodyPr>
                <a:lstStyle/>
                <a:p>
                  <a:r>
                    <a:rPr lang="en-US" altLang="zh-CN" sz="1400" dirty="0"/>
                    <a:t>(</a:t>
                  </a:r>
                  <a14:m>
                    <m:oMath xmlns:m="http://schemas.openxmlformats.org/officeDocument/2006/math">
                      <m:sSup>
                        <m:sSupPr>
                          <m:ctrlPr>
                            <a:rPr lang="en-US" altLang="zh-CN" sz="1400" i="1" smtClean="0">
                              <a:latin typeface="Cambria Math" panose="02040503050406030204" pitchFamily="18" charset="0"/>
                            </a:rPr>
                          </m:ctrlPr>
                        </m:sSupPr>
                        <m:e>
                          <m:r>
                            <a:rPr lang="en-US" altLang="zh-CN" sz="1400" b="0" i="1" smtClean="0">
                              <a:latin typeface="Cambria Math" panose="02040503050406030204" pitchFamily="18" charset="0"/>
                            </a:rPr>
                            <m:t>𝑡</m:t>
                          </m:r>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 </m:t>
                      </m:r>
                      <m:sSup>
                        <m:sSupPr>
                          <m:ctrlPr>
                            <a:rPr lang="en-US" altLang="zh-CN" sz="1400" b="0" i="1" smtClean="0">
                              <a:latin typeface="Cambria Math" panose="02040503050406030204" pitchFamily="18" charset="0"/>
                            </a:rPr>
                          </m:ctrlPr>
                        </m:sSupPr>
                        <m:e>
                          <m:r>
                            <a:rPr lang="en-US" altLang="zh-CN" sz="1400" b="0" i="1" smtClean="0">
                              <a:latin typeface="Cambria Math" panose="02040503050406030204" pitchFamily="18" charset="0"/>
                            </a:rPr>
                            <m:t>𝑟𝑎</m:t>
                          </m:r>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 </m:t>
                      </m:r>
                      <m:r>
                        <a:rPr lang="en-US" altLang="zh-CN" sz="1400" b="0" i="1" smtClean="0">
                          <a:latin typeface="Cambria Math" panose="02040503050406030204" pitchFamily="18" charset="0"/>
                        </a:rPr>
                        <m:t>𝑑𝑒</m:t>
                      </m:r>
                      <m:sSup>
                        <m:sSupPr>
                          <m:ctrlPr>
                            <a:rPr lang="en-US" altLang="zh-CN" sz="1400" b="0" i="1" smtClean="0">
                              <a:latin typeface="Cambria Math" panose="02040503050406030204" pitchFamily="18" charset="0"/>
                            </a:rPr>
                          </m:ctrlPr>
                        </m:sSupPr>
                        <m:e>
                          <m:r>
                            <a:rPr lang="en-US" altLang="zh-CN" sz="1400" b="0" i="1" smtClean="0">
                              <a:latin typeface="Cambria Math" panose="02040503050406030204" pitchFamily="18" charset="0"/>
                            </a:rPr>
                            <m:t>𝑐</m:t>
                          </m:r>
                        </m:e>
                        <m:sup>
                          <m:r>
                            <a:rPr lang="en-US" altLang="zh-CN" sz="1400" b="0" i="1" smtClean="0">
                              <a:latin typeface="Cambria Math" panose="02040503050406030204" pitchFamily="18" charset="0"/>
                            </a:rPr>
                            <m:t>′</m:t>
                          </m:r>
                        </m:sup>
                      </m:sSup>
                    </m:oMath>
                  </a14:m>
                  <a:r>
                    <a:rPr lang="en-US" altLang="zh-CN" sz="1400" dirty="0"/>
                    <a:t>)</a:t>
                  </a:r>
                  <a:endParaRPr lang="zh-CN" altLang="en-US" sz="1400" dirty="0"/>
                </a:p>
              </p:txBody>
            </p:sp>
          </mc:Choice>
          <mc:Fallback xmlns="">
            <p:sp>
              <p:nvSpPr>
                <p:cNvPr id="41" name="文本框 40">
                  <a:extLst>
                    <a:ext uri="{FF2B5EF4-FFF2-40B4-BE49-F238E27FC236}">
                      <a16:creationId xmlns:a16="http://schemas.microsoft.com/office/drawing/2014/main" id="{9768EDDF-4FCD-4813-8E7C-53AA4D4CC8E9}"/>
                    </a:ext>
                  </a:extLst>
                </p:cNvPr>
                <p:cNvSpPr txBox="1">
                  <a:spLocks noRot="1" noChangeAspect="1" noMove="1" noResize="1" noEditPoints="1" noAdjustHandles="1" noChangeArrowheads="1" noChangeShapeType="1" noTextEdit="1"/>
                </p:cNvSpPr>
                <p:nvPr/>
              </p:nvSpPr>
              <p:spPr>
                <a:xfrm>
                  <a:off x="7329004" y="2611105"/>
                  <a:ext cx="1323302" cy="307777"/>
                </a:xfrm>
                <a:prstGeom prst="rect">
                  <a:avLst/>
                </a:prstGeom>
                <a:blipFill>
                  <a:blip r:embed="rId4"/>
                  <a:stretch>
                    <a:fillRect l="-1382" t="-4000" b="-20000"/>
                  </a:stretch>
                </a:blipFill>
              </p:spPr>
              <p:txBody>
                <a:bodyPr/>
                <a:lstStyle/>
                <a:p>
                  <a:r>
                    <a:rPr lang="zh-CN" altLang="en-US">
                      <a:noFill/>
                    </a:rPr>
                    <a:t> </a:t>
                  </a:r>
                </a:p>
              </p:txBody>
            </p:sp>
          </mc:Fallback>
        </mc:AlternateContent>
        <p:sp>
          <p:nvSpPr>
            <p:cNvPr id="42" name="椭圆 41">
              <a:extLst>
                <a:ext uri="{FF2B5EF4-FFF2-40B4-BE49-F238E27FC236}">
                  <a16:creationId xmlns:a16="http://schemas.microsoft.com/office/drawing/2014/main" id="{A709B8E6-EA10-49F7-84C9-EEC15D77C873}"/>
                </a:ext>
              </a:extLst>
            </p:cNvPr>
            <p:cNvSpPr/>
            <p:nvPr/>
          </p:nvSpPr>
          <p:spPr>
            <a:xfrm rot="1864857">
              <a:off x="7655539" y="3940718"/>
              <a:ext cx="1266162" cy="253915"/>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4" name="组合 43">
            <a:extLst>
              <a:ext uri="{FF2B5EF4-FFF2-40B4-BE49-F238E27FC236}">
                <a16:creationId xmlns:a16="http://schemas.microsoft.com/office/drawing/2014/main" id="{BC31B1D4-80D5-478E-9CE9-DE5734A7480B}"/>
              </a:ext>
            </a:extLst>
          </p:cNvPr>
          <p:cNvGrpSpPr/>
          <p:nvPr/>
        </p:nvGrpSpPr>
        <p:grpSpPr>
          <a:xfrm>
            <a:off x="8263235" y="2627416"/>
            <a:ext cx="3721544" cy="2771280"/>
            <a:chOff x="7638626" y="2442137"/>
            <a:chExt cx="3721544" cy="2771280"/>
          </a:xfrm>
        </p:grpSpPr>
        <p:grpSp>
          <p:nvGrpSpPr>
            <p:cNvPr id="45" name="组合 44">
              <a:extLst>
                <a:ext uri="{FF2B5EF4-FFF2-40B4-BE49-F238E27FC236}">
                  <a16:creationId xmlns:a16="http://schemas.microsoft.com/office/drawing/2014/main" id="{CB524C49-0249-4A24-852B-35DE1366B76A}"/>
                </a:ext>
              </a:extLst>
            </p:cNvPr>
            <p:cNvGrpSpPr/>
            <p:nvPr/>
          </p:nvGrpSpPr>
          <p:grpSpPr>
            <a:xfrm>
              <a:off x="8105299" y="2442137"/>
              <a:ext cx="3254871" cy="2771280"/>
              <a:chOff x="6882513" y="2507221"/>
              <a:chExt cx="3254871" cy="2771280"/>
            </a:xfrm>
          </p:grpSpPr>
          <p:sp>
            <p:nvSpPr>
              <p:cNvPr id="49" name="椭圆 48">
                <a:extLst>
                  <a:ext uri="{FF2B5EF4-FFF2-40B4-BE49-F238E27FC236}">
                    <a16:creationId xmlns:a16="http://schemas.microsoft.com/office/drawing/2014/main" id="{B34846FC-8803-46BC-837D-D668485F7D3A}"/>
                  </a:ext>
                </a:extLst>
              </p:cNvPr>
              <p:cNvSpPr/>
              <p:nvPr/>
            </p:nvSpPr>
            <p:spPr>
              <a:xfrm>
                <a:off x="7430251" y="3599417"/>
                <a:ext cx="1405217" cy="1351430"/>
              </a:xfrm>
              <a:prstGeom prst="ellipse">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a:extLst>
                  <a:ext uri="{FF2B5EF4-FFF2-40B4-BE49-F238E27FC236}">
                    <a16:creationId xmlns:a16="http://schemas.microsoft.com/office/drawing/2014/main" id="{0A216F60-EF60-417D-A8B1-341B5AB7D175}"/>
                  </a:ext>
                </a:extLst>
              </p:cNvPr>
              <p:cNvCxnSpPr>
                <a:cxnSpLocks/>
              </p:cNvCxnSpPr>
              <p:nvPr/>
            </p:nvCxnSpPr>
            <p:spPr>
              <a:xfrm flipH="1">
                <a:off x="7540574" y="3211442"/>
                <a:ext cx="1217053" cy="2067059"/>
              </a:xfrm>
              <a:prstGeom prst="line">
                <a:avLst/>
              </a:prstGeom>
              <a:ln>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51" name="矩形 50">
                <a:extLst>
                  <a:ext uri="{FF2B5EF4-FFF2-40B4-BE49-F238E27FC236}">
                    <a16:creationId xmlns:a16="http://schemas.microsoft.com/office/drawing/2014/main" id="{138E398C-C02A-4D71-989B-711050223C23}"/>
                  </a:ext>
                </a:extLst>
              </p:cNvPr>
              <p:cNvSpPr/>
              <p:nvPr/>
            </p:nvSpPr>
            <p:spPr>
              <a:xfrm rot="19263546">
                <a:off x="7705243" y="3706427"/>
                <a:ext cx="107576" cy="80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连接符 51">
                <a:extLst>
                  <a:ext uri="{FF2B5EF4-FFF2-40B4-BE49-F238E27FC236}">
                    <a16:creationId xmlns:a16="http://schemas.microsoft.com/office/drawing/2014/main" id="{7EA10272-65BB-4DF2-9CA5-544DA21D4308}"/>
                  </a:ext>
                </a:extLst>
              </p:cNvPr>
              <p:cNvCxnSpPr>
                <a:cxnSpLocks/>
                <a:stCxn id="51" idx="0"/>
              </p:cNvCxnSpPr>
              <p:nvPr/>
            </p:nvCxnSpPr>
            <p:spPr>
              <a:xfrm flipH="1" flipV="1">
                <a:off x="7551838" y="3035156"/>
                <a:ext cx="181838" cy="680235"/>
              </a:xfrm>
              <a:prstGeom prst="line">
                <a:avLst/>
              </a:prstGeom>
              <a:ln>
                <a:prstDash val="lgDash"/>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53" name="箭头: 左弧形 52">
                <a:extLst>
                  <a:ext uri="{FF2B5EF4-FFF2-40B4-BE49-F238E27FC236}">
                    <a16:creationId xmlns:a16="http://schemas.microsoft.com/office/drawing/2014/main" id="{038313E6-47CA-4791-9EE9-2685DB0CA657}"/>
                  </a:ext>
                </a:extLst>
              </p:cNvPr>
              <p:cNvSpPr/>
              <p:nvPr/>
            </p:nvSpPr>
            <p:spPr>
              <a:xfrm rot="18965976">
                <a:off x="8615950" y="3214648"/>
                <a:ext cx="127663" cy="3571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a:extLst>
                  <a:ext uri="{FF2B5EF4-FFF2-40B4-BE49-F238E27FC236}">
                    <a16:creationId xmlns:a16="http://schemas.microsoft.com/office/drawing/2014/main" id="{9E007EC8-1A70-4346-BA6D-C66637B4525C}"/>
                  </a:ext>
                </a:extLst>
              </p:cNvPr>
              <p:cNvSpPr/>
              <p:nvPr/>
            </p:nvSpPr>
            <p:spPr>
              <a:xfrm rot="1864857">
                <a:off x="6882513" y="3186341"/>
                <a:ext cx="3254871" cy="90663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文本框 54">
                <a:extLst>
                  <a:ext uri="{FF2B5EF4-FFF2-40B4-BE49-F238E27FC236}">
                    <a16:creationId xmlns:a16="http://schemas.microsoft.com/office/drawing/2014/main" id="{B6CB9184-70B0-40B7-A0EB-542531776477}"/>
                  </a:ext>
                </a:extLst>
              </p:cNvPr>
              <p:cNvSpPr txBox="1"/>
              <p:nvPr/>
            </p:nvSpPr>
            <p:spPr>
              <a:xfrm rot="1048340">
                <a:off x="8861602" y="4225328"/>
                <a:ext cx="811941" cy="307777"/>
              </a:xfrm>
              <a:prstGeom prst="rect">
                <a:avLst/>
              </a:prstGeom>
              <a:noFill/>
            </p:spPr>
            <p:txBody>
              <a:bodyPr wrap="square" rtlCol="0">
                <a:spAutoFit/>
              </a:bodyPr>
              <a:lstStyle/>
              <a:p>
                <a:r>
                  <a:rPr lang="en-US" altLang="zh-CN" sz="1400" dirty="0">
                    <a:solidFill>
                      <a:schemeClr val="accent4"/>
                    </a:solidFill>
                  </a:rPr>
                  <a:t>dec20</a:t>
                </a:r>
                <a:endParaRPr lang="zh-CN" altLang="en-US" sz="1400" dirty="0">
                  <a:solidFill>
                    <a:schemeClr val="accent4"/>
                  </a:solidFill>
                </a:endParaRPr>
              </a:p>
            </p:txBody>
          </p: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9F9CEEAE-BA44-410B-B090-0EC2F6F465C7}"/>
                      </a:ext>
                    </a:extLst>
                  </p:cNvPr>
                  <p:cNvSpPr txBox="1"/>
                  <p:nvPr/>
                </p:nvSpPr>
                <p:spPr>
                  <a:xfrm>
                    <a:off x="7532600" y="2507221"/>
                    <a:ext cx="1323302" cy="307777"/>
                  </a:xfrm>
                  <a:prstGeom prst="rect">
                    <a:avLst/>
                  </a:prstGeom>
                  <a:noFill/>
                </p:spPr>
                <p:txBody>
                  <a:bodyPr wrap="square" rtlCol="0">
                    <a:spAutoFit/>
                  </a:bodyPr>
                  <a:lstStyle/>
                  <a:p>
                    <a:r>
                      <a:rPr lang="en-US" altLang="zh-CN" sz="1400" dirty="0"/>
                      <a:t>(</a:t>
                    </a:r>
                    <a14:m>
                      <m:oMath xmlns:m="http://schemas.openxmlformats.org/officeDocument/2006/math">
                        <m:sSup>
                          <m:sSupPr>
                            <m:ctrlPr>
                              <a:rPr lang="en-US" altLang="zh-CN" sz="1400" i="1" smtClean="0">
                                <a:latin typeface="Cambria Math" panose="02040503050406030204" pitchFamily="18" charset="0"/>
                              </a:rPr>
                            </m:ctrlPr>
                          </m:sSupPr>
                          <m:e>
                            <m:r>
                              <a:rPr lang="en-US" altLang="zh-CN" sz="1400" b="0" i="1" smtClean="0">
                                <a:latin typeface="Cambria Math" panose="02040503050406030204" pitchFamily="18" charset="0"/>
                              </a:rPr>
                              <m:t>𝑡</m:t>
                            </m:r>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 </m:t>
                        </m:r>
                        <m:sSup>
                          <m:sSupPr>
                            <m:ctrlPr>
                              <a:rPr lang="en-US" altLang="zh-CN" sz="1400" b="0" i="1" smtClean="0">
                                <a:latin typeface="Cambria Math" panose="02040503050406030204" pitchFamily="18" charset="0"/>
                              </a:rPr>
                            </m:ctrlPr>
                          </m:sSupPr>
                          <m:e>
                            <m:r>
                              <a:rPr lang="en-US" altLang="zh-CN" sz="1400" b="0" i="1" smtClean="0">
                                <a:latin typeface="Cambria Math" panose="02040503050406030204" pitchFamily="18" charset="0"/>
                              </a:rPr>
                              <m:t>𝑟𝑎</m:t>
                            </m:r>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 </m:t>
                        </m:r>
                        <m:r>
                          <a:rPr lang="en-US" altLang="zh-CN" sz="1400" b="0" i="1" smtClean="0">
                            <a:latin typeface="Cambria Math" panose="02040503050406030204" pitchFamily="18" charset="0"/>
                          </a:rPr>
                          <m:t>𝑑𝑒</m:t>
                        </m:r>
                        <m:sSup>
                          <m:sSupPr>
                            <m:ctrlPr>
                              <a:rPr lang="en-US" altLang="zh-CN" sz="1400" b="0" i="1" smtClean="0">
                                <a:latin typeface="Cambria Math" panose="02040503050406030204" pitchFamily="18" charset="0"/>
                              </a:rPr>
                            </m:ctrlPr>
                          </m:sSupPr>
                          <m:e>
                            <m:r>
                              <a:rPr lang="en-US" altLang="zh-CN" sz="1400" b="0" i="1" smtClean="0">
                                <a:latin typeface="Cambria Math" panose="02040503050406030204" pitchFamily="18" charset="0"/>
                              </a:rPr>
                              <m:t>𝑐</m:t>
                            </m:r>
                          </m:e>
                          <m:sup>
                            <m:r>
                              <a:rPr lang="en-US" altLang="zh-CN" sz="1400" b="0" i="1" smtClean="0">
                                <a:latin typeface="Cambria Math" panose="02040503050406030204" pitchFamily="18" charset="0"/>
                              </a:rPr>
                              <m:t>′</m:t>
                            </m:r>
                          </m:sup>
                        </m:sSup>
                      </m:oMath>
                    </a14:m>
                    <a:r>
                      <a:rPr lang="en-US" altLang="zh-CN" sz="1400" dirty="0"/>
                      <a:t>)</a:t>
                    </a:r>
                    <a:endParaRPr lang="zh-CN" altLang="en-US" sz="1400" dirty="0"/>
                  </a:p>
                </p:txBody>
              </p:sp>
            </mc:Choice>
            <mc:Fallback xmlns="">
              <p:sp>
                <p:nvSpPr>
                  <p:cNvPr id="56" name="文本框 55">
                    <a:extLst>
                      <a:ext uri="{FF2B5EF4-FFF2-40B4-BE49-F238E27FC236}">
                        <a16:creationId xmlns:a16="http://schemas.microsoft.com/office/drawing/2014/main" id="{9F9CEEAE-BA44-410B-B090-0EC2F6F465C7}"/>
                      </a:ext>
                    </a:extLst>
                  </p:cNvPr>
                  <p:cNvSpPr txBox="1">
                    <a:spLocks noRot="1" noChangeAspect="1" noMove="1" noResize="1" noEditPoints="1" noAdjustHandles="1" noChangeArrowheads="1" noChangeShapeType="1" noTextEdit="1"/>
                  </p:cNvSpPr>
                  <p:nvPr/>
                </p:nvSpPr>
                <p:spPr>
                  <a:xfrm>
                    <a:off x="7532600" y="2507221"/>
                    <a:ext cx="1323302" cy="307777"/>
                  </a:xfrm>
                  <a:prstGeom prst="rect">
                    <a:avLst/>
                  </a:prstGeom>
                  <a:blipFill>
                    <a:blip r:embed="rId5"/>
                    <a:stretch>
                      <a:fillRect l="-1382" t="-4000" b="-22000"/>
                    </a:stretch>
                  </a:blipFill>
                </p:spPr>
                <p:txBody>
                  <a:bodyPr/>
                  <a:lstStyle/>
                  <a:p>
                    <a:r>
                      <a:rPr lang="zh-CN" altLang="en-US">
                        <a:noFill/>
                      </a:rPr>
                      <a:t> </a:t>
                    </a:r>
                  </a:p>
                </p:txBody>
              </p:sp>
            </mc:Fallback>
          </mc:AlternateContent>
          <p:sp>
            <p:nvSpPr>
              <p:cNvPr id="57" name="椭圆 56">
                <a:extLst>
                  <a:ext uri="{FF2B5EF4-FFF2-40B4-BE49-F238E27FC236}">
                    <a16:creationId xmlns:a16="http://schemas.microsoft.com/office/drawing/2014/main" id="{3201B09F-621B-48ED-9A52-AF9F0CF4C921}"/>
                  </a:ext>
                </a:extLst>
              </p:cNvPr>
              <p:cNvSpPr/>
              <p:nvPr/>
            </p:nvSpPr>
            <p:spPr>
              <a:xfrm rot="1864857">
                <a:off x="7655539" y="3940718"/>
                <a:ext cx="1266162" cy="253915"/>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6" name="椭圆 45">
              <a:extLst>
                <a:ext uri="{FF2B5EF4-FFF2-40B4-BE49-F238E27FC236}">
                  <a16:creationId xmlns:a16="http://schemas.microsoft.com/office/drawing/2014/main" id="{2ED6585D-C5ED-4FF4-BBDF-7B943B9DC24E}"/>
                </a:ext>
              </a:extLst>
            </p:cNvPr>
            <p:cNvSpPr/>
            <p:nvPr/>
          </p:nvSpPr>
          <p:spPr>
            <a:xfrm rot="1864857">
              <a:off x="7638626" y="3337446"/>
              <a:ext cx="3703572" cy="108454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7" name="直接连接符 46">
              <a:extLst>
                <a:ext uri="{FF2B5EF4-FFF2-40B4-BE49-F238E27FC236}">
                  <a16:creationId xmlns:a16="http://schemas.microsoft.com/office/drawing/2014/main" id="{0A0A5463-D898-4AAE-BDFE-9633348F6788}"/>
                </a:ext>
              </a:extLst>
            </p:cNvPr>
            <p:cNvCxnSpPr>
              <a:cxnSpLocks/>
              <a:stCxn id="57" idx="2"/>
            </p:cNvCxnSpPr>
            <p:nvPr/>
          </p:nvCxnSpPr>
          <p:spPr>
            <a:xfrm flipV="1">
              <a:off x="8969211" y="2746914"/>
              <a:ext cx="79798" cy="928851"/>
            </a:xfrm>
            <a:prstGeom prst="line">
              <a:avLst/>
            </a:prstGeom>
            <a:ln>
              <a:prstDash val="lgDash"/>
              <a:headEnd type="none" w="med" len="med"/>
              <a:tailEnd type="arrow" w="med" len="med"/>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9EE70849-0156-4806-86E5-D930ED6CF7EA}"/>
                    </a:ext>
                  </a:extLst>
                </p:cNvPr>
                <p:cNvSpPr txBox="1"/>
                <p:nvPr/>
              </p:nvSpPr>
              <p:spPr>
                <a:xfrm>
                  <a:off x="8112973" y="2689046"/>
                  <a:ext cx="1323302" cy="307777"/>
                </a:xfrm>
                <a:prstGeom prst="rect">
                  <a:avLst/>
                </a:prstGeom>
                <a:noFill/>
              </p:spPr>
              <p:txBody>
                <a:bodyPr wrap="square" rtlCol="0">
                  <a:spAutoFit/>
                </a:bodyPr>
                <a:lstStyle/>
                <a:p>
                  <a:r>
                    <a:rPr lang="en-US" altLang="zh-CN" sz="1400" dirty="0"/>
                    <a:t>(</a:t>
                  </a:r>
                  <a14:m>
                    <m:oMath xmlns:m="http://schemas.openxmlformats.org/officeDocument/2006/math">
                      <m:r>
                        <a:rPr lang="en-US" altLang="zh-CN" sz="1400" b="0" i="1" smtClean="0">
                          <a:latin typeface="Cambria Math" panose="02040503050406030204" pitchFamily="18" charset="0"/>
                        </a:rPr>
                        <m:t>𝑡</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𝑟𝑎</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𝑑𝑒𝑐</m:t>
                      </m:r>
                    </m:oMath>
                  </a14:m>
                  <a:r>
                    <a:rPr lang="en-US" altLang="zh-CN" sz="1400" dirty="0"/>
                    <a:t>)</a:t>
                  </a:r>
                  <a:endParaRPr lang="zh-CN" altLang="en-US" sz="1400" dirty="0"/>
                </a:p>
              </p:txBody>
            </p:sp>
          </mc:Choice>
          <mc:Fallback xmlns="">
            <p:sp>
              <p:nvSpPr>
                <p:cNvPr id="48" name="文本框 47">
                  <a:extLst>
                    <a:ext uri="{FF2B5EF4-FFF2-40B4-BE49-F238E27FC236}">
                      <a16:creationId xmlns:a16="http://schemas.microsoft.com/office/drawing/2014/main" id="{9EE70849-0156-4806-86E5-D930ED6CF7EA}"/>
                    </a:ext>
                  </a:extLst>
                </p:cNvPr>
                <p:cNvSpPr txBox="1">
                  <a:spLocks noRot="1" noChangeAspect="1" noMove="1" noResize="1" noEditPoints="1" noAdjustHandles="1" noChangeArrowheads="1" noChangeShapeType="1" noTextEdit="1"/>
                </p:cNvSpPr>
                <p:nvPr/>
              </p:nvSpPr>
              <p:spPr>
                <a:xfrm>
                  <a:off x="8112973" y="2689046"/>
                  <a:ext cx="1323302" cy="307777"/>
                </a:xfrm>
                <a:prstGeom prst="rect">
                  <a:avLst/>
                </a:prstGeom>
                <a:blipFill>
                  <a:blip r:embed="rId6"/>
                  <a:stretch>
                    <a:fillRect l="-1382" t="-4000" b="-20000"/>
                  </a:stretch>
                </a:blipFill>
              </p:spPr>
              <p:txBody>
                <a:bodyPr/>
                <a:lstStyle/>
                <a:p>
                  <a:r>
                    <a:rPr lang="zh-CN" altLang="en-US">
                      <a:noFill/>
                    </a:rPr>
                    <a:t> </a:t>
                  </a:r>
                </a:p>
              </p:txBody>
            </p:sp>
          </mc:Fallback>
        </mc:AlternateContent>
      </p:grpSp>
      <p:sp>
        <p:nvSpPr>
          <p:cNvPr id="43" name="文本框 42">
            <a:extLst>
              <a:ext uri="{FF2B5EF4-FFF2-40B4-BE49-F238E27FC236}">
                <a16:creationId xmlns:a16="http://schemas.microsoft.com/office/drawing/2014/main" id="{4F3ECE4C-AFE3-4DC4-A38A-5512A8B90AFF}"/>
              </a:ext>
            </a:extLst>
          </p:cNvPr>
          <p:cNvSpPr txBox="1"/>
          <p:nvPr/>
        </p:nvSpPr>
        <p:spPr>
          <a:xfrm rot="1048340">
            <a:off x="10554650" y="4798683"/>
            <a:ext cx="811941" cy="307777"/>
          </a:xfrm>
          <a:prstGeom prst="rect">
            <a:avLst/>
          </a:prstGeom>
          <a:noFill/>
        </p:spPr>
        <p:txBody>
          <a:bodyPr wrap="square" rtlCol="0">
            <a:spAutoFit/>
          </a:bodyPr>
          <a:lstStyle/>
          <a:p>
            <a:r>
              <a:rPr lang="en-US" altLang="zh-CN" sz="1400" dirty="0">
                <a:solidFill>
                  <a:schemeClr val="accent2"/>
                </a:solidFill>
              </a:rPr>
              <a:t>dec10</a:t>
            </a:r>
            <a:endParaRPr lang="zh-CN" altLang="en-US" sz="1400" dirty="0">
              <a:solidFill>
                <a:schemeClr val="accent2"/>
              </a:solidFill>
            </a:endParaRPr>
          </a:p>
        </p:txBody>
      </p:sp>
    </p:spTree>
    <p:extLst>
      <p:ext uri="{BB962C8B-B14F-4D97-AF65-F5344CB8AC3E}">
        <p14:creationId xmlns:p14="http://schemas.microsoft.com/office/powerpoint/2010/main" val="470281789"/>
      </p:ext>
    </p:extLst>
  </p:cSld>
  <p:clrMapOvr>
    <a:masterClrMapping/>
  </p:clrMapOvr>
  <mc:AlternateContent xmlns:mc="http://schemas.openxmlformats.org/markup-compatibility/2006" xmlns:p14="http://schemas.microsoft.com/office/powerpoint/2010/main">
    <mc:Choice Requires="p14">
      <p:transition spd="slow" p14:dur="2000" advTm="76144"/>
    </mc:Choice>
    <mc:Fallback xmlns="">
      <p:transition spd="slow" advTm="7614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42FD4-D3A4-4E2B-BFA0-F667C3069E8D}"/>
              </a:ext>
            </a:extLst>
          </p:cNvPr>
          <p:cNvSpPr>
            <a:spLocks noGrp="1"/>
          </p:cNvSpPr>
          <p:nvPr>
            <p:ph type="title"/>
          </p:nvPr>
        </p:nvSpPr>
        <p:spPr/>
        <p:txBody>
          <a:bodyPr/>
          <a:lstStyle/>
          <a:p>
            <a:r>
              <a:rPr lang="en-US" altLang="zh-CN" dirty="0"/>
              <a:t>Analysis method </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018DF9F-E4B8-4683-97D4-1C0449AD16F3}"/>
                  </a:ext>
                </a:extLst>
              </p:cNvPr>
              <p:cNvSpPr>
                <a:spLocks noGrp="1"/>
              </p:cNvSpPr>
              <p:nvPr>
                <p:ph idx="1"/>
              </p:nvPr>
            </p:nvSpPr>
            <p:spPr>
              <a:xfrm>
                <a:off x="505031" y="1844674"/>
                <a:ext cx="12109450" cy="5100732"/>
              </a:xfrm>
            </p:spPr>
            <p:txBody>
              <a:bodyPr>
                <a:normAutofit/>
              </a:bodyPr>
              <a:lstStyle/>
              <a:p>
                <a:r>
                  <a:rPr lang="en-US" altLang="zh-CN" dirty="0"/>
                  <a:t>Data includes :</a:t>
                </a:r>
                <a:r>
                  <a:rPr lang="en-US" altLang="zh-CN" dirty="0">
                    <a:solidFill>
                      <a:schemeClr val="accent2"/>
                    </a:solidFill>
                  </a:rPr>
                  <a:t> </a:t>
                </a:r>
                <a14:m>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𝐼</m:t>
                        </m:r>
                      </m:e>
                      <m:sub>
                        <m:r>
                          <a:rPr lang="en-US" altLang="zh-CN" i="1">
                            <a:solidFill>
                              <a:schemeClr val="accent2"/>
                            </a:solidFill>
                            <a:latin typeface="Cambria Math" panose="02040503050406030204" pitchFamily="18" charset="0"/>
                          </a:rPr>
                          <m:t>𝑠𝑖𝑑</m:t>
                        </m:r>
                      </m:sub>
                    </m:sSub>
                    <m:d>
                      <m:dPr>
                        <m:ctrlPr>
                          <a:rPr lang="en-US" altLang="zh-CN" i="1">
                            <a:solidFill>
                              <a:schemeClr val="accent2"/>
                            </a:solidFill>
                            <a:latin typeface="Cambria Math" panose="02040503050406030204" pitchFamily="18" charset="0"/>
                          </a:rPr>
                        </m:ctrlPr>
                      </m:dPr>
                      <m:e>
                        <m:r>
                          <m:rPr>
                            <m:sty m:val="p"/>
                          </m:rPr>
                          <a:rPr lang="en-US" altLang="zh-CN">
                            <a:solidFill>
                              <a:schemeClr val="accent2"/>
                            </a:solidFill>
                            <a:latin typeface="Cambria Math" panose="02040503050406030204" pitchFamily="18" charset="0"/>
                          </a:rPr>
                          <m:t>ra</m:t>
                        </m:r>
                        <m:r>
                          <a:rPr lang="en-US" altLang="zh-CN">
                            <a:solidFill>
                              <a:schemeClr val="accent2"/>
                            </a:solidFill>
                            <a:latin typeface="Cambria Math" panose="02040503050406030204" pitchFamily="18" charset="0"/>
                          </a:rPr>
                          <m:t>,</m:t>
                        </m:r>
                        <m:r>
                          <m:rPr>
                            <m:sty m:val="p"/>
                          </m:rPr>
                          <a:rPr lang="en-US" altLang="zh-CN">
                            <a:solidFill>
                              <a:schemeClr val="accent2"/>
                            </a:solidFill>
                            <a:latin typeface="Cambria Math" panose="02040503050406030204" pitchFamily="18" charset="0"/>
                          </a:rPr>
                          <m:t>dec</m:t>
                        </m:r>
                      </m:e>
                    </m:d>
                    <m:r>
                      <a:rPr lang="en-US" altLang="zh-CN">
                        <a:solidFill>
                          <a:schemeClr val="accent2"/>
                        </a:solidFill>
                        <a:latin typeface="Cambria Math" panose="02040503050406030204" pitchFamily="18" charset="0"/>
                      </a:rPr>
                      <m:t>,</m:t>
                    </m:r>
                    <m:sSub>
                      <m:sSubPr>
                        <m:ctrlPr>
                          <a:rPr lang="en-US" altLang="zh-CN" i="1">
                            <a:solidFill>
                              <a:schemeClr val="accent1"/>
                            </a:solidFill>
                            <a:latin typeface="Cambria Math" panose="02040503050406030204" pitchFamily="18" charset="0"/>
                          </a:rPr>
                        </m:ctrlPr>
                      </m:sSubPr>
                      <m:e>
                        <m:r>
                          <m:rPr>
                            <m:sty m:val="p"/>
                          </m:rPr>
                          <a:rPr lang="en-US" altLang="zh-CN">
                            <a:solidFill>
                              <a:schemeClr val="accent1"/>
                            </a:solidFill>
                            <a:latin typeface="Cambria Math" panose="02040503050406030204" pitchFamily="18" charset="0"/>
                          </a:rPr>
                          <m:t>I</m:t>
                        </m:r>
                      </m:e>
                      <m:sub>
                        <m:r>
                          <m:rPr>
                            <m:sty m:val="p"/>
                          </m:rPr>
                          <a:rPr lang="en-US" altLang="zh-CN">
                            <a:solidFill>
                              <a:schemeClr val="accent1"/>
                            </a:solidFill>
                            <a:latin typeface="Cambria Math" panose="02040503050406030204" pitchFamily="18" charset="0"/>
                          </a:rPr>
                          <m:t>sor</m:t>
                        </m:r>
                      </m:sub>
                    </m:sSub>
                    <m:r>
                      <m:rPr>
                        <m:nor/>
                      </m:rPr>
                      <a:rPr lang="en-US" altLang="zh-CN" dirty="0">
                        <a:solidFill>
                          <a:schemeClr val="accent1"/>
                        </a:solidFill>
                      </a:rPr>
                      <m:t>(</m:t>
                    </m:r>
                    <m:r>
                      <m:rPr>
                        <m:nor/>
                      </m:rPr>
                      <a:rPr lang="en-US" altLang="zh-CN" dirty="0">
                        <a:solidFill>
                          <a:schemeClr val="accent1"/>
                        </a:solidFill>
                      </a:rPr>
                      <m:t>local</m:t>
                    </m:r>
                    <m:r>
                      <m:rPr>
                        <m:nor/>
                      </m:rPr>
                      <a:rPr lang="en-US" altLang="zh-CN" b="0" i="0" dirty="0" smtClean="0">
                        <a:solidFill>
                          <a:schemeClr val="accent1"/>
                        </a:solidFill>
                      </a:rPr>
                      <m:t> </m:t>
                    </m:r>
                    <m:r>
                      <m:rPr>
                        <m:nor/>
                      </m:rPr>
                      <a:rPr lang="en-US" altLang="zh-CN" b="0" i="0" dirty="0" smtClean="0">
                        <a:solidFill>
                          <a:schemeClr val="accent1"/>
                        </a:solidFill>
                      </a:rPr>
                      <m:t>solar</m:t>
                    </m:r>
                    <m:r>
                      <m:rPr>
                        <m:nor/>
                      </m:rPr>
                      <a:rPr lang="en-US" altLang="zh-CN" b="0" i="0" dirty="0" smtClean="0">
                        <a:solidFill>
                          <a:schemeClr val="accent1"/>
                        </a:solidFill>
                      </a:rPr>
                      <m:t> </m:t>
                    </m:r>
                    <m:r>
                      <m:rPr>
                        <m:nor/>
                      </m:rPr>
                      <a:rPr lang="en-US" altLang="zh-CN" b="0" i="0" dirty="0" smtClean="0">
                        <a:solidFill>
                          <a:schemeClr val="accent1"/>
                        </a:solidFill>
                      </a:rPr>
                      <m:t>time</m:t>
                    </m:r>
                    <m:r>
                      <m:rPr>
                        <m:nor/>
                      </m:rPr>
                      <a:rPr lang="en-US" altLang="zh-CN" dirty="0" err="1">
                        <a:solidFill>
                          <a:schemeClr val="accent1"/>
                        </a:solidFill>
                      </a:rPr>
                      <m:t>,</m:t>
                    </m:r>
                    <m:r>
                      <m:rPr>
                        <m:nor/>
                      </m:rPr>
                      <a:rPr lang="en-US" altLang="zh-CN" dirty="0" err="1">
                        <a:solidFill>
                          <a:schemeClr val="accent1"/>
                        </a:solidFill>
                      </a:rPr>
                      <m:t>dec</m:t>
                    </m:r>
                    <m:r>
                      <m:rPr>
                        <m:nor/>
                      </m:rPr>
                      <a:rPr lang="en-US" altLang="zh-CN" dirty="0">
                        <a:solidFill>
                          <a:schemeClr val="accent1"/>
                        </a:solidFill>
                      </a:rPr>
                      <m:t>), </m:t>
                    </m:r>
                    <m:sSub>
                      <m:sSubPr>
                        <m:ctrlPr>
                          <a:rPr lang="en-US" altLang="zh-CN" i="1" dirty="0">
                            <a:solidFill>
                              <a:schemeClr val="accent6">
                                <a:lumMod val="75000"/>
                              </a:schemeClr>
                            </a:solidFill>
                            <a:latin typeface="Cambria Math" panose="02040503050406030204" pitchFamily="18" charset="0"/>
                          </a:rPr>
                        </m:ctrlPr>
                      </m:sSubPr>
                      <m:e>
                        <m:r>
                          <a:rPr lang="zh-CN" altLang="en-US" i="1" dirty="0">
                            <a:solidFill>
                              <a:schemeClr val="accent6">
                                <a:lumMod val="75000"/>
                              </a:schemeClr>
                            </a:solidFill>
                            <a:latin typeface="Cambria Math" panose="02040503050406030204" pitchFamily="18" charset="0"/>
                          </a:rPr>
                          <m:t>𝜀</m:t>
                        </m:r>
                      </m:e>
                      <m:sub>
                        <m:r>
                          <a:rPr lang="en-US" altLang="zh-CN" i="1" dirty="0">
                            <a:solidFill>
                              <a:schemeClr val="accent6">
                                <a:lumMod val="75000"/>
                              </a:schemeClr>
                            </a:solidFill>
                            <a:latin typeface="Cambria Math" panose="02040503050406030204" pitchFamily="18" charset="0"/>
                          </a:rPr>
                          <m:t>𝑑𝑒𝑡</m:t>
                        </m:r>
                      </m:sub>
                    </m:sSub>
                    <m:d>
                      <m:dPr>
                        <m:ctrlPr>
                          <a:rPr lang="en-US" altLang="zh-CN" i="1">
                            <a:solidFill>
                              <a:schemeClr val="accent6">
                                <a:lumMod val="75000"/>
                              </a:schemeClr>
                            </a:solidFill>
                            <a:latin typeface="Cambria Math" panose="02040503050406030204" pitchFamily="18" charset="0"/>
                            <a:ea typeface="Cambria Math" panose="02040503050406030204" pitchFamily="18" charset="0"/>
                          </a:rPr>
                        </m:ctrlPr>
                      </m:dPr>
                      <m:e>
                        <m:r>
                          <a:rPr lang="zh-CN" altLang="en-US" i="1">
                            <a:solidFill>
                              <a:schemeClr val="accent6">
                                <a:lumMod val="75000"/>
                              </a:schemeClr>
                            </a:solidFill>
                            <a:latin typeface="Cambria Math" panose="02040503050406030204" pitchFamily="18" charset="0"/>
                            <a:ea typeface="Cambria Math" panose="02040503050406030204" pitchFamily="18" charset="0"/>
                          </a:rPr>
                          <m:t>𝜃</m:t>
                        </m:r>
                        <m:r>
                          <a:rPr lang="en-US" altLang="zh-CN" i="1">
                            <a:solidFill>
                              <a:schemeClr val="accent6">
                                <a:lumMod val="75000"/>
                              </a:schemeClr>
                            </a:solidFill>
                            <a:latin typeface="Cambria Math" panose="02040503050406030204" pitchFamily="18" charset="0"/>
                            <a:ea typeface="Cambria Math" panose="02040503050406030204" pitchFamily="18" charset="0"/>
                          </a:rPr>
                          <m:t>,</m:t>
                        </m:r>
                        <m:r>
                          <a:rPr lang="zh-CN" altLang="en-US" i="1">
                            <a:solidFill>
                              <a:schemeClr val="accent6">
                                <a:lumMod val="75000"/>
                              </a:schemeClr>
                            </a:solidFill>
                            <a:latin typeface="Cambria Math" panose="02040503050406030204" pitchFamily="18" charset="0"/>
                            <a:ea typeface="Cambria Math" panose="02040503050406030204" pitchFamily="18" charset="0"/>
                          </a:rPr>
                          <m:t>𝜑</m:t>
                        </m:r>
                      </m:e>
                    </m:d>
                  </m:oMath>
                </a14:m>
                <a:endParaRPr lang="en-US" altLang="zh-CN" dirty="0"/>
              </a:p>
              <a:p>
                <a:pPr marL="342900" indent="-342900"/>
                <a:r>
                  <a:rPr lang="en-US" altLang="zh-CN" dirty="0"/>
                  <a:t>Estimates background: equal-zenith method </a:t>
                </a:r>
              </a:p>
              <a:p>
                <a:pPr marL="342900" indent="-342900"/>
                <a:endParaRPr lang="en-US" altLang="zh-CN" sz="2000" dirty="0"/>
              </a:p>
              <a:p>
                <a:pPr marL="342900" indent="-342900"/>
                <a:endParaRPr lang="en-US" altLang="zh-CN" sz="2000" dirty="0"/>
              </a:p>
              <a:p>
                <a:pPr marL="342900" indent="-342900"/>
                <a:endParaRPr lang="en-US" altLang="zh-CN" sz="2000" dirty="0"/>
              </a:p>
              <a:p>
                <a:pPr marL="342900" indent="-342900"/>
                <a:endParaRPr lang="en-US" altLang="zh-CN" sz="2000" dirty="0"/>
              </a:p>
              <a:p>
                <a:pPr marL="342900" indent="-342900"/>
                <a:endParaRPr lang="en-US" altLang="zh-CN" sz="2000" dirty="0"/>
              </a:p>
              <a:p>
                <a:pPr marL="342900" indent="-342900"/>
                <a:endParaRPr lang="en-US" altLang="zh-CN" sz="2000" dirty="0"/>
              </a:p>
              <a:p>
                <a:endParaRPr lang="en-US" altLang="zh-CN" dirty="0"/>
              </a:p>
              <a:p>
                <a:r>
                  <a:rPr lang="en-US" altLang="zh-CN" dirty="0"/>
                  <a:t>Iterative solution of</a:t>
                </a:r>
                <a:r>
                  <a:rPr lang="en-US" altLang="zh-CN" dirty="0">
                    <a:solidFill>
                      <a:schemeClr val="accent2"/>
                    </a:solidFill>
                  </a:rPr>
                  <a:t> </a:t>
                </a:r>
                <a14:m>
                  <m:oMath xmlns:m="http://schemas.openxmlformats.org/officeDocument/2006/math">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𝐼</m:t>
                        </m:r>
                      </m:e>
                      <m:sub>
                        <m:r>
                          <a:rPr lang="en-US" altLang="zh-CN" i="1">
                            <a:solidFill>
                              <a:schemeClr val="accent2"/>
                            </a:solidFill>
                            <a:latin typeface="Cambria Math" panose="02040503050406030204" pitchFamily="18" charset="0"/>
                          </a:rPr>
                          <m:t>𝑠𝑖𝑑</m:t>
                        </m:r>
                      </m:sub>
                    </m:sSub>
                    <m:r>
                      <a:rPr lang="en-US" altLang="zh-CN" b="0" i="1" smtClean="0">
                        <a:solidFill>
                          <a:schemeClr val="accent2"/>
                        </a:solidFill>
                        <a:latin typeface="Cambria Math" panose="02040503050406030204" pitchFamily="18" charset="0"/>
                      </a:rPr>
                      <m:t>, </m:t>
                    </m:r>
                    <m:sSub>
                      <m:sSubPr>
                        <m:ctrlPr>
                          <a:rPr lang="en-US" altLang="zh-CN" i="1">
                            <a:solidFill>
                              <a:schemeClr val="accent1"/>
                            </a:solidFill>
                            <a:latin typeface="Cambria Math" panose="02040503050406030204" pitchFamily="18" charset="0"/>
                          </a:rPr>
                        </m:ctrlPr>
                      </m:sSubPr>
                      <m:e>
                        <m:r>
                          <a:rPr lang="en-US" altLang="zh-CN" b="0" i="1" smtClean="0">
                            <a:solidFill>
                              <a:schemeClr val="accent1"/>
                            </a:solidFill>
                            <a:latin typeface="Cambria Math" panose="02040503050406030204" pitchFamily="18" charset="0"/>
                          </a:rPr>
                          <m:t> </m:t>
                        </m:r>
                        <m:r>
                          <a:rPr lang="en-US" altLang="zh-CN" i="1">
                            <a:solidFill>
                              <a:schemeClr val="accent1"/>
                            </a:solidFill>
                            <a:latin typeface="Cambria Math" panose="02040503050406030204" pitchFamily="18" charset="0"/>
                          </a:rPr>
                          <m:t>𝐼</m:t>
                        </m:r>
                      </m:e>
                      <m:sub>
                        <m:r>
                          <a:rPr lang="en-US" altLang="zh-CN" i="1">
                            <a:solidFill>
                              <a:schemeClr val="accent1"/>
                            </a:solidFill>
                            <a:latin typeface="Cambria Math" panose="02040503050406030204" pitchFamily="18" charset="0"/>
                          </a:rPr>
                          <m:t>𝑠𝑜𝑟</m:t>
                        </m:r>
                      </m:sub>
                    </m:sSub>
                    <m:r>
                      <a:rPr lang="en-US" altLang="zh-CN" b="0" i="1" smtClean="0">
                        <a:solidFill>
                          <a:schemeClr val="accent1"/>
                        </a:solidFill>
                        <a:latin typeface="Cambria Math" panose="02040503050406030204" pitchFamily="18" charset="0"/>
                      </a:rPr>
                      <m:t>, </m:t>
                    </m:r>
                    <m:sSub>
                      <m:sSubPr>
                        <m:ctrlPr>
                          <a:rPr lang="en-US" altLang="zh-CN" i="1">
                            <a:solidFill>
                              <a:schemeClr val="accent6">
                                <a:lumMod val="75000"/>
                              </a:schemeClr>
                            </a:solidFill>
                            <a:latin typeface="Cambria Math" panose="02040503050406030204" pitchFamily="18" charset="0"/>
                          </a:rPr>
                        </m:ctrlPr>
                      </m:sSubPr>
                      <m:e>
                        <m:r>
                          <a:rPr lang="en-US" altLang="zh-CN" i="1">
                            <a:solidFill>
                              <a:schemeClr val="accent6">
                                <a:lumMod val="75000"/>
                              </a:schemeClr>
                            </a:solidFill>
                            <a:latin typeface="Cambria Math" panose="02040503050406030204" pitchFamily="18" charset="0"/>
                            <a:ea typeface="Cambria Math" panose="02040503050406030204" pitchFamily="18" charset="0"/>
                          </a:rPr>
                          <m:t>𝜀</m:t>
                        </m:r>
                      </m:e>
                      <m:sub>
                        <m:r>
                          <a:rPr lang="en-US" altLang="zh-CN" b="0" i="1" smtClean="0">
                            <a:solidFill>
                              <a:schemeClr val="accent6">
                                <a:lumMod val="75000"/>
                              </a:schemeClr>
                            </a:solidFill>
                            <a:latin typeface="Cambria Math" panose="02040503050406030204" pitchFamily="18" charset="0"/>
                            <a:ea typeface="Cambria Math" panose="02040503050406030204" pitchFamily="18" charset="0"/>
                          </a:rPr>
                          <m:t>𝑑𝑒𝑡</m:t>
                        </m:r>
                      </m:sub>
                    </m:sSub>
                  </m:oMath>
                </a14:m>
                <a:endParaRPr lang="zh-CN" altLang="en-US" dirty="0"/>
              </a:p>
            </p:txBody>
          </p:sp>
        </mc:Choice>
        <mc:Fallback xmlns="">
          <p:sp>
            <p:nvSpPr>
              <p:cNvPr id="3" name="内容占位符 2">
                <a:extLst>
                  <a:ext uri="{FF2B5EF4-FFF2-40B4-BE49-F238E27FC236}">
                    <a16:creationId xmlns:a16="http://schemas.microsoft.com/office/drawing/2014/main" id="{5018DF9F-E4B8-4683-97D4-1C0449AD16F3}"/>
                  </a:ext>
                </a:extLst>
              </p:cNvPr>
              <p:cNvSpPr>
                <a:spLocks noGrp="1" noRot="1" noChangeAspect="1" noMove="1" noResize="1" noEditPoints="1" noAdjustHandles="1" noChangeArrowheads="1" noChangeShapeType="1" noTextEdit="1"/>
              </p:cNvSpPr>
              <p:nvPr>
                <p:ph idx="1"/>
              </p:nvPr>
            </p:nvSpPr>
            <p:spPr>
              <a:xfrm>
                <a:off x="505031" y="1844674"/>
                <a:ext cx="12109450" cy="5100732"/>
              </a:xfrm>
              <a:blipFill>
                <a:blip r:embed="rId3"/>
                <a:stretch>
                  <a:fillRect l="-906" t="-2153"/>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6BB35CD8-8C1F-418E-8B33-B4746778C4A9}"/>
              </a:ext>
            </a:extLst>
          </p:cNvPr>
          <p:cNvSpPr>
            <a:spLocks noGrp="1"/>
          </p:cNvSpPr>
          <p:nvPr>
            <p:ph type="dt" sz="half" idx="10"/>
          </p:nvPr>
        </p:nvSpPr>
        <p:spPr/>
        <p:txBody>
          <a:bodyPr/>
          <a:lstStyle/>
          <a:p>
            <a:fld id="{ED07EB5D-7AF6-49B9-8D98-74C254CF1603}" type="datetime1">
              <a:rPr lang="zh-CN" altLang="en-US" smtClean="0"/>
              <a:t>2025/7/31</a:t>
            </a:fld>
            <a:endParaRPr lang="zh-CN" altLang="en-US"/>
          </a:p>
        </p:txBody>
      </p:sp>
      <p:sp>
        <p:nvSpPr>
          <p:cNvPr id="5" name="灯片编号占位符 4">
            <a:extLst>
              <a:ext uri="{FF2B5EF4-FFF2-40B4-BE49-F238E27FC236}">
                <a16:creationId xmlns:a16="http://schemas.microsoft.com/office/drawing/2014/main" id="{1AAACE21-067D-4AA6-8CA2-773ABF4DFF92}"/>
              </a:ext>
            </a:extLst>
          </p:cNvPr>
          <p:cNvSpPr>
            <a:spLocks noGrp="1"/>
          </p:cNvSpPr>
          <p:nvPr>
            <p:ph type="sldNum" sz="quarter" idx="12"/>
          </p:nvPr>
        </p:nvSpPr>
        <p:spPr/>
        <p:txBody>
          <a:bodyPr/>
          <a:lstStyle/>
          <a:p>
            <a:fld id="{CED9138F-0593-4034-B125-33C87EDF5422}" type="slidenum">
              <a:rPr lang="zh-CN" altLang="en-US" smtClean="0"/>
              <a:t>8</a:t>
            </a:fld>
            <a:endParaRPr lang="zh-CN" altLang="en-US" dirty="0"/>
          </a:p>
        </p:txBody>
      </p:sp>
      <p:grpSp>
        <p:nvGrpSpPr>
          <p:cNvPr id="27" name="组合 26">
            <a:extLst>
              <a:ext uri="{FF2B5EF4-FFF2-40B4-BE49-F238E27FC236}">
                <a16:creationId xmlns:a16="http://schemas.microsoft.com/office/drawing/2014/main" id="{675A362E-C8D2-460A-894F-85F3E903C062}"/>
              </a:ext>
            </a:extLst>
          </p:cNvPr>
          <p:cNvGrpSpPr/>
          <p:nvPr/>
        </p:nvGrpSpPr>
        <p:grpSpPr>
          <a:xfrm>
            <a:off x="505031" y="3103658"/>
            <a:ext cx="9687485" cy="2268444"/>
            <a:chOff x="838200" y="3238128"/>
            <a:chExt cx="9687485" cy="2268444"/>
          </a:xfrm>
        </p:grpSpPr>
        <p:pic>
          <p:nvPicPr>
            <p:cNvPr id="6" name="图片 5">
              <a:extLst>
                <a:ext uri="{FF2B5EF4-FFF2-40B4-BE49-F238E27FC236}">
                  <a16:creationId xmlns:a16="http://schemas.microsoft.com/office/drawing/2014/main" id="{C49B9421-F382-4483-9CE1-C1CD507C4E09}"/>
                </a:ext>
              </a:extLst>
            </p:cNvPr>
            <p:cNvPicPr>
              <a:picLocks noChangeAspect="1"/>
            </p:cNvPicPr>
            <p:nvPr/>
          </p:nvPicPr>
          <p:blipFill rotWithShape="1">
            <a:blip r:embed="rId4"/>
            <a:srcRect r="27261" b="881"/>
            <a:stretch/>
          </p:blipFill>
          <p:spPr>
            <a:xfrm>
              <a:off x="838200" y="3238128"/>
              <a:ext cx="3310218" cy="2268444"/>
            </a:xfrm>
            <a:prstGeom prst="rect">
              <a:avLst/>
            </a:prstGeom>
          </p:spPr>
        </p:pic>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6F3B9BDC-4895-40DA-BC4E-5A76CBA8C7F1}"/>
                    </a:ext>
                  </a:extLst>
                </p:cNvPr>
                <p:cNvSpPr/>
                <p:nvPr/>
              </p:nvSpPr>
              <p:spPr>
                <a:xfrm>
                  <a:off x="3861547" y="3519187"/>
                  <a:ext cx="4222378" cy="47737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altLang="zh-CN" i="1" smtClean="0">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𝐼</m:t>
                          </m:r>
                        </m:e>
                        <m:sub>
                          <m:r>
                            <a:rPr lang="en-US" altLang="zh-CN" i="1">
                              <a:solidFill>
                                <a:schemeClr val="accent2"/>
                              </a:solidFill>
                              <a:latin typeface="Cambria Math" panose="02040503050406030204" pitchFamily="18" charset="0"/>
                            </a:rPr>
                            <m:t>𝑠𝑖𝑑</m:t>
                          </m:r>
                        </m:sub>
                      </m:sSub>
                      <m:d>
                        <m:dPr>
                          <m:ctrlPr>
                            <a:rPr lang="en-US" altLang="zh-CN" b="0" i="1" smtClean="0">
                              <a:solidFill>
                                <a:schemeClr val="accent2"/>
                              </a:solidFill>
                              <a:latin typeface="Cambria Math" panose="02040503050406030204" pitchFamily="18" charset="0"/>
                            </a:rPr>
                          </m:ctrlPr>
                        </m:dPr>
                        <m:e>
                          <m:r>
                            <m:rPr>
                              <m:sty m:val="p"/>
                            </m:rPr>
                            <a:rPr lang="en-US" altLang="zh-CN" b="0" i="0" smtClean="0">
                              <a:solidFill>
                                <a:schemeClr val="accent2"/>
                              </a:solidFill>
                              <a:latin typeface="Cambria Math" panose="02040503050406030204" pitchFamily="18" charset="0"/>
                            </a:rPr>
                            <m:t>ra</m:t>
                          </m:r>
                          <m:r>
                            <a:rPr lang="en-US" altLang="zh-CN" b="0" i="0" smtClean="0">
                              <a:solidFill>
                                <a:schemeClr val="accent2"/>
                              </a:solidFill>
                              <a:latin typeface="Cambria Math" panose="02040503050406030204" pitchFamily="18" charset="0"/>
                            </a:rPr>
                            <m:t>,</m:t>
                          </m:r>
                          <m:r>
                            <m:rPr>
                              <m:sty m:val="p"/>
                            </m:rPr>
                            <a:rPr lang="en-US" altLang="zh-CN" b="0" i="0" smtClean="0">
                              <a:solidFill>
                                <a:schemeClr val="accent2"/>
                              </a:solidFill>
                              <a:latin typeface="Cambria Math" panose="02040503050406030204" pitchFamily="18" charset="0"/>
                            </a:rPr>
                            <m:t>dec</m:t>
                          </m:r>
                        </m:e>
                      </m:d>
                      <m:r>
                        <a:rPr lang="en-US" altLang="zh-CN" b="0" i="0" smtClean="0">
                          <a:solidFill>
                            <a:schemeClr val="accent2"/>
                          </a:solidFill>
                          <a:latin typeface="Cambria Math" panose="02040503050406030204" pitchFamily="18" charset="0"/>
                        </a:rPr>
                        <m:t>,</m:t>
                      </m:r>
                      <m:sSub>
                        <m:sSubPr>
                          <m:ctrlPr>
                            <a:rPr lang="en-US" altLang="zh-CN" i="1" smtClean="0">
                              <a:solidFill>
                                <a:schemeClr val="accent1"/>
                              </a:solidFill>
                              <a:latin typeface="Cambria Math" panose="02040503050406030204" pitchFamily="18" charset="0"/>
                            </a:rPr>
                          </m:ctrlPr>
                        </m:sSubPr>
                        <m:e>
                          <m:r>
                            <m:rPr>
                              <m:sty m:val="p"/>
                            </m:rPr>
                            <a:rPr lang="en-US" altLang="zh-CN">
                              <a:solidFill>
                                <a:schemeClr val="accent1"/>
                              </a:solidFill>
                              <a:latin typeface="Cambria Math" panose="02040503050406030204" pitchFamily="18" charset="0"/>
                            </a:rPr>
                            <m:t>I</m:t>
                          </m:r>
                        </m:e>
                        <m:sub>
                          <m:r>
                            <m:rPr>
                              <m:sty m:val="p"/>
                            </m:rPr>
                            <a:rPr lang="en-US" altLang="zh-CN">
                              <a:solidFill>
                                <a:schemeClr val="accent1"/>
                              </a:solidFill>
                              <a:latin typeface="Cambria Math" panose="02040503050406030204" pitchFamily="18" charset="0"/>
                            </a:rPr>
                            <m:t>sor</m:t>
                          </m:r>
                        </m:sub>
                      </m:sSub>
                      <m:r>
                        <m:rPr>
                          <m:nor/>
                        </m:rPr>
                        <a:rPr lang="en-US" altLang="zh-CN" dirty="0">
                          <a:solidFill>
                            <a:schemeClr val="accent1"/>
                          </a:solidFill>
                        </a:rPr>
                        <m:t>(</m:t>
                      </m:r>
                      <m:r>
                        <m:rPr>
                          <m:nor/>
                        </m:rPr>
                        <a:rPr lang="en-US" altLang="zh-CN" b="0" i="0" dirty="0" smtClean="0">
                          <a:solidFill>
                            <a:schemeClr val="accent1"/>
                          </a:solidFill>
                        </a:rPr>
                        <m:t>lst</m:t>
                      </m:r>
                      <m:r>
                        <m:rPr>
                          <m:nor/>
                        </m:rPr>
                        <a:rPr lang="en-US" altLang="zh-CN" dirty="0" err="1">
                          <a:solidFill>
                            <a:schemeClr val="accent1"/>
                          </a:solidFill>
                        </a:rPr>
                        <m:t>,</m:t>
                      </m:r>
                      <m:r>
                        <m:rPr>
                          <m:nor/>
                        </m:rPr>
                        <a:rPr lang="en-US" altLang="zh-CN" dirty="0" err="1">
                          <a:solidFill>
                            <a:schemeClr val="accent1"/>
                          </a:solidFill>
                        </a:rPr>
                        <m:t>dec</m:t>
                      </m:r>
                      <m:r>
                        <m:rPr>
                          <m:nor/>
                        </m:rPr>
                        <a:rPr lang="en-US" altLang="zh-CN" dirty="0">
                          <a:solidFill>
                            <a:schemeClr val="accent1"/>
                          </a:solidFill>
                        </a:rPr>
                        <m:t>)</m:t>
                      </m:r>
                      <m:r>
                        <m:rPr>
                          <m:nor/>
                        </m:rPr>
                        <a:rPr lang="en-US" altLang="zh-CN" b="0" i="0" dirty="0" smtClean="0">
                          <a:solidFill>
                            <a:schemeClr val="accent1"/>
                          </a:solidFill>
                        </a:rPr>
                        <m:t>, </m:t>
                      </m:r>
                      <m:sSub>
                        <m:sSubPr>
                          <m:ctrlPr>
                            <a:rPr lang="en-US" altLang="zh-CN" b="0" i="1" dirty="0" smtClean="0">
                              <a:solidFill>
                                <a:schemeClr val="accent6">
                                  <a:lumMod val="75000"/>
                                </a:schemeClr>
                              </a:solidFill>
                              <a:latin typeface="Cambria Math" panose="02040503050406030204" pitchFamily="18" charset="0"/>
                            </a:rPr>
                          </m:ctrlPr>
                        </m:sSubPr>
                        <m:e>
                          <m:r>
                            <a:rPr lang="zh-CN" altLang="en-US" b="0" i="1" dirty="0" smtClean="0">
                              <a:solidFill>
                                <a:schemeClr val="accent6">
                                  <a:lumMod val="75000"/>
                                </a:schemeClr>
                              </a:solidFill>
                              <a:latin typeface="Cambria Math" panose="02040503050406030204" pitchFamily="18" charset="0"/>
                            </a:rPr>
                            <m:t>𝜀</m:t>
                          </m:r>
                        </m:e>
                        <m:sub>
                          <m:r>
                            <a:rPr lang="en-US" altLang="zh-CN" b="0" i="1" dirty="0" smtClean="0">
                              <a:solidFill>
                                <a:schemeClr val="accent6">
                                  <a:lumMod val="75000"/>
                                </a:schemeClr>
                              </a:solidFill>
                              <a:latin typeface="Cambria Math" panose="02040503050406030204" pitchFamily="18" charset="0"/>
                            </a:rPr>
                            <m:t>𝑑𝑒𝑡</m:t>
                          </m:r>
                        </m:sub>
                      </m:sSub>
                      <m:d>
                        <m:dPr>
                          <m:ctrlPr>
                            <a:rPr lang="en-US" altLang="zh-CN" i="1">
                              <a:solidFill>
                                <a:schemeClr val="accent6">
                                  <a:lumMod val="75000"/>
                                </a:schemeClr>
                              </a:solidFill>
                              <a:latin typeface="Cambria Math" panose="02040503050406030204" pitchFamily="18" charset="0"/>
                              <a:ea typeface="Cambria Math" panose="02040503050406030204" pitchFamily="18" charset="0"/>
                            </a:rPr>
                          </m:ctrlPr>
                        </m:dPr>
                        <m:e>
                          <m:r>
                            <a:rPr lang="zh-CN" altLang="en-US" i="1">
                              <a:solidFill>
                                <a:schemeClr val="accent6">
                                  <a:lumMod val="75000"/>
                                </a:schemeClr>
                              </a:solidFill>
                              <a:latin typeface="Cambria Math" panose="02040503050406030204" pitchFamily="18" charset="0"/>
                              <a:ea typeface="Cambria Math" panose="02040503050406030204" pitchFamily="18" charset="0"/>
                            </a:rPr>
                            <m:t>𝜃</m:t>
                          </m:r>
                          <m:r>
                            <a:rPr lang="en-US" altLang="zh-CN" i="1">
                              <a:solidFill>
                                <a:schemeClr val="accent6">
                                  <a:lumMod val="75000"/>
                                </a:schemeClr>
                              </a:solidFill>
                              <a:latin typeface="Cambria Math" panose="02040503050406030204" pitchFamily="18" charset="0"/>
                              <a:ea typeface="Cambria Math" panose="02040503050406030204" pitchFamily="18" charset="0"/>
                            </a:rPr>
                            <m:t>,</m:t>
                          </m:r>
                          <m:r>
                            <a:rPr lang="zh-CN" altLang="en-US" i="1">
                              <a:solidFill>
                                <a:schemeClr val="accent6">
                                  <a:lumMod val="75000"/>
                                </a:schemeClr>
                              </a:solidFill>
                              <a:latin typeface="Cambria Math" panose="02040503050406030204" pitchFamily="18" charset="0"/>
                              <a:ea typeface="Cambria Math" panose="02040503050406030204" pitchFamily="18" charset="0"/>
                            </a:rPr>
                            <m:t>𝜑</m:t>
                          </m:r>
                        </m:e>
                      </m:d>
                      <m:r>
                        <a:rPr lang="en-US" altLang="zh-CN" b="0" i="1" smtClean="0">
                          <a:solidFill>
                            <a:schemeClr val="accent6">
                              <a:lumMod val="75000"/>
                            </a:schemeClr>
                          </a:solidFill>
                          <a:latin typeface="Cambria Math" panose="02040503050406030204" pitchFamily="18" charset="0"/>
                          <a:ea typeface="Cambria Math" panose="02040503050406030204" pitchFamily="18" charset="0"/>
                        </a:rPr>
                        <m:t>, </m:t>
                      </m:r>
                      <m:r>
                        <a:rPr lang="en-US" altLang="zh-CN" b="0" i="1" smtClean="0">
                          <a:solidFill>
                            <a:schemeClr val="tx1"/>
                          </a:solidFill>
                          <a:latin typeface="Cambria Math" panose="02040503050406030204" pitchFamily="18" charset="0"/>
                          <a:ea typeface="Cambria Math" panose="02040503050406030204" pitchFamily="18" charset="0"/>
                        </a:rPr>
                        <m:t>𝑁𝑜𝑛</m:t>
                      </m:r>
                    </m:oMath>
                  </a14:m>
                  <a:r>
                    <a:rPr lang="en-US" altLang="zh-CN" dirty="0">
                      <a:solidFill>
                        <a:schemeClr val="accent6">
                          <a:lumMod val="75000"/>
                        </a:schemeClr>
                      </a:solidFill>
                    </a:rPr>
                    <a:t> </a:t>
                  </a:r>
                  <a:endParaRPr lang="zh-CN" altLang="en-US" dirty="0">
                    <a:solidFill>
                      <a:schemeClr val="tx1"/>
                    </a:solidFill>
                  </a:endParaRPr>
                </a:p>
              </p:txBody>
            </p:sp>
          </mc:Choice>
          <mc:Fallback xmlns="">
            <p:sp>
              <p:nvSpPr>
                <p:cNvPr id="9" name="矩形 8">
                  <a:extLst>
                    <a:ext uri="{FF2B5EF4-FFF2-40B4-BE49-F238E27FC236}">
                      <a16:creationId xmlns:a16="http://schemas.microsoft.com/office/drawing/2014/main" id="{6F3B9BDC-4895-40DA-BC4E-5A76CBA8C7F1}"/>
                    </a:ext>
                  </a:extLst>
                </p:cNvPr>
                <p:cNvSpPr>
                  <a:spLocks noRot="1" noChangeAspect="1" noMove="1" noResize="1" noEditPoints="1" noAdjustHandles="1" noChangeArrowheads="1" noChangeShapeType="1" noTextEdit="1"/>
                </p:cNvSpPr>
                <p:nvPr/>
              </p:nvSpPr>
              <p:spPr>
                <a:xfrm>
                  <a:off x="3861547" y="3519187"/>
                  <a:ext cx="4222378" cy="477370"/>
                </a:xfrm>
                <a:prstGeom prst="rect">
                  <a:avLst/>
                </a:prstGeom>
                <a:blipFill>
                  <a:blip r:embed="rId5"/>
                  <a:stretch>
                    <a:fillRect/>
                  </a:stretch>
                </a:blipFill>
                <a:ln>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530EC87A-9C3F-4443-BC1C-CE2F72FD82D4}"/>
                    </a:ext>
                  </a:extLst>
                </p:cNvPr>
                <p:cNvSpPr/>
                <p:nvPr/>
              </p:nvSpPr>
              <p:spPr>
                <a:xfrm>
                  <a:off x="3941105" y="4531660"/>
                  <a:ext cx="4526645" cy="535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altLang="zh-CN" i="1" smtClean="0">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𝐼</m:t>
                          </m:r>
                        </m:e>
                        <m:sub>
                          <m:r>
                            <a:rPr lang="en-US" altLang="zh-CN" i="1">
                              <a:solidFill>
                                <a:schemeClr val="accent2"/>
                              </a:solidFill>
                              <a:latin typeface="Cambria Math" panose="02040503050406030204" pitchFamily="18" charset="0"/>
                            </a:rPr>
                            <m:t>𝑠𝑖𝑑</m:t>
                          </m:r>
                        </m:sub>
                      </m:sSub>
                      <m:d>
                        <m:dPr>
                          <m:ctrlPr>
                            <a:rPr lang="en-US" altLang="zh-CN" b="0" i="1" smtClean="0">
                              <a:solidFill>
                                <a:schemeClr val="accent2"/>
                              </a:solidFill>
                              <a:latin typeface="Cambria Math" panose="02040503050406030204" pitchFamily="18" charset="0"/>
                            </a:rPr>
                          </m:ctrlPr>
                        </m:dPr>
                        <m:e>
                          <m:r>
                            <m:rPr>
                              <m:sty m:val="p"/>
                            </m:rPr>
                            <a:rPr lang="en-US" altLang="zh-CN" b="0" i="0" smtClean="0">
                              <a:solidFill>
                                <a:schemeClr val="accent2"/>
                              </a:solidFill>
                              <a:latin typeface="Cambria Math" panose="02040503050406030204" pitchFamily="18" charset="0"/>
                            </a:rPr>
                            <m:t>ra</m:t>
                          </m:r>
                          <m:r>
                            <a:rPr lang="en-US" altLang="zh-CN" b="0" i="0" smtClean="0">
                              <a:solidFill>
                                <a:schemeClr val="accent2"/>
                              </a:solidFill>
                              <a:latin typeface="Cambria Math" panose="02040503050406030204" pitchFamily="18" charset="0"/>
                            </a:rPr>
                            <m:t>′,</m:t>
                          </m:r>
                          <m:r>
                            <m:rPr>
                              <m:sty m:val="p"/>
                            </m:rPr>
                            <a:rPr lang="en-US" altLang="zh-CN" b="0" i="0" smtClean="0">
                              <a:solidFill>
                                <a:schemeClr val="accent2"/>
                              </a:solidFill>
                              <a:latin typeface="Cambria Math" panose="02040503050406030204" pitchFamily="18" charset="0"/>
                            </a:rPr>
                            <m:t>dec</m:t>
                          </m:r>
                          <m:r>
                            <a:rPr lang="en-US" altLang="zh-CN" b="0" i="1" smtClean="0">
                              <a:solidFill>
                                <a:schemeClr val="accent2"/>
                              </a:solidFill>
                              <a:latin typeface="Cambria Math" panose="02040503050406030204" pitchFamily="18" charset="0"/>
                            </a:rPr>
                            <m:t>′</m:t>
                          </m:r>
                        </m:e>
                      </m:d>
                      <m:r>
                        <a:rPr lang="en-US" altLang="zh-CN" b="0" i="0" smtClean="0">
                          <a:solidFill>
                            <a:schemeClr val="accent2"/>
                          </a:solidFill>
                          <a:latin typeface="Cambria Math" panose="02040503050406030204" pitchFamily="18" charset="0"/>
                        </a:rPr>
                        <m:t>,</m:t>
                      </m:r>
                      <m:sSub>
                        <m:sSubPr>
                          <m:ctrlPr>
                            <a:rPr lang="en-US" altLang="zh-CN" i="1" smtClean="0">
                              <a:solidFill>
                                <a:schemeClr val="accent1"/>
                              </a:solidFill>
                              <a:latin typeface="Cambria Math" panose="02040503050406030204" pitchFamily="18" charset="0"/>
                            </a:rPr>
                          </m:ctrlPr>
                        </m:sSubPr>
                        <m:e>
                          <m:r>
                            <m:rPr>
                              <m:sty m:val="p"/>
                            </m:rPr>
                            <a:rPr lang="en-US" altLang="zh-CN">
                              <a:solidFill>
                                <a:schemeClr val="accent1"/>
                              </a:solidFill>
                              <a:latin typeface="Cambria Math" panose="02040503050406030204" pitchFamily="18" charset="0"/>
                            </a:rPr>
                            <m:t>I</m:t>
                          </m:r>
                        </m:e>
                        <m:sub>
                          <m:r>
                            <m:rPr>
                              <m:sty m:val="p"/>
                            </m:rPr>
                            <a:rPr lang="en-US" altLang="zh-CN">
                              <a:solidFill>
                                <a:schemeClr val="accent1"/>
                              </a:solidFill>
                              <a:latin typeface="Cambria Math" panose="02040503050406030204" pitchFamily="18" charset="0"/>
                            </a:rPr>
                            <m:t>sor</m:t>
                          </m:r>
                        </m:sub>
                      </m:sSub>
                      <m:r>
                        <m:rPr>
                          <m:nor/>
                        </m:rPr>
                        <a:rPr lang="en-US" altLang="zh-CN" dirty="0">
                          <a:solidFill>
                            <a:schemeClr val="accent1"/>
                          </a:solidFill>
                        </a:rPr>
                        <m:t>(</m:t>
                      </m:r>
                      <m:r>
                        <m:rPr>
                          <m:nor/>
                        </m:rPr>
                        <a:rPr lang="en-US" altLang="zh-CN" b="0" i="0" dirty="0" smtClean="0">
                          <a:solidFill>
                            <a:schemeClr val="accent1"/>
                          </a:solidFill>
                        </a:rPr>
                        <m:t>lst</m:t>
                      </m:r>
                      <m:r>
                        <a:rPr lang="en-US" altLang="zh-CN" b="0" i="1" dirty="0" smtClean="0">
                          <a:solidFill>
                            <a:schemeClr val="accent1"/>
                          </a:solidFill>
                          <a:latin typeface="Cambria Math" panose="02040503050406030204" pitchFamily="18" charset="0"/>
                        </a:rPr>
                        <m:t>’</m:t>
                      </m:r>
                      <m:r>
                        <m:rPr>
                          <m:nor/>
                        </m:rPr>
                        <a:rPr lang="en-US" altLang="zh-CN" dirty="0" err="1">
                          <a:solidFill>
                            <a:schemeClr val="accent1"/>
                          </a:solidFill>
                        </a:rPr>
                        <m:t>,</m:t>
                      </m:r>
                      <m:r>
                        <m:rPr>
                          <m:nor/>
                        </m:rPr>
                        <a:rPr lang="en-US" altLang="zh-CN" dirty="0" err="1">
                          <a:solidFill>
                            <a:schemeClr val="accent1"/>
                          </a:solidFill>
                        </a:rPr>
                        <m:t>dec</m:t>
                      </m:r>
                      <m:r>
                        <a:rPr lang="en-US" altLang="zh-CN" b="0" i="1" dirty="0" smtClean="0">
                          <a:solidFill>
                            <a:schemeClr val="accent1"/>
                          </a:solidFill>
                          <a:latin typeface="Cambria Math" panose="02040503050406030204" pitchFamily="18" charset="0"/>
                        </a:rPr>
                        <m:t>’</m:t>
                      </m:r>
                      <m:r>
                        <m:rPr>
                          <m:nor/>
                        </m:rPr>
                        <a:rPr lang="en-US" altLang="zh-CN" dirty="0">
                          <a:solidFill>
                            <a:schemeClr val="accent1"/>
                          </a:solidFill>
                        </a:rPr>
                        <m:t>)</m:t>
                      </m:r>
                      <m:r>
                        <m:rPr>
                          <m:nor/>
                        </m:rPr>
                        <a:rPr lang="en-US" altLang="zh-CN" b="0" i="0" dirty="0" smtClean="0">
                          <a:solidFill>
                            <a:schemeClr val="accent1"/>
                          </a:solidFill>
                        </a:rPr>
                        <m:t>,</m:t>
                      </m:r>
                      <m:sSub>
                        <m:sSubPr>
                          <m:ctrlPr>
                            <a:rPr lang="en-US" altLang="zh-CN" i="1" dirty="0">
                              <a:solidFill>
                                <a:schemeClr val="accent6">
                                  <a:lumMod val="75000"/>
                                </a:schemeClr>
                              </a:solidFill>
                              <a:latin typeface="Cambria Math" panose="02040503050406030204" pitchFamily="18" charset="0"/>
                            </a:rPr>
                          </m:ctrlPr>
                        </m:sSubPr>
                        <m:e>
                          <m:r>
                            <a:rPr lang="zh-CN" altLang="en-US" i="1" dirty="0">
                              <a:solidFill>
                                <a:schemeClr val="accent6">
                                  <a:lumMod val="75000"/>
                                </a:schemeClr>
                              </a:solidFill>
                              <a:latin typeface="Cambria Math" panose="02040503050406030204" pitchFamily="18" charset="0"/>
                            </a:rPr>
                            <m:t>𝜀</m:t>
                          </m:r>
                        </m:e>
                        <m:sub>
                          <m:r>
                            <a:rPr lang="en-US" altLang="zh-CN" i="1" dirty="0">
                              <a:solidFill>
                                <a:schemeClr val="accent6">
                                  <a:lumMod val="75000"/>
                                </a:schemeClr>
                              </a:solidFill>
                              <a:latin typeface="Cambria Math" panose="02040503050406030204" pitchFamily="18" charset="0"/>
                            </a:rPr>
                            <m:t>𝑑𝑒𝑡</m:t>
                          </m:r>
                        </m:sub>
                      </m:sSub>
                      <m:d>
                        <m:dPr>
                          <m:ctrlPr>
                            <a:rPr lang="en-US" altLang="zh-CN" i="1">
                              <a:solidFill>
                                <a:schemeClr val="accent6">
                                  <a:lumMod val="75000"/>
                                </a:schemeClr>
                              </a:solidFill>
                              <a:latin typeface="Cambria Math" panose="02040503050406030204" pitchFamily="18" charset="0"/>
                              <a:ea typeface="Cambria Math" panose="02040503050406030204" pitchFamily="18" charset="0"/>
                            </a:rPr>
                          </m:ctrlPr>
                        </m:dPr>
                        <m:e>
                          <m:r>
                            <a:rPr lang="zh-CN" altLang="en-US" i="1">
                              <a:solidFill>
                                <a:schemeClr val="accent6">
                                  <a:lumMod val="75000"/>
                                </a:schemeClr>
                              </a:solidFill>
                              <a:latin typeface="Cambria Math" panose="02040503050406030204" pitchFamily="18" charset="0"/>
                              <a:ea typeface="Cambria Math" panose="02040503050406030204" pitchFamily="18" charset="0"/>
                            </a:rPr>
                            <m:t>𝜃</m:t>
                          </m:r>
                          <m:r>
                            <a:rPr lang="en-US" altLang="zh-CN" b="0" i="1" smtClean="0">
                              <a:solidFill>
                                <a:schemeClr val="accent6">
                                  <a:lumMod val="75000"/>
                                </a:schemeClr>
                              </a:solidFill>
                              <a:latin typeface="Cambria Math" panose="02040503050406030204" pitchFamily="18" charset="0"/>
                              <a:ea typeface="Cambria Math" panose="02040503050406030204" pitchFamily="18" charset="0"/>
                            </a:rPr>
                            <m:t>′</m:t>
                          </m:r>
                          <m:r>
                            <a:rPr lang="en-US" altLang="zh-CN" i="1">
                              <a:solidFill>
                                <a:schemeClr val="accent6">
                                  <a:lumMod val="75000"/>
                                </a:schemeClr>
                              </a:solidFill>
                              <a:latin typeface="Cambria Math" panose="02040503050406030204" pitchFamily="18" charset="0"/>
                              <a:ea typeface="Cambria Math" panose="02040503050406030204" pitchFamily="18" charset="0"/>
                            </a:rPr>
                            <m:t>,</m:t>
                          </m:r>
                          <m:r>
                            <a:rPr lang="zh-CN" altLang="en-US" i="1">
                              <a:solidFill>
                                <a:schemeClr val="accent6">
                                  <a:lumMod val="75000"/>
                                </a:schemeClr>
                              </a:solidFill>
                              <a:latin typeface="Cambria Math" panose="02040503050406030204" pitchFamily="18" charset="0"/>
                              <a:ea typeface="Cambria Math" panose="02040503050406030204" pitchFamily="18" charset="0"/>
                            </a:rPr>
                            <m:t>𝜑</m:t>
                          </m:r>
                          <m:r>
                            <a:rPr lang="en-US" altLang="zh-CN" b="0" i="1" smtClean="0">
                              <a:solidFill>
                                <a:schemeClr val="accent6">
                                  <a:lumMod val="75000"/>
                                </a:schemeClr>
                              </a:solidFill>
                              <a:latin typeface="Cambria Math" panose="02040503050406030204" pitchFamily="18" charset="0"/>
                              <a:ea typeface="Cambria Math" panose="02040503050406030204" pitchFamily="18" charset="0"/>
                            </a:rPr>
                            <m:t>′</m:t>
                          </m:r>
                        </m:e>
                      </m:d>
                      <m:r>
                        <a:rPr lang="en-US" altLang="zh-CN" b="0" i="1" smtClean="0">
                          <a:solidFill>
                            <a:schemeClr val="accent6">
                              <a:lumMod val="75000"/>
                            </a:schemeClr>
                          </a:solidFill>
                          <a:latin typeface="Cambria Math" panose="02040503050406030204" pitchFamily="18" charset="0"/>
                          <a:ea typeface="Cambria Math" panose="02040503050406030204" pitchFamily="18" charset="0"/>
                        </a:rPr>
                        <m:t>, </m:t>
                      </m:r>
                      <m:r>
                        <a:rPr lang="en-US" altLang="zh-CN" b="0" i="1" smtClean="0">
                          <a:solidFill>
                            <a:schemeClr val="tx1"/>
                          </a:solidFill>
                          <a:latin typeface="Cambria Math" panose="02040503050406030204" pitchFamily="18" charset="0"/>
                          <a:ea typeface="Cambria Math" panose="02040503050406030204" pitchFamily="18" charset="0"/>
                        </a:rPr>
                        <m:t>𝑁𝑜𝑓𝑓</m:t>
                      </m:r>
                    </m:oMath>
                  </a14:m>
                  <a:r>
                    <a:rPr lang="en-US" altLang="zh-CN" dirty="0">
                      <a:solidFill>
                        <a:schemeClr val="accent6">
                          <a:lumMod val="75000"/>
                        </a:schemeClr>
                      </a:solidFill>
                    </a:rPr>
                    <a:t> </a:t>
                  </a:r>
                  <a:endParaRPr lang="zh-CN" altLang="en-US" dirty="0">
                    <a:solidFill>
                      <a:schemeClr val="tx1"/>
                    </a:solidFill>
                  </a:endParaRPr>
                </a:p>
              </p:txBody>
            </p:sp>
          </mc:Choice>
          <mc:Fallback xmlns="">
            <p:sp>
              <p:nvSpPr>
                <p:cNvPr id="12" name="矩形 11">
                  <a:extLst>
                    <a:ext uri="{FF2B5EF4-FFF2-40B4-BE49-F238E27FC236}">
                      <a16:creationId xmlns:a16="http://schemas.microsoft.com/office/drawing/2014/main" id="{530EC87A-9C3F-4443-BC1C-CE2F72FD82D4}"/>
                    </a:ext>
                  </a:extLst>
                </p:cNvPr>
                <p:cNvSpPr>
                  <a:spLocks noRot="1" noChangeAspect="1" noMove="1" noResize="1" noEditPoints="1" noAdjustHandles="1" noChangeArrowheads="1" noChangeShapeType="1" noTextEdit="1"/>
                </p:cNvSpPr>
                <p:nvPr/>
              </p:nvSpPr>
              <p:spPr>
                <a:xfrm>
                  <a:off x="3941105" y="4531660"/>
                  <a:ext cx="4526645" cy="535099"/>
                </a:xfrm>
                <a:prstGeom prst="rect">
                  <a:avLst/>
                </a:prstGeom>
                <a:blipFill>
                  <a:blip r:embed="rId6"/>
                  <a:stretch>
                    <a:fillRect r="-559"/>
                  </a:stretch>
                </a:blipFill>
                <a:ln>
                  <a:solidFill>
                    <a:srgbClr val="FF0000"/>
                  </a:solidFill>
                </a:ln>
              </p:spPr>
              <p:txBody>
                <a:bodyPr/>
                <a:lstStyle/>
                <a:p>
                  <a:r>
                    <a:rPr lang="zh-CN" altLang="en-US">
                      <a:noFill/>
                    </a:rPr>
                    <a:t> </a:t>
                  </a:r>
                </a:p>
              </p:txBody>
            </p:sp>
          </mc:Fallback>
        </mc:AlternateContent>
        <p:cxnSp>
          <p:nvCxnSpPr>
            <p:cNvPr id="14" name="直接箭头连接符 13">
              <a:extLst>
                <a:ext uri="{FF2B5EF4-FFF2-40B4-BE49-F238E27FC236}">
                  <a16:creationId xmlns:a16="http://schemas.microsoft.com/office/drawing/2014/main" id="{CE85C03A-BFA7-4848-8998-91799BF93737}"/>
                </a:ext>
              </a:extLst>
            </p:cNvPr>
            <p:cNvCxnSpPr>
              <a:cxnSpLocks/>
              <a:endCxn id="15" idx="1"/>
            </p:cNvCxnSpPr>
            <p:nvPr/>
          </p:nvCxnSpPr>
          <p:spPr>
            <a:xfrm flipV="1">
              <a:off x="8108576" y="3667686"/>
              <a:ext cx="849407" cy="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596DA35-9C9B-45F2-A646-4E7D0512D1B7}"/>
                    </a:ext>
                  </a:extLst>
                </p:cNvPr>
                <p:cNvSpPr txBox="1"/>
                <p:nvPr/>
              </p:nvSpPr>
              <p:spPr>
                <a:xfrm>
                  <a:off x="8957983" y="3338814"/>
                  <a:ext cx="1490382" cy="657743"/>
                </a:xfrm>
                <a:prstGeom prst="rect">
                  <a:avLst/>
                </a:prstGeom>
                <a:noFill/>
                <a:ln w="127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𝑁𝑜𝑛</m:t>
                            </m:r>
                          </m:num>
                          <m:den>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𝐼</m:t>
                                </m:r>
                              </m:e>
                              <m:sub>
                                <m:r>
                                  <a:rPr lang="en-US" altLang="zh-CN" i="1">
                                    <a:solidFill>
                                      <a:schemeClr val="accent2"/>
                                    </a:solidFill>
                                    <a:latin typeface="Cambria Math" panose="02040503050406030204" pitchFamily="18" charset="0"/>
                                  </a:rPr>
                                  <m:t>𝑠𝑖𝑑</m:t>
                                </m:r>
                              </m:sub>
                            </m:sSub>
                            <m:sSub>
                              <m:sSubPr>
                                <m:ctrlPr>
                                  <a:rPr lang="en-US" altLang="zh-CN" i="1">
                                    <a:solidFill>
                                      <a:schemeClr val="accent1"/>
                                    </a:solidFill>
                                    <a:latin typeface="Cambria Math" panose="02040503050406030204" pitchFamily="18" charset="0"/>
                                  </a:rPr>
                                </m:ctrlPr>
                              </m:sSubPr>
                              <m:e>
                                <m:r>
                                  <m:rPr>
                                    <m:sty m:val="p"/>
                                  </m:rPr>
                                  <a:rPr lang="en-US" altLang="zh-CN">
                                    <a:solidFill>
                                      <a:schemeClr val="accent1"/>
                                    </a:solidFill>
                                    <a:latin typeface="Cambria Math" panose="02040503050406030204" pitchFamily="18" charset="0"/>
                                  </a:rPr>
                                  <m:t>I</m:t>
                                </m:r>
                              </m:e>
                              <m:sub>
                                <m:r>
                                  <m:rPr>
                                    <m:sty m:val="p"/>
                                  </m:rPr>
                                  <a:rPr lang="en-US" altLang="zh-CN">
                                    <a:solidFill>
                                      <a:schemeClr val="accent1"/>
                                    </a:solidFill>
                                    <a:latin typeface="Cambria Math" panose="02040503050406030204" pitchFamily="18" charset="0"/>
                                  </a:rPr>
                                  <m:t>sor</m:t>
                                </m:r>
                              </m:sub>
                            </m:sSub>
                            <m:sSub>
                              <m:sSubPr>
                                <m:ctrlPr>
                                  <a:rPr lang="en-US" altLang="zh-CN" i="1" dirty="0">
                                    <a:solidFill>
                                      <a:schemeClr val="accent6">
                                        <a:lumMod val="75000"/>
                                      </a:schemeClr>
                                    </a:solidFill>
                                    <a:latin typeface="Cambria Math" panose="02040503050406030204" pitchFamily="18" charset="0"/>
                                  </a:rPr>
                                </m:ctrlPr>
                              </m:sSubPr>
                              <m:e>
                                <m:r>
                                  <a:rPr lang="zh-CN" altLang="en-US" i="1" dirty="0">
                                    <a:solidFill>
                                      <a:schemeClr val="accent6">
                                        <a:lumMod val="75000"/>
                                      </a:schemeClr>
                                    </a:solidFill>
                                    <a:latin typeface="Cambria Math" panose="02040503050406030204" pitchFamily="18" charset="0"/>
                                  </a:rPr>
                                  <m:t>𝜀</m:t>
                                </m:r>
                              </m:e>
                              <m:sub>
                                <m:r>
                                  <a:rPr lang="en-US" altLang="zh-CN" i="1" dirty="0">
                                    <a:solidFill>
                                      <a:schemeClr val="accent6">
                                        <a:lumMod val="75000"/>
                                      </a:schemeClr>
                                    </a:solidFill>
                                    <a:latin typeface="Cambria Math" panose="02040503050406030204" pitchFamily="18" charset="0"/>
                                  </a:rPr>
                                  <m:t>𝑑𝑒𝑡</m:t>
                                </m:r>
                              </m:sub>
                            </m:sSub>
                          </m:den>
                        </m:f>
                      </m:oMath>
                    </m:oMathPara>
                  </a14:m>
                  <a:endParaRPr lang="zh-CN" altLang="en-US" dirty="0"/>
                </a:p>
              </p:txBody>
            </p:sp>
          </mc:Choice>
          <mc:Fallback xmlns="">
            <p:sp>
              <p:nvSpPr>
                <p:cNvPr id="15" name="文本框 14">
                  <a:extLst>
                    <a:ext uri="{FF2B5EF4-FFF2-40B4-BE49-F238E27FC236}">
                      <a16:creationId xmlns:a16="http://schemas.microsoft.com/office/drawing/2014/main" id="{4596DA35-9C9B-45F2-A646-4E7D0512D1B7}"/>
                    </a:ext>
                  </a:extLst>
                </p:cNvPr>
                <p:cNvSpPr txBox="1">
                  <a:spLocks noRot="1" noChangeAspect="1" noMove="1" noResize="1" noEditPoints="1" noAdjustHandles="1" noChangeArrowheads="1" noChangeShapeType="1" noTextEdit="1"/>
                </p:cNvSpPr>
                <p:nvPr/>
              </p:nvSpPr>
              <p:spPr>
                <a:xfrm>
                  <a:off x="8957983" y="3338814"/>
                  <a:ext cx="1490382" cy="657743"/>
                </a:xfrm>
                <a:prstGeom prst="rect">
                  <a:avLst/>
                </a:prstGeom>
                <a:blipFill>
                  <a:blip r:embed="rId7"/>
                  <a:stretch>
                    <a:fillRect/>
                  </a:stretch>
                </a:blipFill>
                <a:ln w="12700">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76D8A4FD-FCC0-4653-AE3B-538B72EC7776}"/>
                    </a:ext>
                  </a:extLst>
                </p:cNvPr>
                <p:cNvSpPr txBox="1"/>
                <p:nvPr/>
              </p:nvSpPr>
              <p:spPr>
                <a:xfrm>
                  <a:off x="9035303" y="4579198"/>
                  <a:ext cx="1490382" cy="665760"/>
                </a:xfrm>
                <a:prstGeom prst="rect">
                  <a:avLst/>
                </a:prstGeom>
                <a:noFill/>
                <a:ln w="127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𝑁𝑜𝑓𝑓</m:t>
                            </m:r>
                          </m:num>
                          <m:den>
                            <m:sSub>
                              <m:sSubPr>
                                <m:ctrlPr>
                                  <a:rPr lang="en-US" altLang="zh-CN" i="1">
                                    <a:solidFill>
                                      <a:schemeClr val="accent2"/>
                                    </a:solidFill>
                                    <a:latin typeface="Cambria Math" panose="02040503050406030204" pitchFamily="18" charset="0"/>
                                  </a:rPr>
                                </m:ctrlPr>
                              </m:sSubPr>
                              <m:e>
                                <m:r>
                                  <a:rPr lang="en-US" altLang="zh-CN" i="1">
                                    <a:solidFill>
                                      <a:schemeClr val="accent2"/>
                                    </a:solidFill>
                                    <a:latin typeface="Cambria Math" panose="02040503050406030204" pitchFamily="18" charset="0"/>
                                  </a:rPr>
                                  <m:t>𝐼</m:t>
                                </m:r>
                              </m:e>
                              <m:sub>
                                <m:r>
                                  <a:rPr lang="en-US" altLang="zh-CN" i="1">
                                    <a:solidFill>
                                      <a:schemeClr val="accent2"/>
                                    </a:solidFill>
                                    <a:latin typeface="Cambria Math" panose="02040503050406030204" pitchFamily="18" charset="0"/>
                                  </a:rPr>
                                  <m:t>𝑠𝑖𝑑</m:t>
                                </m:r>
                              </m:sub>
                            </m:sSub>
                            <m:sSub>
                              <m:sSubPr>
                                <m:ctrlPr>
                                  <a:rPr lang="en-US" altLang="zh-CN" i="1">
                                    <a:solidFill>
                                      <a:schemeClr val="accent1"/>
                                    </a:solidFill>
                                    <a:latin typeface="Cambria Math" panose="02040503050406030204" pitchFamily="18" charset="0"/>
                                  </a:rPr>
                                </m:ctrlPr>
                              </m:sSubPr>
                              <m:e>
                                <m:r>
                                  <m:rPr>
                                    <m:sty m:val="p"/>
                                  </m:rPr>
                                  <a:rPr lang="en-US" altLang="zh-CN">
                                    <a:solidFill>
                                      <a:schemeClr val="accent1"/>
                                    </a:solidFill>
                                    <a:latin typeface="Cambria Math" panose="02040503050406030204" pitchFamily="18" charset="0"/>
                                  </a:rPr>
                                  <m:t>I</m:t>
                                </m:r>
                              </m:e>
                              <m:sub>
                                <m:r>
                                  <m:rPr>
                                    <m:sty m:val="p"/>
                                  </m:rPr>
                                  <a:rPr lang="en-US" altLang="zh-CN">
                                    <a:solidFill>
                                      <a:schemeClr val="accent1"/>
                                    </a:solidFill>
                                    <a:latin typeface="Cambria Math" panose="02040503050406030204" pitchFamily="18" charset="0"/>
                                  </a:rPr>
                                  <m:t>sor</m:t>
                                </m:r>
                              </m:sub>
                            </m:sSub>
                            <m:sSub>
                              <m:sSubPr>
                                <m:ctrlPr>
                                  <a:rPr lang="en-US" altLang="zh-CN" i="1" dirty="0">
                                    <a:solidFill>
                                      <a:schemeClr val="accent6">
                                        <a:lumMod val="75000"/>
                                      </a:schemeClr>
                                    </a:solidFill>
                                    <a:latin typeface="Cambria Math" panose="02040503050406030204" pitchFamily="18" charset="0"/>
                                  </a:rPr>
                                </m:ctrlPr>
                              </m:sSubPr>
                              <m:e>
                                <m:r>
                                  <a:rPr lang="zh-CN" altLang="en-US" i="1" dirty="0">
                                    <a:solidFill>
                                      <a:schemeClr val="accent6">
                                        <a:lumMod val="75000"/>
                                      </a:schemeClr>
                                    </a:solidFill>
                                    <a:latin typeface="Cambria Math" panose="02040503050406030204" pitchFamily="18" charset="0"/>
                                  </a:rPr>
                                  <m:t>𝜀</m:t>
                                </m:r>
                              </m:e>
                              <m:sub>
                                <m:r>
                                  <a:rPr lang="en-US" altLang="zh-CN" i="1" dirty="0">
                                    <a:solidFill>
                                      <a:schemeClr val="accent6">
                                        <a:lumMod val="75000"/>
                                      </a:schemeClr>
                                    </a:solidFill>
                                    <a:latin typeface="Cambria Math" panose="02040503050406030204" pitchFamily="18" charset="0"/>
                                  </a:rPr>
                                  <m:t>𝑑𝑒𝑡</m:t>
                                </m:r>
                              </m:sub>
                            </m:sSub>
                          </m:den>
                        </m:f>
                      </m:oMath>
                    </m:oMathPara>
                  </a14:m>
                  <a:endParaRPr lang="zh-CN" altLang="en-US" dirty="0"/>
                </a:p>
              </p:txBody>
            </p:sp>
          </mc:Choice>
          <mc:Fallback xmlns="">
            <p:sp>
              <p:nvSpPr>
                <p:cNvPr id="16" name="文本框 15">
                  <a:extLst>
                    <a:ext uri="{FF2B5EF4-FFF2-40B4-BE49-F238E27FC236}">
                      <a16:creationId xmlns:a16="http://schemas.microsoft.com/office/drawing/2014/main" id="{76D8A4FD-FCC0-4653-AE3B-538B72EC7776}"/>
                    </a:ext>
                  </a:extLst>
                </p:cNvPr>
                <p:cNvSpPr txBox="1">
                  <a:spLocks noRot="1" noChangeAspect="1" noMove="1" noResize="1" noEditPoints="1" noAdjustHandles="1" noChangeArrowheads="1" noChangeShapeType="1" noTextEdit="1"/>
                </p:cNvSpPr>
                <p:nvPr/>
              </p:nvSpPr>
              <p:spPr>
                <a:xfrm>
                  <a:off x="9035303" y="4579198"/>
                  <a:ext cx="1490382" cy="665760"/>
                </a:xfrm>
                <a:prstGeom prst="rect">
                  <a:avLst/>
                </a:prstGeom>
                <a:blipFill>
                  <a:blip r:embed="rId8"/>
                  <a:stretch>
                    <a:fillRect/>
                  </a:stretch>
                </a:blipFill>
                <a:ln w="12700">
                  <a:solidFill>
                    <a:srgbClr val="FF0000"/>
                  </a:solidFill>
                </a:ln>
              </p:spPr>
              <p:txBody>
                <a:bodyPr/>
                <a:lstStyle/>
                <a:p>
                  <a:r>
                    <a:rPr lang="zh-CN" altLang="en-US">
                      <a:noFill/>
                    </a:rPr>
                    <a:t> </a:t>
                  </a:r>
                </a:p>
              </p:txBody>
            </p:sp>
          </mc:Fallback>
        </mc:AlternateContent>
        <p:cxnSp>
          <p:nvCxnSpPr>
            <p:cNvPr id="19" name="直接箭头连接符 18">
              <a:extLst>
                <a:ext uri="{FF2B5EF4-FFF2-40B4-BE49-F238E27FC236}">
                  <a16:creationId xmlns:a16="http://schemas.microsoft.com/office/drawing/2014/main" id="{21652F2E-1129-4B7C-96A2-18889EA15F21}"/>
                </a:ext>
              </a:extLst>
            </p:cNvPr>
            <p:cNvCxnSpPr>
              <a:cxnSpLocks/>
            </p:cNvCxnSpPr>
            <p:nvPr/>
          </p:nvCxnSpPr>
          <p:spPr>
            <a:xfrm>
              <a:off x="8467750" y="4789705"/>
              <a:ext cx="55522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2BF62157-3E34-41D7-A725-5F5831FE6196}"/>
                </a:ext>
              </a:extLst>
            </p:cNvPr>
            <p:cNvCxnSpPr>
              <a:cxnSpLocks/>
            </p:cNvCxnSpPr>
            <p:nvPr/>
          </p:nvCxnSpPr>
          <p:spPr>
            <a:xfrm flipV="1">
              <a:off x="9574306" y="3996557"/>
              <a:ext cx="0" cy="5351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3BFE94EC-C803-4416-BE6B-80A72184A4B6}"/>
                </a:ext>
              </a:extLst>
            </p:cNvPr>
            <p:cNvCxnSpPr>
              <a:cxnSpLocks/>
            </p:cNvCxnSpPr>
            <p:nvPr/>
          </p:nvCxnSpPr>
          <p:spPr>
            <a:xfrm>
              <a:off x="9767048" y="4023385"/>
              <a:ext cx="0" cy="5558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19FD69CC-2CB9-46E9-A226-E50714466267}"/>
                  </a:ext>
                </a:extLst>
              </p:cNvPr>
              <p:cNvSpPr/>
              <p:nvPr/>
            </p:nvSpPr>
            <p:spPr>
              <a:xfrm>
                <a:off x="6352671" y="5319627"/>
                <a:ext cx="5268597" cy="766107"/>
              </a:xfrm>
              <a:prstGeom prst="rect">
                <a:avLst/>
              </a:prstGeom>
            </p:spPr>
            <p:txBody>
              <a:bodyPr wrap="square">
                <a:spAutoFit/>
              </a:bodyPr>
              <a:lstStyle/>
              <a:p>
                <a:pPr lvl="1"/>
                <a:r>
                  <a:rPr lang="en-US" altLang="zh-CN" sz="1400" dirty="0"/>
                  <a:t> </a:t>
                </a:r>
                <a14:m>
                  <m:oMath xmlns:m="http://schemas.openxmlformats.org/officeDocument/2006/math">
                    <m:sSup>
                      <m:sSupPr>
                        <m:ctrlPr>
                          <a:rPr lang="en-US" altLang="zh-CN" sz="2000" i="1">
                            <a:latin typeface="Cambria Math" panose="02040503050406030204" pitchFamily="18" charset="0"/>
                          </a:rPr>
                        </m:ctrlPr>
                      </m:sSupPr>
                      <m:e>
                        <m:r>
                          <a:rPr lang="zh-CN" altLang="en-US" sz="2000" i="1">
                            <a:latin typeface="Cambria Math" panose="02040503050406030204" pitchFamily="18" charset="0"/>
                          </a:rPr>
                          <m:t>𝜒</m:t>
                        </m:r>
                      </m:e>
                      <m:sup>
                        <m:r>
                          <a:rPr lang="en-US" altLang="zh-CN" sz="2000" i="1">
                            <a:latin typeface="Cambria Math" panose="02040503050406030204" pitchFamily="18" charset="0"/>
                          </a:rPr>
                          <m:t>2</m:t>
                        </m:r>
                      </m:sup>
                    </m:sSup>
                    <m:r>
                      <a:rPr lang="en-US" altLang="zh-CN" sz="2000" i="1">
                        <a:latin typeface="Cambria Math" panose="02040503050406030204" pitchFamily="18" charset="0"/>
                      </a:rPr>
                      <m:t>=</m:t>
                    </m:r>
                    <m:nary>
                      <m:naryPr>
                        <m:chr m:val="∑"/>
                        <m:supHide m:val="on"/>
                        <m:ctrlPr>
                          <a:rPr lang="en-US" altLang="zh-CN" sz="2000" i="1">
                            <a:latin typeface="Cambria Math" panose="02040503050406030204" pitchFamily="18" charset="0"/>
                          </a:rPr>
                        </m:ctrlPr>
                      </m:naryPr>
                      <m:sub>
                        <m:r>
                          <m:rPr>
                            <m:brk m:alnAt="7"/>
                          </m:rPr>
                          <a:rPr lang="zh-CN" altLang="en-US" sz="2000" i="1">
                            <a:latin typeface="Cambria Math" panose="02040503050406030204" pitchFamily="18" charset="0"/>
                          </a:rPr>
                          <m:t>𝜃</m:t>
                        </m:r>
                        <m:r>
                          <a:rPr lang="en-US" altLang="zh-CN" sz="2000" i="1">
                            <a:latin typeface="Cambria Math" panose="02040503050406030204" pitchFamily="18" charset="0"/>
                          </a:rPr>
                          <m:t>,</m:t>
                        </m:r>
                        <m:r>
                          <a:rPr lang="zh-CN" altLang="en-US" sz="2000" i="1">
                            <a:latin typeface="Cambria Math" panose="02040503050406030204" pitchFamily="18" charset="0"/>
                          </a:rPr>
                          <m:t>𝜑</m:t>
                        </m:r>
                        <m:r>
                          <a:rPr lang="en-US" altLang="zh-CN" sz="2000" i="1">
                            <a:latin typeface="Cambria Math" panose="02040503050406030204" pitchFamily="18" charset="0"/>
                          </a:rPr>
                          <m:t>,</m:t>
                        </m:r>
                        <m:r>
                          <a:rPr lang="en-US" altLang="zh-CN" sz="2000" i="1">
                            <a:latin typeface="Cambria Math" panose="02040503050406030204" pitchFamily="18" charset="0"/>
                          </a:rPr>
                          <m:t>𝑡</m:t>
                        </m:r>
                      </m:sub>
                      <m:sup/>
                      <m:e>
                        <m:f>
                          <m:fPr>
                            <m:ctrlPr>
                              <a:rPr lang="en-US" altLang="zh-CN" sz="2000" i="1">
                                <a:latin typeface="Cambria Math" panose="02040503050406030204" pitchFamily="18" charset="0"/>
                              </a:rPr>
                            </m:ctrlPr>
                          </m:fPr>
                          <m:num>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m:t>
                                </m:r>
                                <m:f>
                                  <m:fPr>
                                    <m:ctrlPr>
                                      <a:rPr lang="en-US" altLang="zh-CN" sz="2000" i="1">
                                        <a:latin typeface="Cambria Math" panose="02040503050406030204" pitchFamily="18" charset="0"/>
                                      </a:rPr>
                                    </m:ctrlPr>
                                  </m:fPr>
                                  <m:num>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𝑁</m:t>
                                        </m:r>
                                      </m:e>
                                      <m:sub>
                                        <m:r>
                                          <a:rPr lang="en-US" altLang="zh-CN" sz="2000" i="1">
                                            <a:latin typeface="Cambria Math" panose="02040503050406030204" pitchFamily="18" charset="0"/>
                                          </a:rPr>
                                          <m:t>𝑜𝑛</m:t>
                                        </m:r>
                                      </m:sub>
                                    </m:sSub>
                                  </m:num>
                                  <m:den>
                                    <m:sSub>
                                      <m:sSubPr>
                                        <m:ctrlPr>
                                          <a:rPr lang="en-US" altLang="zh-CN" sz="2000" i="1">
                                            <a:solidFill>
                                              <a:schemeClr val="accent2"/>
                                            </a:solidFill>
                                            <a:latin typeface="Cambria Math" panose="02040503050406030204" pitchFamily="18" charset="0"/>
                                          </a:rPr>
                                        </m:ctrlPr>
                                      </m:sSubPr>
                                      <m:e>
                                        <m:r>
                                          <a:rPr lang="en-US" altLang="zh-CN" sz="2000" i="1">
                                            <a:solidFill>
                                              <a:schemeClr val="accent2"/>
                                            </a:solidFill>
                                            <a:latin typeface="Cambria Math" panose="02040503050406030204" pitchFamily="18" charset="0"/>
                                          </a:rPr>
                                          <m:t>𝐼</m:t>
                                        </m:r>
                                      </m:e>
                                      <m:sub>
                                        <m:r>
                                          <a:rPr lang="en-US" altLang="zh-CN" sz="2000" i="1">
                                            <a:solidFill>
                                              <a:schemeClr val="accent2"/>
                                            </a:solidFill>
                                            <a:latin typeface="Cambria Math" panose="02040503050406030204" pitchFamily="18" charset="0"/>
                                          </a:rPr>
                                          <m:t>𝑠𝑖𝑑</m:t>
                                        </m:r>
                                      </m:sub>
                                    </m:sSub>
                                    <m:sSub>
                                      <m:sSubPr>
                                        <m:ctrlPr>
                                          <a:rPr lang="en-US" altLang="zh-CN" sz="2000" i="1">
                                            <a:solidFill>
                                              <a:schemeClr val="accent1"/>
                                            </a:solidFill>
                                            <a:latin typeface="Cambria Math" panose="02040503050406030204" pitchFamily="18" charset="0"/>
                                          </a:rPr>
                                        </m:ctrlPr>
                                      </m:sSubPr>
                                      <m:e>
                                        <m:r>
                                          <a:rPr lang="en-US" altLang="zh-CN" sz="2000" i="1">
                                            <a:solidFill>
                                              <a:schemeClr val="accent1"/>
                                            </a:solidFill>
                                            <a:latin typeface="Cambria Math" panose="02040503050406030204" pitchFamily="18" charset="0"/>
                                          </a:rPr>
                                          <m:t>𝐼</m:t>
                                        </m:r>
                                      </m:e>
                                      <m:sub>
                                        <m:r>
                                          <a:rPr lang="en-US" altLang="zh-CN" sz="2000" i="1">
                                            <a:solidFill>
                                              <a:schemeClr val="accent1"/>
                                            </a:solidFill>
                                            <a:latin typeface="Cambria Math" panose="02040503050406030204" pitchFamily="18" charset="0"/>
                                          </a:rPr>
                                          <m:t>𝑠𝑜𝑟</m:t>
                                        </m:r>
                                      </m:sub>
                                    </m:sSub>
                                    <m:sSub>
                                      <m:sSubPr>
                                        <m:ctrlPr>
                                          <a:rPr lang="en-US" altLang="zh-CN" sz="2000" i="1">
                                            <a:solidFill>
                                              <a:schemeClr val="accent6">
                                                <a:lumMod val="75000"/>
                                              </a:schemeClr>
                                            </a:solidFill>
                                            <a:latin typeface="Cambria Math" panose="02040503050406030204" pitchFamily="18" charset="0"/>
                                          </a:rPr>
                                        </m:ctrlPr>
                                      </m:sSubPr>
                                      <m:e>
                                        <m:r>
                                          <a:rPr lang="en-US" altLang="zh-CN" sz="2000" i="1">
                                            <a:solidFill>
                                              <a:schemeClr val="accent6">
                                                <a:lumMod val="75000"/>
                                              </a:schemeClr>
                                            </a:solidFill>
                                            <a:latin typeface="Cambria Math" panose="02040503050406030204" pitchFamily="18" charset="0"/>
                                            <a:ea typeface="Cambria Math" panose="02040503050406030204" pitchFamily="18" charset="0"/>
                                          </a:rPr>
                                          <m:t>𝜀</m:t>
                                        </m:r>
                                      </m:e>
                                      <m:sub>
                                        <m:r>
                                          <a:rPr lang="en-US" altLang="zh-CN" sz="2000" i="1">
                                            <a:solidFill>
                                              <a:schemeClr val="accent6">
                                                <a:lumMod val="75000"/>
                                              </a:schemeClr>
                                            </a:solidFill>
                                            <a:latin typeface="Cambria Math" panose="02040503050406030204" pitchFamily="18" charset="0"/>
                                          </a:rPr>
                                          <m:t>𝑟𝑜𝑡𝑎</m:t>
                                        </m:r>
                                      </m:sub>
                                    </m:sSub>
                                  </m:den>
                                </m:f>
                                <m:r>
                                  <a:rPr lang="en-US" altLang="zh-CN" sz="2000" i="1">
                                    <a:latin typeface="Cambria Math" panose="02040503050406030204" pitchFamily="18" charset="0"/>
                                  </a:rPr>
                                  <m:t> − </m:t>
                                </m:r>
                                <m:f>
                                  <m:fPr>
                                    <m:ctrlPr>
                                      <a:rPr lang="en-US" altLang="zh-CN" sz="2000" i="1">
                                        <a:latin typeface="Cambria Math" panose="02040503050406030204" pitchFamily="18" charset="0"/>
                                      </a:rPr>
                                    </m:ctrlPr>
                                  </m:fPr>
                                  <m:num>
                                    <m:r>
                                      <a:rPr lang="en-US" altLang="zh-CN" sz="2000" i="1">
                                        <a:latin typeface="Cambria Math" panose="02040503050406030204" pitchFamily="18" charset="0"/>
                                      </a:rPr>
                                      <m:t>1</m:t>
                                    </m:r>
                                  </m:num>
                                  <m:den>
                                    <m:r>
                                      <a:rPr lang="en-US" altLang="zh-CN" sz="2000" i="1">
                                        <a:latin typeface="Cambria Math" panose="02040503050406030204" pitchFamily="18" charset="0"/>
                                      </a:rPr>
                                      <m:t>𝑛</m:t>
                                    </m:r>
                                  </m:den>
                                </m:f>
                                <m:nary>
                                  <m:naryPr>
                                    <m:chr m:val="∑"/>
                                    <m:supHide m:val="on"/>
                                    <m:ctrlPr>
                                      <a:rPr lang="en-US" altLang="zh-CN" sz="2000" i="1">
                                        <a:latin typeface="Cambria Math" panose="02040503050406030204" pitchFamily="18" charset="0"/>
                                      </a:rPr>
                                    </m:ctrlPr>
                                  </m:naryPr>
                                  <m:sub>
                                    <m:r>
                                      <m:rPr>
                                        <m:brk m:alnAt="7"/>
                                      </m:rPr>
                                      <a:rPr lang="zh-CN" altLang="en-US" sz="2000" i="1">
                                        <a:latin typeface="Cambria Math" panose="02040503050406030204" pitchFamily="18" charset="0"/>
                                      </a:rPr>
                                      <m:t>𝜑</m:t>
                                    </m:r>
                                  </m:sub>
                                  <m:sup/>
                                  <m:e>
                                    <m:f>
                                      <m:fPr>
                                        <m:ctrlPr>
                                          <a:rPr lang="en-US" altLang="zh-CN" sz="2000" i="1">
                                            <a:latin typeface="Cambria Math" panose="02040503050406030204" pitchFamily="18" charset="0"/>
                                          </a:rPr>
                                        </m:ctrlPr>
                                      </m:fPr>
                                      <m:num>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𝑁</m:t>
                                            </m:r>
                                          </m:e>
                                          <m:sub>
                                            <m:r>
                                              <a:rPr lang="en-US" altLang="zh-CN" sz="2000" i="1">
                                                <a:latin typeface="Cambria Math" panose="02040503050406030204" pitchFamily="18" charset="0"/>
                                              </a:rPr>
                                              <m:t>𝑜𝑓𝑓</m:t>
                                            </m:r>
                                          </m:sub>
                                        </m:sSub>
                                      </m:num>
                                      <m:den>
                                        <m:sSub>
                                          <m:sSubPr>
                                            <m:ctrlPr>
                                              <a:rPr lang="en-US" altLang="zh-CN" sz="2000" i="1">
                                                <a:solidFill>
                                                  <a:schemeClr val="accent2"/>
                                                </a:solidFill>
                                                <a:latin typeface="Cambria Math" panose="02040503050406030204" pitchFamily="18" charset="0"/>
                                              </a:rPr>
                                            </m:ctrlPr>
                                          </m:sSubPr>
                                          <m:e>
                                            <m:r>
                                              <a:rPr lang="en-US" altLang="zh-CN" sz="2000" i="1">
                                                <a:solidFill>
                                                  <a:schemeClr val="accent2"/>
                                                </a:solidFill>
                                                <a:latin typeface="Cambria Math" panose="02040503050406030204" pitchFamily="18" charset="0"/>
                                              </a:rPr>
                                              <m:t>𝐼</m:t>
                                            </m:r>
                                          </m:e>
                                          <m:sub>
                                            <m:r>
                                              <a:rPr lang="en-US" altLang="zh-CN" sz="2000" i="1">
                                                <a:solidFill>
                                                  <a:schemeClr val="accent2"/>
                                                </a:solidFill>
                                                <a:latin typeface="Cambria Math" panose="02040503050406030204" pitchFamily="18" charset="0"/>
                                              </a:rPr>
                                              <m:t>𝑠𝑖𝑑</m:t>
                                            </m:r>
                                          </m:sub>
                                        </m:sSub>
                                        <m:sSub>
                                          <m:sSubPr>
                                            <m:ctrlPr>
                                              <a:rPr lang="en-US" altLang="zh-CN" sz="2000" i="1">
                                                <a:solidFill>
                                                  <a:schemeClr val="accent1"/>
                                                </a:solidFill>
                                                <a:latin typeface="Cambria Math" panose="02040503050406030204" pitchFamily="18" charset="0"/>
                                              </a:rPr>
                                            </m:ctrlPr>
                                          </m:sSubPr>
                                          <m:e>
                                            <m:r>
                                              <a:rPr lang="en-US" altLang="zh-CN" sz="2000" i="1">
                                                <a:solidFill>
                                                  <a:schemeClr val="accent1"/>
                                                </a:solidFill>
                                                <a:latin typeface="Cambria Math" panose="02040503050406030204" pitchFamily="18" charset="0"/>
                                              </a:rPr>
                                              <m:t>𝐼</m:t>
                                            </m:r>
                                          </m:e>
                                          <m:sub>
                                            <m:r>
                                              <a:rPr lang="en-US" altLang="zh-CN" sz="2000" i="1">
                                                <a:solidFill>
                                                  <a:schemeClr val="accent1"/>
                                                </a:solidFill>
                                                <a:latin typeface="Cambria Math" panose="02040503050406030204" pitchFamily="18" charset="0"/>
                                              </a:rPr>
                                              <m:t>𝑠𝑜𝑟</m:t>
                                            </m:r>
                                          </m:sub>
                                        </m:sSub>
                                        <m:sSub>
                                          <m:sSubPr>
                                            <m:ctrlPr>
                                              <a:rPr lang="en-US" altLang="zh-CN" sz="2000" i="1">
                                                <a:solidFill>
                                                  <a:schemeClr val="accent6">
                                                    <a:lumMod val="75000"/>
                                                  </a:schemeClr>
                                                </a:solidFill>
                                                <a:latin typeface="Cambria Math" panose="02040503050406030204" pitchFamily="18" charset="0"/>
                                              </a:rPr>
                                            </m:ctrlPr>
                                          </m:sSubPr>
                                          <m:e>
                                            <m:r>
                                              <a:rPr lang="en-US" altLang="zh-CN" sz="2000" i="1">
                                                <a:solidFill>
                                                  <a:schemeClr val="accent6">
                                                    <a:lumMod val="75000"/>
                                                  </a:schemeClr>
                                                </a:solidFill>
                                                <a:latin typeface="Cambria Math" panose="02040503050406030204" pitchFamily="18" charset="0"/>
                                                <a:ea typeface="Cambria Math" panose="02040503050406030204" pitchFamily="18" charset="0"/>
                                              </a:rPr>
                                              <m:t>𝜀</m:t>
                                            </m:r>
                                          </m:e>
                                          <m:sub>
                                            <m:r>
                                              <a:rPr lang="en-US" altLang="zh-CN" sz="2000" i="1">
                                                <a:solidFill>
                                                  <a:schemeClr val="accent6">
                                                    <a:lumMod val="75000"/>
                                                  </a:schemeClr>
                                                </a:solidFill>
                                                <a:latin typeface="Cambria Math" panose="02040503050406030204" pitchFamily="18" charset="0"/>
                                              </a:rPr>
                                              <m:t>𝑟𝑜𝑡𝑎</m:t>
                                            </m:r>
                                          </m:sub>
                                        </m:sSub>
                                      </m:den>
                                    </m:f>
                                  </m:e>
                                </m:nary>
                                <m:r>
                                  <a:rPr lang="en-US" altLang="zh-CN" sz="2000" i="1">
                                    <a:latin typeface="Cambria Math" panose="02040503050406030204" pitchFamily="18" charset="0"/>
                                  </a:rPr>
                                  <m:t>)</m:t>
                                </m:r>
                              </m:e>
                              <m:sup>
                                <m:r>
                                  <a:rPr lang="en-US" altLang="zh-CN" sz="2000" i="1">
                                    <a:latin typeface="Cambria Math" panose="02040503050406030204" pitchFamily="18" charset="0"/>
                                  </a:rPr>
                                  <m:t>2</m:t>
                                </m:r>
                              </m:sup>
                            </m:sSup>
                          </m:num>
                          <m:den>
                            <m:sSup>
                              <m:sSupPr>
                                <m:ctrlPr>
                                  <a:rPr lang="en-US" altLang="zh-CN" sz="2000" i="1">
                                    <a:latin typeface="Cambria Math" panose="02040503050406030204" pitchFamily="18" charset="0"/>
                                  </a:rPr>
                                </m:ctrlPr>
                              </m:sSupPr>
                              <m:e>
                                <m:r>
                                  <a:rPr lang="zh-CN" altLang="en-US" sz="2000" i="1">
                                    <a:latin typeface="Cambria Math" panose="02040503050406030204" pitchFamily="18" charset="0"/>
                                  </a:rPr>
                                  <m:t>𝜎</m:t>
                                </m:r>
                              </m:e>
                              <m:sup>
                                <m:r>
                                  <a:rPr lang="en-US" altLang="zh-CN" sz="2000" i="1">
                                    <a:latin typeface="Cambria Math" panose="02040503050406030204" pitchFamily="18" charset="0"/>
                                  </a:rPr>
                                  <m:t>2</m:t>
                                </m:r>
                              </m:sup>
                            </m:sSup>
                          </m:den>
                        </m:f>
                      </m:e>
                    </m:nary>
                  </m:oMath>
                </a14:m>
                <a:endParaRPr lang="en-US" altLang="zh-CN" sz="2000" dirty="0">
                  <a:latin typeface="Cambria Math" panose="02040503050406030204" pitchFamily="18" charset="0"/>
                </a:endParaRPr>
              </a:p>
            </p:txBody>
          </p:sp>
        </mc:Choice>
        <mc:Fallback xmlns="">
          <p:sp>
            <p:nvSpPr>
              <p:cNvPr id="28" name="矩形 27">
                <a:extLst>
                  <a:ext uri="{FF2B5EF4-FFF2-40B4-BE49-F238E27FC236}">
                    <a16:creationId xmlns:a16="http://schemas.microsoft.com/office/drawing/2014/main" id="{19FD69CC-2CB9-46E9-A226-E50714466267}"/>
                  </a:ext>
                </a:extLst>
              </p:cNvPr>
              <p:cNvSpPr>
                <a:spLocks noRot="1" noChangeAspect="1" noMove="1" noResize="1" noEditPoints="1" noAdjustHandles="1" noChangeArrowheads="1" noChangeShapeType="1" noTextEdit="1"/>
              </p:cNvSpPr>
              <p:nvPr/>
            </p:nvSpPr>
            <p:spPr>
              <a:xfrm>
                <a:off x="6352671" y="5319627"/>
                <a:ext cx="5268597" cy="766107"/>
              </a:xfrm>
              <a:prstGeom prst="rect">
                <a:avLst/>
              </a:prstGeom>
              <a:blipFill>
                <a:blip r:embed="rId9"/>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17450317"/>
      </p:ext>
    </p:extLst>
  </p:cSld>
  <p:clrMapOvr>
    <a:masterClrMapping/>
  </p:clrMapOvr>
  <mc:AlternateContent xmlns:mc="http://schemas.openxmlformats.org/markup-compatibility/2006" xmlns:p14="http://schemas.microsoft.com/office/powerpoint/2010/main">
    <mc:Choice Requires="p14">
      <p:transition spd="slow" p14:dur="2000" advTm="106996"/>
    </mc:Choice>
    <mc:Fallback xmlns="">
      <p:transition spd="slow" advTm="10699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81E7F0-677B-47F4-AC32-755952303536}"/>
              </a:ext>
            </a:extLst>
          </p:cNvPr>
          <p:cNvSpPr>
            <a:spLocks noGrp="1"/>
          </p:cNvSpPr>
          <p:nvPr>
            <p:ph type="title"/>
          </p:nvPr>
        </p:nvSpPr>
        <p:spPr/>
        <p:txBody>
          <a:bodyPr/>
          <a:lstStyle/>
          <a:p>
            <a:r>
              <a:rPr lang="en-US" altLang="zh-CN" dirty="0"/>
              <a:t>Toy-mc</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9ED32F34-E421-46F9-B210-8DD7FF63EA9B}"/>
                  </a:ext>
                </a:extLst>
              </p:cNvPr>
              <p:cNvSpPr>
                <a:spLocks noGrp="1"/>
              </p:cNvSpPr>
              <p:nvPr>
                <p:ph idx="1"/>
              </p:nvPr>
            </p:nvSpPr>
            <p:spPr/>
            <p:txBody>
              <a:bodyPr/>
              <a:lstStyle/>
              <a:p>
                <a:pPr>
                  <a:buFont typeface="Wingdings" panose="05000000000000000000" pitchFamily="2" charset="2"/>
                  <a:buChar char="p"/>
                </a:pPr>
                <a:r>
                  <a:rPr lang="en-US" altLang="zh-CN" dirty="0"/>
                  <a:t>Sidereal anisotropy and</a:t>
                </a:r>
                <a:r>
                  <a:rPr lang="zh-CN" altLang="en-US" dirty="0"/>
                  <a:t> </a:t>
                </a:r>
                <a:r>
                  <a:rPr lang="en-US" altLang="zh-CN" dirty="0"/>
                  <a:t>Detector efficiency </a:t>
                </a:r>
              </a:p>
              <a:p>
                <a:pPr marL="0" indent="0">
                  <a:buNone/>
                </a:pPr>
                <a:r>
                  <a:rPr lang="en-US" altLang="zh-CN" dirty="0">
                    <a:solidFill>
                      <a:schemeClr val="accent1"/>
                    </a:solidFill>
                  </a:rPr>
                  <a:t>	</a:t>
                </a:r>
                <a:r>
                  <a:rPr lang="en-US" altLang="zh-CN" sz="2400" dirty="0">
                    <a:solidFill>
                      <a:schemeClr val="accent1"/>
                    </a:solidFill>
                  </a:rPr>
                  <a:t> stable efficiency with</a:t>
                </a:r>
                <a14:m>
                  <m:oMath xmlns:m="http://schemas.openxmlformats.org/officeDocument/2006/math">
                    <m:sSub>
                      <m:sSubPr>
                        <m:ctrlPr>
                          <a:rPr lang="en-US" altLang="zh-CN" sz="2400" i="1">
                            <a:solidFill>
                              <a:schemeClr val="accent1"/>
                            </a:solidFill>
                            <a:latin typeface="Cambria Math" panose="02040503050406030204" pitchFamily="18" charset="0"/>
                          </a:rPr>
                        </m:ctrlPr>
                      </m:sSubPr>
                      <m:e>
                        <m:r>
                          <a:rPr lang="en-US" altLang="zh-CN" sz="2400" i="1">
                            <a:solidFill>
                              <a:schemeClr val="accent1"/>
                            </a:solidFill>
                            <a:latin typeface="Cambria Math" panose="02040503050406030204" pitchFamily="18" charset="0"/>
                          </a:rPr>
                          <m:t> </m:t>
                        </m:r>
                        <m:r>
                          <a:rPr lang="zh-CN" altLang="en-US" sz="2400" i="1">
                            <a:solidFill>
                              <a:schemeClr val="accent1"/>
                            </a:solidFill>
                            <a:latin typeface="Cambria Math" panose="02040503050406030204" pitchFamily="18" charset="0"/>
                          </a:rPr>
                          <m:t>𝜔</m:t>
                        </m:r>
                      </m:e>
                      <m:sub>
                        <m:r>
                          <a:rPr lang="en-US" altLang="zh-CN" sz="2400" i="1">
                            <a:solidFill>
                              <a:schemeClr val="accent1"/>
                            </a:solidFill>
                            <a:latin typeface="Cambria Math" panose="02040503050406030204" pitchFamily="18" charset="0"/>
                          </a:rPr>
                          <m:t>𝑟𝑜𝑡𝑎</m:t>
                        </m:r>
                      </m:sub>
                    </m:sSub>
                    <m:r>
                      <a:rPr lang="en-US" altLang="zh-CN" sz="2400">
                        <a:solidFill>
                          <a:schemeClr val="accent1"/>
                        </a:solidFill>
                        <a:latin typeface="Cambria Math" panose="02040503050406030204" pitchFamily="18" charset="0"/>
                      </a:rPr>
                      <m:t>=</m:t>
                    </m:r>
                    <m:f>
                      <m:fPr>
                        <m:ctrlPr>
                          <a:rPr lang="en-US" altLang="zh-CN" sz="2400" i="1">
                            <a:solidFill>
                              <a:schemeClr val="accent1"/>
                            </a:solidFill>
                            <a:latin typeface="Cambria Math" panose="02040503050406030204" pitchFamily="18" charset="0"/>
                            <a:ea typeface="Cambria Math" panose="02040503050406030204" pitchFamily="18" charset="0"/>
                          </a:rPr>
                        </m:ctrlPr>
                      </m:fPr>
                      <m:num>
                        <m:r>
                          <a:rPr lang="en-US" altLang="zh-CN" sz="2400">
                            <a:solidFill>
                              <a:schemeClr val="accent1"/>
                            </a:solidFill>
                            <a:latin typeface="Cambria Math" panose="02040503050406030204" pitchFamily="18" charset="0"/>
                          </a:rPr>
                          <m:t>2</m:t>
                        </m:r>
                        <m:r>
                          <m:rPr>
                            <m:sty m:val="p"/>
                          </m:rPr>
                          <a:rPr lang="el-GR" altLang="zh-CN" sz="2400" i="1">
                            <a:solidFill>
                              <a:schemeClr val="accent1"/>
                            </a:solidFill>
                            <a:latin typeface="Cambria Math" panose="02040503050406030204" pitchFamily="18" charset="0"/>
                            <a:ea typeface="Cambria Math" panose="02040503050406030204" pitchFamily="18" charset="0"/>
                          </a:rPr>
                          <m:t>π</m:t>
                        </m:r>
                      </m:num>
                      <m:den>
                        <m:r>
                          <a:rPr lang="en-US" altLang="zh-CN" sz="2400" b="0" i="1" smtClean="0">
                            <a:solidFill>
                              <a:schemeClr val="accent1"/>
                            </a:solidFill>
                            <a:latin typeface="Cambria Math" panose="02040503050406030204" pitchFamily="18" charset="0"/>
                            <a:ea typeface="Cambria Math" panose="02040503050406030204" pitchFamily="18" charset="0"/>
                          </a:rPr>
                          <m:t>80</m:t>
                        </m:r>
                        <m:r>
                          <m:rPr>
                            <m:sty m:val="p"/>
                          </m:rPr>
                          <a:rPr lang="en-US" altLang="zh-CN" sz="2400" i="1">
                            <a:solidFill>
                              <a:schemeClr val="accent1"/>
                            </a:solidFill>
                            <a:latin typeface="Cambria Math" panose="02040503050406030204" pitchFamily="18" charset="0"/>
                            <a:ea typeface="Cambria Math" panose="02040503050406030204" pitchFamily="18" charset="0"/>
                          </a:rPr>
                          <m:t>min</m:t>
                        </m:r>
                      </m:den>
                    </m:f>
                    <m:r>
                      <a:rPr lang="en-US" altLang="zh-CN" sz="2400" b="0" i="1" smtClean="0">
                        <a:solidFill>
                          <a:schemeClr val="accent1"/>
                        </a:solidFill>
                        <a:latin typeface="Cambria Math" panose="02040503050406030204" pitchFamily="18" charset="0"/>
                        <a:ea typeface="Cambria Math" panose="02040503050406030204" pitchFamily="18" charset="0"/>
                      </a:rPr>
                      <m:t> </m:t>
                    </m:r>
                  </m:oMath>
                </a14:m>
                <a:r>
                  <a:rPr lang="en-US" altLang="zh-CN" sz="2400" i="1" dirty="0">
                    <a:solidFill>
                      <a:schemeClr val="accent2"/>
                    </a:solidFill>
                  </a:rPr>
                  <a:t>(​arbitrary)</a:t>
                </a:r>
              </a:p>
              <a:p>
                <a:pPr>
                  <a:buFont typeface="Wingdings" panose="05000000000000000000" pitchFamily="2" charset="2"/>
                  <a:buChar char="p"/>
                </a:pPr>
                <a:r>
                  <a:rPr lang="en-US" altLang="zh-CN" dirty="0"/>
                  <a:t>Parameters</a:t>
                </a:r>
                <a:r>
                  <a:rPr lang="zh-CN" altLang="en-US" dirty="0"/>
                  <a:t>：</a:t>
                </a:r>
                <a:endParaRPr lang="en-US" altLang="zh-CN" dirty="0"/>
              </a:p>
              <a:p>
                <a:pPr marL="0" indent="0">
                  <a:buNone/>
                </a:pPr>
                <a:r>
                  <a:rPr lang="en-US" altLang="zh-CN" dirty="0"/>
                  <a:t>	</a:t>
                </a:r>
                <a:r>
                  <a:rPr lang="en-US" altLang="zh-CN" sz="2400" dirty="0">
                    <a:solidFill>
                      <a:schemeClr val="accent1"/>
                    </a:solidFill>
                  </a:rPr>
                  <a:t>Time:365 days, events: ~10</a:t>
                </a:r>
                <a:r>
                  <a:rPr lang="en-US" altLang="zh-CN" sz="2400" baseline="30000" dirty="0">
                    <a:solidFill>
                      <a:schemeClr val="accent1"/>
                    </a:solidFill>
                  </a:rPr>
                  <a:t>9</a:t>
                </a:r>
                <a:r>
                  <a:rPr lang="en-US" altLang="zh-CN" sz="2400" dirty="0">
                    <a:solidFill>
                      <a:schemeClr val="accent1"/>
                    </a:solidFill>
                  </a:rPr>
                  <a:t>/day, zenith angle&lt;40</a:t>
                </a:r>
                <a:r>
                  <a:rPr lang="en-US" altLang="zh-CN" dirty="0"/>
                  <a:t>°</a:t>
                </a:r>
              </a:p>
              <a:p>
                <a:endParaRPr lang="zh-CN" altLang="en-US" dirty="0"/>
              </a:p>
            </p:txBody>
          </p:sp>
        </mc:Choice>
        <mc:Fallback xmlns="">
          <p:sp>
            <p:nvSpPr>
              <p:cNvPr id="3" name="内容占位符 2">
                <a:extLst>
                  <a:ext uri="{FF2B5EF4-FFF2-40B4-BE49-F238E27FC236}">
                    <a16:creationId xmlns:a16="http://schemas.microsoft.com/office/drawing/2014/main" id="{9ED32F34-E421-46F9-B210-8DD7FF63EA9B}"/>
                  </a:ext>
                </a:extLst>
              </p:cNvPr>
              <p:cNvSpPr>
                <a:spLocks noGrp="1" noRot="1" noChangeAspect="1" noMove="1" noResize="1" noEditPoints="1" noAdjustHandles="1" noChangeArrowheads="1" noChangeShapeType="1" noTextEdit="1"/>
              </p:cNvSpPr>
              <p:nvPr>
                <p:ph idx="1"/>
              </p:nvPr>
            </p:nvSpPr>
            <p:spPr>
              <a:blipFill>
                <a:blip r:embed="rId3"/>
                <a:stretch>
                  <a:fillRect l="-1043" t="-2381"/>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5D90CD41-B7D2-4305-9806-C9E551009D89}"/>
              </a:ext>
            </a:extLst>
          </p:cNvPr>
          <p:cNvSpPr>
            <a:spLocks noGrp="1"/>
          </p:cNvSpPr>
          <p:nvPr>
            <p:ph type="dt" sz="half" idx="10"/>
          </p:nvPr>
        </p:nvSpPr>
        <p:spPr>
          <a:xfrm>
            <a:off x="80600" y="6350981"/>
            <a:ext cx="2743200" cy="365125"/>
          </a:xfrm>
        </p:spPr>
        <p:txBody>
          <a:bodyPr/>
          <a:lstStyle/>
          <a:p>
            <a:fld id="{ED07EB5D-7AF6-49B9-8D98-74C254CF1603}" type="datetime1">
              <a:rPr lang="zh-CN" altLang="en-US" smtClean="0"/>
              <a:t>2025/7/31</a:t>
            </a:fld>
            <a:endParaRPr lang="zh-CN" altLang="en-US" dirty="0"/>
          </a:p>
        </p:txBody>
      </p:sp>
      <p:sp>
        <p:nvSpPr>
          <p:cNvPr id="5" name="灯片编号占位符 4">
            <a:extLst>
              <a:ext uri="{FF2B5EF4-FFF2-40B4-BE49-F238E27FC236}">
                <a16:creationId xmlns:a16="http://schemas.microsoft.com/office/drawing/2014/main" id="{30642D91-4F55-434F-90B0-72A4D07646B2}"/>
              </a:ext>
            </a:extLst>
          </p:cNvPr>
          <p:cNvSpPr>
            <a:spLocks noGrp="1"/>
          </p:cNvSpPr>
          <p:nvPr>
            <p:ph type="sldNum" sz="quarter" idx="12"/>
          </p:nvPr>
        </p:nvSpPr>
        <p:spPr/>
        <p:txBody>
          <a:bodyPr/>
          <a:lstStyle/>
          <a:p>
            <a:fld id="{CED9138F-0593-4034-B125-33C87EDF5422}" type="slidenum">
              <a:rPr lang="zh-CN" altLang="en-US" smtClean="0"/>
              <a:t>9</a:t>
            </a:fld>
            <a:endParaRPr lang="zh-CN" altLang="en-US" dirty="0"/>
          </a:p>
        </p:txBody>
      </p:sp>
      <p:grpSp>
        <p:nvGrpSpPr>
          <p:cNvPr id="7" name="组合 6">
            <a:extLst>
              <a:ext uri="{FF2B5EF4-FFF2-40B4-BE49-F238E27FC236}">
                <a16:creationId xmlns:a16="http://schemas.microsoft.com/office/drawing/2014/main" id="{DB2CF55A-9AAE-4E16-9D2C-C441EBE3A4DB}"/>
              </a:ext>
            </a:extLst>
          </p:cNvPr>
          <p:cNvGrpSpPr/>
          <p:nvPr/>
        </p:nvGrpSpPr>
        <p:grpSpPr>
          <a:xfrm>
            <a:off x="6096000" y="4278549"/>
            <a:ext cx="3399241" cy="2160000"/>
            <a:chOff x="1342109" y="3429000"/>
            <a:chExt cx="4287322" cy="2880000"/>
          </a:xfrm>
        </p:grpSpPr>
        <p:pic>
          <p:nvPicPr>
            <p:cNvPr id="8" name="图片 7">
              <a:extLst>
                <a:ext uri="{FF2B5EF4-FFF2-40B4-BE49-F238E27FC236}">
                  <a16:creationId xmlns:a16="http://schemas.microsoft.com/office/drawing/2014/main" id="{1C238A27-CD6F-4CEA-A2FF-823176971A6D}"/>
                </a:ext>
              </a:extLst>
            </p:cNvPr>
            <p:cNvPicPr>
              <a:picLocks noChangeAspect="1"/>
            </p:cNvPicPr>
            <p:nvPr/>
          </p:nvPicPr>
          <p:blipFill>
            <a:blip r:embed="rId4"/>
            <a:stretch>
              <a:fillRect/>
            </a:stretch>
          </p:blipFill>
          <p:spPr>
            <a:xfrm>
              <a:off x="1342109" y="3429000"/>
              <a:ext cx="4287322" cy="2880000"/>
            </a:xfrm>
            <a:prstGeom prst="rect">
              <a:avLst/>
            </a:prstGeom>
          </p:spPr>
        </p:pic>
        <p:cxnSp>
          <p:nvCxnSpPr>
            <p:cNvPr id="9" name="直接箭头连接符 8">
              <a:extLst>
                <a:ext uri="{FF2B5EF4-FFF2-40B4-BE49-F238E27FC236}">
                  <a16:creationId xmlns:a16="http://schemas.microsoft.com/office/drawing/2014/main" id="{E222C59D-271B-446B-AF34-37E4CE67269D}"/>
                </a:ext>
              </a:extLst>
            </p:cNvPr>
            <p:cNvCxnSpPr/>
            <p:nvPr/>
          </p:nvCxnSpPr>
          <p:spPr>
            <a:xfrm flipV="1">
              <a:off x="3168203" y="3548130"/>
              <a:ext cx="0" cy="13208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05C67C48-7AAB-4B13-8316-543252D0130D}"/>
                </a:ext>
              </a:extLst>
            </p:cNvPr>
            <p:cNvCxnSpPr>
              <a:cxnSpLocks/>
            </p:cNvCxnSpPr>
            <p:nvPr/>
          </p:nvCxnSpPr>
          <p:spPr>
            <a:xfrm>
              <a:off x="3168203" y="4886958"/>
              <a:ext cx="170645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AD411173-F68F-4486-AC4B-B97577BC152A}"/>
                </a:ext>
              </a:extLst>
            </p:cNvPr>
            <p:cNvSpPr txBox="1"/>
            <p:nvPr/>
          </p:nvSpPr>
          <p:spPr>
            <a:xfrm>
              <a:off x="2826913" y="4886958"/>
              <a:ext cx="927275" cy="396289"/>
            </a:xfrm>
            <a:prstGeom prst="rect">
              <a:avLst/>
            </a:prstGeom>
            <a:noFill/>
          </p:spPr>
          <p:txBody>
            <a:bodyPr wrap="square" rtlCol="0">
              <a:spAutoFit/>
            </a:bodyPr>
            <a:lstStyle/>
            <a:p>
              <a:r>
                <a:rPr lang="en-US" altLang="zh-CN" sz="1600" dirty="0">
                  <a:solidFill>
                    <a:srgbClr val="FF0000"/>
                  </a:solidFill>
                </a:rPr>
                <a:t>zenith</a:t>
              </a:r>
              <a:endParaRPr lang="zh-CN" altLang="en-US" sz="1600" dirty="0">
                <a:solidFill>
                  <a:srgbClr val="FF0000"/>
                </a:solidFill>
              </a:endParaRPr>
            </a:p>
          </p:txBody>
        </p:sp>
        <p:sp>
          <p:nvSpPr>
            <p:cNvPr id="12" name="文本框 11">
              <a:extLst>
                <a:ext uri="{FF2B5EF4-FFF2-40B4-BE49-F238E27FC236}">
                  <a16:creationId xmlns:a16="http://schemas.microsoft.com/office/drawing/2014/main" id="{32397563-937F-4EE9-8011-864725207297}"/>
                </a:ext>
              </a:extLst>
            </p:cNvPr>
            <p:cNvSpPr txBox="1"/>
            <p:nvPr/>
          </p:nvSpPr>
          <p:spPr>
            <a:xfrm>
              <a:off x="4449651" y="4977685"/>
              <a:ext cx="425003" cy="369332"/>
            </a:xfrm>
            <a:prstGeom prst="rect">
              <a:avLst/>
            </a:prstGeom>
            <a:noFill/>
          </p:spPr>
          <p:txBody>
            <a:bodyPr wrap="square" rtlCol="0">
              <a:spAutoFit/>
            </a:bodyPr>
            <a:lstStyle/>
            <a:p>
              <a:r>
                <a:rPr lang="en-US" altLang="zh-CN" dirty="0">
                  <a:solidFill>
                    <a:srgbClr val="FF0000"/>
                  </a:solidFill>
                </a:rPr>
                <a:t>E</a:t>
              </a:r>
              <a:endParaRPr lang="zh-CN" altLang="en-US" dirty="0">
                <a:solidFill>
                  <a:srgbClr val="FF0000"/>
                </a:solidFill>
              </a:endParaRPr>
            </a:p>
          </p:txBody>
        </p:sp>
        <p:sp>
          <p:nvSpPr>
            <p:cNvPr id="13" name="文本框 12">
              <a:extLst>
                <a:ext uri="{FF2B5EF4-FFF2-40B4-BE49-F238E27FC236}">
                  <a16:creationId xmlns:a16="http://schemas.microsoft.com/office/drawing/2014/main" id="{36151144-AC49-42EC-A8A0-CAE1DDAAD442}"/>
                </a:ext>
              </a:extLst>
            </p:cNvPr>
            <p:cNvSpPr txBox="1"/>
            <p:nvPr/>
          </p:nvSpPr>
          <p:spPr>
            <a:xfrm>
              <a:off x="3309870" y="3463565"/>
              <a:ext cx="489392" cy="369328"/>
            </a:xfrm>
            <a:prstGeom prst="rect">
              <a:avLst/>
            </a:prstGeom>
            <a:noFill/>
          </p:spPr>
          <p:txBody>
            <a:bodyPr wrap="square" rtlCol="0">
              <a:spAutoFit/>
            </a:bodyPr>
            <a:lstStyle/>
            <a:p>
              <a:r>
                <a:rPr lang="en-US" altLang="zh-CN" dirty="0">
                  <a:solidFill>
                    <a:srgbClr val="FF0000"/>
                  </a:solidFill>
                </a:rPr>
                <a:t>N</a:t>
              </a:r>
              <a:endParaRPr lang="zh-CN" altLang="en-US" dirty="0">
                <a:solidFill>
                  <a:srgbClr val="FF0000"/>
                </a:solidFill>
              </a:endParaRPr>
            </a:p>
          </p:txBody>
        </p:sp>
      </p:grpSp>
      <p:sp>
        <p:nvSpPr>
          <p:cNvPr id="14" name="矩形 13">
            <a:extLst>
              <a:ext uri="{FF2B5EF4-FFF2-40B4-BE49-F238E27FC236}">
                <a16:creationId xmlns:a16="http://schemas.microsoft.com/office/drawing/2014/main" id="{46CFA75C-75A4-463E-9FE3-6C0437B5DA06}"/>
              </a:ext>
            </a:extLst>
          </p:cNvPr>
          <p:cNvSpPr/>
          <p:nvPr/>
        </p:nvSpPr>
        <p:spPr>
          <a:xfrm rot="5400000">
            <a:off x="9056997" y="5225472"/>
            <a:ext cx="928396" cy="307777"/>
          </a:xfrm>
          <a:prstGeom prst="rect">
            <a:avLst/>
          </a:prstGeom>
        </p:spPr>
        <p:txBody>
          <a:bodyPr wrap="none">
            <a:spAutoFit/>
          </a:bodyPr>
          <a:lstStyle/>
          <a:p>
            <a:r>
              <a:rPr lang="en-US" altLang="zh-CN" sz="1400" dirty="0"/>
              <a:t>efficiency</a:t>
            </a:r>
            <a:endParaRPr lang="zh-CN" altLang="en-US" sz="1400" dirty="0"/>
          </a:p>
        </p:txBody>
      </p:sp>
      <p:pic>
        <p:nvPicPr>
          <p:cNvPr id="15" name="图片 14">
            <a:extLst>
              <a:ext uri="{FF2B5EF4-FFF2-40B4-BE49-F238E27FC236}">
                <a16:creationId xmlns:a16="http://schemas.microsoft.com/office/drawing/2014/main" id="{B20FBE0A-4ECE-485D-B354-36F028D1A144}"/>
              </a:ext>
            </a:extLst>
          </p:cNvPr>
          <p:cNvPicPr>
            <a:picLocks noChangeAspect="1"/>
          </p:cNvPicPr>
          <p:nvPr/>
        </p:nvPicPr>
        <p:blipFill>
          <a:blip r:embed="rId5"/>
          <a:stretch>
            <a:fillRect/>
          </a:stretch>
        </p:blipFill>
        <p:spPr>
          <a:xfrm>
            <a:off x="1671109" y="4232833"/>
            <a:ext cx="3538387" cy="2246538"/>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EF951344-E334-4DE0-9FF9-CC008ACFEA8B}"/>
                  </a:ext>
                </a:extLst>
              </p:cNvPr>
              <p:cNvSpPr txBox="1"/>
              <p:nvPr/>
            </p:nvSpPr>
            <p:spPr>
              <a:xfrm>
                <a:off x="1956362" y="3935141"/>
                <a:ext cx="278827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𝐼</m:t>
                          </m:r>
                        </m:e>
                        <m:sub>
                          <m:r>
                            <a:rPr lang="en-US" altLang="zh-CN" i="1">
                              <a:solidFill>
                                <a:schemeClr val="tx1"/>
                              </a:solidFill>
                              <a:latin typeface="Cambria Math" panose="02040503050406030204" pitchFamily="18" charset="0"/>
                            </a:rPr>
                            <m:t>𝑠𝑖𝑑</m:t>
                          </m:r>
                        </m:sub>
                      </m:sSub>
                      <m:r>
                        <a:rPr lang="en-US" altLang="zh-CN" b="0" i="0"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ra</m:t>
                      </m:r>
                      <m:r>
                        <a:rPr lang="en-US" altLang="zh-CN" b="0" i="0"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dec</m:t>
                      </m:r>
                      <m:r>
                        <a:rPr lang="en-US" altLang="zh-CN" b="0" i="0" smtClean="0">
                          <a:solidFill>
                            <a:schemeClr val="tx1"/>
                          </a:solidFill>
                          <a:latin typeface="Cambria Math" panose="02040503050406030204" pitchFamily="18" charset="0"/>
                        </a:rPr>
                        <m:t>)</m:t>
                      </m:r>
                    </m:oMath>
                  </m:oMathPara>
                </a14:m>
                <a:endParaRPr lang="zh-CN" altLang="en-US" dirty="0">
                  <a:solidFill>
                    <a:schemeClr val="tx1"/>
                  </a:solidFill>
                </a:endParaRPr>
              </a:p>
            </p:txBody>
          </p:sp>
        </mc:Choice>
        <mc:Fallback xmlns="">
          <p:sp>
            <p:nvSpPr>
              <p:cNvPr id="16" name="文本框 15">
                <a:extLst>
                  <a:ext uri="{FF2B5EF4-FFF2-40B4-BE49-F238E27FC236}">
                    <a16:creationId xmlns:a16="http://schemas.microsoft.com/office/drawing/2014/main" id="{EF951344-E334-4DE0-9FF9-CC008ACFEA8B}"/>
                  </a:ext>
                </a:extLst>
              </p:cNvPr>
              <p:cNvSpPr txBox="1">
                <a:spLocks noRot="1" noChangeAspect="1" noMove="1" noResize="1" noEditPoints="1" noAdjustHandles="1" noChangeArrowheads="1" noChangeShapeType="1" noTextEdit="1"/>
              </p:cNvSpPr>
              <p:nvPr/>
            </p:nvSpPr>
            <p:spPr>
              <a:xfrm>
                <a:off x="1956362" y="3935141"/>
                <a:ext cx="2788276" cy="369332"/>
              </a:xfrm>
              <a:prstGeom prst="rect">
                <a:avLst/>
              </a:prstGeom>
              <a:blipFill>
                <a:blip r:embed="rId6"/>
                <a:stretch>
                  <a:fillRect b="-15000"/>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0CC809B1-3DF9-476E-B489-B95F527758FF}"/>
              </a:ext>
            </a:extLst>
          </p:cNvPr>
          <p:cNvSpPr txBox="1"/>
          <p:nvPr/>
        </p:nvSpPr>
        <p:spPr>
          <a:xfrm>
            <a:off x="3306242" y="6350981"/>
            <a:ext cx="663262" cy="307777"/>
          </a:xfrm>
          <a:prstGeom prst="rect">
            <a:avLst/>
          </a:prstGeom>
          <a:noFill/>
        </p:spPr>
        <p:txBody>
          <a:bodyPr wrap="square" rtlCol="0">
            <a:spAutoFit/>
          </a:bodyPr>
          <a:lstStyle/>
          <a:p>
            <a:r>
              <a:rPr lang="en-US" altLang="zh-CN" sz="1400" dirty="0"/>
              <a:t>Ra</a:t>
            </a:r>
            <a:endParaRPr lang="zh-CN" altLang="en-US" sz="1400" dirty="0"/>
          </a:p>
        </p:txBody>
      </p:sp>
      <p:sp>
        <p:nvSpPr>
          <p:cNvPr id="18" name="文本框 17">
            <a:extLst>
              <a:ext uri="{FF2B5EF4-FFF2-40B4-BE49-F238E27FC236}">
                <a16:creationId xmlns:a16="http://schemas.microsoft.com/office/drawing/2014/main" id="{7EB89E92-CB46-459E-ABEB-7722DE15B3C0}"/>
              </a:ext>
            </a:extLst>
          </p:cNvPr>
          <p:cNvSpPr txBox="1"/>
          <p:nvPr/>
        </p:nvSpPr>
        <p:spPr>
          <a:xfrm rot="10800000">
            <a:off x="1471054" y="4549936"/>
            <a:ext cx="400110" cy="869324"/>
          </a:xfrm>
          <a:prstGeom prst="rect">
            <a:avLst/>
          </a:prstGeom>
          <a:noFill/>
        </p:spPr>
        <p:txBody>
          <a:bodyPr vert="eaVert" wrap="square" rtlCol="0">
            <a:spAutoFit/>
          </a:bodyPr>
          <a:lstStyle/>
          <a:p>
            <a:r>
              <a:rPr lang="en-US" altLang="zh-CN" sz="1400" dirty="0"/>
              <a:t>Dec</a:t>
            </a:r>
            <a:endParaRPr lang="zh-CN" altLang="en-US" sz="1400" dirty="0"/>
          </a:p>
        </p:txBody>
      </p:sp>
      <p:sp>
        <p:nvSpPr>
          <p:cNvPr id="19" name="文本框 18">
            <a:extLst>
              <a:ext uri="{FF2B5EF4-FFF2-40B4-BE49-F238E27FC236}">
                <a16:creationId xmlns:a16="http://schemas.microsoft.com/office/drawing/2014/main" id="{47E9590A-9E43-4584-93B2-80BEE9ADBD64}"/>
              </a:ext>
            </a:extLst>
          </p:cNvPr>
          <p:cNvSpPr txBox="1"/>
          <p:nvPr/>
        </p:nvSpPr>
        <p:spPr>
          <a:xfrm rot="5400000">
            <a:off x="4694877" y="5366738"/>
            <a:ext cx="1272862" cy="307777"/>
          </a:xfrm>
          <a:prstGeom prst="rect">
            <a:avLst/>
          </a:prstGeom>
          <a:noFill/>
        </p:spPr>
        <p:txBody>
          <a:bodyPr wrap="square" rtlCol="0">
            <a:spAutoFit/>
          </a:bodyPr>
          <a:lstStyle/>
          <a:p>
            <a:r>
              <a:rPr lang="en-US" altLang="zh-CN" sz="1400" dirty="0"/>
              <a:t>Intensity</a:t>
            </a:r>
            <a:endParaRPr lang="zh-CN" altLang="en-US" sz="1400" dirty="0"/>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0754AD08-DDFB-4E63-84CD-0BE5564C6E03}"/>
                  </a:ext>
                </a:extLst>
              </p:cNvPr>
              <p:cNvSpPr txBox="1"/>
              <p:nvPr/>
            </p:nvSpPr>
            <p:spPr>
              <a:xfrm>
                <a:off x="6401482" y="3964543"/>
                <a:ext cx="278827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zh-CN" altLang="en-US" i="1" smtClean="0">
                              <a:solidFill>
                                <a:schemeClr val="tx1"/>
                              </a:solidFill>
                              <a:latin typeface="Cambria Math" panose="02040503050406030204" pitchFamily="18" charset="0"/>
                            </a:rPr>
                            <m:t>𝜀</m:t>
                          </m:r>
                        </m:e>
                        <m:sub>
                          <m:r>
                            <a:rPr lang="en-US" altLang="zh-CN" b="0" i="1" smtClean="0">
                              <a:solidFill>
                                <a:schemeClr val="tx1"/>
                              </a:solidFill>
                              <a:latin typeface="Cambria Math" panose="02040503050406030204" pitchFamily="18" charset="0"/>
                            </a:rPr>
                            <m:t>𝑑𝑒𝑡</m:t>
                          </m:r>
                        </m:sub>
                      </m:sSub>
                      <m:r>
                        <a:rPr lang="en-US" altLang="zh-CN" b="0" i="1" smtClean="0">
                          <a:solidFill>
                            <a:schemeClr val="tx1"/>
                          </a:solidFill>
                          <a:latin typeface="Cambria Math" panose="02040503050406030204" pitchFamily="18" charset="0"/>
                        </a:rPr>
                        <m:t>(</m:t>
                      </m:r>
                      <m:r>
                        <a:rPr lang="zh-CN" altLang="en-US" b="0" i="1" smtClean="0">
                          <a:solidFill>
                            <a:schemeClr val="tx1"/>
                          </a:solidFill>
                          <a:latin typeface="Cambria Math" panose="02040503050406030204" pitchFamily="18" charset="0"/>
                        </a:rPr>
                        <m:t>𝜃</m:t>
                      </m:r>
                      <m:r>
                        <a:rPr lang="en-US" altLang="zh-CN" b="0" i="1" smtClean="0">
                          <a:solidFill>
                            <a:schemeClr val="tx1"/>
                          </a:solidFill>
                          <a:latin typeface="Cambria Math" panose="02040503050406030204" pitchFamily="18" charset="0"/>
                        </a:rPr>
                        <m:t>,</m:t>
                      </m:r>
                      <m:r>
                        <a:rPr lang="zh-CN" altLang="en-US" b="0" i="1" smtClean="0">
                          <a:solidFill>
                            <a:schemeClr val="tx1"/>
                          </a:solidFill>
                          <a:latin typeface="Cambria Math" panose="02040503050406030204" pitchFamily="18" charset="0"/>
                        </a:rPr>
                        <m:t>𝜑</m:t>
                      </m:r>
                      <m:r>
                        <a:rPr lang="en-US" altLang="zh-CN" b="0" i="1" smtClean="0">
                          <a:solidFill>
                            <a:schemeClr val="tx1"/>
                          </a:solidFill>
                          <a:latin typeface="Cambria Math" panose="02040503050406030204" pitchFamily="18" charset="0"/>
                        </a:rPr>
                        <m:t>)</m:t>
                      </m:r>
                    </m:oMath>
                  </m:oMathPara>
                </a14:m>
                <a:endParaRPr lang="zh-CN" altLang="en-US" dirty="0">
                  <a:solidFill>
                    <a:schemeClr val="tx1"/>
                  </a:solidFill>
                </a:endParaRPr>
              </a:p>
            </p:txBody>
          </p:sp>
        </mc:Choice>
        <mc:Fallback xmlns="">
          <p:sp>
            <p:nvSpPr>
              <p:cNvPr id="20" name="文本框 19">
                <a:extLst>
                  <a:ext uri="{FF2B5EF4-FFF2-40B4-BE49-F238E27FC236}">
                    <a16:creationId xmlns:a16="http://schemas.microsoft.com/office/drawing/2014/main" id="{0754AD08-DDFB-4E63-84CD-0BE5564C6E03}"/>
                  </a:ext>
                </a:extLst>
              </p:cNvPr>
              <p:cNvSpPr txBox="1">
                <a:spLocks noRot="1" noChangeAspect="1" noMove="1" noResize="1" noEditPoints="1" noAdjustHandles="1" noChangeArrowheads="1" noChangeShapeType="1" noTextEdit="1"/>
              </p:cNvSpPr>
              <p:nvPr/>
            </p:nvSpPr>
            <p:spPr>
              <a:xfrm>
                <a:off x="6401482" y="3964543"/>
                <a:ext cx="2788276" cy="369332"/>
              </a:xfrm>
              <a:prstGeom prst="rect">
                <a:avLst/>
              </a:prstGeom>
              <a:blipFill>
                <a:blip r:embed="rId7"/>
                <a:stretch>
                  <a:fillRect b="-14754"/>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BB6820BE-2188-4601-8394-1CDC8414A536}"/>
              </a:ext>
            </a:extLst>
          </p:cNvPr>
          <p:cNvSpPr txBox="1"/>
          <p:nvPr/>
        </p:nvSpPr>
        <p:spPr>
          <a:xfrm>
            <a:off x="3590365" y="4442971"/>
            <a:ext cx="1311353" cy="369332"/>
          </a:xfrm>
          <a:prstGeom prst="rect">
            <a:avLst/>
          </a:prstGeom>
          <a:noFill/>
        </p:spPr>
        <p:txBody>
          <a:bodyPr wrap="square" rtlCol="0">
            <a:spAutoFit/>
          </a:bodyPr>
          <a:lstStyle/>
          <a:p>
            <a:r>
              <a:rPr lang="en-US" altLang="zh-CN" dirty="0"/>
              <a:t>input</a:t>
            </a:r>
            <a:endParaRPr lang="zh-CN" altLang="en-US" dirty="0"/>
          </a:p>
        </p:txBody>
      </p:sp>
      <p:sp>
        <p:nvSpPr>
          <p:cNvPr id="22" name="文本框 21">
            <a:extLst>
              <a:ext uri="{FF2B5EF4-FFF2-40B4-BE49-F238E27FC236}">
                <a16:creationId xmlns:a16="http://schemas.microsoft.com/office/drawing/2014/main" id="{59463EEF-6D74-4414-AD7C-4B81C7D834F6}"/>
              </a:ext>
            </a:extLst>
          </p:cNvPr>
          <p:cNvSpPr txBox="1"/>
          <p:nvPr/>
        </p:nvSpPr>
        <p:spPr>
          <a:xfrm>
            <a:off x="8273809" y="4422746"/>
            <a:ext cx="1311353" cy="369332"/>
          </a:xfrm>
          <a:prstGeom prst="rect">
            <a:avLst/>
          </a:prstGeom>
          <a:noFill/>
        </p:spPr>
        <p:txBody>
          <a:bodyPr wrap="square" rtlCol="0">
            <a:spAutoFit/>
          </a:bodyPr>
          <a:lstStyle/>
          <a:p>
            <a:r>
              <a:rPr lang="en-US" altLang="zh-CN" dirty="0"/>
              <a:t>input</a:t>
            </a:r>
            <a:endParaRPr lang="zh-CN" altLang="en-US" dirty="0"/>
          </a:p>
        </p:txBody>
      </p:sp>
    </p:spTree>
    <p:extLst>
      <p:ext uri="{BB962C8B-B14F-4D97-AF65-F5344CB8AC3E}">
        <p14:creationId xmlns:p14="http://schemas.microsoft.com/office/powerpoint/2010/main" val="51317722"/>
      </p:ext>
    </p:extLst>
  </p:cSld>
  <p:clrMapOvr>
    <a:masterClrMapping/>
  </p:clrMapOvr>
  <mc:AlternateContent xmlns:mc="http://schemas.openxmlformats.org/markup-compatibility/2006" xmlns:p14="http://schemas.microsoft.com/office/powerpoint/2010/main">
    <mc:Choice Requires="p14">
      <p:transition spd="slow" p14:dur="2000" advTm="62342"/>
    </mc:Choice>
    <mc:Fallback xmlns="">
      <p:transition spd="slow" advTm="6234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2|1.1|1|1.1|1.1|1.4|0.9|2.8|1.3|2.1"/>
</p:tagLst>
</file>

<file path=ppt/tags/tag2.xml><?xml version="1.0" encoding="utf-8"?>
<p:tagLst xmlns:a="http://schemas.openxmlformats.org/drawingml/2006/main" xmlns:r="http://schemas.openxmlformats.org/officeDocument/2006/relationships" xmlns:p="http://schemas.openxmlformats.org/presentationml/2006/main">
  <p:tag name="TIMING" val="|45.2"/>
</p:tagLst>
</file>

<file path=ppt/tags/tag3.xml><?xml version="1.0" encoding="utf-8"?>
<p:tagLst xmlns:a="http://schemas.openxmlformats.org/drawingml/2006/main" xmlns:r="http://schemas.openxmlformats.org/officeDocument/2006/relationships" xmlns:p="http://schemas.openxmlformats.org/presentationml/2006/main">
  <p:tag name="TIMING" val="|9.8|1|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9972</TotalTime>
  <Words>1629</Words>
  <Application>Microsoft Macintosh PowerPoint</Application>
  <PresentationFormat>宽屏</PresentationFormat>
  <Paragraphs>282</Paragraphs>
  <Slides>19</Slides>
  <Notes>11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19</vt:i4>
      </vt:variant>
    </vt:vector>
  </HeadingPairs>
  <TitlesOfParts>
    <vt:vector size="30" baseType="lpstr">
      <vt:lpstr>-apple-system</vt:lpstr>
      <vt:lpstr>等线</vt:lpstr>
      <vt:lpstr>宋体</vt:lpstr>
      <vt:lpstr>Inter</vt:lpstr>
      <vt:lpstr>TeXGyreTermesX</vt:lpstr>
      <vt:lpstr>Arial</vt:lpstr>
      <vt:lpstr>Cambria Math</vt:lpstr>
      <vt:lpstr>Segoe UI</vt:lpstr>
      <vt:lpstr>Times New Roman</vt:lpstr>
      <vt:lpstr>Wingdings</vt:lpstr>
      <vt:lpstr>Office 主题​​</vt:lpstr>
      <vt:lpstr>A Measurement Scheme of Anisotropy from quasi-2D to true-2D  with EAS array </vt:lpstr>
      <vt:lpstr>OUTLINE</vt:lpstr>
      <vt:lpstr>Introduction: Current Observations </vt:lpstr>
      <vt:lpstr>Introduction: Current Observations </vt:lpstr>
      <vt:lpstr>Introduction: Observations results</vt:lpstr>
      <vt:lpstr>Introduction: Problem of Observations</vt:lpstr>
      <vt:lpstr>Proposed scheme </vt:lpstr>
      <vt:lpstr>Analysis method </vt:lpstr>
      <vt:lpstr>Toy-mc</vt:lpstr>
      <vt:lpstr>Preliminary results</vt:lpstr>
      <vt:lpstr>Preliminary results</vt:lpstr>
      <vt:lpstr>Discussion </vt:lpstr>
      <vt:lpstr>Summary</vt:lpstr>
      <vt:lpstr>PowerPoint 演示文稿</vt:lpstr>
      <vt:lpstr>Feasibility study</vt:lpstr>
      <vt:lpstr>Back up</vt:lpstr>
      <vt:lpstr>Back up</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李丹</dc:creator>
  <cp:lastModifiedBy>丹 李</cp:lastModifiedBy>
  <cp:revision>290</cp:revision>
  <dcterms:created xsi:type="dcterms:W3CDTF">2024-12-25T02:22:58Z</dcterms:created>
  <dcterms:modified xsi:type="dcterms:W3CDTF">2025-07-31T05:40:34Z</dcterms:modified>
</cp:coreProperties>
</file>