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57" r:id="rId5"/>
    <p:sldId id="258" r:id="rId6"/>
    <p:sldId id="264" r:id="rId7"/>
    <p:sldId id="259" r:id="rId8"/>
    <p:sldId id="266" r:id="rId9"/>
    <p:sldId id="260" r:id="rId10"/>
    <p:sldId id="267" r:id="rId11"/>
    <p:sldId id="268" r:id="rId12"/>
    <p:sldId id="269" r:id="rId13"/>
    <p:sldId id="270" r:id="rId14"/>
    <p:sldId id="261" r:id="rId15"/>
    <p:sldId id="262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sz="4000"/>
              <a:t>Distinguishing beyond-standard model effects in neutrino oscillation</a:t>
            </a:r>
            <a:endParaRPr lang="en-US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25470" y="4572000"/>
            <a:ext cx="5755005" cy="1472565"/>
          </a:xfrm>
        </p:spPr>
        <p:txBody>
          <a:bodyPr/>
          <a:p>
            <a:r>
              <a:rPr lang="en-US" altLang="zh-CN"/>
              <a:t>A. Calatayud-Cadenillas et al.,Phys. Lett. B,863(2025)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NSI</a:t>
            </a:r>
            <a:r>
              <a:rPr lang="zh-CN" altLang="en-US"/>
              <a:t>与其他情况较难区分，</a:t>
            </a:r>
            <a:r>
              <a:rPr lang="zh-CN" altLang="en-US"/>
              <a:t>但是对参数影响</a:t>
            </a:r>
            <a:r>
              <a:rPr lang="zh-CN" altLang="en-US"/>
              <a:t>不大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245" y="2172335"/>
            <a:ext cx="5093335" cy="4119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35" y="817245"/>
            <a:ext cx="2413635" cy="2531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3557905"/>
            <a:ext cx="5516245" cy="26917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不可见的衰变难以区分，对参数影响</a:t>
            </a:r>
            <a:r>
              <a:rPr lang="zh-CN" altLang="en-US"/>
              <a:t>较小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4220" y="2393315"/>
            <a:ext cx="7023100" cy="3464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完全衰变可区分，参数偏移</a:t>
            </a:r>
            <a:r>
              <a:rPr lang="zh-CN" altLang="en-US"/>
              <a:t>明显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810" y="2533015"/>
            <a:ext cx="4976495" cy="4100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8640" y="2583180"/>
            <a:ext cx="5146675" cy="4050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2300" y="287020"/>
            <a:ext cx="4765040" cy="23520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QD</a:t>
            </a:r>
            <a:r>
              <a:rPr lang="zh-CN" altLang="en-US"/>
              <a:t>难以与</a:t>
            </a:r>
            <a:r>
              <a:rPr lang="en-US" altLang="zh-CN"/>
              <a:t>SO</a:t>
            </a:r>
            <a:r>
              <a:rPr lang="zh-CN" altLang="en-US"/>
              <a:t>区分，参数偏移</a:t>
            </a:r>
            <a:r>
              <a:rPr lang="zh-CN" altLang="en-US"/>
              <a:t>明显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985" y="1983740"/>
            <a:ext cx="5870575" cy="4874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总结与讨论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VEP</a:t>
            </a:r>
            <a:r>
              <a:rPr lang="zh-CN" altLang="en-US"/>
              <a:t>可以与标准模型和其他</a:t>
            </a:r>
            <a:r>
              <a:rPr lang="en-US" altLang="zh-CN"/>
              <a:t>BSM</a:t>
            </a:r>
            <a:r>
              <a:rPr lang="zh-CN" altLang="en-US"/>
              <a:t>情况区分，</a:t>
            </a:r>
            <a:endParaRPr lang="zh-CN" altLang="en-US"/>
          </a:p>
          <a:p>
            <a:r>
              <a:rPr lang="en-US" altLang="zh-CN"/>
              <a:t>NSI</a:t>
            </a:r>
            <a:r>
              <a:rPr lang="zh-CN" altLang="en-US"/>
              <a:t>与中微子衰变难以相互区分，尤其是在</a:t>
            </a:r>
            <a:r>
              <a:rPr lang="en-US" altLang="zh-CN"/>
              <a:t>ε</a:t>
            </a:r>
            <a:r>
              <a:rPr lang="en-US" altLang="zh-CN" baseline="-25000"/>
              <a:t>eτ</a:t>
            </a:r>
            <a:r>
              <a:rPr lang="zh-CN" altLang="en-US"/>
              <a:t>通道</a:t>
            </a:r>
            <a:endParaRPr lang="zh-CN" altLang="en-US"/>
          </a:p>
          <a:p>
            <a:r>
              <a:rPr lang="en-US" altLang="zh-CN"/>
              <a:t>QD</a:t>
            </a:r>
            <a:r>
              <a:rPr lang="zh-CN" altLang="en-US"/>
              <a:t>难以与</a:t>
            </a:r>
            <a:r>
              <a:rPr lang="en-US" altLang="zh-CN"/>
              <a:t>SO</a:t>
            </a:r>
            <a:r>
              <a:rPr lang="zh-CN" altLang="en-US"/>
              <a:t>分辨</a:t>
            </a:r>
            <a:endParaRPr lang="zh-CN" altLang="en-US"/>
          </a:p>
          <a:p>
            <a:r>
              <a:rPr lang="en-US" altLang="zh-CN"/>
              <a:t>DUNE</a:t>
            </a:r>
            <a:r>
              <a:rPr lang="zh-CN" altLang="en-US"/>
              <a:t>可以分辨一些可能存在的</a:t>
            </a:r>
            <a:r>
              <a:rPr lang="en-US" altLang="zh-CN"/>
              <a:t>BSM</a:t>
            </a:r>
            <a:r>
              <a:rPr lang="zh-CN" altLang="en-US"/>
              <a:t>情况，未来的</a:t>
            </a:r>
            <a:r>
              <a:rPr lang="zh-CN" altLang="en-US"/>
              <a:t>实验需要考虑其对参数影响导致的</a:t>
            </a:r>
            <a:r>
              <a:rPr lang="zh-CN" altLang="en-US"/>
              <a:t>偏移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谢谢！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l"/>
            <a:r>
              <a:rPr lang="zh-CN" altLang="en-US" sz="2000"/>
              <a:t>研究背景</a:t>
            </a:r>
            <a:endParaRPr lang="zh-CN" altLang="en-US" sz="2000"/>
          </a:p>
          <a:p>
            <a:pPr algn="l"/>
            <a:r>
              <a:rPr lang="zh-CN" altLang="en-US" sz="2000"/>
              <a:t>研究方法</a:t>
            </a:r>
            <a:endParaRPr lang="zh-CN" altLang="en-US" sz="2000"/>
          </a:p>
          <a:p>
            <a:pPr lvl="1" algn="l"/>
            <a:r>
              <a:rPr lang="zh-CN" altLang="en-US" sz="1800"/>
              <a:t>理论框架</a:t>
            </a:r>
            <a:endParaRPr lang="zh-CN" altLang="en-US" sz="1800"/>
          </a:p>
          <a:p>
            <a:pPr lvl="1" algn="l"/>
            <a:r>
              <a:rPr lang="zh-CN" altLang="en-US" sz="1800"/>
              <a:t>分析、模拟方法</a:t>
            </a:r>
            <a:endParaRPr lang="zh-CN" altLang="en-US" sz="1800"/>
          </a:p>
          <a:p>
            <a:pPr algn="l"/>
            <a:r>
              <a:rPr lang="zh-CN" altLang="en-US" sz="2000"/>
              <a:t>结果与</a:t>
            </a:r>
            <a:r>
              <a:rPr lang="zh-CN" altLang="en-US" sz="2000"/>
              <a:t>分析</a:t>
            </a:r>
            <a:endParaRPr lang="zh-CN" altLang="en-US" sz="2000"/>
          </a:p>
          <a:p>
            <a:pPr algn="l"/>
            <a:r>
              <a:rPr lang="zh-CN" altLang="en-US" sz="2000"/>
              <a:t>总结与讨论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研究背景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中微子的味振荡源于不同中微子质量本征态之间的</a:t>
            </a:r>
            <a:r>
              <a:rPr lang="zh-CN" altLang="en-US"/>
              <a:t>干涉</a:t>
            </a:r>
            <a:endParaRPr lang="zh-CN" altLang="en-US"/>
          </a:p>
          <a:p>
            <a:r>
              <a:rPr lang="zh-CN" altLang="en-US"/>
              <a:t>不排除有次级非标准效应的存在，并且超出了现有的实验</a:t>
            </a:r>
            <a:r>
              <a:rPr lang="zh-CN" altLang="en-US"/>
              <a:t>探测精度</a:t>
            </a:r>
            <a:endParaRPr lang="zh-CN" altLang="en-US"/>
          </a:p>
          <a:p>
            <a:r>
              <a:rPr lang="zh-CN" altLang="en-US"/>
              <a:t>在</a:t>
            </a:r>
            <a:r>
              <a:rPr lang="en-US" altLang="zh-CN"/>
              <a:t>DUNE</a:t>
            </a:r>
            <a:r>
              <a:rPr lang="zh-CN" altLang="en-US"/>
              <a:t>的背景下，研究四种超越标准模型的场景：违反等效原理</a:t>
            </a:r>
            <a:r>
              <a:rPr lang="en-US" altLang="zh-CN"/>
              <a:t>(VEP)</a:t>
            </a:r>
            <a:r>
              <a:rPr lang="zh-CN" altLang="en-US"/>
              <a:t>，非标准相互作用</a:t>
            </a:r>
            <a:r>
              <a:rPr lang="en-US" altLang="zh-CN"/>
              <a:t>(NSI)</a:t>
            </a:r>
            <a:r>
              <a:rPr lang="zh-CN" altLang="en-US"/>
              <a:t>，中微子衰变和量子退相干</a:t>
            </a:r>
            <a:r>
              <a:rPr lang="en-US" altLang="zh-CN"/>
              <a:t>(QD)</a:t>
            </a:r>
            <a:endParaRPr lang="en-US" altLang="zh-CN"/>
          </a:p>
          <a:p>
            <a:r>
              <a:rPr lang="zh-CN" altLang="en-US"/>
              <a:t>研究的问题：</a:t>
            </a:r>
            <a:r>
              <a:rPr lang="en-US" altLang="zh-CN"/>
              <a:t>DUNE</a:t>
            </a:r>
            <a:r>
              <a:rPr lang="zh-CN" altLang="en-US"/>
              <a:t>能否区分这些情况？如果不能区分，那么测量能力会受到多大</a:t>
            </a:r>
            <a:r>
              <a:rPr lang="zh-CN" altLang="en-US"/>
              <a:t>干扰？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研究方法</a:t>
            </a:r>
            <a:r>
              <a:rPr lang="en-US" altLang="zh-CN"/>
              <a:t>-</a:t>
            </a:r>
            <a:r>
              <a:rPr lang="zh-CN" altLang="en-US"/>
              <a:t>理论框架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中微子振荡模型</a:t>
            </a:r>
            <a:r>
              <a:rPr lang="zh-CN" altLang="en-US"/>
              <a:t>框架</a:t>
            </a:r>
            <a:endParaRPr lang="zh-CN" altLang="en-US"/>
          </a:p>
          <a:p>
            <a:r>
              <a:rPr lang="zh-CN" altLang="en-US"/>
              <a:t>超越标准中微子振荡</a:t>
            </a:r>
            <a:r>
              <a:rPr lang="zh-CN" altLang="en-US"/>
              <a:t>情况</a:t>
            </a:r>
            <a:endParaRPr lang="zh-CN" altLang="en-US"/>
          </a:p>
          <a:p>
            <a:pPr lvl="1"/>
            <a:r>
              <a:rPr lang="en-US" altLang="zh-CN"/>
              <a:t>VEP</a:t>
            </a:r>
            <a:r>
              <a:rPr lang="zh-CN" altLang="en-US"/>
              <a:t>：</a:t>
            </a:r>
            <a:endParaRPr lang="en-US" altLang="zh-CN"/>
          </a:p>
          <a:p>
            <a:pPr lvl="1"/>
            <a:r>
              <a:rPr lang="en-US" altLang="zh-CN"/>
              <a:t>NSI</a:t>
            </a:r>
            <a:r>
              <a:rPr lang="zh-CN" altLang="en-US"/>
              <a:t>：</a:t>
            </a:r>
            <a:endParaRPr lang="zh-CN" altLang="en-US"/>
          </a:p>
          <a:p>
            <a:pPr lvl="1"/>
            <a:r>
              <a:rPr lang="zh-CN" altLang="en-US"/>
              <a:t>中微子</a:t>
            </a:r>
            <a:r>
              <a:rPr lang="zh-CN" altLang="en-US"/>
              <a:t>衰变</a:t>
            </a:r>
            <a:endParaRPr lang="zh-CN" altLang="en-US"/>
          </a:p>
          <a:p>
            <a:pPr lvl="2"/>
            <a:r>
              <a:rPr lang="zh-CN" altLang="en-US"/>
              <a:t>不可见衰变：母中微子衰变成惰性中微子，或是能量很低无法观测的活性</a:t>
            </a:r>
            <a:r>
              <a:rPr lang="zh-CN" altLang="en-US"/>
              <a:t>中微子</a:t>
            </a:r>
            <a:endParaRPr lang="zh-CN" altLang="en-US"/>
          </a:p>
          <a:p>
            <a:pPr lvl="2"/>
            <a:endParaRPr lang="zh-CN" altLang="en-US"/>
          </a:p>
          <a:p>
            <a:pPr lvl="2"/>
            <a:r>
              <a:rPr lang="zh-CN" altLang="en-US"/>
              <a:t>完全衰变：衰变产物为可观测的能量小于母中微子的活性</a:t>
            </a:r>
            <a:r>
              <a:rPr lang="zh-CN" altLang="en-US"/>
              <a:t>中微子</a:t>
            </a:r>
            <a:endParaRPr lang="zh-CN" altLang="en-US"/>
          </a:p>
          <a:p>
            <a:pPr marL="914400" lvl="2" indent="0">
              <a:buNone/>
            </a:pPr>
            <a:r>
              <a:rPr lang="en-US" altLang="zh-CN"/>
              <a:t>    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3580" y="1438275"/>
            <a:ext cx="2448560" cy="664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30" y="2044700"/>
            <a:ext cx="1870710" cy="368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145" y="2663190"/>
            <a:ext cx="2716530" cy="807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945" y="2468245"/>
            <a:ext cx="2811780" cy="3568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945" y="2880360"/>
            <a:ext cx="1790065" cy="315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195" y="3930650"/>
            <a:ext cx="1982470" cy="4578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研究方法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理论框架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量子退相干</a:t>
            </a:r>
            <a:r>
              <a:rPr lang="en-US" altLang="zh-CN"/>
              <a:t>(QD)</a:t>
            </a:r>
            <a:r>
              <a:rPr lang="zh-CN" altLang="en-US"/>
              <a:t>：中微子系统作为一个开放的系统，与外界相互作用，采用</a:t>
            </a:r>
            <a:r>
              <a:rPr lang="en-US" altLang="zh-CN"/>
              <a:t>Lindblad</a:t>
            </a:r>
            <a:r>
              <a:rPr lang="zh-CN" altLang="en-US"/>
              <a:t>方程来描述</a:t>
            </a:r>
            <a:r>
              <a:rPr lang="zh-CN" altLang="en-US"/>
              <a:t>演化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215" y="2330450"/>
            <a:ext cx="4735195" cy="536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4160" y="1876425"/>
            <a:ext cx="2663825" cy="5372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研究方法</a:t>
            </a:r>
            <a:r>
              <a:rPr lang="en-US" altLang="zh-CN"/>
              <a:t>-</a:t>
            </a:r>
            <a:r>
              <a:rPr lang="zh-CN" altLang="en-US"/>
              <a:t>分析与模拟</a:t>
            </a:r>
            <a:r>
              <a:rPr lang="zh-CN" altLang="en-US"/>
              <a:t>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6336030" cy="4759325"/>
          </a:xfrm>
        </p:spPr>
        <p:txBody>
          <a:bodyPr/>
          <a:p>
            <a:r>
              <a:rPr lang="zh-CN" altLang="en-US"/>
              <a:t>需要定义一个参数来描述</a:t>
            </a:r>
            <a:r>
              <a:rPr lang="en-US" altLang="zh-CN"/>
              <a:t>BSO</a:t>
            </a:r>
            <a:r>
              <a:rPr lang="zh-CN" altLang="en-US"/>
              <a:t>效应和标准效应的相对大小，这个参数需要是等效的，</a:t>
            </a:r>
            <a:r>
              <a:rPr lang="zh-CN" altLang="en-US"/>
              <a:t>以便进行不同</a:t>
            </a:r>
            <a:r>
              <a:rPr lang="en-US" altLang="zh-CN"/>
              <a:t>BSO</a:t>
            </a:r>
            <a:r>
              <a:rPr lang="zh-CN" altLang="en-US"/>
              <a:t>场景之间的</a:t>
            </a:r>
            <a:r>
              <a:rPr lang="zh-CN" altLang="en-US"/>
              <a:t>比较</a:t>
            </a:r>
            <a:endParaRPr lang="zh-CN" altLang="en-US"/>
          </a:p>
          <a:p>
            <a:r>
              <a:rPr lang="en-US" altLang="zh-CN"/>
              <a:t>ξ</a:t>
            </a:r>
            <a:r>
              <a:rPr lang="zh-CN" altLang="en-US"/>
              <a:t>取值为</a:t>
            </a:r>
            <a:r>
              <a:rPr lang="en-US" altLang="zh-CN"/>
              <a:t>0~0.05</a:t>
            </a:r>
            <a:r>
              <a:rPr lang="zh-CN" altLang="en-US"/>
              <a:t>，从</a:t>
            </a:r>
            <a:r>
              <a:rPr lang="zh-CN" altLang="en-US"/>
              <a:t>右表实验数据验证了其</a:t>
            </a:r>
            <a:r>
              <a:rPr lang="zh-CN" altLang="en-US"/>
              <a:t>合理性</a:t>
            </a:r>
            <a:endParaRPr lang="zh-CN" altLang="en-US"/>
          </a:p>
          <a:p>
            <a:r>
              <a:rPr lang="zh-CN" altLang="en-US"/>
              <a:t>不同场景的</a:t>
            </a:r>
            <a:r>
              <a:rPr lang="en-US" altLang="zh-CN"/>
              <a:t>ξ</a:t>
            </a:r>
            <a:r>
              <a:rPr lang="zh-CN" altLang="en-US"/>
              <a:t>需要是等效的，在下表是不同情况下</a:t>
            </a:r>
            <a:r>
              <a:rPr lang="en-US" altLang="zh-CN"/>
              <a:t>ξ</a:t>
            </a:r>
            <a:r>
              <a:rPr lang="zh-CN" altLang="en-US"/>
              <a:t>的转换</a:t>
            </a:r>
            <a:r>
              <a:rPr lang="zh-CN" altLang="en-US"/>
              <a:t>关系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4805"/>
          <a:stretch>
            <a:fillRect/>
          </a:stretch>
        </p:blipFill>
        <p:spPr>
          <a:xfrm>
            <a:off x="9102090" y="213360"/>
            <a:ext cx="2533015" cy="2327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3725" y="2827655"/>
            <a:ext cx="5153660" cy="1737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605" y="4471035"/>
            <a:ext cx="5907405" cy="15017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研究方法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分析与模拟方法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5339715" cy="4759325"/>
          </a:xfrm>
        </p:spPr>
        <p:txBody>
          <a:bodyPr/>
          <a:p>
            <a:r>
              <a:rPr lang="zh-CN" altLang="en-US"/>
              <a:t>模拟详情：按照</a:t>
            </a:r>
            <a:r>
              <a:rPr lang="en-US" altLang="zh-CN"/>
              <a:t>DUNE</a:t>
            </a:r>
            <a:r>
              <a:rPr lang="zh-CN" altLang="en-US"/>
              <a:t>实验的配置</a:t>
            </a:r>
            <a:r>
              <a:rPr lang="zh-CN" altLang="en-US"/>
              <a:t>生成参数</a:t>
            </a:r>
            <a:endParaRPr lang="zh-CN" altLang="en-US"/>
          </a:p>
          <a:p>
            <a:r>
              <a:rPr lang="zh-CN" altLang="en-US"/>
              <a:t>统计分析：对真实场景和测试场景进行比较，使用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altLang="zh-CN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/>
              <a:t>检验评估</a:t>
            </a:r>
            <a:r>
              <a:rPr lang="en-US" altLang="zh-CN"/>
              <a:t>DUNE</a:t>
            </a:r>
            <a:r>
              <a:rPr lang="zh-CN" altLang="en-US"/>
              <a:t>实验对这一现象的分辨能力</a:t>
            </a:r>
            <a:endParaRPr lang="zh-CN" altLang="en-US"/>
          </a:p>
          <a:p>
            <a:r>
              <a:rPr lang="zh-CN" altLang="en-US"/>
              <a:t>这里</a:t>
            </a:r>
            <a:r>
              <a:rPr lang="en-US" altLang="zh-CN"/>
              <a:t>“</a:t>
            </a:r>
            <a:r>
              <a:rPr lang="zh-CN" altLang="en-US"/>
              <a:t>真实</a:t>
            </a:r>
            <a:r>
              <a:rPr lang="en-US" altLang="zh-CN"/>
              <a:t>”</a:t>
            </a:r>
            <a:r>
              <a:rPr lang="zh-CN" altLang="en-US"/>
              <a:t>场景设定为某一种情况，然后比对其他情况来判断能否区分，以及</a:t>
            </a:r>
            <a:r>
              <a:rPr lang="zh-CN" altLang="en-US"/>
              <a:t>标准参数是否会被</a:t>
            </a:r>
            <a:r>
              <a:rPr lang="zh-CN" altLang="en-US"/>
              <a:t>误导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5430" y="2899410"/>
            <a:ext cx="4173220" cy="1940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25" y="1140460"/>
            <a:ext cx="3809365" cy="16490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结果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495" y="2012950"/>
            <a:ext cx="5354320" cy="4413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4235" y="2074545"/>
            <a:ext cx="5240020" cy="43516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9290" y="1414145"/>
            <a:ext cx="10506075" cy="369570"/>
          </a:xfrm>
          <a:prstGeom prst="rect">
            <a:avLst/>
          </a:prstGeom>
        </p:spPr>
        <p:txBody>
          <a:bodyPr vert="horz" wrap="square" lIns="90000" tIns="46800" rIns="90000" bIns="46800" rtlCol="0">
            <a:normAutofit fontScale="90000" lnSpcReduction="20000"/>
          </a:bodyPr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</a:pPr>
            <a:r>
              <a:rPr lang="zh-CN" alt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VEP</a:t>
            </a:r>
            <a:r>
              <a:rPr lang="zh-CN" alt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能与其他情况</a:t>
            </a:r>
            <a:r>
              <a:rPr lang="zh-CN" alt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以及标准模型</a:t>
            </a:r>
            <a:r>
              <a:rPr lang="zh-CN" alt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明显区分</a:t>
            </a:r>
            <a:endParaRPr lang="zh-CN" altLang="en-US" spc="15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VEP</a:t>
            </a:r>
            <a:r>
              <a:rPr lang="zh-CN" altLang="en-US"/>
              <a:t>对参数影响</a:t>
            </a:r>
            <a:r>
              <a:rPr lang="zh-CN" altLang="en-US"/>
              <a:t>较大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330" y="2103755"/>
            <a:ext cx="5309235" cy="4365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4435" y="2103755"/>
            <a:ext cx="5302885" cy="43281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WPS 演示</Application>
  <PresentationFormat>宽屏</PresentationFormat>
  <Paragraphs>84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Distinguishing beyond-standard model effects in neutrino oscillation</vt:lpstr>
      <vt:lpstr>目录</vt:lpstr>
      <vt:lpstr>研究背景</vt:lpstr>
      <vt:lpstr>研究方法-理论框架</vt:lpstr>
      <vt:lpstr>研究方法-理论框架</vt:lpstr>
      <vt:lpstr>研究方法-分析与模拟方法</vt:lpstr>
      <vt:lpstr>研究方法-分析与模拟方法</vt:lpstr>
      <vt:lpstr>结果</vt:lpstr>
      <vt:lpstr>结果</vt:lpstr>
      <vt:lpstr>结果</vt:lpstr>
      <vt:lpstr>结果</vt:lpstr>
      <vt:lpstr>结果</vt:lpstr>
      <vt:lpstr>结果</vt:lpstr>
      <vt:lpstr>总结与讨论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苯宝宝被氯了</cp:lastModifiedBy>
  <cp:revision>156</cp:revision>
  <dcterms:created xsi:type="dcterms:W3CDTF">2019-06-19T02:08:00Z</dcterms:created>
  <dcterms:modified xsi:type="dcterms:W3CDTF">2025-05-24T00:07:46Z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46239DA30C1E40608024AC920BD501A9_11</vt:lpwstr>
  </property>
</Properties>
</file>